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85" r:id="rId5"/>
    <p:sldId id="2007577528" r:id="rId6"/>
    <p:sldId id="2007577518" r:id="rId7"/>
    <p:sldId id="2007577519" r:id="rId8"/>
    <p:sldId id="2007577520" r:id="rId9"/>
    <p:sldId id="2007577521" r:id="rId10"/>
    <p:sldId id="2007577529" r:id="rId11"/>
    <p:sldId id="287" r:id="rId12"/>
    <p:sldId id="284" r:id="rId13"/>
    <p:sldId id="2007577530" r:id="rId14"/>
    <p:sldId id="2007577525" r:id="rId15"/>
    <p:sldId id="2007577524" r:id="rId16"/>
    <p:sldId id="2007577526" r:id="rId17"/>
    <p:sldId id="304" r:id="rId18"/>
    <p:sldId id="297" r:id="rId19"/>
    <p:sldId id="264" r:id="rId20"/>
    <p:sldId id="282" r:id="rId21"/>
    <p:sldId id="2007577527" r:id="rId22"/>
    <p:sldId id="301" r:id="rId23"/>
  </p:sldIdLst>
  <p:sldSz cx="12192000" cy="6858000"/>
  <p:notesSz cx="6858000" cy="9144000"/>
  <p:embeddedFontLst>
    <p:embeddedFont>
      <p:font typeface=".VnTime"/>
      <p:regular r:id="rId25"/>
      <p:bold r:id="rId26"/>
      <p:italic r:id="rId27"/>
      <p:boldItalic r:id="rId28"/>
    </p:embeddedFont>
    <p:embeddedFont>
      <p:font typeface="微软雅黑" pitchFamily="34" charset="-122"/>
      <p:regular r:id="rId29"/>
      <p:bold r:id="rId30"/>
    </p:embeddedFont>
    <p:embeddedFont>
      <p:font typeface="Didact Gothic" charset="0"/>
      <p:regular r:id="rId31"/>
    </p:embeddedFont>
    <p:embeddedFont>
      <p:font typeface="#9Slide03 Encode SeEx Extrabold" charset="0"/>
      <p:bold r:id="rId32"/>
    </p:embeddedFont>
    <p:embeddedFont>
      <p:font typeface="SimSun" pitchFamily="2" charset="-12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xmlns="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3F"/>
    <a:srgbClr val="D9465F"/>
    <a:srgbClr val="C32A20"/>
    <a:srgbClr val="F67B32"/>
    <a:srgbClr val="D4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>
        <p:scale>
          <a:sx n="71" d="100"/>
          <a:sy n="71" d="100"/>
        </p:scale>
        <p:origin x="-67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F380-3BAC-4C57-9430-E0CDF7205ABD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4585C-58E6-489B-9E65-6D3DA6CF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7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09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084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81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10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9071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926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91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341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90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295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64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43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264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105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1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64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364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9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62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6034C50-7C8D-4519-803F-66AA313EC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C4FF9AD-299F-4752-A67F-57C891EDC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6318" r="66191" b="19340"/>
          <a:stretch/>
        </p:blipFill>
        <p:spPr>
          <a:xfrm>
            <a:off x="989291" y="3576918"/>
            <a:ext cx="2895145" cy="15251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417DA94-DD0A-46E4-BC5D-916CAF1F6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47797" r="14286"/>
          <a:stretch/>
        </p:blipFill>
        <p:spPr>
          <a:xfrm>
            <a:off x="9291918" y="3093010"/>
            <a:ext cx="2408496" cy="376499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8290980D-E79A-4D06-A429-0F5F3718FEC7}"/>
              </a:ext>
            </a:extLst>
          </p:cNvPr>
          <p:cNvSpPr txBox="1"/>
          <p:nvPr/>
        </p:nvSpPr>
        <p:spPr>
          <a:xfrm>
            <a:off x="484093" y="874455"/>
            <a:ext cx="11470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TIẾT 24:  </a:t>
            </a:r>
          </a:p>
          <a:p>
            <a:endParaRPr lang="en-US" altLang="zh-CN" sz="5400" b="1" dirty="0" smtClean="0">
              <a:solidFill>
                <a:srgbClr val="FF000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  <a:p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KỂ 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LẠI MỘT TRUYỆN NGỤ NGÔN </a:t>
            </a:r>
          </a:p>
        </p:txBody>
      </p:sp>
      <p:sp>
        <p:nvSpPr>
          <p:cNvPr id="10" name="Google Shape;622;p43">
            <a:extLst>
              <a:ext uri="{FF2B5EF4-FFF2-40B4-BE49-F238E27FC236}">
                <a16:creationId xmlns="" xmlns:a16="http://schemas.microsoft.com/office/drawing/2014/main" id="{F441425F-6312-4E4E-82DC-123C2434171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37329" y="346470"/>
            <a:ext cx="7293641" cy="40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NÓI VÀ NGHE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46653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build="p"/>
    </p:bldLst>
  </p:timing>
  <p:extLst mod="1">
    <p:ext uri="{E180D4A7-C9FB-4DFB-919C-405C955672EB}">
      <p14:showEvtLst xmlns:p14="http://schemas.microsoft.com/office/powerpoint/2010/main">
        <p14:playEvt time="962" objId="3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8" y="1155735"/>
            <a:ext cx="10787063" cy="4864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439014" y="201628"/>
            <a:ext cx="762406" cy="636339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6" y="837967"/>
            <a:ext cx="822054" cy="1645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3965961" y="1805708"/>
            <a:ext cx="4082928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64093811-F60A-0EA6-6043-6A8CF60D1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1956647"/>
            <a:ext cx="2547790" cy="4063386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="" xmlns:a16="http://schemas.microsoft.com/office/drawing/2014/main" id="{2DABA9C2-2868-3EC7-9020-54717D7AD4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89" y="2334683"/>
            <a:ext cx="6016600" cy="27853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5F6B6C-8E7E-CF95-5ED4-A14091AC9F00}"/>
              </a:ext>
            </a:extLst>
          </p:cNvPr>
          <p:cNvSpPr txBox="1"/>
          <p:nvPr/>
        </p:nvSpPr>
        <p:spPr>
          <a:xfrm>
            <a:off x="2542901" y="3034489"/>
            <a:ext cx="474540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0867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9" y="1066294"/>
            <a:ext cx="10787063" cy="55607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-167267" y="175665"/>
            <a:ext cx="1739472" cy="385671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39DB38EA-501A-4F55-8C66-ECC1826B1E3E}"/>
              </a:ext>
            </a:extLst>
          </p:cNvPr>
          <p:cNvSpPr/>
          <p:nvPr/>
        </p:nvSpPr>
        <p:spPr>
          <a:xfrm>
            <a:off x="2035443" y="230952"/>
            <a:ext cx="8121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PHT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1: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hãy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lời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0508FCC-8870-1CF1-59BF-9670F326C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7326"/>
              </p:ext>
            </p:extLst>
          </p:nvPr>
        </p:nvGraphicFramePr>
        <p:xfrm>
          <a:off x="1452282" y="1066294"/>
          <a:ext cx="9667527" cy="466497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5205592">
                  <a:extLst>
                    <a:ext uri="{9D8B030D-6E8A-4147-A177-3AD203B41FA5}">
                      <a16:colId xmlns="" xmlns:a16="http://schemas.microsoft.com/office/drawing/2014/main" val="1832694862"/>
                    </a:ext>
                  </a:extLst>
                </a:gridCol>
                <a:gridCol w="4461935">
                  <a:extLst>
                    <a:ext uri="{9D8B030D-6E8A-4147-A177-3AD203B41FA5}">
                      <a16:colId xmlns="" xmlns:a16="http://schemas.microsoft.com/office/drawing/2014/main" val="103480580"/>
                    </a:ext>
                  </a:extLst>
                </a:gridCol>
              </a:tblGrid>
              <a:tr h="52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171290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09938744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9454057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3751678"/>
                  </a:ext>
                </a:extLst>
              </a:tr>
              <a:tr h="9410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toát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kern="100" baseline="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baseline="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83041572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0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kern="1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15624366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47062616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9904031"/>
                  </a:ext>
                </a:extLst>
              </a:tr>
              <a:tr h="4439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20202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899904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847725" y="861390"/>
            <a:ext cx="10496550" cy="4739309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8">
            <a:extLst>
              <a:ext uri="{FF2B5EF4-FFF2-40B4-BE49-F238E27FC236}">
                <a16:creationId xmlns="" xmlns:a16="http://schemas.microsoft.com/office/drawing/2014/main" id="{F3F08E84-061A-486A-8032-3CB7C600926C}"/>
              </a:ext>
            </a:extLst>
          </p:cNvPr>
          <p:cNvSpPr/>
          <p:nvPr/>
        </p:nvSpPr>
        <p:spPr>
          <a:xfrm>
            <a:off x="6335747" y="2889688"/>
            <a:ext cx="588807" cy="1621101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圆角矩形 8">
            <a:extLst>
              <a:ext uri="{FF2B5EF4-FFF2-40B4-BE49-F238E27FC236}">
                <a16:creationId xmlns="" xmlns:a16="http://schemas.microsoft.com/office/drawing/2014/main" id="{76C4E566-7CD9-406D-AE89-178FA2D1421E}"/>
              </a:ext>
            </a:extLst>
          </p:cNvPr>
          <p:cNvSpPr/>
          <p:nvPr/>
        </p:nvSpPr>
        <p:spPr>
          <a:xfrm>
            <a:off x="5565317" y="1154033"/>
            <a:ext cx="4528765" cy="347130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图片 22">
            <a:extLst>
              <a:ext uri="{FF2B5EF4-FFF2-40B4-BE49-F238E27FC236}">
                <a16:creationId xmlns="" xmlns:a16="http://schemas.microsoft.com/office/drawing/2014/main" id="{F5EC305D-CAA1-4A14-9788-0EEF99ABD3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55504" y="647700"/>
            <a:ext cx="751412" cy="3819429"/>
          </a:xfrm>
          <a:prstGeom prst="rect">
            <a:avLst/>
          </a:prstGeom>
        </p:spPr>
      </p:pic>
      <p:sp>
        <p:nvSpPr>
          <p:cNvPr id="15" name="矩形 23">
            <a:extLst>
              <a:ext uri="{FF2B5EF4-FFF2-40B4-BE49-F238E27FC236}">
                <a16:creationId xmlns="" xmlns:a16="http://schemas.microsoft.com/office/drawing/2014/main" id="{44AD6B74-0F61-4882-83D5-5E5AE546E4DC}"/>
              </a:ext>
            </a:extLst>
          </p:cNvPr>
          <p:cNvSpPr/>
          <p:nvPr/>
        </p:nvSpPr>
        <p:spPr>
          <a:xfrm>
            <a:off x="6796899" y="1905506"/>
            <a:ext cx="2834849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图片 38">
            <a:extLst>
              <a:ext uri="{FF2B5EF4-FFF2-40B4-BE49-F238E27FC236}">
                <a16:creationId xmlns="" xmlns:a16="http://schemas.microsoft.com/office/drawing/2014/main" id="{1E14035D-69CA-48EA-A6A9-C4AFDE573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24" y="1671445"/>
            <a:ext cx="3759517" cy="381373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761A807D-0230-4A49-B10C-662F25D60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3298970" y="24161"/>
            <a:ext cx="762406" cy="636339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2B08D919-8E6E-4639-A41D-B2DA25486C8B}"/>
              </a:ext>
            </a:extLst>
          </p:cNvPr>
          <p:cNvSpPr/>
          <p:nvPr/>
        </p:nvSpPr>
        <p:spPr>
          <a:xfrm>
            <a:off x="4354889" y="63403"/>
            <a:ext cx="2420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Lập</a:t>
            </a:r>
            <a:r>
              <a:rPr lang="en-US" altLang="zh-CN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dàn</a:t>
            </a:r>
            <a:r>
              <a:rPr lang="en-US" altLang="zh-CN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lang="zh-CN" altLang="en-US" sz="4000" b="1" i="1" dirty="0">
              <a:solidFill>
                <a:srgbClr val="00B05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600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ldLvl="0" animBg="1"/>
      <p:bldP spid="13" grpId="0" bldLvl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847725" y="861390"/>
            <a:ext cx="10496550" cy="4739309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圆角矩形 18">
            <a:extLst>
              <a:ext uri="{FF2B5EF4-FFF2-40B4-BE49-F238E27FC236}">
                <a16:creationId xmlns="" xmlns:a16="http://schemas.microsoft.com/office/drawing/2014/main" id="{F3F08E84-061A-486A-8032-3CB7C600926C}"/>
              </a:ext>
            </a:extLst>
          </p:cNvPr>
          <p:cNvSpPr/>
          <p:nvPr/>
        </p:nvSpPr>
        <p:spPr>
          <a:xfrm>
            <a:off x="6335747" y="2889688"/>
            <a:ext cx="588807" cy="1621101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圆角矩形 8">
            <a:extLst>
              <a:ext uri="{FF2B5EF4-FFF2-40B4-BE49-F238E27FC236}">
                <a16:creationId xmlns="" xmlns:a16="http://schemas.microsoft.com/office/drawing/2014/main" id="{76C4E566-7CD9-406D-AE89-178FA2D1421E}"/>
              </a:ext>
            </a:extLst>
          </p:cNvPr>
          <p:cNvSpPr/>
          <p:nvPr/>
        </p:nvSpPr>
        <p:spPr>
          <a:xfrm>
            <a:off x="5565317" y="1154033"/>
            <a:ext cx="4528765" cy="347130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图片 22">
            <a:extLst>
              <a:ext uri="{FF2B5EF4-FFF2-40B4-BE49-F238E27FC236}">
                <a16:creationId xmlns="" xmlns:a16="http://schemas.microsoft.com/office/drawing/2014/main" id="{F5EC305D-CAA1-4A14-9788-0EEF99ABD3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55504" y="647700"/>
            <a:ext cx="751412" cy="3819429"/>
          </a:xfrm>
          <a:prstGeom prst="rect">
            <a:avLst/>
          </a:prstGeom>
        </p:spPr>
      </p:pic>
      <p:sp>
        <p:nvSpPr>
          <p:cNvPr id="15" name="矩形 23">
            <a:extLst>
              <a:ext uri="{FF2B5EF4-FFF2-40B4-BE49-F238E27FC236}">
                <a16:creationId xmlns="" xmlns:a16="http://schemas.microsoft.com/office/drawing/2014/main" id="{44AD6B74-0F61-4882-83D5-5E5AE546E4DC}"/>
              </a:ext>
            </a:extLst>
          </p:cNvPr>
          <p:cNvSpPr/>
          <p:nvPr/>
        </p:nvSpPr>
        <p:spPr>
          <a:xfrm>
            <a:off x="4262719" y="861390"/>
            <a:ext cx="7073152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457200" indent="-457200">
              <a:buFont typeface="Arial" charset="0"/>
              <a:buChar char="•"/>
            </a:pP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38">
            <a:extLst>
              <a:ext uri="{FF2B5EF4-FFF2-40B4-BE49-F238E27FC236}">
                <a16:creationId xmlns="" xmlns:a16="http://schemas.microsoft.com/office/drawing/2014/main" id="{1E14035D-69CA-48EA-A6A9-C4AFDE573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2" y="1671445"/>
            <a:ext cx="3012504" cy="381373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761A807D-0230-4A49-B10C-662F25D60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3298970" y="24161"/>
            <a:ext cx="762406" cy="636339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2B08D919-8E6E-4639-A41D-B2DA25486C8B}"/>
              </a:ext>
            </a:extLst>
          </p:cNvPr>
          <p:cNvSpPr/>
          <p:nvPr/>
        </p:nvSpPr>
        <p:spPr>
          <a:xfrm>
            <a:off x="2787154" y="63403"/>
            <a:ext cx="55563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40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Lập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dàn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ý </a:t>
            </a:r>
            <a:r>
              <a:rPr lang="en-US" altLang="zh-CN" sz="4000" b="1" i="1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4000" b="1" i="1" dirty="0" err="1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4000" b="1" i="1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SGK/50)</a:t>
            </a:r>
            <a:endParaRPr lang="zh-CN" altLang="en-US" sz="4000" b="1" i="1" dirty="0"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1240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ldLvl="0" animBg="1"/>
      <p:bldP spid="13" grpId="0" bldLvl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692877" y="-26699"/>
            <a:ext cx="7487471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740285" y="2421547"/>
            <a:ext cx="5392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" y="1313216"/>
            <a:ext cx="4529510" cy="4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4038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927910" y="209421"/>
            <a:ext cx="762406" cy="636339"/>
          </a:xfrm>
          <a:prstGeom prst="rect">
            <a:avLst/>
          </a:prstGeom>
        </p:spPr>
      </p:pic>
      <p:sp>
        <p:nvSpPr>
          <p:cNvPr id="14" name="矩形: 圆角 6">
            <a:extLst>
              <a:ext uri="{FF2B5EF4-FFF2-40B4-BE49-F238E27FC236}">
                <a16:creationId xmlns="" xmlns:a16="http://schemas.microsoft.com/office/drawing/2014/main" id="{BE69B683-611B-62B9-FDAE-645DE38B7FAD}"/>
              </a:ext>
            </a:extLst>
          </p:cNvPr>
          <p:cNvSpPr/>
          <p:nvPr/>
        </p:nvSpPr>
        <p:spPr>
          <a:xfrm>
            <a:off x="702468" y="1232553"/>
            <a:ext cx="10787063" cy="4672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49">
            <a:extLst>
              <a:ext uri="{FF2B5EF4-FFF2-40B4-BE49-F238E27FC236}">
                <a16:creationId xmlns="" xmlns:a16="http://schemas.microsoft.com/office/drawing/2014/main" id="{80897252-E42C-CBE3-E031-AE10CA17D90D}"/>
              </a:ext>
            </a:extLst>
          </p:cNvPr>
          <p:cNvGrpSpPr/>
          <p:nvPr/>
        </p:nvGrpSpPr>
        <p:grpSpPr>
          <a:xfrm>
            <a:off x="637529" y="2012843"/>
            <a:ext cx="2215570" cy="3843418"/>
            <a:chOff x="1018379" y="2022762"/>
            <a:chExt cx="2216083" cy="3844307"/>
          </a:xfrm>
        </p:grpSpPr>
        <p:grpSp>
          <p:nvGrpSpPr>
            <p:cNvPr id="23" name="组合 17">
              <a:extLst>
                <a:ext uri="{FF2B5EF4-FFF2-40B4-BE49-F238E27FC236}">
                  <a16:creationId xmlns="" xmlns:a16="http://schemas.microsoft.com/office/drawing/2014/main" id="{B3C66395-676F-8E94-267C-D109F9F50734}"/>
                </a:ext>
              </a:extLst>
            </p:cNvPr>
            <p:cNvGrpSpPr/>
            <p:nvPr/>
          </p:nvGrpSpPr>
          <p:grpSpPr>
            <a:xfrm>
              <a:off x="1018379" y="2229917"/>
              <a:ext cx="2216083" cy="3637152"/>
              <a:chOff x="1099402" y="1816236"/>
              <a:chExt cx="2216083" cy="3637152"/>
            </a:xfrm>
          </p:grpSpPr>
          <p:grpSp>
            <p:nvGrpSpPr>
              <p:cNvPr id="25" name="组合 14">
                <a:extLst>
                  <a:ext uri="{FF2B5EF4-FFF2-40B4-BE49-F238E27FC236}">
                    <a16:creationId xmlns="" xmlns:a16="http://schemas.microsoft.com/office/drawing/2014/main" id="{4A6FB4FB-D684-8389-579E-D8F825D10AA4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27" name="图片 13">
                  <a:extLst>
                    <a:ext uri="{FF2B5EF4-FFF2-40B4-BE49-F238E27FC236}">
                      <a16:creationId xmlns="" xmlns:a16="http://schemas.microsoft.com/office/drawing/2014/main" id="{651024EC-DD77-5038-A63A-7CE1D634F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28" name="矩形: 圆角 2">
                  <a:extLst>
                    <a:ext uri="{FF2B5EF4-FFF2-40B4-BE49-F238E27FC236}">
                      <a16:creationId xmlns="" xmlns:a16="http://schemas.microsoft.com/office/drawing/2014/main" id="{806CDAE7-CF80-9DCA-6003-A38F79F6923D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zh-CN" altLang="en-US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文本框 3">
                  <a:extLst>
                    <a:ext uri="{FF2B5EF4-FFF2-40B4-BE49-F238E27FC236}">
                      <a16:creationId xmlns="" xmlns:a16="http://schemas.microsoft.com/office/drawing/2014/main" id="{5ECCEF56-7939-5363-F6E2-7B425DC862C2}"/>
                    </a:ext>
                  </a:extLst>
                </p:cNvPr>
                <p:cNvSpPr txBox="1"/>
                <p:nvPr/>
              </p:nvSpPr>
              <p:spPr>
                <a:xfrm>
                  <a:off x="1886480" y="3198167"/>
                  <a:ext cx="6781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217"/>
                  <a:r>
                    <a:rPr lang="en-US" altLang="zh-CN" sz="2799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01</a:t>
                  </a:r>
                  <a:endParaRPr lang="zh-CN" altLang="en-US" sz="2799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6" name="矩形 15">
                <a:extLst>
                  <a:ext uri="{FF2B5EF4-FFF2-40B4-BE49-F238E27FC236}">
                    <a16:creationId xmlns="" xmlns:a16="http://schemas.microsoft.com/office/drawing/2014/main" id="{272D52C1-FC61-04FC-B358-2960224FD81C}"/>
                  </a:ext>
                </a:extLst>
              </p:cNvPr>
              <p:cNvSpPr/>
              <p:nvPr/>
            </p:nvSpPr>
            <p:spPr>
              <a:xfrm>
                <a:off x="1099402" y="3883365"/>
                <a:ext cx="2216083" cy="1570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hấp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endParaRPr lang="en-US" sz="2400" b="1" dirty="0">
                  <a:solidFill>
                    <a:srgbClr val="00B050"/>
                  </a:solidFill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图片 41">
              <a:extLst>
                <a:ext uri="{FF2B5EF4-FFF2-40B4-BE49-F238E27FC236}">
                  <a16:creationId xmlns="" xmlns:a16="http://schemas.microsoft.com/office/drawing/2014/main" id="{DD2E1C8F-5F9B-C00B-35F0-AF70C43A3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1205047" y="202276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0" name="组合 51">
            <a:extLst>
              <a:ext uri="{FF2B5EF4-FFF2-40B4-BE49-F238E27FC236}">
                <a16:creationId xmlns="" xmlns:a16="http://schemas.microsoft.com/office/drawing/2014/main" id="{CA0E2019-6223-1AED-03BB-3B49DAF1085E}"/>
              </a:ext>
            </a:extLst>
          </p:cNvPr>
          <p:cNvGrpSpPr/>
          <p:nvPr/>
        </p:nvGrpSpPr>
        <p:grpSpPr>
          <a:xfrm>
            <a:off x="6352474" y="2312034"/>
            <a:ext cx="2215570" cy="3247279"/>
            <a:chOff x="6174828" y="2045602"/>
            <a:chExt cx="2216083" cy="3248030"/>
          </a:xfrm>
        </p:grpSpPr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6380E8A5-E529-9E41-988D-BFA7DB1BD40E}"/>
                </a:ext>
              </a:extLst>
            </p:cNvPr>
            <p:cNvGrpSpPr/>
            <p:nvPr/>
          </p:nvGrpSpPr>
          <p:grpSpPr>
            <a:xfrm>
              <a:off x="6174828" y="2229917"/>
              <a:ext cx="2216083" cy="3063715"/>
              <a:chOff x="1029873" y="1816236"/>
              <a:chExt cx="2216083" cy="3063715"/>
            </a:xfrm>
          </p:grpSpPr>
          <p:grpSp>
            <p:nvGrpSpPr>
              <p:cNvPr id="33" name="组合 26">
                <a:extLst>
                  <a:ext uri="{FF2B5EF4-FFF2-40B4-BE49-F238E27FC236}">
                    <a16:creationId xmlns="" xmlns:a16="http://schemas.microsoft.com/office/drawing/2014/main" id="{CAF4B889-7A01-ACBF-5C0A-9AD9FC98BD61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35" name="图片 29">
                  <a:extLst>
                    <a:ext uri="{FF2B5EF4-FFF2-40B4-BE49-F238E27FC236}">
                      <a16:creationId xmlns="" xmlns:a16="http://schemas.microsoft.com/office/drawing/2014/main" id="{543670C2-DAA7-10AE-3FFD-6C2998496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36" name="矩形: 圆角 30">
                  <a:extLst>
                    <a:ext uri="{FF2B5EF4-FFF2-40B4-BE49-F238E27FC236}">
                      <a16:creationId xmlns="" xmlns:a16="http://schemas.microsoft.com/office/drawing/2014/main" id="{FA4A326C-9320-BB6B-4DA3-C8174161D024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zh-CN" altLang="en-US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文本框 31">
                  <a:extLst>
                    <a:ext uri="{FF2B5EF4-FFF2-40B4-BE49-F238E27FC236}">
                      <a16:creationId xmlns="" xmlns:a16="http://schemas.microsoft.com/office/drawing/2014/main" id="{F8B613D6-74DC-3F6F-59E9-2AF8B0ABBFE0}"/>
                    </a:ext>
                  </a:extLst>
                </p:cNvPr>
                <p:cNvSpPr txBox="1"/>
                <p:nvPr/>
              </p:nvSpPr>
              <p:spPr>
                <a:xfrm>
                  <a:off x="1886480" y="3198167"/>
                  <a:ext cx="69001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217"/>
                  <a:r>
                    <a:rPr lang="en-US" altLang="zh-CN" sz="2799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03</a:t>
                  </a:r>
                  <a:endParaRPr lang="zh-CN" altLang="en-US" sz="2799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矩形 27">
                <a:extLst>
                  <a:ext uri="{FF2B5EF4-FFF2-40B4-BE49-F238E27FC236}">
                    <a16:creationId xmlns="" xmlns:a16="http://schemas.microsoft.com/office/drawing/2014/main" id="{5BC73312-D2D9-CE61-8E26-420B977F43CB}"/>
                  </a:ext>
                </a:extLst>
              </p:cNvPr>
              <p:cNvSpPr/>
              <p:nvPr/>
            </p:nvSpPr>
            <p:spPr>
              <a:xfrm>
                <a:off x="1029873" y="4048762"/>
                <a:ext cx="2216083" cy="831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217">
                  <a:tabLst>
                    <a:tab pos="276170" algn="l"/>
                  </a:tabLst>
                </a:pP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to,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rõ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hào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hứng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nhiên</a:t>
                </a:r>
                <a:endParaRPr lang="en-US" sz="3200" b="1" kern="100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图片 43">
              <a:extLst>
                <a:ext uri="{FF2B5EF4-FFF2-40B4-BE49-F238E27FC236}">
                  <a16:creationId xmlns="" xmlns:a16="http://schemas.microsoft.com/office/drawing/2014/main" id="{1D3F3D35-A8B9-2409-9D3E-2053B08D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6328534" y="204560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8" name="组合 50">
            <a:extLst>
              <a:ext uri="{FF2B5EF4-FFF2-40B4-BE49-F238E27FC236}">
                <a16:creationId xmlns="" xmlns:a16="http://schemas.microsoft.com/office/drawing/2014/main" id="{9A50D4F7-CBC4-420B-36EF-7D12FBE8286C}"/>
              </a:ext>
            </a:extLst>
          </p:cNvPr>
          <p:cNvGrpSpPr/>
          <p:nvPr/>
        </p:nvGrpSpPr>
        <p:grpSpPr>
          <a:xfrm>
            <a:off x="3259299" y="1317591"/>
            <a:ext cx="2524413" cy="3453508"/>
            <a:chOff x="3351821" y="1183275"/>
            <a:chExt cx="2524997" cy="3454306"/>
          </a:xfrm>
        </p:grpSpPr>
        <p:grpSp>
          <p:nvGrpSpPr>
            <p:cNvPr id="39" name="组合 18">
              <a:extLst>
                <a:ext uri="{FF2B5EF4-FFF2-40B4-BE49-F238E27FC236}">
                  <a16:creationId xmlns="" xmlns:a16="http://schemas.microsoft.com/office/drawing/2014/main" id="{95AB29AB-EBE3-23F6-5754-58679C4D9C93}"/>
                </a:ext>
              </a:extLst>
            </p:cNvPr>
            <p:cNvGrpSpPr/>
            <p:nvPr/>
          </p:nvGrpSpPr>
          <p:grpSpPr>
            <a:xfrm>
              <a:off x="3351821" y="1329580"/>
              <a:ext cx="2524997" cy="3308001"/>
              <a:chOff x="819855" y="1816236"/>
              <a:chExt cx="2524997" cy="3308001"/>
            </a:xfrm>
          </p:grpSpPr>
          <p:grpSp>
            <p:nvGrpSpPr>
              <p:cNvPr id="41" name="组合 19">
                <a:extLst>
                  <a:ext uri="{FF2B5EF4-FFF2-40B4-BE49-F238E27FC236}">
                    <a16:creationId xmlns="" xmlns:a16="http://schemas.microsoft.com/office/drawing/2014/main" id="{73038BD5-18F7-2219-D112-2700CFB3AC0C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43" name="图片 22">
                  <a:extLst>
                    <a:ext uri="{FF2B5EF4-FFF2-40B4-BE49-F238E27FC236}">
                      <a16:creationId xmlns="" xmlns:a16="http://schemas.microsoft.com/office/drawing/2014/main" id="{489AAF34-9275-876E-F355-AF7D44428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44" name="矩形: 圆角 23">
                  <a:extLst>
                    <a:ext uri="{FF2B5EF4-FFF2-40B4-BE49-F238E27FC236}">
                      <a16:creationId xmlns="" xmlns:a16="http://schemas.microsoft.com/office/drawing/2014/main" id="{C60896F8-6A73-49C3-67E2-A57FB16BB706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zh-CN" altLang="en-US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文本框 24">
                  <a:extLst>
                    <a:ext uri="{FF2B5EF4-FFF2-40B4-BE49-F238E27FC236}">
                      <a16:creationId xmlns="" xmlns:a16="http://schemas.microsoft.com/office/drawing/2014/main" id="{F3562585-5991-6546-B66A-6664CDB9786F}"/>
                    </a:ext>
                  </a:extLst>
                </p:cNvPr>
                <p:cNvSpPr txBox="1"/>
                <p:nvPr/>
              </p:nvSpPr>
              <p:spPr>
                <a:xfrm>
                  <a:off x="1886480" y="3198167"/>
                  <a:ext cx="7672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217"/>
                  <a:r>
                    <a:rPr lang="en-US" altLang="zh-CN" sz="2799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02</a:t>
                  </a:r>
                  <a:endParaRPr lang="zh-CN" altLang="en-US" sz="2799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矩形 20">
                <a:extLst>
                  <a:ext uri="{FF2B5EF4-FFF2-40B4-BE49-F238E27FC236}">
                    <a16:creationId xmlns="" xmlns:a16="http://schemas.microsoft.com/office/drawing/2014/main" id="{81513895-7868-2F6F-ED93-83F131E66507}"/>
                  </a:ext>
                </a:extLst>
              </p:cNvPr>
              <p:cNvSpPr/>
              <p:nvPr/>
            </p:nvSpPr>
            <p:spPr>
              <a:xfrm>
                <a:off x="819855" y="3923630"/>
                <a:ext cx="2524997" cy="1200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phù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endParaRPr lang="en-US" sz="2400" b="1" dirty="0">
                  <a:solidFill>
                    <a:srgbClr val="00B050"/>
                  </a:solidFill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图片 47">
              <a:extLst>
                <a:ext uri="{FF2B5EF4-FFF2-40B4-BE49-F238E27FC236}">
                  <a16:creationId xmlns="" xmlns:a16="http://schemas.microsoft.com/office/drawing/2014/main" id="{DD753D31-FC93-5A42-166E-C6D1CDAB6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3874651" y="1183275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  <p:grpSp>
        <p:nvGrpSpPr>
          <p:cNvPr id="46" name="组合 52">
            <a:extLst>
              <a:ext uri="{FF2B5EF4-FFF2-40B4-BE49-F238E27FC236}">
                <a16:creationId xmlns="" xmlns:a16="http://schemas.microsoft.com/office/drawing/2014/main" id="{CB828DFF-619B-88E7-CB7D-70D6F522DC38}"/>
              </a:ext>
            </a:extLst>
          </p:cNvPr>
          <p:cNvGrpSpPr/>
          <p:nvPr/>
        </p:nvGrpSpPr>
        <p:grpSpPr>
          <a:xfrm>
            <a:off x="9500570" y="1515042"/>
            <a:ext cx="1690259" cy="3514731"/>
            <a:chOff x="9089733" y="1171500"/>
            <a:chExt cx="1690650" cy="3515545"/>
          </a:xfrm>
        </p:grpSpPr>
        <p:grpSp>
          <p:nvGrpSpPr>
            <p:cNvPr id="47" name="组合 32">
              <a:extLst>
                <a:ext uri="{FF2B5EF4-FFF2-40B4-BE49-F238E27FC236}">
                  <a16:creationId xmlns="" xmlns:a16="http://schemas.microsoft.com/office/drawing/2014/main" id="{4912B9EE-D0A2-E512-19EB-E0782241D8F1}"/>
                </a:ext>
              </a:extLst>
            </p:cNvPr>
            <p:cNvGrpSpPr/>
            <p:nvPr/>
          </p:nvGrpSpPr>
          <p:grpSpPr>
            <a:xfrm>
              <a:off x="9089733" y="1329580"/>
              <a:ext cx="1690650" cy="3357465"/>
              <a:chOff x="1331790" y="1816236"/>
              <a:chExt cx="1690650" cy="3357465"/>
            </a:xfrm>
          </p:grpSpPr>
          <p:grpSp>
            <p:nvGrpSpPr>
              <p:cNvPr id="49" name="组合 33">
                <a:extLst>
                  <a:ext uri="{FF2B5EF4-FFF2-40B4-BE49-F238E27FC236}">
                    <a16:creationId xmlns="" xmlns:a16="http://schemas.microsoft.com/office/drawing/2014/main" id="{BC74DACE-781A-367B-812B-BEDD3D22F796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51" name="图片 36">
                  <a:extLst>
                    <a:ext uri="{FF2B5EF4-FFF2-40B4-BE49-F238E27FC236}">
                      <a16:creationId xmlns="" xmlns:a16="http://schemas.microsoft.com/office/drawing/2014/main" id="{D3377CD2-3ED7-B5EA-185C-43D708AFB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52" name="矩形: 圆角 37">
                  <a:extLst>
                    <a:ext uri="{FF2B5EF4-FFF2-40B4-BE49-F238E27FC236}">
                      <a16:creationId xmlns="" xmlns:a16="http://schemas.microsoft.com/office/drawing/2014/main" id="{FC6710E6-9653-3F50-97D1-5881D160EFCC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zh-CN" altLang="en-US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文本框 38">
                  <a:extLst>
                    <a:ext uri="{FF2B5EF4-FFF2-40B4-BE49-F238E27FC236}">
                      <a16:creationId xmlns="" xmlns:a16="http://schemas.microsoft.com/office/drawing/2014/main" id="{F480914A-8F2D-E5A2-AFD2-45DA07B7DFC6}"/>
                    </a:ext>
                  </a:extLst>
                </p:cNvPr>
                <p:cNvSpPr txBox="1"/>
                <p:nvPr/>
              </p:nvSpPr>
              <p:spPr>
                <a:xfrm>
                  <a:off x="1880236" y="3186392"/>
                  <a:ext cx="7672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217"/>
                  <a:r>
                    <a:rPr lang="en-US" altLang="zh-CN" sz="2799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04</a:t>
                  </a:r>
                  <a:endParaRPr lang="zh-CN" altLang="en-US" sz="2799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矩形 34">
                <a:extLst>
                  <a:ext uri="{FF2B5EF4-FFF2-40B4-BE49-F238E27FC236}">
                    <a16:creationId xmlns="" xmlns:a16="http://schemas.microsoft.com/office/drawing/2014/main" id="{4BD2DDE2-FC0D-00D2-563C-4DB5BC0F1047}"/>
                  </a:ext>
                </a:extLst>
              </p:cNvPr>
              <p:cNvSpPr/>
              <p:nvPr/>
            </p:nvSpPr>
            <p:spPr>
              <a:xfrm>
                <a:off x="1331790" y="3973094"/>
                <a:ext cx="1690650" cy="1200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b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endParaRPr lang="en-US" sz="2400" b="1" dirty="0">
                  <a:solidFill>
                    <a:srgbClr val="00B050"/>
                  </a:solidFill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图片 48">
              <a:extLst>
                <a:ext uri="{FF2B5EF4-FFF2-40B4-BE49-F238E27FC236}">
                  <a16:creationId xmlns="" xmlns:a16="http://schemas.microsoft.com/office/drawing/2014/main" id="{A7D3F22A-7DAE-73FD-3197-E405D842D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9116771" y="1171500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8706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692877" y="-26699"/>
            <a:ext cx="7487471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640622" y="2421547"/>
            <a:ext cx="623968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" y="1313216"/>
            <a:ext cx="4529510" cy="4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6876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9" y="1066294"/>
            <a:ext cx="10787063" cy="5082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119527" y="239871"/>
            <a:ext cx="762406" cy="636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3188CEE-53B8-9AB8-A7D5-EE22F9691DA7}"/>
              </a:ext>
            </a:extLst>
          </p:cNvPr>
          <p:cNvGrpSpPr/>
          <p:nvPr/>
        </p:nvGrpSpPr>
        <p:grpSpPr>
          <a:xfrm>
            <a:off x="1282513" y="2060649"/>
            <a:ext cx="2444195" cy="2905851"/>
            <a:chOff x="939775" y="2234732"/>
            <a:chExt cx="2969682" cy="3839535"/>
          </a:xfrm>
        </p:grpSpPr>
        <p:sp>
          <p:nvSpPr>
            <p:cNvPr id="12" name="任意多边形 10">
              <a:extLst>
                <a:ext uri="{FF2B5EF4-FFF2-40B4-BE49-F238E27FC236}">
                  <a16:creationId xmlns="" xmlns:a16="http://schemas.microsoft.com/office/drawing/2014/main" id="{71AA6063-B1E3-15FE-2EF2-E4E13318E0B0}"/>
                </a:ext>
              </a:extLst>
            </p:cNvPr>
            <p:cNvSpPr/>
            <p:nvPr/>
          </p:nvSpPr>
          <p:spPr>
            <a:xfrm>
              <a:off x="939775" y="2234732"/>
              <a:ext cx="1884213" cy="1736625"/>
            </a:xfrm>
            <a:custGeom>
              <a:avLst/>
              <a:gdLst>
                <a:gd name="connsiteX0" fmla="*/ 30347 w 1313950"/>
                <a:gd name="connsiteY0" fmla="*/ 30347 h 1279311"/>
                <a:gd name="connsiteX1" fmla="*/ 103611 w 1313950"/>
                <a:gd name="connsiteY1" fmla="*/ 0 h 1279311"/>
                <a:gd name="connsiteX2" fmla="*/ 1210339 w 1313950"/>
                <a:gd name="connsiteY2" fmla="*/ 0 h 1279311"/>
                <a:gd name="connsiteX3" fmla="*/ 1313950 w 1313950"/>
                <a:gd name="connsiteY3" fmla="*/ 103611 h 1279311"/>
                <a:gd name="connsiteX4" fmla="*/ 1313950 w 1313950"/>
                <a:gd name="connsiteY4" fmla="*/ 648315 h 1279311"/>
                <a:gd name="connsiteX5" fmla="*/ 751928 w 1313950"/>
                <a:gd name="connsiteY5" fmla="*/ 648315 h 1279311"/>
                <a:gd name="connsiteX6" fmla="*/ 648317 w 1313950"/>
                <a:gd name="connsiteY6" fmla="*/ 751926 h 1279311"/>
                <a:gd name="connsiteX7" fmla="*/ 648317 w 1313950"/>
                <a:gd name="connsiteY7" fmla="*/ 1279311 h 1279311"/>
                <a:gd name="connsiteX8" fmla="*/ 103611 w 1313950"/>
                <a:gd name="connsiteY8" fmla="*/ 1279311 h 1279311"/>
                <a:gd name="connsiteX9" fmla="*/ 0 w 1313950"/>
                <a:gd name="connsiteY9" fmla="*/ 1175700 h 1279311"/>
                <a:gd name="connsiteX10" fmla="*/ 0 w 1313950"/>
                <a:gd name="connsiteY10" fmla="*/ 103611 h 1279311"/>
                <a:gd name="connsiteX11" fmla="*/ 30347 w 1313950"/>
                <a:gd name="connsiteY11" fmla="*/ 30347 h 127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3950" h="1279311">
                  <a:moveTo>
                    <a:pt x="30347" y="30347"/>
                  </a:moveTo>
                  <a:cubicBezTo>
                    <a:pt x="49097" y="11597"/>
                    <a:pt x="75000" y="0"/>
                    <a:pt x="103611" y="0"/>
                  </a:cubicBezTo>
                  <a:lnTo>
                    <a:pt x="1210339" y="0"/>
                  </a:lnTo>
                  <a:cubicBezTo>
                    <a:pt x="1267562" y="0"/>
                    <a:pt x="1313950" y="46388"/>
                    <a:pt x="1313950" y="103611"/>
                  </a:cubicBezTo>
                  <a:lnTo>
                    <a:pt x="1313950" y="648315"/>
                  </a:lnTo>
                  <a:lnTo>
                    <a:pt x="751928" y="648315"/>
                  </a:lnTo>
                  <a:cubicBezTo>
                    <a:pt x="694704" y="648315"/>
                    <a:pt x="648317" y="694703"/>
                    <a:pt x="648317" y="751926"/>
                  </a:cubicBezTo>
                  <a:lnTo>
                    <a:pt x="648317" y="1279311"/>
                  </a:lnTo>
                  <a:lnTo>
                    <a:pt x="103611" y="1279311"/>
                  </a:lnTo>
                  <a:cubicBezTo>
                    <a:pt x="46388" y="1279311"/>
                    <a:pt x="0" y="1232923"/>
                    <a:pt x="0" y="1175700"/>
                  </a:cubicBezTo>
                  <a:lnTo>
                    <a:pt x="0" y="103611"/>
                  </a:lnTo>
                  <a:cubicBezTo>
                    <a:pt x="0" y="74999"/>
                    <a:pt x="11597" y="49097"/>
                    <a:pt x="30347" y="30347"/>
                  </a:cubicBezTo>
                  <a:close/>
                </a:path>
              </a:pathLst>
            </a:custGeom>
            <a:solidFill>
              <a:srgbClr val="E394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3872" tIns="0" rIns="0" bIns="0"/>
            <a:lstStyle/>
            <a:p>
              <a:pPr defTabSz="91339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798" kern="0" dirty="0">
                  <a:solidFill>
                    <a:srgbClr val="FFFFFF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01</a:t>
              </a:r>
              <a:endParaRPr lang="zh-CN" altLang="en-US" sz="4798" kern="0" dirty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任意多边形 11">
              <a:extLst>
                <a:ext uri="{FF2B5EF4-FFF2-40B4-BE49-F238E27FC236}">
                  <a16:creationId xmlns="" xmlns:a16="http://schemas.microsoft.com/office/drawing/2014/main" id="{5469BDE6-01C0-4D83-BB37-551F644E5EE8}"/>
                </a:ext>
              </a:extLst>
            </p:cNvPr>
            <p:cNvSpPr/>
            <p:nvPr/>
          </p:nvSpPr>
          <p:spPr>
            <a:xfrm>
              <a:off x="2075307" y="3262484"/>
              <a:ext cx="1834150" cy="1784029"/>
            </a:xfrm>
            <a:custGeom>
              <a:avLst/>
              <a:gdLst>
                <a:gd name="connsiteX0" fmla="*/ 103611 w 1279311"/>
                <a:gd name="connsiteY0" fmla="*/ 0 h 1313951"/>
                <a:gd name="connsiteX1" fmla="*/ 1175700 w 1279311"/>
                <a:gd name="connsiteY1" fmla="*/ 0 h 1313951"/>
                <a:gd name="connsiteX2" fmla="*/ 1248964 w 1279311"/>
                <a:gd name="connsiteY2" fmla="*/ 30347 h 1313951"/>
                <a:gd name="connsiteX3" fmla="*/ 1279311 w 1279311"/>
                <a:gd name="connsiteY3" fmla="*/ 103611 h 1313951"/>
                <a:gd name="connsiteX4" fmla="*/ 1279311 w 1279311"/>
                <a:gd name="connsiteY4" fmla="*/ 1210340 h 1313951"/>
                <a:gd name="connsiteX5" fmla="*/ 1175700 w 1279311"/>
                <a:gd name="connsiteY5" fmla="*/ 1313951 h 1313951"/>
                <a:gd name="connsiteX6" fmla="*/ 630996 w 1279311"/>
                <a:gd name="connsiteY6" fmla="*/ 1313951 h 1313951"/>
                <a:gd name="connsiteX7" fmla="*/ 630996 w 1279311"/>
                <a:gd name="connsiteY7" fmla="*/ 751929 h 1313951"/>
                <a:gd name="connsiteX8" fmla="*/ 527385 w 1279311"/>
                <a:gd name="connsiteY8" fmla="*/ 648318 h 1313951"/>
                <a:gd name="connsiteX9" fmla="*/ 0 w 1279311"/>
                <a:gd name="connsiteY9" fmla="*/ 648318 h 1313951"/>
                <a:gd name="connsiteX10" fmla="*/ 0 w 1279311"/>
                <a:gd name="connsiteY10" fmla="*/ 103611 h 1313951"/>
                <a:gd name="connsiteX11" fmla="*/ 103611 w 1279311"/>
                <a:gd name="connsiteY11" fmla="*/ 0 h 131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311" h="1313951">
                  <a:moveTo>
                    <a:pt x="103611" y="0"/>
                  </a:moveTo>
                  <a:lnTo>
                    <a:pt x="1175700" y="0"/>
                  </a:lnTo>
                  <a:cubicBezTo>
                    <a:pt x="1204312" y="0"/>
                    <a:pt x="1230214" y="11597"/>
                    <a:pt x="1248964" y="30347"/>
                  </a:cubicBezTo>
                  <a:cubicBezTo>
                    <a:pt x="1267714" y="49097"/>
                    <a:pt x="1279311" y="75000"/>
                    <a:pt x="1279311" y="103611"/>
                  </a:cubicBezTo>
                  <a:lnTo>
                    <a:pt x="1279311" y="1210340"/>
                  </a:lnTo>
                  <a:cubicBezTo>
                    <a:pt x="1279311" y="1267563"/>
                    <a:pt x="1232923" y="1313951"/>
                    <a:pt x="1175700" y="1313951"/>
                  </a:cubicBezTo>
                  <a:lnTo>
                    <a:pt x="630996" y="1313951"/>
                  </a:lnTo>
                  <a:lnTo>
                    <a:pt x="630996" y="751929"/>
                  </a:lnTo>
                  <a:cubicBezTo>
                    <a:pt x="630996" y="694705"/>
                    <a:pt x="584608" y="648318"/>
                    <a:pt x="527385" y="648318"/>
                  </a:cubicBezTo>
                  <a:lnTo>
                    <a:pt x="0" y="648318"/>
                  </a:lnTo>
                  <a:lnTo>
                    <a:pt x="0" y="103611"/>
                  </a:lnTo>
                  <a:cubicBezTo>
                    <a:pt x="0" y="46388"/>
                    <a:pt x="46388" y="0"/>
                    <a:pt x="1036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143872" bIns="0"/>
            <a:lstStyle/>
            <a:p>
              <a:pPr algn="r" defTabSz="91339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798" kern="0" dirty="0">
                  <a:solidFill>
                    <a:srgbClr val="FFFFFF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02</a:t>
              </a:r>
              <a:endParaRPr lang="zh-CN" altLang="en-US" sz="4798" kern="0" dirty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任意多边形 12">
              <a:extLst>
                <a:ext uri="{FF2B5EF4-FFF2-40B4-BE49-F238E27FC236}">
                  <a16:creationId xmlns="" xmlns:a16="http://schemas.microsoft.com/office/drawing/2014/main" id="{2375638A-758F-02E3-347A-418A43EE3419}"/>
                </a:ext>
              </a:extLst>
            </p:cNvPr>
            <p:cNvSpPr/>
            <p:nvPr/>
          </p:nvSpPr>
          <p:spPr>
            <a:xfrm>
              <a:off x="939775" y="4337642"/>
              <a:ext cx="1884213" cy="1736625"/>
            </a:xfrm>
            <a:custGeom>
              <a:avLst/>
              <a:gdLst>
                <a:gd name="connsiteX0" fmla="*/ 665633 w 1313950"/>
                <a:gd name="connsiteY0" fmla="*/ 0 h 1279311"/>
                <a:gd name="connsiteX1" fmla="*/ 1210339 w 1313950"/>
                <a:gd name="connsiteY1" fmla="*/ 0 h 1279311"/>
                <a:gd name="connsiteX2" fmla="*/ 1313950 w 1313950"/>
                <a:gd name="connsiteY2" fmla="*/ 103611 h 1279311"/>
                <a:gd name="connsiteX3" fmla="*/ 1313950 w 1313950"/>
                <a:gd name="connsiteY3" fmla="*/ 1175700 h 1279311"/>
                <a:gd name="connsiteX4" fmla="*/ 1283603 w 1313950"/>
                <a:gd name="connsiteY4" fmla="*/ 1248964 h 1279311"/>
                <a:gd name="connsiteX5" fmla="*/ 1210339 w 1313950"/>
                <a:gd name="connsiteY5" fmla="*/ 1279311 h 1279311"/>
                <a:gd name="connsiteX6" fmla="*/ 103611 w 1313950"/>
                <a:gd name="connsiteY6" fmla="*/ 1279311 h 1279311"/>
                <a:gd name="connsiteX7" fmla="*/ 0 w 1313950"/>
                <a:gd name="connsiteY7" fmla="*/ 1175700 h 1279311"/>
                <a:gd name="connsiteX8" fmla="*/ 0 w 1313950"/>
                <a:gd name="connsiteY8" fmla="*/ 630996 h 1279311"/>
                <a:gd name="connsiteX9" fmla="*/ 562022 w 1313950"/>
                <a:gd name="connsiteY9" fmla="*/ 630996 h 1279311"/>
                <a:gd name="connsiteX10" fmla="*/ 665633 w 1313950"/>
                <a:gd name="connsiteY10" fmla="*/ 527385 h 127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3950" h="1279311">
                  <a:moveTo>
                    <a:pt x="665633" y="0"/>
                  </a:moveTo>
                  <a:lnTo>
                    <a:pt x="1210339" y="0"/>
                  </a:lnTo>
                  <a:cubicBezTo>
                    <a:pt x="1267562" y="0"/>
                    <a:pt x="1313950" y="46388"/>
                    <a:pt x="1313950" y="103611"/>
                  </a:cubicBezTo>
                  <a:lnTo>
                    <a:pt x="1313950" y="1175700"/>
                  </a:lnTo>
                  <a:cubicBezTo>
                    <a:pt x="1313950" y="1204312"/>
                    <a:pt x="1302353" y="1230214"/>
                    <a:pt x="1283603" y="1248964"/>
                  </a:cubicBezTo>
                  <a:cubicBezTo>
                    <a:pt x="1264853" y="1267714"/>
                    <a:pt x="1238950" y="1279311"/>
                    <a:pt x="1210339" y="1279311"/>
                  </a:cubicBezTo>
                  <a:lnTo>
                    <a:pt x="103611" y="1279311"/>
                  </a:lnTo>
                  <a:cubicBezTo>
                    <a:pt x="46388" y="1279311"/>
                    <a:pt x="0" y="1232923"/>
                    <a:pt x="0" y="1175700"/>
                  </a:cubicBezTo>
                  <a:lnTo>
                    <a:pt x="0" y="630996"/>
                  </a:lnTo>
                  <a:lnTo>
                    <a:pt x="562022" y="630996"/>
                  </a:lnTo>
                  <a:cubicBezTo>
                    <a:pt x="619246" y="630996"/>
                    <a:pt x="665633" y="584608"/>
                    <a:pt x="665633" y="52738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143872" bIns="0" anchor="b"/>
            <a:lstStyle/>
            <a:p>
              <a:pPr algn="r" defTabSz="91339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798" kern="0" dirty="0">
                  <a:solidFill>
                    <a:srgbClr val="FFFFFF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03</a:t>
              </a:r>
              <a:endParaRPr lang="zh-CN" altLang="en-US" sz="4798" kern="0" dirty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A421BEB-4381-5FE8-4DAA-1F57351AB95E}"/>
              </a:ext>
            </a:extLst>
          </p:cNvPr>
          <p:cNvSpPr txBox="1"/>
          <p:nvPr/>
        </p:nvSpPr>
        <p:spPr>
          <a:xfrm>
            <a:off x="3083020" y="1491978"/>
            <a:ext cx="7560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1AA6C8-5ABC-A7FC-32C8-05D65828ADC6}"/>
              </a:ext>
            </a:extLst>
          </p:cNvPr>
          <p:cNvSpPr txBox="1"/>
          <p:nvPr/>
        </p:nvSpPr>
        <p:spPr>
          <a:xfrm>
            <a:off x="4050242" y="2965365"/>
            <a:ext cx="6700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EA8D33-2D57-4579-0F89-8DCE221ED661}"/>
              </a:ext>
            </a:extLst>
          </p:cNvPr>
          <p:cNvSpPr txBox="1"/>
          <p:nvPr/>
        </p:nvSpPr>
        <p:spPr>
          <a:xfrm>
            <a:off x="3175772" y="4533139"/>
            <a:ext cx="5886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="" xmlns:a16="http://schemas.microsoft.com/office/drawing/2014/main" id="{29A47A3B-B907-0D03-0964-D9E773DCF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8205026" y="3273581"/>
            <a:ext cx="2772136" cy="3437448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="" xmlns:a16="http://schemas.microsoft.com/office/drawing/2014/main" id="{B2FE651B-37B0-CB61-E248-9CBCC1E26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789400" y="3856421"/>
            <a:ext cx="2795039" cy="3437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16517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692877" y="-26699"/>
            <a:ext cx="7487471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340577" y="1961660"/>
            <a:ext cx="633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II.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Luyện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tập</a:t>
            </a:r>
            <a:endParaRPr lang="en-US" altLang="zh-CN" sz="6000" b="1" dirty="0" smtClean="0">
              <a:solidFill>
                <a:srgbClr val="FF000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  <a:p>
            <a:pPr algn="ctr"/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NÓI VÀ NGHE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" y="1313216"/>
            <a:ext cx="4529510" cy="4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559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D9C36FF8-AA2C-4509-9775-4DC996A4CFA5}"/>
              </a:ext>
            </a:extLst>
          </p:cNvPr>
          <p:cNvSpPr/>
          <p:nvPr/>
        </p:nvSpPr>
        <p:spPr>
          <a:xfrm>
            <a:off x="665233" y="1092993"/>
            <a:ext cx="10787063" cy="4672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027F38E-00B1-435B-8378-736C3E9F3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3378483" y="201628"/>
            <a:ext cx="762406" cy="6363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AA297CB-15A8-427F-A06F-E27F8323E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6" y="1519543"/>
            <a:ext cx="5397563" cy="3818914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79A56991-C5BA-4EBB-A3BF-871E3ADF84DF}"/>
              </a:ext>
            </a:extLst>
          </p:cNvPr>
          <p:cNvCxnSpPr/>
          <p:nvPr/>
        </p:nvCxnSpPr>
        <p:spPr>
          <a:xfrm flipH="1">
            <a:off x="5611906" y="1200569"/>
            <a:ext cx="1" cy="4672013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7">
            <a:extLst>
              <a:ext uri="{FF2B5EF4-FFF2-40B4-BE49-F238E27FC236}">
                <a16:creationId xmlns="" xmlns:a16="http://schemas.microsoft.com/office/drawing/2014/main" id="{8C1E4D3A-4EA7-4AF5-B1DC-CC50D883B14A}"/>
              </a:ext>
            </a:extLst>
          </p:cNvPr>
          <p:cNvGrpSpPr/>
          <p:nvPr/>
        </p:nvGrpSpPr>
        <p:grpSpPr>
          <a:xfrm>
            <a:off x="5625339" y="2028893"/>
            <a:ext cx="4732001" cy="2929447"/>
            <a:chOff x="6096000" y="1433502"/>
            <a:chExt cx="3638550" cy="4610100"/>
          </a:xfrm>
        </p:grpSpPr>
        <p:sp>
          <p:nvSpPr>
            <p:cNvPr id="19" name="矩形: 圆角 5">
              <a:extLst>
                <a:ext uri="{FF2B5EF4-FFF2-40B4-BE49-F238E27FC236}">
                  <a16:creationId xmlns="" xmlns:a16="http://schemas.microsoft.com/office/drawing/2014/main" id="{D44EF2CA-EF3F-4CDD-82EB-3F0643D3D48D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矩形: 圆角 6">
              <a:extLst>
                <a:ext uri="{FF2B5EF4-FFF2-40B4-BE49-F238E27FC236}">
                  <a16:creationId xmlns="" xmlns:a16="http://schemas.microsoft.com/office/drawing/2014/main" id="{C8F0329E-B7E0-4FE2-80F3-4E9DBCF68CF8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B7875FB8-8226-4D53-8E3A-5D1114100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8487055" y="-109836"/>
            <a:ext cx="4304929" cy="3074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3AEDF8F-BB5E-42FF-BD2A-A3126AB8DE2D}"/>
              </a:ext>
            </a:extLst>
          </p:cNvPr>
          <p:cNvSpPr/>
          <p:nvPr/>
        </p:nvSpPr>
        <p:spPr>
          <a:xfrm>
            <a:off x="5625339" y="2804027"/>
            <a:ext cx="46421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2386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1762543" y="-20073"/>
            <a:ext cx="8666914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099040" y="1932878"/>
            <a:ext cx="4896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en-US" sz="6000" dirty="0">
              <a:solidFill>
                <a:srgbClr val="00B050"/>
              </a:solidFill>
              <a:latin typeface="#9Slide03 Encode SeEx Extrabold" panose="00000905000000000000" pitchFamily="2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5">
            <a:extLst>
              <a:ext uri="{FF2B5EF4-FFF2-40B4-BE49-F238E27FC236}">
                <a16:creationId xmlns="" xmlns:a16="http://schemas.microsoft.com/office/drawing/2014/main" id="{6AF1572C-2CC4-4E35-966F-EB4157644E55}"/>
              </a:ext>
            </a:extLst>
          </p:cNvPr>
          <p:cNvGrpSpPr/>
          <p:nvPr/>
        </p:nvGrpSpPr>
        <p:grpSpPr>
          <a:xfrm>
            <a:off x="-666231" y="-155411"/>
            <a:ext cx="4394208" cy="4666895"/>
            <a:chOff x="112128" y="1630522"/>
            <a:chExt cx="5291239" cy="4666895"/>
          </a:xfrm>
        </p:grpSpPr>
        <p:sp>
          <p:nvSpPr>
            <p:cNvPr id="13" name="椭圆 14">
              <a:extLst>
                <a:ext uri="{FF2B5EF4-FFF2-40B4-BE49-F238E27FC236}">
                  <a16:creationId xmlns="" xmlns:a16="http://schemas.microsoft.com/office/drawing/2014/main" id="{1742D052-6DAD-4E5E-8631-D04B0E1863B5}"/>
                </a:ext>
              </a:extLst>
            </p:cNvPr>
            <p:cNvSpPr/>
            <p:nvPr/>
          </p:nvSpPr>
          <p:spPr>
            <a:xfrm>
              <a:off x="954040" y="2096149"/>
              <a:ext cx="3552296" cy="3552296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3D916EA-7EFF-4206-A68B-86D2EBC1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3" b="68889"/>
            <a:stretch/>
          </p:blipFill>
          <p:spPr>
            <a:xfrm>
              <a:off x="112128" y="1630522"/>
              <a:ext cx="5291239" cy="46668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308878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344557" y="251791"/>
            <a:ext cx="11489634" cy="6321287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Google Shape;2758;p41">
            <a:extLst>
              <a:ext uri="{FF2B5EF4-FFF2-40B4-BE49-F238E27FC236}">
                <a16:creationId xmlns="" xmlns:a16="http://schemas.microsoft.com/office/drawing/2014/main" id="{6E7BBD85-8311-5841-0E42-8BA0F53F64CA}"/>
              </a:ext>
            </a:extLst>
          </p:cNvPr>
          <p:cNvGrpSpPr/>
          <p:nvPr/>
        </p:nvGrpSpPr>
        <p:grpSpPr>
          <a:xfrm>
            <a:off x="2393739" y="251792"/>
            <a:ext cx="9351273" cy="6215628"/>
            <a:chOff x="1551000" y="452264"/>
            <a:chExt cx="6042000" cy="4363911"/>
          </a:xfrm>
        </p:grpSpPr>
        <p:sp>
          <p:nvSpPr>
            <p:cNvPr id="116" name="Google Shape;2759;p41">
              <a:extLst>
                <a:ext uri="{FF2B5EF4-FFF2-40B4-BE49-F238E27FC236}">
                  <a16:creationId xmlns="" xmlns:a16="http://schemas.microsoft.com/office/drawing/2014/main" id="{81AB6BE8-FD40-FF3E-ADF4-8E82E301C9BF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2760;p41">
              <a:extLst>
                <a:ext uri="{FF2B5EF4-FFF2-40B4-BE49-F238E27FC236}">
                  <a16:creationId xmlns="" xmlns:a16="http://schemas.microsoft.com/office/drawing/2014/main" id="{E03945A8-4B9A-6479-AE60-6B467F67BD17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8" name="Google Shape;2761;p41">
                <a:extLst>
                  <a:ext uri="{FF2B5EF4-FFF2-40B4-BE49-F238E27FC236}">
                    <a16:creationId xmlns="" xmlns:a16="http://schemas.microsoft.com/office/drawing/2014/main" id="{B3F22C5A-22BA-041A-DC03-4658E4D27AF5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762;p41">
                <a:extLst>
                  <a:ext uri="{FF2B5EF4-FFF2-40B4-BE49-F238E27FC236}">
                    <a16:creationId xmlns="" xmlns:a16="http://schemas.microsoft.com/office/drawing/2014/main" id="{567DBBC9-7DD6-CB09-C101-CC0C095969FA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" name="Google Shape;2763;p41">
                <a:extLst>
                  <a:ext uri="{FF2B5EF4-FFF2-40B4-BE49-F238E27FC236}">
                    <a16:creationId xmlns="" xmlns:a16="http://schemas.microsoft.com/office/drawing/2014/main" id="{3C6D15FB-FA40-AC13-0F3D-892EA3CADAB9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7" name="Google Shape;2764;p41">
                  <a:extLst>
                    <a:ext uri="{FF2B5EF4-FFF2-40B4-BE49-F238E27FC236}">
                      <a16:creationId xmlns="" xmlns:a16="http://schemas.microsoft.com/office/drawing/2014/main" id="{9E14F38A-6A25-00D3-E722-FE9E618CA16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765;p41">
                  <a:extLst>
                    <a:ext uri="{FF2B5EF4-FFF2-40B4-BE49-F238E27FC236}">
                      <a16:creationId xmlns="" xmlns:a16="http://schemas.microsoft.com/office/drawing/2014/main" id="{4AD5ECB4-FD51-FB55-0B47-1DFE19C3B41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" name="Google Shape;2766;p41">
                <a:extLst>
                  <a:ext uri="{FF2B5EF4-FFF2-40B4-BE49-F238E27FC236}">
                    <a16:creationId xmlns="" xmlns:a16="http://schemas.microsoft.com/office/drawing/2014/main" id="{CB5FF405-0B16-A905-E34C-9E4467B36632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5" name="Google Shape;2767;p41">
                  <a:extLst>
                    <a:ext uri="{FF2B5EF4-FFF2-40B4-BE49-F238E27FC236}">
                      <a16:creationId xmlns="" xmlns:a16="http://schemas.microsoft.com/office/drawing/2014/main" id="{03DD8784-86BC-1233-56A7-30E5BE32822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768;p41">
                  <a:extLst>
                    <a:ext uri="{FF2B5EF4-FFF2-40B4-BE49-F238E27FC236}">
                      <a16:creationId xmlns="" xmlns:a16="http://schemas.microsoft.com/office/drawing/2014/main" id="{D1C14A0A-DB38-414D-67AE-B89011017D2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2769;p41">
                <a:extLst>
                  <a:ext uri="{FF2B5EF4-FFF2-40B4-BE49-F238E27FC236}">
                    <a16:creationId xmlns="" xmlns:a16="http://schemas.microsoft.com/office/drawing/2014/main" id="{1D83F1A1-DB3C-0B9C-231F-31A23ED36B9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2770;p41">
                  <a:extLst>
                    <a:ext uri="{FF2B5EF4-FFF2-40B4-BE49-F238E27FC236}">
                      <a16:creationId xmlns="" xmlns:a16="http://schemas.microsoft.com/office/drawing/2014/main" id="{0482CF3C-C0CF-B9F6-0A16-EC263BF703D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771;p41">
                  <a:extLst>
                    <a:ext uri="{FF2B5EF4-FFF2-40B4-BE49-F238E27FC236}">
                      <a16:creationId xmlns="" xmlns:a16="http://schemas.microsoft.com/office/drawing/2014/main" id="{3918096F-6BFA-2DA9-4A6D-877A4429A309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2772;p41">
                <a:extLst>
                  <a:ext uri="{FF2B5EF4-FFF2-40B4-BE49-F238E27FC236}">
                    <a16:creationId xmlns="" xmlns:a16="http://schemas.microsoft.com/office/drawing/2014/main" id="{BA872C58-7A18-4073-F67B-6ADE234EB4D6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1" name="Google Shape;2773;p41">
                  <a:extLst>
                    <a:ext uri="{FF2B5EF4-FFF2-40B4-BE49-F238E27FC236}">
                      <a16:creationId xmlns="" xmlns:a16="http://schemas.microsoft.com/office/drawing/2014/main" id="{4CA46562-2EA2-CF50-35DA-ABAE0B7F9A3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774;p41">
                  <a:extLst>
                    <a:ext uri="{FF2B5EF4-FFF2-40B4-BE49-F238E27FC236}">
                      <a16:creationId xmlns="" xmlns:a16="http://schemas.microsoft.com/office/drawing/2014/main" id="{B524C50B-827C-C271-01F2-17CDC56EB1C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" name="Google Shape;2775;p41">
                <a:extLst>
                  <a:ext uri="{FF2B5EF4-FFF2-40B4-BE49-F238E27FC236}">
                    <a16:creationId xmlns="" xmlns:a16="http://schemas.microsoft.com/office/drawing/2014/main" id="{697AF5AB-D0D5-2C74-2330-8BDD5D6F0181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9" name="Google Shape;2776;p41">
                  <a:extLst>
                    <a:ext uri="{FF2B5EF4-FFF2-40B4-BE49-F238E27FC236}">
                      <a16:creationId xmlns="" xmlns:a16="http://schemas.microsoft.com/office/drawing/2014/main" id="{01CC4EB1-E121-DA2D-865D-DD8779EB8FB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777;p41">
                  <a:extLst>
                    <a:ext uri="{FF2B5EF4-FFF2-40B4-BE49-F238E27FC236}">
                      <a16:creationId xmlns="" xmlns:a16="http://schemas.microsoft.com/office/drawing/2014/main" id="{C408C5FB-A6EF-318F-3340-7936E4C3FF7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2778;p41">
                <a:extLst>
                  <a:ext uri="{FF2B5EF4-FFF2-40B4-BE49-F238E27FC236}">
                    <a16:creationId xmlns="" xmlns:a16="http://schemas.microsoft.com/office/drawing/2014/main" id="{D90663D4-6B2B-DB15-8F70-4342D5095A58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2779;p41">
                  <a:extLst>
                    <a:ext uri="{FF2B5EF4-FFF2-40B4-BE49-F238E27FC236}">
                      <a16:creationId xmlns="" xmlns:a16="http://schemas.microsoft.com/office/drawing/2014/main" id="{32359336-121B-CBF5-921F-056FF7C656A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780;p41">
                  <a:extLst>
                    <a:ext uri="{FF2B5EF4-FFF2-40B4-BE49-F238E27FC236}">
                      <a16:creationId xmlns="" xmlns:a16="http://schemas.microsoft.com/office/drawing/2014/main" id="{CB492CCE-548B-F13B-23F6-1EF00C4712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" name="Google Shape;2781;p41">
                <a:extLst>
                  <a:ext uri="{FF2B5EF4-FFF2-40B4-BE49-F238E27FC236}">
                    <a16:creationId xmlns="" xmlns:a16="http://schemas.microsoft.com/office/drawing/2014/main" id="{4C453A26-893B-EEE6-69C1-1A166944C192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5" name="Google Shape;2782;p41">
                  <a:extLst>
                    <a:ext uri="{FF2B5EF4-FFF2-40B4-BE49-F238E27FC236}">
                      <a16:creationId xmlns="" xmlns:a16="http://schemas.microsoft.com/office/drawing/2014/main" id="{20F6E935-12F0-CFCB-45F9-1C05F60C78E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783;p41">
                  <a:extLst>
                    <a:ext uri="{FF2B5EF4-FFF2-40B4-BE49-F238E27FC236}">
                      <a16:creationId xmlns="" xmlns:a16="http://schemas.microsoft.com/office/drawing/2014/main" id="{668CC7B2-7DCE-B481-D276-0F0B79C01B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" name="Google Shape;2784;p41">
                <a:extLst>
                  <a:ext uri="{FF2B5EF4-FFF2-40B4-BE49-F238E27FC236}">
                    <a16:creationId xmlns="" xmlns:a16="http://schemas.microsoft.com/office/drawing/2014/main" id="{EAE89CCD-040B-C942-6A60-5DAEA2F86A3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3" name="Google Shape;2785;p41">
                  <a:extLst>
                    <a:ext uri="{FF2B5EF4-FFF2-40B4-BE49-F238E27FC236}">
                      <a16:creationId xmlns="" xmlns:a16="http://schemas.microsoft.com/office/drawing/2014/main" id="{F222399B-BA60-A2E9-D945-1C67F19818C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786;p41">
                  <a:extLst>
                    <a:ext uri="{FF2B5EF4-FFF2-40B4-BE49-F238E27FC236}">
                      <a16:creationId xmlns="" xmlns:a16="http://schemas.microsoft.com/office/drawing/2014/main" id="{92725550-D32B-DBDD-D671-52905750A79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2787;p41">
                <a:extLst>
                  <a:ext uri="{FF2B5EF4-FFF2-40B4-BE49-F238E27FC236}">
                    <a16:creationId xmlns="" xmlns:a16="http://schemas.microsoft.com/office/drawing/2014/main" id="{7E367E50-3A46-CFCC-7AAB-2C5FF69D484A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2788;p41">
                  <a:extLst>
                    <a:ext uri="{FF2B5EF4-FFF2-40B4-BE49-F238E27FC236}">
                      <a16:creationId xmlns="" xmlns:a16="http://schemas.microsoft.com/office/drawing/2014/main" id="{8B23C221-C979-31C6-606C-D8D7B4DD42B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789;p41">
                  <a:extLst>
                    <a:ext uri="{FF2B5EF4-FFF2-40B4-BE49-F238E27FC236}">
                      <a16:creationId xmlns="" xmlns:a16="http://schemas.microsoft.com/office/drawing/2014/main" id="{A7B02CB1-7299-A519-A92D-AF5FD64D5A1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" name="Google Shape;2790;p41">
                <a:extLst>
                  <a:ext uri="{FF2B5EF4-FFF2-40B4-BE49-F238E27FC236}">
                    <a16:creationId xmlns="" xmlns:a16="http://schemas.microsoft.com/office/drawing/2014/main" id="{4AF646E6-26A1-E8E6-A5E1-D879C897DD29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" name="Google Shape;2791;p41">
                  <a:extLst>
                    <a:ext uri="{FF2B5EF4-FFF2-40B4-BE49-F238E27FC236}">
                      <a16:creationId xmlns="" xmlns:a16="http://schemas.microsoft.com/office/drawing/2014/main" id="{0233C854-E6BD-50AB-0728-0EF2FCFA65F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792;p41">
                  <a:extLst>
                    <a:ext uri="{FF2B5EF4-FFF2-40B4-BE49-F238E27FC236}">
                      <a16:creationId xmlns="" xmlns:a16="http://schemas.microsoft.com/office/drawing/2014/main" id="{5FABF41C-DCC8-F6B9-6A63-52395A580E2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" name="Google Shape;2793;p41">
                <a:extLst>
                  <a:ext uri="{FF2B5EF4-FFF2-40B4-BE49-F238E27FC236}">
                    <a16:creationId xmlns="" xmlns:a16="http://schemas.microsoft.com/office/drawing/2014/main" id="{1F82526F-7E01-217E-76D1-31C57BDB7484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7" name="Google Shape;2794;p41">
                  <a:extLst>
                    <a:ext uri="{FF2B5EF4-FFF2-40B4-BE49-F238E27FC236}">
                      <a16:creationId xmlns="" xmlns:a16="http://schemas.microsoft.com/office/drawing/2014/main" id="{DF2115C1-0C15-9C78-8C6D-E674ECDC7DE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795;p41">
                  <a:extLst>
                    <a:ext uri="{FF2B5EF4-FFF2-40B4-BE49-F238E27FC236}">
                      <a16:creationId xmlns="" xmlns:a16="http://schemas.microsoft.com/office/drawing/2014/main" id="{F6A1B19E-3985-5D30-0E46-3B986CADF3C3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2796;p41">
                <a:extLst>
                  <a:ext uri="{FF2B5EF4-FFF2-40B4-BE49-F238E27FC236}">
                    <a16:creationId xmlns="" xmlns:a16="http://schemas.microsoft.com/office/drawing/2014/main" id="{EE587248-A0D9-0497-6A9E-838663BFABB9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2797;p41">
                  <a:extLst>
                    <a:ext uri="{FF2B5EF4-FFF2-40B4-BE49-F238E27FC236}">
                      <a16:creationId xmlns="" xmlns:a16="http://schemas.microsoft.com/office/drawing/2014/main" id="{7B76AFE8-AF25-692D-B8A6-D284E18C0EE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798;p41">
                  <a:extLst>
                    <a:ext uri="{FF2B5EF4-FFF2-40B4-BE49-F238E27FC236}">
                      <a16:creationId xmlns="" xmlns:a16="http://schemas.microsoft.com/office/drawing/2014/main" id="{EE8F3EE7-CA27-BF81-215B-145C9F4F5D07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" name="Google Shape;2799;p41">
                <a:extLst>
                  <a:ext uri="{FF2B5EF4-FFF2-40B4-BE49-F238E27FC236}">
                    <a16:creationId xmlns="" xmlns:a16="http://schemas.microsoft.com/office/drawing/2014/main" id="{993D7019-C48F-1051-A21E-1FBFFAF42C64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3" name="Google Shape;2800;p41">
                  <a:extLst>
                    <a:ext uri="{FF2B5EF4-FFF2-40B4-BE49-F238E27FC236}">
                      <a16:creationId xmlns="" xmlns:a16="http://schemas.microsoft.com/office/drawing/2014/main" id="{DB46FEEE-C3AD-96F9-2420-C35CA20E80F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801;p41">
                  <a:extLst>
                    <a:ext uri="{FF2B5EF4-FFF2-40B4-BE49-F238E27FC236}">
                      <a16:creationId xmlns="" xmlns:a16="http://schemas.microsoft.com/office/drawing/2014/main" id="{2BDA20F0-D543-26F0-F776-C12BB655F3F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9" name="Google Shape;2656;p41">
            <a:extLst>
              <a:ext uri="{FF2B5EF4-FFF2-40B4-BE49-F238E27FC236}">
                <a16:creationId xmlns="" xmlns:a16="http://schemas.microsoft.com/office/drawing/2014/main" id="{4EE92FB5-E3D6-49F8-AF93-CB5B87B86780}"/>
              </a:ext>
            </a:extLst>
          </p:cNvPr>
          <p:cNvGrpSpPr/>
          <p:nvPr/>
        </p:nvGrpSpPr>
        <p:grpSpPr>
          <a:xfrm>
            <a:off x="45645" y="1135153"/>
            <a:ext cx="2911238" cy="5177800"/>
            <a:chOff x="75213" y="32163"/>
            <a:chExt cx="2911238" cy="4543306"/>
          </a:xfrm>
        </p:grpSpPr>
        <p:grpSp>
          <p:nvGrpSpPr>
            <p:cNvPr id="160" name="Google Shape;2657;p41">
              <a:extLst>
                <a:ext uri="{FF2B5EF4-FFF2-40B4-BE49-F238E27FC236}">
                  <a16:creationId xmlns="" xmlns:a16="http://schemas.microsoft.com/office/drawing/2014/main" id="{A38E42EE-93DA-AC1D-216E-77954D66F092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62" name="Google Shape;2658;p41">
                <a:extLst>
                  <a:ext uri="{FF2B5EF4-FFF2-40B4-BE49-F238E27FC236}">
                    <a16:creationId xmlns="" xmlns:a16="http://schemas.microsoft.com/office/drawing/2014/main" id="{1E5353F2-A813-5588-B3EA-94ECE91DDB9F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659;p41">
                <a:extLst>
                  <a:ext uri="{FF2B5EF4-FFF2-40B4-BE49-F238E27FC236}">
                    <a16:creationId xmlns="" xmlns:a16="http://schemas.microsoft.com/office/drawing/2014/main" id="{76B837C0-BA37-476C-54A3-C294209176C8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660;p41">
                <a:extLst>
                  <a:ext uri="{FF2B5EF4-FFF2-40B4-BE49-F238E27FC236}">
                    <a16:creationId xmlns="" xmlns:a16="http://schemas.microsoft.com/office/drawing/2014/main" id="{F9274B70-6788-3A92-2182-F76B428C0601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661;p41">
                <a:extLst>
                  <a:ext uri="{FF2B5EF4-FFF2-40B4-BE49-F238E27FC236}">
                    <a16:creationId xmlns="" xmlns:a16="http://schemas.microsoft.com/office/drawing/2014/main" id="{1C72594A-6078-F8A9-418A-609BD2899219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662;p41">
                <a:extLst>
                  <a:ext uri="{FF2B5EF4-FFF2-40B4-BE49-F238E27FC236}">
                    <a16:creationId xmlns="" xmlns:a16="http://schemas.microsoft.com/office/drawing/2014/main" id="{9D6E823D-CF36-BB1D-013E-EABD65545984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663;p41">
                <a:extLst>
                  <a:ext uri="{FF2B5EF4-FFF2-40B4-BE49-F238E27FC236}">
                    <a16:creationId xmlns="" xmlns:a16="http://schemas.microsoft.com/office/drawing/2014/main" id="{A074D299-E8DA-B269-EFA4-5246659BA66F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664;p41">
                <a:extLst>
                  <a:ext uri="{FF2B5EF4-FFF2-40B4-BE49-F238E27FC236}">
                    <a16:creationId xmlns="" xmlns:a16="http://schemas.microsoft.com/office/drawing/2014/main" id="{A4670776-CE74-85FA-E8AE-4E58E2A4FAD2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665;p41">
                <a:extLst>
                  <a:ext uri="{FF2B5EF4-FFF2-40B4-BE49-F238E27FC236}">
                    <a16:creationId xmlns="" xmlns:a16="http://schemas.microsoft.com/office/drawing/2014/main" id="{09B607D0-F683-CD64-7DD9-AE8AEEDF077E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666;p41">
                <a:extLst>
                  <a:ext uri="{FF2B5EF4-FFF2-40B4-BE49-F238E27FC236}">
                    <a16:creationId xmlns="" xmlns:a16="http://schemas.microsoft.com/office/drawing/2014/main" id="{4D5C9924-00CB-E2BD-EA0C-BF80B90808EA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667;p41">
                <a:extLst>
                  <a:ext uri="{FF2B5EF4-FFF2-40B4-BE49-F238E27FC236}">
                    <a16:creationId xmlns="" xmlns:a16="http://schemas.microsoft.com/office/drawing/2014/main" id="{ABE7386F-08E8-A7E8-9719-A8583E2318A7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668;p41">
                <a:extLst>
                  <a:ext uri="{FF2B5EF4-FFF2-40B4-BE49-F238E27FC236}">
                    <a16:creationId xmlns="" xmlns:a16="http://schemas.microsoft.com/office/drawing/2014/main" id="{4521D15C-1E21-5756-57BF-8A8F4B0E93BE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669;p41">
                <a:extLst>
                  <a:ext uri="{FF2B5EF4-FFF2-40B4-BE49-F238E27FC236}">
                    <a16:creationId xmlns="" xmlns:a16="http://schemas.microsoft.com/office/drawing/2014/main" id="{3FA34102-A5A9-9FD1-3927-3F4581ED314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670;p41">
                <a:extLst>
                  <a:ext uri="{FF2B5EF4-FFF2-40B4-BE49-F238E27FC236}">
                    <a16:creationId xmlns="" xmlns:a16="http://schemas.microsoft.com/office/drawing/2014/main" id="{7A0C7F35-EA66-EDA9-F935-E4AC5C056E78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671;p41">
                <a:extLst>
                  <a:ext uri="{FF2B5EF4-FFF2-40B4-BE49-F238E27FC236}">
                    <a16:creationId xmlns="" xmlns:a16="http://schemas.microsoft.com/office/drawing/2014/main" id="{8CCEA13E-F5F4-1A12-3EF3-3B43142E1ED6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672;p41">
                <a:extLst>
                  <a:ext uri="{FF2B5EF4-FFF2-40B4-BE49-F238E27FC236}">
                    <a16:creationId xmlns="" xmlns:a16="http://schemas.microsoft.com/office/drawing/2014/main" id="{B6AF4CAD-DFEA-0519-6FFF-CDCBFFACF009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673;p41">
                <a:extLst>
                  <a:ext uri="{FF2B5EF4-FFF2-40B4-BE49-F238E27FC236}">
                    <a16:creationId xmlns="" xmlns:a16="http://schemas.microsoft.com/office/drawing/2014/main" id="{B5D76FFC-4B7B-7E07-D127-594CD5EB5BB5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674;p41">
                <a:extLst>
                  <a:ext uri="{FF2B5EF4-FFF2-40B4-BE49-F238E27FC236}">
                    <a16:creationId xmlns="" xmlns:a16="http://schemas.microsoft.com/office/drawing/2014/main" id="{D3E41AC8-33A8-B72E-6076-54AFF67D051A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675;p41">
                <a:extLst>
                  <a:ext uri="{FF2B5EF4-FFF2-40B4-BE49-F238E27FC236}">
                    <a16:creationId xmlns="" xmlns:a16="http://schemas.microsoft.com/office/drawing/2014/main" id="{0E3CA6C9-ED58-63EE-73CD-41102D52C9FC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676;p41">
                <a:extLst>
                  <a:ext uri="{FF2B5EF4-FFF2-40B4-BE49-F238E27FC236}">
                    <a16:creationId xmlns="" xmlns:a16="http://schemas.microsoft.com/office/drawing/2014/main" id="{B797365D-8B76-8719-C59F-3F88735BB0B6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677;p41">
                <a:extLst>
                  <a:ext uri="{FF2B5EF4-FFF2-40B4-BE49-F238E27FC236}">
                    <a16:creationId xmlns="" xmlns:a16="http://schemas.microsoft.com/office/drawing/2014/main" id="{FED8F90F-7024-6010-42F5-A2C7FA483821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78;p41">
                <a:extLst>
                  <a:ext uri="{FF2B5EF4-FFF2-40B4-BE49-F238E27FC236}">
                    <a16:creationId xmlns="" xmlns:a16="http://schemas.microsoft.com/office/drawing/2014/main" id="{13D0AE4A-42F2-9441-8DB2-9F32B0DB8074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79;p41">
                <a:extLst>
                  <a:ext uri="{FF2B5EF4-FFF2-40B4-BE49-F238E27FC236}">
                    <a16:creationId xmlns="" xmlns:a16="http://schemas.microsoft.com/office/drawing/2014/main" id="{234B8A8D-4FA0-16F0-6367-9A14B23E6875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80;p41">
                <a:extLst>
                  <a:ext uri="{FF2B5EF4-FFF2-40B4-BE49-F238E27FC236}">
                    <a16:creationId xmlns="" xmlns:a16="http://schemas.microsoft.com/office/drawing/2014/main" id="{E7FFEDFF-DBEF-EE26-0132-9DC77C703A19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81;p41">
                <a:extLst>
                  <a:ext uri="{FF2B5EF4-FFF2-40B4-BE49-F238E27FC236}">
                    <a16:creationId xmlns="" xmlns:a16="http://schemas.microsoft.com/office/drawing/2014/main" id="{51FC286F-C0B7-DD82-5D64-4DE31280185D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82;p41">
                <a:extLst>
                  <a:ext uri="{FF2B5EF4-FFF2-40B4-BE49-F238E27FC236}">
                    <a16:creationId xmlns="" xmlns:a16="http://schemas.microsoft.com/office/drawing/2014/main" id="{A0F1C710-D17A-A1EF-DCED-C070F2F665D9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83;p41">
                <a:extLst>
                  <a:ext uri="{FF2B5EF4-FFF2-40B4-BE49-F238E27FC236}">
                    <a16:creationId xmlns="" xmlns:a16="http://schemas.microsoft.com/office/drawing/2014/main" id="{58EDE436-205F-C6D4-74A5-DF80DC5367F8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84;p41">
                <a:extLst>
                  <a:ext uri="{FF2B5EF4-FFF2-40B4-BE49-F238E27FC236}">
                    <a16:creationId xmlns="" xmlns:a16="http://schemas.microsoft.com/office/drawing/2014/main" id="{B22B6374-D9E0-4FC2-41A0-A099054651A9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85;p41">
                <a:extLst>
                  <a:ext uri="{FF2B5EF4-FFF2-40B4-BE49-F238E27FC236}">
                    <a16:creationId xmlns="" xmlns:a16="http://schemas.microsoft.com/office/drawing/2014/main" id="{BEDC59B4-061A-A2BE-E136-1B3548B3F064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86;p41">
                <a:extLst>
                  <a:ext uri="{FF2B5EF4-FFF2-40B4-BE49-F238E27FC236}">
                    <a16:creationId xmlns="" xmlns:a16="http://schemas.microsoft.com/office/drawing/2014/main" id="{9BA17FFC-62F5-BDAC-2808-EDB954379731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87;p41">
                <a:extLst>
                  <a:ext uri="{FF2B5EF4-FFF2-40B4-BE49-F238E27FC236}">
                    <a16:creationId xmlns="" xmlns:a16="http://schemas.microsoft.com/office/drawing/2014/main" id="{CC4C1E95-1C7F-97D6-379B-0A2D6B291D27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88;p41">
                <a:extLst>
                  <a:ext uri="{FF2B5EF4-FFF2-40B4-BE49-F238E27FC236}">
                    <a16:creationId xmlns="" xmlns:a16="http://schemas.microsoft.com/office/drawing/2014/main" id="{4809188F-99C4-FA53-3442-954BF61FCB12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689;p41">
                <a:extLst>
                  <a:ext uri="{FF2B5EF4-FFF2-40B4-BE49-F238E27FC236}">
                    <a16:creationId xmlns="" xmlns:a16="http://schemas.microsoft.com/office/drawing/2014/main" id="{4098847B-34FC-0FE3-AB6F-56113D609452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690;p41">
                <a:extLst>
                  <a:ext uri="{FF2B5EF4-FFF2-40B4-BE49-F238E27FC236}">
                    <a16:creationId xmlns="" xmlns:a16="http://schemas.microsoft.com/office/drawing/2014/main" id="{6E71B14A-3539-A90D-3365-E31EE9A578BE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691;p41">
                <a:extLst>
                  <a:ext uri="{FF2B5EF4-FFF2-40B4-BE49-F238E27FC236}">
                    <a16:creationId xmlns="" xmlns:a16="http://schemas.microsoft.com/office/drawing/2014/main" id="{C8E72EEB-6192-C669-62D1-E0936C872A48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692;p41">
                <a:extLst>
                  <a:ext uri="{FF2B5EF4-FFF2-40B4-BE49-F238E27FC236}">
                    <a16:creationId xmlns="" xmlns:a16="http://schemas.microsoft.com/office/drawing/2014/main" id="{A45F2F33-821F-2DDA-ECDD-35C143D5C653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693;p41">
                <a:extLst>
                  <a:ext uri="{FF2B5EF4-FFF2-40B4-BE49-F238E27FC236}">
                    <a16:creationId xmlns="" xmlns:a16="http://schemas.microsoft.com/office/drawing/2014/main" id="{06BE0CE2-C88C-67EB-A15A-13B7047DAEEB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694;p41">
                <a:extLst>
                  <a:ext uri="{FF2B5EF4-FFF2-40B4-BE49-F238E27FC236}">
                    <a16:creationId xmlns="" xmlns:a16="http://schemas.microsoft.com/office/drawing/2014/main" id="{8480E443-ACF5-41F6-C3F4-472104519EFA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695;p41">
                <a:extLst>
                  <a:ext uri="{FF2B5EF4-FFF2-40B4-BE49-F238E27FC236}">
                    <a16:creationId xmlns="" xmlns:a16="http://schemas.microsoft.com/office/drawing/2014/main" id="{B32C7CC4-3C90-6C20-AE9F-66CD56AEC7F2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696;p41">
                <a:extLst>
                  <a:ext uri="{FF2B5EF4-FFF2-40B4-BE49-F238E27FC236}">
                    <a16:creationId xmlns="" xmlns:a16="http://schemas.microsoft.com/office/drawing/2014/main" id="{A276D016-D305-A60D-87A6-429BF63788B7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697;p41">
                <a:extLst>
                  <a:ext uri="{FF2B5EF4-FFF2-40B4-BE49-F238E27FC236}">
                    <a16:creationId xmlns="" xmlns:a16="http://schemas.microsoft.com/office/drawing/2014/main" id="{B209D678-EF48-423C-9D1E-267AC699695D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698;p41">
                <a:extLst>
                  <a:ext uri="{FF2B5EF4-FFF2-40B4-BE49-F238E27FC236}">
                    <a16:creationId xmlns="" xmlns:a16="http://schemas.microsoft.com/office/drawing/2014/main" id="{9052A245-5861-4D7C-3D64-BC3032702D59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699;p41">
                <a:extLst>
                  <a:ext uri="{FF2B5EF4-FFF2-40B4-BE49-F238E27FC236}">
                    <a16:creationId xmlns="" xmlns:a16="http://schemas.microsoft.com/office/drawing/2014/main" id="{1546F3A3-F366-42B4-F754-AB82A1CEC20F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00;p41">
                <a:extLst>
                  <a:ext uri="{FF2B5EF4-FFF2-40B4-BE49-F238E27FC236}">
                    <a16:creationId xmlns="" xmlns:a16="http://schemas.microsoft.com/office/drawing/2014/main" id="{E75B1981-6BEE-321D-843E-533210AEB3C7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01;p41">
                <a:extLst>
                  <a:ext uri="{FF2B5EF4-FFF2-40B4-BE49-F238E27FC236}">
                    <a16:creationId xmlns="" xmlns:a16="http://schemas.microsoft.com/office/drawing/2014/main" id="{B996A8F6-AC4A-6F0E-087F-6F188BFF4F4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02;p41">
                <a:extLst>
                  <a:ext uri="{FF2B5EF4-FFF2-40B4-BE49-F238E27FC236}">
                    <a16:creationId xmlns="" xmlns:a16="http://schemas.microsoft.com/office/drawing/2014/main" id="{4126AB44-5D2E-0601-89C0-AD3F8B406A5C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03;p41">
                <a:extLst>
                  <a:ext uri="{FF2B5EF4-FFF2-40B4-BE49-F238E27FC236}">
                    <a16:creationId xmlns="" xmlns:a16="http://schemas.microsoft.com/office/drawing/2014/main" id="{21E2BE83-B9B7-96CE-BCE7-EFC7C116508D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04;p41">
                <a:extLst>
                  <a:ext uri="{FF2B5EF4-FFF2-40B4-BE49-F238E27FC236}">
                    <a16:creationId xmlns="" xmlns:a16="http://schemas.microsoft.com/office/drawing/2014/main" id="{C3241417-8CD3-9C6F-0209-15E194BDE4F5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05;p41">
                <a:extLst>
                  <a:ext uri="{FF2B5EF4-FFF2-40B4-BE49-F238E27FC236}">
                    <a16:creationId xmlns="" xmlns:a16="http://schemas.microsoft.com/office/drawing/2014/main" id="{B17C5172-3669-555B-E827-23B1FBE5184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06;p41">
                <a:extLst>
                  <a:ext uri="{FF2B5EF4-FFF2-40B4-BE49-F238E27FC236}">
                    <a16:creationId xmlns="" xmlns:a16="http://schemas.microsoft.com/office/drawing/2014/main" id="{0D8BA7AC-EE3D-52AA-B293-BA776BEE7782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07;p41">
                <a:extLst>
                  <a:ext uri="{FF2B5EF4-FFF2-40B4-BE49-F238E27FC236}">
                    <a16:creationId xmlns="" xmlns:a16="http://schemas.microsoft.com/office/drawing/2014/main" id="{E9E84FF2-A2F8-CE5D-AE28-C27DB89B8D0C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08;p41">
                <a:extLst>
                  <a:ext uri="{FF2B5EF4-FFF2-40B4-BE49-F238E27FC236}">
                    <a16:creationId xmlns="" xmlns:a16="http://schemas.microsoft.com/office/drawing/2014/main" id="{14C0BE3B-26F1-A247-CF29-33DF72579E80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09;p41">
                <a:extLst>
                  <a:ext uri="{FF2B5EF4-FFF2-40B4-BE49-F238E27FC236}">
                    <a16:creationId xmlns="" xmlns:a16="http://schemas.microsoft.com/office/drawing/2014/main" id="{23B5BB2E-5ED7-4812-F0CA-1FB69BD0CEC2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10;p41">
                <a:extLst>
                  <a:ext uri="{FF2B5EF4-FFF2-40B4-BE49-F238E27FC236}">
                    <a16:creationId xmlns="" xmlns:a16="http://schemas.microsoft.com/office/drawing/2014/main" id="{0CD4304F-577C-6C25-BA8B-9CA8B0F852DD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11;p41">
                <a:extLst>
                  <a:ext uri="{FF2B5EF4-FFF2-40B4-BE49-F238E27FC236}">
                    <a16:creationId xmlns="" xmlns:a16="http://schemas.microsoft.com/office/drawing/2014/main" id="{53DF2762-5D6A-D853-91B3-7D62667D7BCE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12;p41">
                <a:extLst>
                  <a:ext uri="{FF2B5EF4-FFF2-40B4-BE49-F238E27FC236}">
                    <a16:creationId xmlns="" xmlns:a16="http://schemas.microsoft.com/office/drawing/2014/main" id="{6285DDDF-9164-1663-0414-5345A4429959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CD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13;p41">
                <a:extLst>
                  <a:ext uri="{FF2B5EF4-FFF2-40B4-BE49-F238E27FC236}">
                    <a16:creationId xmlns="" xmlns:a16="http://schemas.microsoft.com/office/drawing/2014/main" id="{5DA3D27F-BE20-D4CB-D6AF-FBB40F5F3D80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14;p41">
                <a:extLst>
                  <a:ext uri="{FF2B5EF4-FFF2-40B4-BE49-F238E27FC236}">
                    <a16:creationId xmlns="" xmlns:a16="http://schemas.microsoft.com/office/drawing/2014/main" id="{919357B2-3688-DDDA-E00D-457C72C96B43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15;p41">
                <a:extLst>
                  <a:ext uri="{FF2B5EF4-FFF2-40B4-BE49-F238E27FC236}">
                    <a16:creationId xmlns="" xmlns:a16="http://schemas.microsoft.com/office/drawing/2014/main" id="{999EB852-77C6-3964-A2BA-D00178BF6F7C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16;p41">
                <a:extLst>
                  <a:ext uri="{FF2B5EF4-FFF2-40B4-BE49-F238E27FC236}">
                    <a16:creationId xmlns="" xmlns:a16="http://schemas.microsoft.com/office/drawing/2014/main" id="{DFB91161-9EA5-9D0B-0743-1D10A2E9EA00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17;p41">
                <a:extLst>
                  <a:ext uri="{FF2B5EF4-FFF2-40B4-BE49-F238E27FC236}">
                    <a16:creationId xmlns="" xmlns:a16="http://schemas.microsoft.com/office/drawing/2014/main" id="{F4444AB8-A878-0983-5F20-2C9FFD3EC506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18;p41">
                <a:extLst>
                  <a:ext uri="{FF2B5EF4-FFF2-40B4-BE49-F238E27FC236}">
                    <a16:creationId xmlns="" xmlns:a16="http://schemas.microsoft.com/office/drawing/2014/main" id="{F0C4BBE8-271C-1327-C662-96167129771B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19;p41">
                <a:extLst>
                  <a:ext uri="{FF2B5EF4-FFF2-40B4-BE49-F238E27FC236}">
                    <a16:creationId xmlns="" xmlns:a16="http://schemas.microsoft.com/office/drawing/2014/main" id="{33D75344-B4C9-B576-F692-B9D629273400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20;p41">
                <a:extLst>
                  <a:ext uri="{FF2B5EF4-FFF2-40B4-BE49-F238E27FC236}">
                    <a16:creationId xmlns="" xmlns:a16="http://schemas.microsoft.com/office/drawing/2014/main" id="{199846BD-20A3-C362-7076-7C88A252491C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21;p41">
                <a:extLst>
                  <a:ext uri="{FF2B5EF4-FFF2-40B4-BE49-F238E27FC236}">
                    <a16:creationId xmlns="" xmlns:a16="http://schemas.microsoft.com/office/drawing/2014/main" id="{4F2EE72A-FA4E-E866-2AE9-0AAF2FB3D105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22;p41">
                <a:extLst>
                  <a:ext uri="{FF2B5EF4-FFF2-40B4-BE49-F238E27FC236}">
                    <a16:creationId xmlns="" xmlns:a16="http://schemas.microsoft.com/office/drawing/2014/main" id="{B94DAA67-689E-1537-50C6-79ABF2C21557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23;p41">
                <a:extLst>
                  <a:ext uri="{FF2B5EF4-FFF2-40B4-BE49-F238E27FC236}">
                    <a16:creationId xmlns="" xmlns:a16="http://schemas.microsoft.com/office/drawing/2014/main" id="{A117F0E5-AF39-0A11-E148-ED3D0F07B4E9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724;p41">
                <a:extLst>
                  <a:ext uri="{FF2B5EF4-FFF2-40B4-BE49-F238E27FC236}">
                    <a16:creationId xmlns="" xmlns:a16="http://schemas.microsoft.com/office/drawing/2014/main" id="{71943F24-28ED-47B0-614F-56A26D9F3869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725;p41">
                <a:extLst>
                  <a:ext uri="{FF2B5EF4-FFF2-40B4-BE49-F238E27FC236}">
                    <a16:creationId xmlns="" xmlns:a16="http://schemas.microsoft.com/office/drawing/2014/main" id="{593D2726-6505-D775-D284-BC91F83B0B46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726;p41">
                <a:extLst>
                  <a:ext uri="{FF2B5EF4-FFF2-40B4-BE49-F238E27FC236}">
                    <a16:creationId xmlns="" xmlns:a16="http://schemas.microsoft.com/office/drawing/2014/main" id="{2C2E7FE9-475C-47D5-E243-F96E55DC9E7E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727;p41">
                <a:extLst>
                  <a:ext uri="{FF2B5EF4-FFF2-40B4-BE49-F238E27FC236}">
                    <a16:creationId xmlns="" xmlns:a16="http://schemas.microsoft.com/office/drawing/2014/main" id="{E75330F3-D313-D9C6-D28F-9EA3AB14D7E4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728;p41">
                <a:extLst>
                  <a:ext uri="{FF2B5EF4-FFF2-40B4-BE49-F238E27FC236}">
                    <a16:creationId xmlns="" xmlns:a16="http://schemas.microsoft.com/office/drawing/2014/main" id="{6958808F-A995-61B6-604D-7D87BA794D3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729;p41">
                <a:extLst>
                  <a:ext uri="{FF2B5EF4-FFF2-40B4-BE49-F238E27FC236}">
                    <a16:creationId xmlns="" xmlns:a16="http://schemas.microsoft.com/office/drawing/2014/main" id="{8B177717-EB28-1421-20E3-E169317DC1B5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730;p41">
                <a:extLst>
                  <a:ext uri="{FF2B5EF4-FFF2-40B4-BE49-F238E27FC236}">
                    <a16:creationId xmlns="" xmlns:a16="http://schemas.microsoft.com/office/drawing/2014/main" id="{353D4FFC-699A-99A9-EF47-6C76461396C4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731;p41">
                <a:extLst>
                  <a:ext uri="{FF2B5EF4-FFF2-40B4-BE49-F238E27FC236}">
                    <a16:creationId xmlns="" xmlns:a16="http://schemas.microsoft.com/office/drawing/2014/main" id="{516B937F-D6C9-E6E5-192D-5A8D771222CA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" name="Google Shape;2732;p41">
              <a:extLst>
                <a:ext uri="{FF2B5EF4-FFF2-40B4-BE49-F238E27FC236}">
                  <a16:creationId xmlns="" xmlns:a16="http://schemas.microsoft.com/office/drawing/2014/main" id="{9879B7FB-1C71-DB30-EF37-2F356875972F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CCA6D35-68AF-4C1C-FB52-24870B8A7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095310"/>
              </p:ext>
            </p:extLst>
          </p:nvPr>
        </p:nvGraphicFramePr>
        <p:xfrm>
          <a:off x="3459187" y="1835401"/>
          <a:ext cx="7657136" cy="4652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0871">
                  <a:extLst>
                    <a:ext uri="{9D8B030D-6E8A-4147-A177-3AD203B41FA5}">
                      <a16:colId xmlns="" xmlns:a16="http://schemas.microsoft.com/office/drawing/2014/main" val="2986311622"/>
                    </a:ext>
                  </a:extLst>
                </a:gridCol>
                <a:gridCol w="981177">
                  <a:extLst>
                    <a:ext uri="{9D8B030D-6E8A-4147-A177-3AD203B41FA5}">
                      <a16:colId xmlns="" xmlns:a16="http://schemas.microsoft.com/office/drawing/2014/main" val="3480964086"/>
                    </a:ext>
                  </a:extLst>
                </a:gridCol>
                <a:gridCol w="1035088">
                  <a:extLst>
                    <a:ext uri="{9D8B030D-6E8A-4147-A177-3AD203B41FA5}">
                      <a16:colId xmlns="" xmlns:a16="http://schemas.microsoft.com/office/drawing/2014/main" val="638643763"/>
                    </a:ext>
                  </a:extLst>
                </a:gridCol>
              </a:tblGrid>
              <a:tr h="56636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267970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72834854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1590313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8006831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33289076"/>
                  </a:ext>
                </a:extLst>
              </a:tr>
              <a:tr h="823804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16670707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triết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2229241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7308092"/>
                  </a:ext>
                </a:extLst>
              </a:tr>
              <a:tr h="41190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86883406"/>
                  </a:ext>
                </a:extLst>
              </a:tr>
            </a:tbl>
          </a:graphicData>
        </a:graphic>
      </p:graphicFrame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C886F4F2-B6FB-3429-A129-F4A28B3292B6}"/>
              </a:ext>
            </a:extLst>
          </p:cNvPr>
          <p:cNvSpPr txBox="1"/>
          <p:nvPr/>
        </p:nvSpPr>
        <p:spPr>
          <a:xfrm>
            <a:off x="3469342" y="1281146"/>
            <a:ext cx="7646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(SGK/51)</a:t>
            </a:r>
            <a:endParaRPr lang="en-US" sz="2000" dirty="0">
              <a:solidFill>
                <a:srgbClr val="7030A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3187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363251" y="251791"/>
            <a:ext cx="11489634" cy="6321287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Google Shape;2758;p41">
            <a:extLst>
              <a:ext uri="{FF2B5EF4-FFF2-40B4-BE49-F238E27FC236}">
                <a16:creationId xmlns="" xmlns:a16="http://schemas.microsoft.com/office/drawing/2014/main" id="{6E7BBD85-8311-5841-0E42-8BA0F53F64CA}"/>
              </a:ext>
            </a:extLst>
          </p:cNvPr>
          <p:cNvGrpSpPr/>
          <p:nvPr/>
        </p:nvGrpSpPr>
        <p:grpSpPr>
          <a:xfrm>
            <a:off x="757718" y="44397"/>
            <a:ext cx="9632956" cy="6467419"/>
            <a:chOff x="1334642" y="452264"/>
            <a:chExt cx="6258358" cy="4363911"/>
          </a:xfrm>
        </p:grpSpPr>
        <p:sp>
          <p:nvSpPr>
            <p:cNvPr id="116" name="Google Shape;2759;p41">
              <a:extLst>
                <a:ext uri="{FF2B5EF4-FFF2-40B4-BE49-F238E27FC236}">
                  <a16:creationId xmlns="" xmlns:a16="http://schemas.microsoft.com/office/drawing/2014/main" id="{81AB6BE8-FD40-FF3E-ADF4-8E82E301C9BF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2760;p41">
              <a:extLst>
                <a:ext uri="{FF2B5EF4-FFF2-40B4-BE49-F238E27FC236}">
                  <a16:creationId xmlns="" xmlns:a16="http://schemas.microsoft.com/office/drawing/2014/main" id="{E03945A8-4B9A-6479-AE60-6B467F67BD17}"/>
                </a:ext>
              </a:extLst>
            </p:cNvPr>
            <p:cNvGrpSpPr/>
            <p:nvPr/>
          </p:nvGrpSpPr>
          <p:grpSpPr>
            <a:xfrm>
              <a:off x="1334642" y="452264"/>
              <a:ext cx="6103558" cy="4211117"/>
              <a:chOff x="257717" y="452264"/>
              <a:chExt cx="6103558" cy="4211117"/>
            </a:xfrm>
          </p:grpSpPr>
          <p:sp>
            <p:nvSpPr>
              <p:cNvPr id="118" name="Google Shape;2761;p41">
                <a:extLst>
                  <a:ext uri="{FF2B5EF4-FFF2-40B4-BE49-F238E27FC236}">
                    <a16:creationId xmlns="" xmlns:a16="http://schemas.microsoft.com/office/drawing/2014/main" id="{B3F22C5A-22BA-041A-DC03-4658E4D27AF5}"/>
                  </a:ext>
                </a:extLst>
              </p:cNvPr>
              <p:cNvSpPr/>
              <p:nvPr/>
            </p:nvSpPr>
            <p:spPr>
              <a:xfrm>
                <a:off x="257717" y="681481"/>
                <a:ext cx="5932663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762;p41">
                <a:extLst>
                  <a:ext uri="{FF2B5EF4-FFF2-40B4-BE49-F238E27FC236}">
                    <a16:creationId xmlns="" xmlns:a16="http://schemas.microsoft.com/office/drawing/2014/main" id="{567DBBC9-7DD6-CB09-C101-CC0C095969FA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" name="Google Shape;2763;p41">
                <a:extLst>
                  <a:ext uri="{FF2B5EF4-FFF2-40B4-BE49-F238E27FC236}">
                    <a16:creationId xmlns="" xmlns:a16="http://schemas.microsoft.com/office/drawing/2014/main" id="{3C6D15FB-FA40-AC13-0F3D-892EA3CADAB9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7" name="Google Shape;2764;p41">
                  <a:extLst>
                    <a:ext uri="{FF2B5EF4-FFF2-40B4-BE49-F238E27FC236}">
                      <a16:creationId xmlns="" xmlns:a16="http://schemas.microsoft.com/office/drawing/2014/main" id="{9E14F38A-6A25-00D3-E722-FE9E618CA16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765;p41">
                  <a:extLst>
                    <a:ext uri="{FF2B5EF4-FFF2-40B4-BE49-F238E27FC236}">
                      <a16:creationId xmlns="" xmlns:a16="http://schemas.microsoft.com/office/drawing/2014/main" id="{4AD5ECB4-FD51-FB55-0B47-1DFE19C3B41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" name="Google Shape;2766;p41">
                <a:extLst>
                  <a:ext uri="{FF2B5EF4-FFF2-40B4-BE49-F238E27FC236}">
                    <a16:creationId xmlns="" xmlns:a16="http://schemas.microsoft.com/office/drawing/2014/main" id="{CB5FF405-0B16-A905-E34C-9E4467B36632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5" name="Google Shape;2767;p41">
                  <a:extLst>
                    <a:ext uri="{FF2B5EF4-FFF2-40B4-BE49-F238E27FC236}">
                      <a16:creationId xmlns="" xmlns:a16="http://schemas.microsoft.com/office/drawing/2014/main" id="{03DD8784-86BC-1233-56A7-30E5BE32822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768;p41">
                  <a:extLst>
                    <a:ext uri="{FF2B5EF4-FFF2-40B4-BE49-F238E27FC236}">
                      <a16:creationId xmlns="" xmlns:a16="http://schemas.microsoft.com/office/drawing/2014/main" id="{D1C14A0A-DB38-414D-67AE-B89011017D2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2769;p41">
                <a:extLst>
                  <a:ext uri="{FF2B5EF4-FFF2-40B4-BE49-F238E27FC236}">
                    <a16:creationId xmlns="" xmlns:a16="http://schemas.microsoft.com/office/drawing/2014/main" id="{1D83F1A1-DB3C-0B9C-231F-31A23ED36B9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2770;p41">
                  <a:extLst>
                    <a:ext uri="{FF2B5EF4-FFF2-40B4-BE49-F238E27FC236}">
                      <a16:creationId xmlns="" xmlns:a16="http://schemas.microsoft.com/office/drawing/2014/main" id="{0482CF3C-C0CF-B9F6-0A16-EC263BF703D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771;p41">
                  <a:extLst>
                    <a:ext uri="{FF2B5EF4-FFF2-40B4-BE49-F238E27FC236}">
                      <a16:creationId xmlns="" xmlns:a16="http://schemas.microsoft.com/office/drawing/2014/main" id="{3918096F-6BFA-2DA9-4A6D-877A4429A309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2772;p41">
                <a:extLst>
                  <a:ext uri="{FF2B5EF4-FFF2-40B4-BE49-F238E27FC236}">
                    <a16:creationId xmlns="" xmlns:a16="http://schemas.microsoft.com/office/drawing/2014/main" id="{BA872C58-7A18-4073-F67B-6ADE234EB4D6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1" name="Google Shape;2773;p41">
                  <a:extLst>
                    <a:ext uri="{FF2B5EF4-FFF2-40B4-BE49-F238E27FC236}">
                      <a16:creationId xmlns="" xmlns:a16="http://schemas.microsoft.com/office/drawing/2014/main" id="{4CA46562-2EA2-CF50-35DA-ABAE0B7F9A3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774;p41">
                  <a:extLst>
                    <a:ext uri="{FF2B5EF4-FFF2-40B4-BE49-F238E27FC236}">
                      <a16:creationId xmlns="" xmlns:a16="http://schemas.microsoft.com/office/drawing/2014/main" id="{B524C50B-827C-C271-01F2-17CDC56EB1C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" name="Google Shape;2775;p41">
                <a:extLst>
                  <a:ext uri="{FF2B5EF4-FFF2-40B4-BE49-F238E27FC236}">
                    <a16:creationId xmlns="" xmlns:a16="http://schemas.microsoft.com/office/drawing/2014/main" id="{697AF5AB-D0D5-2C74-2330-8BDD5D6F0181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9" name="Google Shape;2776;p41">
                  <a:extLst>
                    <a:ext uri="{FF2B5EF4-FFF2-40B4-BE49-F238E27FC236}">
                      <a16:creationId xmlns="" xmlns:a16="http://schemas.microsoft.com/office/drawing/2014/main" id="{01CC4EB1-E121-DA2D-865D-DD8779EB8FB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777;p41">
                  <a:extLst>
                    <a:ext uri="{FF2B5EF4-FFF2-40B4-BE49-F238E27FC236}">
                      <a16:creationId xmlns="" xmlns:a16="http://schemas.microsoft.com/office/drawing/2014/main" id="{C408C5FB-A6EF-318F-3340-7936E4C3FF7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2778;p41">
                <a:extLst>
                  <a:ext uri="{FF2B5EF4-FFF2-40B4-BE49-F238E27FC236}">
                    <a16:creationId xmlns="" xmlns:a16="http://schemas.microsoft.com/office/drawing/2014/main" id="{D90663D4-6B2B-DB15-8F70-4342D5095A58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2779;p41">
                  <a:extLst>
                    <a:ext uri="{FF2B5EF4-FFF2-40B4-BE49-F238E27FC236}">
                      <a16:creationId xmlns="" xmlns:a16="http://schemas.microsoft.com/office/drawing/2014/main" id="{32359336-121B-CBF5-921F-056FF7C656A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780;p41">
                  <a:extLst>
                    <a:ext uri="{FF2B5EF4-FFF2-40B4-BE49-F238E27FC236}">
                      <a16:creationId xmlns="" xmlns:a16="http://schemas.microsoft.com/office/drawing/2014/main" id="{CB492CCE-548B-F13B-23F6-1EF00C4712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" name="Google Shape;2781;p41">
                <a:extLst>
                  <a:ext uri="{FF2B5EF4-FFF2-40B4-BE49-F238E27FC236}">
                    <a16:creationId xmlns="" xmlns:a16="http://schemas.microsoft.com/office/drawing/2014/main" id="{4C453A26-893B-EEE6-69C1-1A166944C192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5" name="Google Shape;2782;p41">
                  <a:extLst>
                    <a:ext uri="{FF2B5EF4-FFF2-40B4-BE49-F238E27FC236}">
                      <a16:creationId xmlns="" xmlns:a16="http://schemas.microsoft.com/office/drawing/2014/main" id="{20F6E935-12F0-CFCB-45F9-1C05F60C78E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783;p41">
                  <a:extLst>
                    <a:ext uri="{FF2B5EF4-FFF2-40B4-BE49-F238E27FC236}">
                      <a16:creationId xmlns="" xmlns:a16="http://schemas.microsoft.com/office/drawing/2014/main" id="{668CC7B2-7DCE-B481-D276-0F0B79C01B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" name="Google Shape;2784;p41">
                <a:extLst>
                  <a:ext uri="{FF2B5EF4-FFF2-40B4-BE49-F238E27FC236}">
                    <a16:creationId xmlns="" xmlns:a16="http://schemas.microsoft.com/office/drawing/2014/main" id="{EAE89CCD-040B-C942-6A60-5DAEA2F86A3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3" name="Google Shape;2785;p41">
                  <a:extLst>
                    <a:ext uri="{FF2B5EF4-FFF2-40B4-BE49-F238E27FC236}">
                      <a16:creationId xmlns="" xmlns:a16="http://schemas.microsoft.com/office/drawing/2014/main" id="{F222399B-BA60-A2E9-D945-1C67F19818C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786;p41">
                  <a:extLst>
                    <a:ext uri="{FF2B5EF4-FFF2-40B4-BE49-F238E27FC236}">
                      <a16:creationId xmlns="" xmlns:a16="http://schemas.microsoft.com/office/drawing/2014/main" id="{92725550-D32B-DBDD-D671-52905750A79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2787;p41">
                <a:extLst>
                  <a:ext uri="{FF2B5EF4-FFF2-40B4-BE49-F238E27FC236}">
                    <a16:creationId xmlns="" xmlns:a16="http://schemas.microsoft.com/office/drawing/2014/main" id="{7E367E50-3A46-CFCC-7AAB-2C5FF69D484A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2788;p41">
                  <a:extLst>
                    <a:ext uri="{FF2B5EF4-FFF2-40B4-BE49-F238E27FC236}">
                      <a16:creationId xmlns="" xmlns:a16="http://schemas.microsoft.com/office/drawing/2014/main" id="{8B23C221-C979-31C6-606C-D8D7B4DD42B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789;p41">
                  <a:extLst>
                    <a:ext uri="{FF2B5EF4-FFF2-40B4-BE49-F238E27FC236}">
                      <a16:creationId xmlns="" xmlns:a16="http://schemas.microsoft.com/office/drawing/2014/main" id="{A7B02CB1-7299-A519-A92D-AF5FD64D5A1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" name="Google Shape;2790;p41">
                <a:extLst>
                  <a:ext uri="{FF2B5EF4-FFF2-40B4-BE49-F238E27FC236}">
                    <a16:creationId xmlns="" xmlns:a16="http://schemas.microsoft.com/office/drawing/2014/main" id="{4AF646E6-26A1-E8E6-A5E1-D879C897DD29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" name="Google Shape;2791;p41">
                  <a:extLst>
                    <a:ext uri="{FF2B5EF4-FFF2-40B4-BE49-F238E27FC236}">
                      <a16:creationId xmlns="" xmlns:a16="http://schemas.microsoft.com/office/drawing/2014/main" id="{0233C854-E6BD-50AB-0728-0EF2FCFA65F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792;p41">
                  <a:extLst>
                    <a:ext uri="{FF2B5EF4-FFF2-40B4-BE49-F238E27FC236}">
                      <a16:creationId xmlns="" xmlns:a16="http://schemas.microsoft.com/office/drawing/2014/main" id="{5FABF41C-DCC8-F6B9-6A63-52395A580E2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" name="Google Shape;2793;p41">
                <a:extLst>
                  <a:ext uri="{FF2B5EF4-FFF2-40B4-BE49-F238E27FC236}">
                    <a16:creationId xmlns="" xmlns:a16="http://schemas.microsoft.com/office/drawing/2014/main" id="{1F82526F-7E01-217E-76D1-31C57BDB7484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7" name="Google Shape;2794;p41">
                  <a:extLst>
                    <a:ext uri="{FF2B5EF4-FFF2-40B4-BE49-F238E27FC236}">
                      <a16:creationId xmlns="" xmlns:a16="http://schemas.microsoft.com/office/drawing/2014/main" id="{DF2115C1-0C15-9C78-8C6D-E674ECDC7DE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795;p41">
                  <a:extLst>
                    <a:ext uri="{FF2B5EF4-FFF2-40B4-BE49-F238E27FC236}">
                      <a16:creationId xmlns="" xmlns:a16="http://schemas.microsoft.com/office/drawing/2014/main" id="{F6A1B19E-3985-5D30-0E46-3B986CADF3C3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2796;p41">
                <a:extLst>
                  <a:ext uri="{FF2B5EF4-FFF2-40B4-BE49-F238E27FC236}">
                    <a16:creationId xmlns="" xmlns:a16="http://schemas.microsoft.com/office/drawing/2014/main" id="{EE587248-A0D9-0497-6A9E-838663BFABB9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2797;p41">
                  <a:extLst>
                    <a:ext uri="{FF2B5EF4-FFF2-40B4-BE49-F238E27FC236}">
                      <a16:creationId xmlns="" xmlns:a16="http://schemas.microsoft.com/office/drawing/2014/main" id="{7B76AFE8-AF25-692D-B8A6-D284E18C0EE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798;p41">
                  <a:extLst>
                    <a:ext uri="{FF2B5EF4-FFF2-40B4-BE49-F238E27FC236}">
                      <a16:creationId xmlns="" xmlns:a16="http://schemas.microsoft.com/office/drawing/2014/main" id="{EE8F3EE7-CA27-BF81-215B-145C9F4F5D07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" name="Google Shape;2799;p41">
                <a:extLst>
                  <a:ext uri="{FF2B5EF4-FFF2-40B4-BE49-F238E27FC236}">
                    <a16:creationId xmlns="" xmlns:a16="http://schemas.microsoft.com/office/drawing/2014/main" id="{993D7019-C48F-1051-A21E-1FBFFAF42C64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3" name="Google Shape;2800;p41">
                  <a:extLst>
                    <a:ext uri="{FF2B5EF4-FFF2-40B4-BE49-F238E27FC236}">
                      <a16:creationId xmlns="" xmlns:a16="http://schemas.microsoft.com/office/drawing/2014/main" id="{DB46FEEE-C3AD-96F9-2420-C35CA20E80F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801;p41">
                  <a:extLst>
                    <a:ext uri="{FF2B5EF4-FFF2-40B4-BE49-F238E27FC236}">
                      <a16:creationId xmlns="" xmlns:a16="http://schemas.microsoft.com/office/drawing/2014/main" id="{2BDA20F0-D543-26F0-F776-C12BB655F3F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9" name="Google Shape;2656;p41">
            <a:extLst>
              <a:ext uri="{FF2B5EF4-FFF2-40B4-BE49-F238E27FC236}">
                <a16:creationId xmlns="" xmlns:a16="http://schemas.microsoft.com/office/drawing/2014/main" id="{4EE92FB5-E3D6-49F8-AF93-CB5B87B86780}"/>
              </a:ext>
            </a:extLst>
          </p:cNvPr>
          <p:cNvGrpSpPr/>
          <p:nvPr/>
        </p:nvGrpSpPr>
        <p:grpSpPr>
          <a:xfrm>
            <a:off x="45645" y="1135153"/>
            <a:ext cx="2911238" cy="5177800"/>
            <a:chOff x="75213" y="32163"/>
            <a:chExt cx="2911238" cy="4543306"/>
          </a:xfrm>
        </p:grpSpPr>
        <p:grpSp>
          <p:nvGrpSpPr>
            <p:cNvPr id="160" name="Google Shape;2657;p41">
              <a:extLst>
                <a:ext uri="{FF2B5EF4-FFF2-40B4-BE49-F238E27FC236}">
                  <a16:creationId xmlns="" xmlns:a16="http://schemas.microsoft.com/office/drawing/2014/main" id="{A38E42EE-93DA-AC1D-216E-77954D66F092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62" name="Google Shape;2658;p41">
                <a:extLst>
                  <a:ext uri="{FF2B5EF4-FFF2-40B4-BE49-F238E27FC236}">
                    <a16:creationId xmlns="" xmlns:a16="http://schemas.microsoft.com/office/drawing/2014/main" id="{1E5353F2-A813-5588-B3EA-94ECE91DDB9F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659;p41">
                <a:extLst>
                  <a:ext uri="{FF2B5EF4-FFF2-40B4-BE49-F238E27FC236}">
                    <a16:creationId xmlns="" xmlns:a16="http://schemas.microsoft.com/office/drawing/2014/main" id="{76B837C0-BA37-476C-54A3-C294209176C8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660;p41">
                <a:extLst>
                  <a:ext uri="{FF2B5EF4-FFF2-40B4-BE49-F238E27FC236}">
                    <a16:creationId xmlns="" xmlns:a16="http://schemas.microsoft.com/office/drawing/2014/main" id="{F9274B70-6788-3A92-2182-F76B428C0601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661;p41">
                <a:extLst>
                  <a:ext uri="{FF2B5EF4-FFF2-40B4-BE49-F238E27FC236}">
                    <a16:creationId xmlns="" xmlns:a16="http://schemas.microsoft.com/office/drawing/2014/main" id="{1C72594A-6078-F8A9-418A-609BD2899219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662;p41">
                <a:extLst>
                  <a:ext uri="{FF2B5EF4-FFF2-40B4-BE49-F238E27FC236}">
                    <a16:creationId xmlns="" xmlns:a16="http://schemas.microsoft.com/office/drawing/2014/main" id="{9D6E823D-CF36-BB1D-013E-EABD65545984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663;p41">
                <a:extLst>
                  <a:ext uri="{FF2B5EF4-FFF2-40B4-BE49-F238E27FC236}">
                    <a16:creationId xmlns="" xmlns:a16="http://schemas.microsoft.com/office/drawing/2014/main" id="{A074D299-E8DA-B269-EFA4-5246659BA66F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664;p41">
                <a:extLst>
                  <a:ext uri="{FF2B5EF4-FFF2-40B4-BE49-F238E27FC236}">
                    <a16:creationId xmlns="" xmlns:a16="http://schemas.microsoft.com/office/drawing/2014/main" id="{A4670776-CE74-85FA-E8AE-4E58E2A4FAD2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665;p41">
                <a:extLst>
                  <a:ext uri="{FF2B5EF4-FFF2-40B4-BE49-F238E27FC236}">
                    <a16:creationId xmlns="" xmlns:a16="http://schemas.microsoft.com/office/drawing/2014/main" id="{09B607D0-F683-CD64-7DD9-AE8AEEDF077E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666;p41">
                <a:extLst>
                  <a:ext uri="{FF2B5EF4-FFF2-40B4-BE49-F238E27FC236}">
                    <a16:creationId xmlns="" xmlns:a16="http://schemas.microsoft.com/office/drawing/2014/main" id="{4D5C9924-00CB-E2BD-EA0C-BF80B90808EA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667;p41">
                <a:extLst>
                  <a:ext uri="{FF2B5EF4-FFF2-40B4-BE49-F238E27FC236}">
                    <a16:creationId xmlns="" xmlns:a16="http://schemas.microsoft.com/office/drawing/2014/main" id="{ABE7386F-08E8-A7E8-9719-A8583E2318A7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668;p41">
                <a:extLst>
                  <a:ext uri="{FF2B5EF4-FFF2-40B4-BE49-F238E27FC236}">
                    <a16:creationId xmlns="" xmlns:a16="http://schemas.microsoft.com/office/drawing/2014/main" id="{4521D15C-1E21-5756-57BF-8A8F4B0E93BE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669;p41">
                <a:extLst>
                  <a:ext uri="{FF2B5EF4-FFF2-40B4-BE49-F238E27FC236}">
                    <a16:creationId xmlns="" xmlns:a16="http://schemas.microsoft.com/office/drawing/2014/main" id="{3FA34102-A5A9-9FD1-3927-3F4581ED314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670;p41">
                <a:extLst>
                  <a:ext uri="{FF2B5EF4-FFF2-40B4-BE49-F238E27FC236}">
                    <a16:creationId xmlns="" xmlns:a16="http://schemas.microsoft.com/office/drawing/2014/main" id="{7A0C7F35-EA66-EDA9-F935-E4AC5C056E78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671;p41">
                <a:extLst>
                  <a:ext uri="{FF2B5EF4-FFF2-40B4-BE49-F238E27FC236}">
                    <a16:creationId xmlns="" xmlns:a16="http://schemas.microsoft.com/office/drawing/2014/main" id="{8CCEA13E-F5F4-1A12-3EF3-3B43142E1ED6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672;p41">
                <a:extLst>
                  <a:ext uri="{FF2B5EF4-FFF2-40B4-BE49-F238E27FC236}">
                    <a16:creationId xmlns="" xmlns:a16="http://schemas.microsoft.com/office/drawing/2014/main" id="{B6AF4CAD-DFEA-0519-6FFF-CDCBFFACF009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673;p41">
                <a:extLst>
                  <a:ext uri="{FF2B5EF4-FFF2-40B4-BE49-F238E27FC236}">
                    <a16:creationId xmlns="" xmlns:a16="http://schemas.microsoft.com/office/drawing/2014/main" id="{B5D76FFC-4B7B-7E07-D127-594CD5EB5BB5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674;p41">
                <a:extLst>
                  <a:ext uri="{FF2B5EF4-FFF2-40B4-BE49-F238E27FC236}">
                    <a16:creationId xmlns="" xmlns:a16="http://schemas.microsoft.com/office/drawing/2014/main" id="{D3E41AC8-33A8-B72E-6076-54AFF67D051A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675;p41">
                <a:extLst>
                  <a:ext uri="{FF2B5EF4-FFF2-40B4-BE49-F238E27FC236}">
                    <a16:creationId xmlns="" xmlns:a16="http://schemas.microsoft.com/office/drawing/2014/main" id="{0E3CA6C9-ED58-63EE-73CD-41102D52C9FC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676;p41">
                <a:extLst>
                  <a:ext uri="{FF2B5EF4-FFF2-40B4-BE49-F238E27FC236}">
                    <a16:creationId xmlns="" xmlns:a16="http://schemas.microsoft.com/office/drawing/2014/main" id="{B797365D-8B76-8719-C59F-3F88735BB0B6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677;p41">
                <a:extLst>
                  <a:ext uri="{FF2B5EF4-FFF2-40B4-BE49-F238E27FC236}">
                    <a16:creationId xmlns="" xmlns:a16="http://schemas.microsoft.com/office/drawing/2014/main" id="{FED8F90F-7024-6010-42F5-A2C7FA483821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78;p41">
                <a:extLst>
                  <a:ext uri="{FF2B5EF4-FFF2-40B4-BE49-F238E27FC236}">
                    <a16:creationId xmlns="" xmlns:a16="http://schemas.microsoft.com/office/drawing/2014/main" id="{13D0AE4A-42F2-9441-8DB2-9F32B0DB8074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79;p41">
                <a:extLst>
                  <a:ext uri="{FF2B5EF4-FFF2-40B4-BE49-F238E27FC236}">
                    <a16:creationId xmlns="" xmlns:a16="http://schemas.microsoft.com/office/drawing/2014/main" id="{234B8A8D-4FA0-16F0-6367-9A14B23E6875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80;p41">
                <a:extLst>
                  <a:ext uri="{FF2B5EF4-FFF2-40B4-BE49-F238E27FC236}">
                    <a16:creationId xmlns="" xmlns:a16="http://schemas.microsoft.com/office/drawing/2014/main" id="{E7FFEDFF-DBEF-EE26-0132-9DC77C703A19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81;p41">
                <a:extLst>
                  <a:ext uri="{FF2B5EF4-FFF2-40B4-BE49-F238E27FC236}">
                    <a16:creationId xmlns="" xmlns:a16="http://schemas.microsoft.com/office/drawing/2014/main" id="{51FC286F-C0B7-DD82-5D64-4DE31280185D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82;p41">
                <a:extLst>
                  <a:ext uri="{FF2B5EF4-FFF2-40B4-BE49-F238E27FC236}">
                    <a16:creationId xmlns="" xmlns:a16="http://schemas.microsoft.com/office/drawing/2014/main" id="{A0F1C710-D17A-A1EF-DCED-C070F2F665D9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83;p41">
                <a:extLst>
                  <a:ext uri="{FF2B5EF4-FFF2-40B4-BE49-F238E27FC236}">
                    <a16:creationId xmlns="" xmlns:a16="http://schemas.microsoft.com/office/drawing/2014/main" id="{58EDE436-205F-C6D4-74A5-DF80DC5367F8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84;p41">
                <a:extLst>
                  <a:ext uri="{FF2B5EF4-FFF2-40B4-BE49-F238E27FC236}">
                    <a16:creationId xmlns="" xmlns:a16="http://schemas.microsoft.com/office/drawing/2014/main" id="{B22B6374-D9E0-4FC2-41A0-A099054651A9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85;p41">
                <a:extLst>
                  <a:ext uri="{FF2B5EF4-FFF2-40B4-BE49-F238E27FC236}">
                    <a16:creationId xmlns="" xmlns:a16="http://schemas.microsoft.com/office/drawing/2014/main" id="{BEDC59B4-061A-A2BE-E136-1B3548B3F064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86;p41">
                <a:extLst>
                  <a:ext uri="{FF2B5EF4-FFF2-40B4-BE49-F238E27FC236}">
                    <a16:creationId xmlns="" xmlns:a16="http://schemas.microsoft.com/office/drawing/2014/main" id="{9BA17FFC-62F5-BDAC-2808-EDB954379731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87;p41">
                <a:extLst>
                  <a:ext uri="{FF2B5EF4-FFF2-40B4-BE49-F238E27FC236}">
                    <a16:creationId xmlns="" xmlns:a16="http://schemas.microsoft.com/office/drawing/2014/main" id="{CC4C1E95-1C7F-97D6-379B-0A2D6B291D27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88;p41">
                <a:extLst>
                  <a:ext uri="{FF2B5EF4-FFF2-40B4-BE49-F238E27FC236}">
                    <a16:creationId xmlns="" xmlns:a16="http://schemas.microsoft.com/office/drawing/2014/main" id="{4809188F-99C4-FA53-3442-954BF61FCB12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689;p41">
                <a:extLst>
                  <a:ext uri="{FF2B5EF4-FFF2-40B4-BE49-F238E27FC236}">
                    <a16:creationId xmlns="" xmlns:a16="http://schemas.microsoft.com/office/drawing/2014/main" id="{4098847B-34FC-0FE3-AB6F-56113D609452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690;p41">
                <a:extLst>
                  <a:ext uri="{FF2B5EF4-FFF2-40B4-BE49-F238E27FC236}">
                    <a16:creationId xmlns="" xmlns:a16="http://schemas.microsoft.com/office/drawing/2014/main" id="{6E71B14A-3539-A90D-3365-E31EE9A578BE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691;p41">
                <a:extLst>
                  <a:ext uri="{FF2B5EF4-FFF2-40B4-BE49-F238E27FC236}">
                    <a16:creationId xmlns="" xmlns:a16="http://schemas.microsoft.com/office/drawing/2014/main" id="{C8E72EEB-6192-C669-62D1-E0936C872A48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692;p41">
                <a:extLst>
                  <a:ext uri="{FF2B5EF4-FFF2-40B4-BE49-F238E27FC236}">
                    <a16:creationId xmlns="" xmlns:a16="http://schemas.microsoft.com/office/drawing/2014/main" id="{A45F2F33-821F-2DDA-ECDD-35C143D5C653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693;p41">
                <a:extLst>
                  <a:ext uri="{FF2B5EF4-FFF2-40B4-BE49-F238E27FC236}">
                    <a16:creationId xmlns="" xmlns:a16="http://schemas.microsoft.com/office/drawing/2014/main" id="{06BE0CE2-C88C-67EB-A15A-13B7047DAEEB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694;p41">
                <a:extLst>
                  <a:ext uri="{FF2B5EF4-FFF2-40B4-BE49-F238E27FC236}">
                    <a16:creationId xmlns="" xmlns:a16="http://schemas.microsoft.com/office/drawing/2014/main" id="{8480E443-ACF5-41F6-C3F4-472104519EFA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695;p41">
                <a:extLst>
                  <a:ext uri="{FF2B5EF4-FFF2-40B4-BE49-F238E27FC236}">
                    <a16:creationId xmlns="" xmlns:a16="http://schemas.microsoft.com/office/drawing/2014/main" id="{B32C7CC4-3C90-6C20-AE9F-66CD56AEC7F2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696;p41">
                <a:extLst>
                  <a:ext uri="{FF2B5EF4-FFF2-40B4-BE49-F238E27FC236}">
                    <a16:creationId xmlns="" xmlns:a16="http://schemas.microsoft.com/office/drawing/2014/main" id="{A276D016-D305-A60D-87A6-429BF63788B7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697;p41">
                <a:extLst>
                  <a:ext uri="{FF2B5EF4-FFF2-40B4-BE49-F238E27FC236}">
                    <a16:creationId xmlns="" xmlns:a16="http://schemas.microsoft.com/office/drawing/2014/main" id="{B209D678-EF48-423C-9D1E-267AC699695D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698;p41">
                <a:extLst>
                  <a:ext uri="{FF2B5EF4-FFF2-40B4-BE49-F238E27FC236}">
                    <a16:creationId xmlns="" xmlns:a16="http://schemas.microsoft.com/office/drawing/2014/main" id="{9052A245-5861-4D7C-3D64-BC3032702D59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699;p41">
                <a:extLst>
                  <a:ext uri="{FF2B5EF4-FFF2-40B4-BE49-F238E27FC236}">
                    <a16:creationId xmlns="" xmlns:a16="http://schemas.microsoft.com/office/drawing/2014/main" id="{1546F3A3-F366-42B4-F754-AB82A1CEC20F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00;p41">
                <a:extLst>
                  <a:ext uri="{FF2B5EF4-FFF2-40B4-BE49-F238E27FC236}">
                    <a16:creationId xmlns="" xmlns:a16="http://schemas.microsoft.com/office/drawing/2014/main" id="{E75B1981-6BEE-321D-843E-533210AEB3C7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01;p41">
                <a:extLst>
                  <a:ext uri="{FF2B5EF4-FFF2-40B4-BE49-F238E27FC236}">
                    <a16:creationId xmlns="" xmlns:a16="http://schemas.microsoft.com/office/drawing/2014/main" id="{B996A8F6-AC4A-6F0E-087F-6F188BFF4F4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02;p41">
                <a:extLst>
                  <a:ext uri="{FF2B5EF4-FFF2-40B4-BE49-F238E27FC236}">
                    <a16:creationId xmlns="" xmlns:a16="http://schemas.microsoft.com/office/drawing/2014/main" id="{4126AB44-5D2E-0601-89C0-AD3F8B406A5C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03;p41">
                <a:extLst>
                  <a:ext uri="{FF2B5EF4-FFF2-40B4-BE49-F238E27FC236}">
                    <a16:creationId xmlns="" xmlns:a16="http://schemas.microsoft.com/office/drawing/2014/main" id="{21E2BE83-B9B7-96CE-BCE7-EFC7C116508D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04;p41">
                <a:extLst>
                  <a:ext uri="{FF2B5EF4-FFF2-40B4-BE49-F238E27FC236}">
                    <a16:creationId xmlns="" xmlns:a16="http://schemas.microsoft.com/office/drawing/2014/main" id="{C3241417-8CD3-9C6F-0209-15E194BDE4F5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05;p41">
                <a:extLst>
                  <a:ext uri="{FF2B5EF4-FFF2-40B4-BE49-F238E27FC236}">
                    <a16:creationId xmlns="" xmlns:a16="http://schemas.microsoft.com/office/drawing/2014/main" id="{B17C5172-3669-555B-E827-23B1FBE5184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06;p41">
                <a:extLst>
                  <a:ext uri="{FF2B5EF4-FFF2-40B4-BE49-F238E27FC236}">
                    <a16:creationId xmlns="" xmlns:a16="http://schemas.microsoft.com/office/drawing/2014/main" id="{0D8BA7AC-EE3D-52AA-B293-BA776BEE7782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07;p41">
                <a:extLst>
                  <a:ext uri="{FF2B5EF4-FFF2-40B4-BE49-F238E27FC236}">
                    <a16:creationId xmlns="" xmlns:a16="http://schemas.microsoft.com/office/drawing/2014/main" id="{E9E84FF2-A2F8-CE5D-AE28-C27DB89B8D0C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08;p41">
                <a:extLst>
                  <a:ext uri="{FF2B5EF4-FFF2-40B4-BE49-F238E27FC236}">
                    <a16:creationId xmlns="" xmlns:a16="http://schemas.microsoft.com/office/drawing/2014/main" id="{14C0BE3B-26F1-A247-CF29-33DF72579E80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09;p41">
                <a:extLst>
                  <a:ext uri="{FF2B5EF4-FFF2-40B4-BE49-F238E27FC236}">
                    <a16:creationId xmlns="" xmlns:a16="http://schemas.microsoft.com/office/drawing/2014/main" id="{23B5BB2E-5ED7-4812-F0CA-1FB69BD0CEC2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10;p41">
                <a:extLst>
                  <a:ext uri="{FF2B5EF4-FFF2-40B4-BE49-F238E27FC236}">
                    <a16:creationId xmlns="" xmlns:a16="http://schemas.microsoft.com/office/drawing/2014/main" id="{0CD4304F-577C-6C25-BA8B-9CA8B0F852DD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11;p41">
                <a:extLst>
                  <a:ext uri="{FF2B5EF4-FFF2-40B4-BE49-F238E27FC236}">
                    <a16:creationId xmlns="" xmlns:a16="http://schemas.microsoft.com/office/drawing/2014/main" id="{53DF2762-5D6A-D853-91B3-7D62667D7BCE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12;p41">
                <a:extLst>
                  <a:ext uri="{FF2B5EF4-FFF2-40B4-BE49-F238E27FC236}">
                    <a16:creationId xmlns="" xmlns:a16="http://schemas.microsoft.com/office/drawing/2014/main" id="{6285DDDF-9164-1663-0414-5345A4429959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CD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13;p41">
                <a:extLst>
                  <a:ext uri="{FF2B5EF4-FFF2-40B4-BE49-F238E27FC236}">
                    <a16:creationId xmlns="" xmlns:a16="http://schemas.microsoft.com/office/drawing/2014/main" id="{5DA3D27F-BE20-D4CB-D6AF-FBB40F5F3D80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14;p41">
                <a:extLst>
                  <a:ext uri="{FF2B5EF4-FFF2-40B4-BE49-F238E27FC236}">
                    <a16:creationId xmlns="" xmlns:a16="http://schemas.microsoft.com/office/drawing/2014/main" id="{919357B2-3688-DDDA-E00D-457C72C96B43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15;p41">
                <a:extLst>
                  <a:ext uri="{FF2B5EF4-FFF2-40B4-BE49-F238E27FC236}">
                    <a16:creationId xmlns="" xmlns:a16="http://schemas.microsoft.com/office/drawing/2014/main" id="{999EB852-77C6-3964-A2BA-D00178BF6F7C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16;p41">
                <a:extLst>
                  <a:ext uri="{FF2B5EF4-FFF2-40B4-BE49-F238E27FC236}">
                    <a16:creationId xmlns="" xmlns:a16="http://schemas.microsoft.com/office/drawing/2014/main" id="{DFB91161-9EA5-9D0B-0743-1D10A2E9EA00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17;p41">
                <a:extLst>
                  <a:ext uri="{FF2B5EF4-FFF2-40B4-BE49-F238E27FC236}">
                    <a16:creationId xmlns="" xmlns:a16="http://schemas.microsoft.com/office/drawing/2014/main" id="{F4444AB8-A878-0983-5F20-2C9FFD3EC506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18;p41">
                <a:extLst>
                  <a:ext uri="{FF2B5EF4-FFF2-40B4-BE49-F238E27FC236}">
                    <a16:creationId xmlns="" xmlns:a16="http://schemas.microsoft.com/office/drawing/2014/main" id="{F0C4BBE8-271C-1327-C662-96167129771B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19;p41">
                <a:extLst>
                  <a:ext uri="{FF2B5EF4-FFF2-40B4-BE49-F238E27FC236}">
                    <a16:creationId xmlns="" xmlns:a16="http://schemas.microsoft.com/office/drawing/2014/main" id="{33D75344-B4C9-B576-F692-B9D629273400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20;p41">
                <a:extLst>
                  <a:ext uri="{FF2B5EF4-FFF2-40B4-BE49-F238E27FC236}">
                    <a16:creationId xmlns="" xmlns:a16="http://schemas.microsoft.com/office/drawing/2014/main" id="{199846BD-20A3-C362-7076-7C88A252491C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21;p41">
                <a:extLst>
                  <a:ext uri="{FF2B5EF4-FFF2-40B4-BE49-F238E27FC236}">
                    <a16:creationId xmlns="" xmlns:a16="http://schemas.microsoft.com/office/drawing/2014/main" id="{4F2EE72A-FA4E-E866-2AE9-0AAF2FB3D105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22;p41">
                <a:extLst>
                  <a:ext uri="{FF2B5EF4-FFF2-40B4-BE49-F238E27FC236}">
                    <a16:creationId xmlns="" xmlns:a16="http://schemas.microsoft.com/office/drawing/2014/main" id="{B94DAA67-689E-1537-50C6-79ABF2C21557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23;p41">
                <a:extLst>
                  <a:ext uri="{FF2B5EF4-FFF2-40B4-BE49-F238E27FC236}">
                    <a16:creationId xmlns="" xmlns:a16="http://schemas.microsoft.com/office/drawing/2014/main" id="{A117F0E5-AF39-0A11-E148-ED3D0F07B4E9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724;p41">
                <a:extLst>
                  <a:ext uri="{FF2B5EF4-FFF2-40B4-BE49-F238E27FC236}">
                    <a16:creationId xmlns="" xmlns:a16="http://schemas.microsoft.com/office/drawing/2014/main" id="{71943F24-28ED-47B0-614F-56A26D9F3869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725;p41">
                <a:extLst>
                  <a:ext uri="{FF2B5EF4-FFF2-40B4-BE49-F238E27FC236}">
                    <a16:creationId xmlns="" xmlns:a16="http://schemas.microsoft.com/office/drawing/2014/main" id="{593D2726-6505-D775-D284-BC91F83B0B46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726;p41">
                <a:extLst>
                  <a:ext uri="{FF2B5EF4-FFF2-40B4-BE49-F238E27FC236}">
                    <a16:creationId xmlns="" xmlns:a16="http://schemas.microsoft.com/office/drawing/2014/main" id="{2C2E7FE9-475C-47D5-E243-F96E55DC9E7E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727;p41">
                <a:extLst>
                  <a:ext uri="{FF2B5EF4-FFF2-40B4-BE49-F238E27FC236}">
                    <a16:creationId xmlns="" xmlns:a16="http://schemas.microsoft.com/office/drawing/2014/main" id="{E75330F3-D313-D9C6-D28F-9EA3AB14D7E4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728;p41">
                <a:extLst>
                  <a:ext uri="{FF2B5EF4-FFF2-40B4-BE49-F238E27FC236}">
                    <a16:creationId xmlns="" xmlns:a16="http://schemas.microsoft.com/office/drawing/2014/main" id="{6958808F-A995-61B6-604D-7D87BA794D3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729;p41">
                <a:extLst>
                  <a:ext uri="{FF2B5EF4-FFF2-40B4-BE49-F238E27FC236}">
                    <a16:creationId xmlns="" xmlns:a16="http://schemas.microsoft.com/office/drawing/2014/main" id="{8B177717-EB28-1421-20E3-E169317DC1B5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730;p41">
                <a:extLst>
                  <a:ext uri="{FF2B5EF4-FFF2-40B4-BE49-F238E27FC236}">
                    <a16:creationId xmlns="" xmlns:a16="http://schemas.microsoft.com/office/drawing/2014/main" id="{353D4FFC-699A-99A9-EF47-6C76461396C4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731;p41">
                <a:extLst>
                  <a:ext uri="{FF2B5EF4-FFF2-40B4-BE49-F238E27FC236}">
                    <a16:creationId xmlns="" xmlns:a16="http://schemas.microsoft.com/office/drawing/2014/main" id="{516B937F-D6C9-E6E5-192D-5A8D771222CA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" name="Google Shape;2732;p41">
              <a:extLst>
                <a:ext uri="{FF2B5EF4-FFF2-40B4-BE49-F238E27FC236}">
                  <a16:creationId xmlns="" xmlns:a16="http://schemas.microsoft.com/office/drawing/2014/main" id="{9879B7FB-1C71-DB30-EF37-2F356875972F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C886F4F2-B6FB-3429-A129-F4A28B3292B6}"/>
              </a:ext>
            </a:extLst>
          </p:cNvPr>
          <p:cNvSpPr txBox="1"/>
          <p:nvPr/>
        </p:nvSpPr>
        <p:spPr>
          <a:xfrm>
            <a:off x="1882588" y="699248"/>
            <a:ext cx="9802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dirty="0">
              <a:solidFill>
                <a:srgbClr val="7030A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BD2FF94-C388-F6CF-4AA2-B64F2A523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588898"/>
              </p:ext>
            </p:extLst>
          </p:nvPr>
        </p:nvGraphicFramePr>
        <p:xfrm>
          <a:off x="2350514" y="1539764"/>
          <a:ext cx="8985357" cy="3807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6321">
                  <a:extLst>
                    <a:ext uri="{9D8B030D-6E8A-4147-A177-3AD203B41FA5}">
                      <a16:colId xmlns="" xmlns:a16="http://schemas.microsoft.com/office/drawing/2014/main" val="254266230"/>
                    </a:ext>
                  </a:extLst>
                </a:gridCol>
                <a:gridCol w="1734671">
                  <a:extLst>
                    <a:ext uri="{9D8B030D-6E8A-4147-A177-3AD203B41FA5}">
                      <a16:colId xmlns="" xmlns:a16="http://schemas.microsoft.com/office/drawing/2014/main" val="2658958799"/>
                    </a:ext>
                  </a:extLst>
                </a:gridCol>
                <a:gridCol w="1304365">
                  <a:extLst>
                    <a:ext uri="{9D8B030D-6E8A-4147-A177-3AD203B41FA5}">
                      <a16:colId xmlns="" xmlns:a16="http://schemas.microsoft.com/office/drawing/2014/main" val="2388640512"/>
                    </a:ext>
                  </a:extLst>
                </a:gridCol>
              </a:tblGrid>
              <a:tr h="51557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en-US" sz="24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Đạt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3558706"/>
                  </a:ext>
                </a:extLst>
              </a:tr>
              <a:tr h="51557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492883"/>
                  </a:ext>
                </a:extLst>
              </a:tr>
              <a:tr h="51557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27127168"/>
                  </a:ext>
                </a:extLst>
              </a:tr>
              <a:tr h="77335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3018931"/>
                  </a:ext>
                </a:extLst>
              </a:tr>
              <a:tr h="51557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triết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030227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938205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692877" y="-26699"/>
            <a:ext cx="7487471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988277" y="1961660"/>
            <a:ext cx="539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Chúc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các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em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học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tập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tốt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!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6337B28C-23CD-02D3-D9C8-CD4BD73E9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553"/>
            <a:ext cx="4821302" cy="3402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1209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847725" y="647700"/>
            <a:ext cx="10496550" cy="4953000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D7B9115-EB11-426E-A319-87440354C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47797" r="14286"/>
          <a:stretch/>
        </p:blipFill>
        <p:spPr>
          <a:xfrm>
            <a:off x="1226453" y="1828801"/>
            <a:ext cx="1961483" cy="377190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9B18D738-C1F3-411B-BE7F-7BA553396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9" y="918185"/>
            <a:ext cx="7205747" cy="3223098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82A7783B-18FB-4A93-A5EA-84C3F4B7C7F6}"/>
              </a:ext>
            </a:extLst>
          </p:cNvPr>
          <p:cNvSpPr txBox="1">
            <a:spLocks/>
          </p:cNvSpPr>
          <p:nvPr/>
        </p:nvSpPr>
        <p:spPr>
          <a:xfrm>
            <a:off x="4217653" y="1257300"/>
            <a:ext cx="6741699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604637D6-DDB8-49CB-B9F5-66E9779F2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64" y="3414006"/>
            <a:ext cx="650989" cy="673698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DCCE5DF8-63BD-4BB0-B277-E48F8E2CAA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207195" y="998477"/>
            <a:ext cx="1761564" cy="120809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B7DB55E2-7509-4E53-BFD0-C11565EA9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79" y="4141283"/>
            <a:ext cx="776531" cy="130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8746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1762543" y="-20073"/>
            <a:ext cx="8666914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099040" y="1932878"/>
            <a:ext cx="4896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6000" dirty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thức</a:t>
            </a:r>
            <a:endParaRPr lang="zh-CN" altLang="en-US" sz="6000" dirty="0">
              <a:solidFill>
                <a:srgbClr val="00B050"/>
              </a:solidFill>
              <a:latin typeface="#9Slide03 Encode SeEx Extrabold" panose="00000905000000000000" pitchFamily="2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5">
            <a:extLst>
              <a:ext uri="{FF2B5EF4-FFF2-40B4-BE49-F238E27FC236}">
                <a16:creationId xmlns="" xmlns:a16="http://schemas.microsoft.com/office/drawing/2014/main" id="{6AF1572C-2CC4-4E35-966F-EB4157644E55}"/>
              </a:ext>
            </a:extLst>
          </p:cNvPr>
          <p:cNvGrpSpPr/>
          <p:nvPr/>
        </p:nvGrpSpPr>
        <p:grpSpPr>
          <a:xfrm>
            <a:off x="-883076" y="-30971"/>
            <a:ext cx="4607912" cy="4666895"/>
            <a:chOff x="112128" y="1630522"/>
            <a:chExt cx="5291239" cy="4666895"/>
          </a:xfrm>
        </p:grpSpPr>
        <p:sp>
          <p:nvSpPr>
            <p:cNvPr id="13" name="椭圆 14">
              <a:extLst>
                <a:ext uri="{FF2B5EF4-FFF2-40B4-BE49-F238E27FC236}">
                  <a16:creationId xmlns="" xmlns:a16="http://schemas.microsoft.com/office/drawing/2014/main" id="{1742D052-6DAD-4E5E-8631-D04B0E1863B5}"/>
                </a:ext>
              </a:extLst>
            </p:cNvPr>
            <p:cNvSpPr/>
            <p:nvPr/>
          </p:nvSpPr>
          <p:spPr>
            <a:xfrm>
              <a:off x="954040" y="2096149"/>
              <a:ext cx="3552296" cy="3552296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3D916EA-7EFF-4206-A68B-86D2EBC1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3" b="68889"/>
            <a:stretch/>
          </p:blipFill>
          <p:spPr>
            <a:xfrm>
              <a:off x="112128" y="1630522"/>
              <a:ext cx="5291239" cy="46668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376540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1762543" y="-20073"/>
            <a:ext cx="8666914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039035" y="1932878"/>
            <a:ext cx="73904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I.</a:t>
            </a:r>
            <a:r>
              <a:rPr lang="en-US" altLang="zh-CN" sz="6000" dirty="0" smtClean="0">
                <a:solidFill>
                  <a:srgbClr val="00B050"/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KỂ LẠI MỘT TRUYỆN NGỤ NGÔN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3D916EA-7EFF-4206-A68B-86D2EBC15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3" b="68889"/>
          <a:stretch/>
        </p:blipFill>
        <p:spPr>
          <a:xfrm>
            <a:off x="-1017547" y="2702859"/>
            <a:ext cx="4056582" cy="3240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9403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9" y="1066294"/>
            <a:ext cx="10787063" cy="4672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3378483" y="201628"/>
            <a:ext cx="762406" cy="6363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3573014" y="176448"/>
            <a:ext cx="5804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NÓI THEO QUY TRÌNH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Google Shape;3580;p53">
            <a:extLst>
              <a:ext uri="{FF2B5EF4-FFF2-40B4-BE49-F238E27FC236}">
                <a16:creationId xmlns="" xmlns:a16="http://schemas.microsoft.com/office/drawing/2014/main" id="{97926ACE-19C2-927A-104B-B43789CF756E}"/>
              </a:ext>
            </a:extLst>
          </p:cNvPr>
          <p:cNvSpPr txBox="1"/>
          <p:nvPr/>
        </p:nvSpPr>
        <p:spPr>
          <a:xfrm>
            <a:off x="6475022" y="3979170"/>
            <a:ext cx="2340866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581;p53">
            <a:extLst>
              <a:ext uri="{FF2B5EF4-FFF2-40B4-BE49-F238E27FC236}">
                <a16:creationId xmlns="" xmlns:a16="http://schemas.microsoft.com/office/drawing/2014/main" id="{2E052310-730A-28DD-CFE1-78BD96C41FF7}"/>
              </a:ext>
            </a:extLst>
          </p:cNvPr>
          <p:cNvSpPr txBox="1"/>
          <p:nvPr/>
        </p:nvSpPr>
        <p:spPr>
          <a:xfrm>
            <a:off x="702469" y="4628119"/>
            <a:ext cx="3024714" cy="51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583;p53">
            <a:extLst>
              <a:ext uri="{FF2B5EF4-FFF2-40B4-BE49-F238E27FC236}">
                <a16:creationId xmlns="" xmlns:a16="http://schemas.microsoft.com/office/drawing/2014/main" id="{1C981327-24D0-44A9-18C2-03654016BF23}"/>
              </a:ext>
            </a:extLst>
          </p:cNvPr>
          <p:cNvSpPr txBox="1"/>
          <p:nvPr/>
        </p:nvSpPr>
        <p:spPr>
          <a:xfrm>
            <a:off x="3727183" y="4109173"/>
            <a:ext cx="2340866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4" name="Google Shape;3586;p53">
            <a:extLst>
              <a:ext uri="{FF2B5EF4-FFF2-40B4-BE49-F238E27FC236}">
                <a16:creationId xmlns="" xmlns:a16="http://schemas.microsoft.com/office/drawing/2014/main" id="{B490958A-416F-D722-6C23-1011AEADCDE3}"/>
              </a:ext>
            </a:extLst>
          </p:cNvPr>
          <p:cNvSpPr/>
          <p:nvPr/>
        </p:nvSpPr>
        <p:spPr>
          <a:xfrm>
            <a:off x="1680113" y="2506889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587;p53">
            <a:extLst>
              <a:ext uri="{FF2B5EF4-FFF2-40B4-BE49-F238E27FC236}">
                <a16:creationId xmlns="" xmlns:a16="http://schemas.microsoft.com/office/drawing/2014/main" id="{8222A373-5ABC-593C-2BB7-8E326133BBF6}"/>
              </a:ext>
            </a:extLst>
          </p:cNvPr>
          <p:cNvSpPr/>
          <p:nvPr/>
        </p:nvSpPr>
        <p:spPr>
          <a:xfrm>
            <a:off x="4254786" y="2506889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588;p53">
            <a:extLst>
              <a:ext uri="{FF2B5EF4-FFF2-40B4-BE49-F238E27FC236}">
                <a16:creationId xmlns="" xmlns:a16="http://schemas.microsoft.com/office/drawing/2014/main" id="{07F89FE7-921D-099A-8281-173238C4EA67}"/>
              </a:ext>
            </a:extLst>
          </p:cNvPr>
          <p:cNvSpPr/>
          <p:nvPr/>
        </p:nvSpPr>
        <p:spPr>
          <a:xfrm>
            <a:off x="6829459" y="2506889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589;p53">
            <a:extLst>
              <a:ext uri="{FF2B5EF4-FFF2-40B4-BE49-F238E27FC236}">
                <a16:creationId xmlns="" xmlns:a16="http://schemas.microsoft.com/office/drawing/2014/main" id="{478B6A39-CE4A-C39B-1249-587FD7840E94}"/>
              </a:ext>
            </a:extLst>
          </p:cNvPr>
          <p:cNvSpPr txBox="1"/>
          <p:nvPr/>
        </p:nvSpPr>
        <p:spPr>
          <a:xfrm>
            <a:off x="8982277" y="4140582"/>
            <a:ext cx="2340865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3591;p53">
            <a:extLst>
              <a:ext uri="{FF2B5EF4-FFF2-40B4-BE49-F238E27FC236}">
                <a16:creationId xmlns="" xmlns:a16="http://schemas.microsoft.com/office/drawing/2014/main" id="{51C2868A-1E8F-5970-CB5F-4C8ADD2FF132}"/>
              </a:ext>
            </a:extLst>
          </p:cNvPr>
          <p:cNvSpPr/>
          <p:nvPr/>
        </p:nvSpPr>
        <p:spPr>
          <a:xfrm>
            <a:off x="9404131" y="2506889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592;p53">
            <a:extLst>
              <a:ext uri="{FF2B5EF4-FFF2-40B4-BE49-F238E27FC236}">
                <a16:creationId xmlns="" xmlns:a16="http://schemas.microsoft.com/office/drawing/2014/main" id="{47FBCBC1-DB48-433B-DB32-FAFBC7DE3902}"/>
              </a:ext>
            </a:extLst>
          </p:cNvPr>
          <p:cNvSpPr txBox="1">
            <a:spLocks/>
          </p:cNvSpPr>
          <p:nvPr/>
        </p:nvSpPr>
        <p:spPr>
          <a:xfrm>
            <a:off x="1936080" y="1571595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1</a:t>
            </a:r>
          </a:p>
        </p:txBody>
      </p:sp>
      <p:cxnSp>
        <p:nvCxnSpPr>
          <p:cNvPr id="20" name="Google Shape;3593;p53">
            <a:extLst>
              <a:ext uri="{FF2B5EF4-FFF2-40B4-BE49-F238E27FC236}">
                <a16:creationId xmlns="" xmlns:a16="http://schemas.microsoft.com/office/drawing/2014/main" id="{CCDD2917-DA7D-B3B5-3F9C-BC1482C5DAB9}"/>
              </a:ext>
            </a:extLst>
          </p:cNvPr>
          <p:cNvCxnSpPr>
            <a:stCxn id="19" idx="2"/>
            <a:endCxn id="14" idx="0"/>
          </p:cNvCxnSpPr>
          <p:nvPr/>
        </p:nvCxnSpPr>
        <p:spPr>
          <a:xfrm>
            <a:off x="2240840" y="2181116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594;p53">
            <a:extLst>
              <a:ext uri="{FF2B5EF4-FFF2-40B4-BE49-F238E27FC236}">
                <a16:creationId xmlns="" xmlns:a16="http://schemas.microsoft.com/office/drawing/2014/main" id="{188C329F-1889-3034-F29B-A47069F7D9B6}"/>
              </a:ext>
            </a:extLst>
          </p:cNvPr>
          <p:cNvSpPr txBox="1">
            <a:spLocks/>
          </p:cNvSpPr>
          <p:nvPr/>
        </p:nvSpPr>
        <p:spPr>
          <a:xfrm>
            <a:off x="4510753" y="1571595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2</a:t>
            </a:r>
          </a:p>
        </p:txBody>
      </p:sp>
      <p:cxnSp>
        <p:nvCxnSpPr>
          <p:cNvPr id="25" name="Google Shape;3595;p53">
            <a:extLst>
              <a:ext uri="{FF2B5EF4-FFF2-40B4-BE49-F238E27FC236}">
                <a16:creationId xmlns="" xmlns:a16="http://schemas.microsoft.com/office/drawing/2014/main" id="{18A998A6-A0A0-9572-189D-4591FAD3529C}"/>
              </a:ext>
            </a:extLst>
          </p:cNvPr>
          <p:cNvCxnSpPr>
            <a:stCxn id="24" idx="2"/>
          </p:cNvCxnSpPr>
          <p:nvPr/>
        </p:nvCxnSpPr>
        <p:spPr>
          <a:xfrm>
            <a:off x="4815513" y="2181116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596;p53">
            <a:extLst>
              <a:ext uri="{FF2B5EF4-FFF2-40B4-BE49-F238E27FC236}">
                <a16:creationId xmlns="" xmlns:a16="http://schemas.microsoft.com/office/drawing/2014/main" id="{6BC98357-859A-22B0-3984-2B119A61FC45}"/>
              </a:ext>
            </a:extLst>
          </p:cNvPr>
          <p:cNvSpPr txBox="1">
            <a:spLocks/>
          </p:cNvSpPr>
          <p:nvPr/>
        </p:nvSpPr>
        <p:spPr>
          <a:xfrm>
            <a:off x="7085425" y="1571595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3</a:t>
            </a:r>
          </a:p>
        </p:txBody>
      </p:sp>
      <p:cxnSp>
        <p:nvCxnSpPr>
          <p:cNvPr id="27" name="Google Shape;3597;p53">
            <a:extLst>
              <a:ext uri="{FF2B5EF4-FFF2-40B4-BE49-F238E27FC236}">
                <a16:creationId xmlns="" xmlns:a16="http://schemas.microsoft.com/office/drawing/2014/main" id="{425182CA-CD50-208B-4D2D-B6E5C3047E81}"/>
              </a:ext>
            </a:extLst>
          </p:cNvPr>
          <p:cNvCxnSpPr>
            <a:stCxn id="26" idx="2"/>
          </p:cNvCxnSpPr>
          <p:nvPr/>
        </p:nvCxnSpPr>
        <p:spPr>
          <a:xfrm>
            <a:off x="7390186" y="2181116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598;p53">
            <a:extLst>
              <a:ext uri="{FF2B5EF4-FFF2-40B4-BE49-F238E27FC236}">
                <a16:creationId xmlns="" xmlns:a16="http://schemas.microsoft.com/office/drawing/2014/main" id="{80D5326B-2A14-657D-6F19-34A37AA117B1}"/>
              </a:ext>
            </a:extLst>
          </p:cNvPr>
          <p:cNvSpPr txBox="1">
            <a:spLocks/>
          </p:cNvSpPr>
          <p:nvPr/>
        </p:nvSpPr>
        <p:spPr>
          <a:xfrm>
            <a:off x="9660098" y="1571595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4</a:t>
            </a:r>
          </a:p>
        </p:txBody>
      </p:sp>
      <p:cxnSp>
        <p:nvCxnSpPr>
          <p:cNvPr id="29" name="Google Shape;3599;p53">
            <a:extLst>
              <a:ext uri="{FF2B5EF4-FFF2-40B4-BE49-F238E27FC236}">
                <a16:creationId xmlns="" xmlns:a16="http://schemas.microsoft.com/office/drawing/2014/main" id="{E3E8CE2A-417E-0551-45E0-8BA5A4EF31D6}"/>
              </a:ext>
            </a:extLst>
          </p:cNvPr>
          <p:cNvCxnSpPr>
            <a:stCxn id="28" idx="2"/>
          </p:cNvCxnSpPr>
          <p:nvPr/>
        </p:nvCxnSpPr>
        <p:spPr>
          <a:xfrm>
            <a:off x="9964858" y="2181116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600;p53">
            <a:extLst>
              <a:ext uri="{FF2B5EF4-FFF2-40B4-BE49-F238E27FC236}">
                <a16:creationId xmlns="" xmlns:a16="http://schemas.microsoft.com/office/drawing/2014/main" id="{3DEEA6F0-C8DD-9038-99EF-828727B3FA92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2801567" y="3067616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601;p53">
            <a:extLst>
              <a:ext uri="{FF2B5EF4-FFF2-40B4-BE49-F238E27FC236}">
                <a16:creationId xmlns="" xmlns:a16="http://schemas.microsoft.com/office/drawing/2014/main" id="{40F29877-3BD3-D378-18EB-67F9642531A3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5376240" y="3067616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602;p53">
            <a:extLst>
              <a:ext uri="{FF2B5EF4-FFF2-40B4-BE49-F238E27FC236}">
                <a16:creationId xmlns="" xmlns:a16="http://schemas.microsoft.com/office/drawing/2014/main" id="{8D72CD0F-8CCE-1A5E-283B-17B44A5480E3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7950913" y="3067616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" name="Google Shape;3603;p53">
            <a:extLst>
              <a:ext uri="{FF2B5EF4-FFF2-40B4-BE49-F238E27FC236}">
                <a16:creationId xmlns="" xmlns:a16="http://schemas.microsoft.com/office/drawing/2014/main" id="{F31CF103-F5A7-7DAD-B935-3DFC77562C90}"/>
              </a:ext>
            </a:extLst>
          </p:cNvPr>
          <p:cNvGrpSpPr/>
          <p:nvPr/>
        </p:nvGrpSpPr>
        <p:grpSpPr>
          <a:xfrm>
            <a:off x="4462529" y="2742328"/>
            <a:ext cx="726923" cy="650577"/>
            <a:chOff x="5464800" y="2634600"/>
            <a:chExt cx="446425" cy="397650"/>
          </a:xfrm>
        </p:grpSpPr>
        <p:sp>
          <p:nvSpPr>
            <p:cNvPr id="34" name="Google Shape;3604;p53">
              <a:extLst>
                <a:ext uri="{FF2B5EF4-FFF2-40B4-BE49-F238E27FC236}">
                  <a16:creationId xmlns="" xmlns:a16="http://schemas.microsoft.com/office/drawing/2014/main" id="{051A54A6-A9B8-BE43-AA76-C5EF617D6D9B}"/>
                </a:ext>
              </a:extLst>
            </p:cNvPr>
            <p:cNvSpPr/>
            <p:nvPr/>
          </p:nvSpPr>
          <p:spPr>
            <a:xfrm>
              <a:off x="5538875" y="2937900"/>
              <a:ext cx="57650" cy="44350"/>
            </a:xfrm>
            <a:custGeom>
              <a:avLst/>
              <a:gdLst/>
              <a:ahLst/>
              <a:cxnLst/>
              <a:rect l="l" t="t" r="r" b="b"/>
              <a:pathLst>
                <a:path w="2306" h="1774" extrusionOk="0">
                  <a:moveTo>
                    <a:pt x="1900" y="0"/>
                  </a:moveTo>
                  <a:lnTo>
                    <a:pt x="533" y="101"/>
                  </a:lnTo>
                  <a:lnTo>
                    <a:pt x="1" y="1039"/>
                  </a:lnTo>
                  <a:lnTo>
                    <a:pt x="1" y="1140"/>
                  </a:lnTo>
                  <a:lnTo>
                    <a:pt x="26" y="1241"/>
                  </a:lnTo>
                  <a:lnTo>
                    <a:pt x="77" y="1317"/>
                  </a:lnTo>
                  <a:lnTo>
                    <a:pt x="127" y="1393"/>
                  </a:lnTo>
                  <a:lnTo>
                    <a:pt x="254" y="1520"/>
                  </a:lnTo>
                  <a:lnTo>
                    <a:pt x="406" y="1621"/>
                  </a:lnTo>
                  <a:lnTo>
                    <a:pt x="583" y="1672"/>
                  </a:lnTo>
                  <a:lnTo>
                    <a:pt x="786" y="1722"/>
                  </a:lnTo>
                  <a:lnTo>
                    <a:pt x="963" y="1748"/>
                  </a:lnTo>
                  <a:lnTo>
                    <a:pt x="1141" y="1773"/>
                  </a:lnTo>
                  <a:lnTo>
                    <a:pt x="1318" y="1748"/>
                  </a:lnTo>
                  <a:lnTo>
                    <a:pt x="1495" y="1722"/>
                  </a:lnTo>
                  <a:lnTo>
                    <a:pt x="1698" y="1672"/>
                  </a:lnTo>
                  <a:lnTo>
                    <a:pt x="1900" y="1596"/>
                  </a:lnTo>
                  <a:lnTo>
                    <a:pt x="2078" y="1494"/>
                  </a:lnTo>
                  <a:lnTo>
                    <a:pt x="2204" y="1368"/>
                  </a:lnTo>
                  <a:lnTo>
                    <a:pt x="2255" y="1292"/>
                  </a:lnTo>
                  <a:lnTo>
                    <a:pt x="2306" y="1216"/>
                  </a:lnTo>
                  <a:lnTo>
                    <a:pt x="2306" y="1140"/>
                  </a:lnTo>
                  <a:lnTo>
                    <a:pt x="2306" y="1039"/>
                  </a:lnTo>
                  <a:lnTo>
                    <a:pt x="2280" y="70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53">
              <a:extLst>
                <a:ext uri="{FF2B5EF4-FFF2-40B4-BE49-F238E27FC236}">
                  <a16:creationId xmlns="" xmlns:a16="http://schemas.microsoft.com/office/drawing/2014/main" id="{3F130DDF-074D-02CA-74F6-8F8BFF9224C3}"/>
                </a:ext>
              </a:extLst>
            </p:cNvPr>
            <p:cNvSpPr/>
            <p:nvPr/>
          </p:nvSpPr>
          <p:spPr>
            <a:xfrm>
              <a:off x="5529375" y="2963850"/>
              <a:ext cx="77925" cy="62075"/>
            </a:xfrm>
            <a:custGeom>
              <a:avLst/>
              <a:gdLst/>
              <a:ahLst/>
              <a:cxnLst/>
              <a:rect l="l" t="t" r="r" b="b"/>
              <a:pathLst>
                <a:path w="3117" h="2483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1571"/>
                  </a:lnTo>
                  <a:lnTo>
                    <a:pt x="178" y="2483"/>
                  </a:lnTo>
                  <a:lnTo>
                    <a:pt x="2888" y="2483"/>
                  </a:lnTo>
                  <a:lnTo>
                    <a:pt x="3116" y="1242"/>
                  </a:lnTo>
                  <a:lnTo>
                    <a:pt x="2888" y="51"/>
                  </a:lnTo>
                  <a:lnTo>
                    <a:pt x="2686" y="1"/>
                  </a:lnTo>
                  <a:lnTo>
                    <a:pt x="2432" y="178"/>
                  </a:lnTo>
                  <a:lnTo>
                    <a:pt x="2154" y="305"/>
                  </a:lnTo>
                  <a:lnTo>
                    <a:pt x="1850" y="406"/>
                  </a:lnTo>
                  <a:lnTo>
                    <a:pt x="1546" y="431"/>
                  </a:lnTo>
                  <a:lnTo>
                    <a:pt x="1217" y="406"/>
                  </a:lnTo>
                  <a:lnTo>
                    <a:pt x="938" y="305"/>
                  </a:lnTo>
                  <a:lnTo>
                    <a:pt x="634" y="178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53">
              <a:extLst>
                <a:ext uri="{FF2B5EF4-FFF2-40B4-BE49-F238E27FC236}">
                  <a16:creationId xmlns="" xmlns:a16="http://schemas.microsoft.com/office/drawing/2014/main" id="{1461A728-F8F9-06B9-CD74-854DF47771C0}"/>
                </a:ext>
              </a:extLst>
            </p:cNvPr>
            <p:cNvSpPr/>
            <p:nvPr/>
          </p:nvSpPr>
          <p:spPr>
            <a:xfrm>
              <a:off x="5478725" y="2969550"/>
              <a:ext cx="55125" cy="56375"/>
            </a:xfrm>
            <a:custGeom>
              <a:avLst/>
              <a:gdLst/>
              <a:ahLst/>
              <a:cxnLst/>
              <a:rect l="l" t="t" r="r" b="b"/>
              <a:pathLst>
                <a:path w="2205" h="2255" extrusionOk="0">
                  <a:moveTo>
                    <a:pt x="2103" y="1"/>
                  </a:moveTo>
                  <a:lnTo>
                    <a:pt x="938" y="304"/>
                  </a:lnTo>
                  <a:lnTo>
                    <a:pt x="760" y="355"/>
                  </a:lnTo>
                  <a:lnTo>
                    <a:pt x="609" y="431"/>
                  </a:lnTo>
                  <a:lnTo>
                    <a:pt x="482" y="507"/>
                  </a:lnTo>
                  <a:lnTo>
                    <a:pt x="381" y="608"/>
                  </a:lnTo>
                  <a:lnTo>
                    <a:pt x="305" y="710"/>
                  </a:lnTo>
                  <a:lnTo>
                    <a:pt x="229" y="862"/>
                  </a:lnTo>
                  <a:lnTo>
                    <a:pt x="178" y="1014"/>
                  </a:lnTo>
                  <a:lnTo>
                    <a:pt x="127" y="1191"/>
                  </a:lnTo>
                  <a:lnTo>
                    <a:pt x="51" y="1723"/>
                  </a:lnTo>
                  <a:lnTo>
                    <a:pt x="1" y="1875"/>
                  </a:lnTo>
                  <a:lnTo>
                    <a:pt x="1" y="1976"/>
                  </a:lnTo>
                  <a:lnTo>
                    <a:pt x="1" y="2027"/>
                  </a:lnTo>
                  <a:lnTo>
                    <a:pt x="26" y="2052"/>
                  </a:lnTo>
                  <a:lnTo>
                    <a:pt x="77" y="2077"/>
                  </a:lnTo>
                  <a:lnTo>
                    <a:pt x="153" y="2077"/>
                  </a:lnTo>
                  <a:lnTo>
                    <a:pt x="203" y="2255"/>
                  </a:lnTo>
                  <a:lnTo>
                    <a:pt x="2204" y="2255"/>
                  </a:lnTo>
                  <a:lnTo>
                    <a:pt x="2204" y="330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53">
              <a:extLst>
                <a:ext uri="{FF2B5EF4-FFF2-40B4-BE49-F238E27FC236}">
                  <a16:creationId xmlns="" xmlns:a16="http://schemas.microsoft.com/office/drawing/2014/main" id="{41EE6673-B5BD-A331-95F8-C27EBA66AC4C}"/>
                </a:ext>
              </a:extLst>
            </p:cNvPr>
            <p:cNvSpPr/>
            <p:nvPr/>
          </p:nvSpPr>
          <p:spPr>
            <a:xfrm>
              <a:off x="5529375" y="2963850"/>
              <a:ext cx="20300" cy="13950"/>
            </a:xfrm>
            <a:custGeom>
              <a:avLst/>
              <a:gdLst/>
              <a:ahLst/>
              <a:cxnLst/>
              <a:rect l="l" t="t" r="r" b="b"/>
              <a:pathLst>
                <a:path w="812" h="558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330"/>
                  </a:lnTo>
                  <a:lnTo>
                    <a:pt x="178" y="558"/>
                  </a:lnTo>
                  <a:lnTo>
                    <a:pt x="355" y="507"/>
                  </a:lnTo>
                  <a:lnTo>
                    <a:pt x="533" y="482"/>
                  </a:lnTo>
                  <a:lnTo>
                    <a:pt x="710" y="406"/>
                  </a:lnTo>
                  <a:lnTo>
                    <a:pt x="761" y="355"/>
                  </a:lnTo>
                  <a:lnTo>
                    <a:pt x="811" y="27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53">
              <a:extLst>
                <a:ext uri="{FF2B5EF4-FFF2-40B4-BE49-F238E27FC236}">
                  <a16:creationId xmlns="" xmlns:a16="http://schemas.microsoft.com/office/drawing/2014/main" id="{2D352029-F2DC-1CED-3AAB-850E825CF04B}"/>
                </a:ext>
              </a:extLst>
            </p:cNvPr>
            <p:cNvSpPr/>
            <p:nvPr/>
          </p:nvSpPr>
          <p:spPr>
            <a:xfrm>
              <a:off x="5601575" y="2965125"/>
              <a:ext cx="62700" cy="60800"/>
            </a:xfrm>
            <a:custGeom>
              <a:avLst/>
              <a:gdLst/>
              <a:ahLst/>
              <a:cxnLst/>
              <a:rect l="l" t="t" r="r" b="b"/>
              <a:pathLst>
                <a:path w="2508" h="2432" extrusionOk="0">
                  <a:moveTo>
                    <a:pt x="0" y="0"/>
                  </a:moveTo>
                  <a:lnTo>
                    <a:pt x="0" y="2432"/>
                  </a:lnTo>
                  <a:lnTo>
                    <a:pt x="2508" y="2432"/>
                  </a:lnTo>
                  <a:lnTo>
                    <a:pt x="2330" y="1469"/>
                  </a:lnTo>
                  <a:lnTo>
                    <a:pt x="2280" y="1292"/>
                  </a:lnTo>
                  <a:lnTo>
                    <a:pt x="2229" y="1115"/>
                  </a:lnTo>
                  <a:lnTo>
                    <a:pt x="2128" y="937"/>
                  </a:lnTo>
                  <a:lnTo>
                    <a:pt x="2027" y="811"/>
                  </a:lnTo>
                  <a:lnTo>
                    <a:pt x="1875" y="659"/>
                  </a:lnTo>
                  <a:lnTo>
                    <a:pt x="1723" y="557"/>
                  </a:lnTo>
                  <a:lnTo>
                    <a:pt x="1571" y="456"/>
                  </a:lnTo>
                  <a:lnTo>
                    <a:pt x="1393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53">
              <a:extLst>
                <a:ext uri="{FF2B5EF4-FFF2-40B4-BE49-F238E27FC236}">
                  <a16:creationId xmlns="" xmlns:a16="http://schemas.microsoft.com/office/drawing/2014/main" id="{EC55FA8B-A9C5-85B2-E423-AC50991AF7D5}"/>
                </a:ext>
              </a:extLst>
            </p:cNvPr>
            <p:cNvSpPr/>
            <p:nvPr/>
          </p:nvSpPr>
          <p:spPr>
            <a:xfrm>
              <a:off x="5711125" y="2644100"/>
              <a:ext cx="105125" cy="107650"/>
            </a:xfrm>
            <a:custGeom>
              <a:avLst/>
              <a:gdLst/>
              <a:ahLst/>
              <a:cxnLst/>
              <a:rect l="l" t="t" r="r" b="b"/>
              <a:pathLst>
                <a:path w="4205" h="4306" extrusionOk="0">
                  <a:moveTo>
                    <a:pt x="228" y="0"/>
                  </a:moveTo>
                  <a:lnTo>
                    <a:pt x="152" y="25"/>
                  </a:lnTo>
                  <a:lnTo>
                    <a:pt x="101" y="76"/>
                  </a:lnTo>
                  <a:lnTo>
                    <a:pt x="51" y="177"/>
                  </a:lnTo>
                  <a:lnTo>
                    <a:pt x="25" y="279"/>
                  </a:lnTo>
                  <a:lnTo>
                    <a:pt x="0" y="507"/>
                  </a:lnTo>
                  <a:lnTo>
                    <a:pt x="0" y="709"/>
                  </a:lnTo>
                  <a:lnTo>
                    <a:pt x="25" y="3014"/>
                  </a:lnTo>
                  <a:lnTo>
                    <a:pt x="51" y="3115"/>
                  </a:lnTo>
                  <a:lnTo>
                    <a:pt x="76" y="3191"/>
                  </a:lnTo>
                  <a:lnTo>
                    <a:pt x="101" y="3242"/>
                  </a:lnTo>
                  <a:lnTo>
                    <a:pt x="152" y="3318"/>
                  </a:lnTo>
                  <a:lnTo>
                    <a:pt x="228" y="3369"/>
                  </a:lnTo>
                  <a:lnTo>
                    <a:pt x="279" y="3394"/>
                  </a:lnTo>
                  <a:lnTo>
                    <a:pt x="355" y="3419"/>
                  </a:lnTo>
                  <a:lnTo>
                    <a:pt x="456" y="3445"/>
                  </a:lnTo>
                  <a:lnTo>
                    <a:pt x="1748" y="3470"/>
                  </a:lnTo>
                  <a:lnTo>
                    <a:pt x="1824" y="3495"/>
                  </a:lnTo>
                  <a:lnTo>
                    <a:pt x="1900" y="3521"/>
                  </a:lnTo>
                  <a:lnTo>
                    <a:pt x="2786" y="4280"/>
                  </a:lnTo>
                  <a:lnTo>
                    <a:pt x="2862" y="4306"/>
                  </a:lnTo>
                  <a:lnTo>
                    <a:pt x="2913" y="4280"/>
                  </a:lnTo>
                  <a:lnTo>
                    <a:pt x="2989" y="4230"/>
                  </a:lnTo>
                  <a:lnTo>
                    <a:pt x="2989" y="4154"/>
                  </a:lnTo>
                  <a:lnTo>
                    <a:pt x="3065" y="3799"/>
                  </a:lnTo>
                  <a:lnTo>
                    <a:pt x="3065" y="3698"/>
                  </a:lnTo>
                  <a:lnTo>
                    <a:pt x="3141" y="3597"/>
                  </a:lnTo>
                  <a:lnTo>
                    <a:pt x="3217" y="3546"/>
                  </a:lnTo>
                  <a:lnTo>
                    <a:pt x="3318" y="3521"/>
                  </a:lnTo>
                  <a:lnTo>
                    <a:pt x="3926" y="3521"/>
                  </a:lnTo>
                  <a:lnTo>
                    <a:pt x="4078" y="3470"/>
                  </a:lnTo>
                  <a:lnTo>
                    <a:pt x="4128" y="3445"/>
                  </a:lnTo>
                  <a:lnTo>
                    <a:pt x="4179" y="3394"/>
                  </a:lnTo>
                  <a:lnTo>
                    <a:pt x="4204" y="3318"/>
                  </a:lnTo>
                  <a:lnTo>
                    <a:pt x="4204" y="3242"/>
                  </a:lnTo>
                  <a:lnTo>
                    <a:pt x="4204" y="405"/>
                  </a:lnTo>
                  <a:lnTo>
                    <a:pt x="4204" y="329"/>
                  </a:lnTo>
                  <a:lnTo>
                    <a:pt x="4179" y="253"/>
                  </a:lnTo>
                  <a:lnTo>
                    <a:pt x="4128" y="177"/>
                  </a:lnTo>
                  <a:lnTo>
                    <a:pt x="4078" y="127"/>
                  </a:lnTo>
                  <a:lnTo>
                    <a:pt x="4027" y="76"/>
                  </a:lnTo>
                  <a:lnTo>
                    <a:pt x="3951" y="25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53">
              <a:extLst>
                <a:ext uri="{FF2B5EF4-FFF2-40B4-BE49-F238E27FC236}">
                  <a16:creationId xmlns="" xmlns:a16="http://schemas.microsoft.com/office/drawing/2014/main" id="{67523F45-67E8-9EFE-4A71-E346C3CF2079}"/>
                </a:ext>
              </a:extLst>
            </p:cNvPr>
            <p:cNvSpPr/>
            <p:nvPr/>
          </p:nvSpPr>
          <p:spPr>
            <a:xfrm>
              <a:off x="5562950" y="2644100"/>
              <a:ext cx="106400" cy="107650"/>
            </a:xfrm>
            <a:custGeom>
              <a:avLst/>
              <a:gdLst/>
              <a:ahLst/>
              <a:cxnLst/>
              <a:rect l="l" t="t" r="r" b="b"/>
              <a:pathLst>
                <a:path w="4256" h="4306" extrusionOk="0">
                  <a:moveTo>
                    <a:pt x="431" y="0"/>
                  </a:moveTo>
                  <a:lnTo>
                    <a:pt x="330" y="152"/>
                  </a:lnTo>
                  <a:lnTo>
                    <a:pt x="254" y="152"/>
                  </a:lnTo>
                  <a:lnTo>
                    <a:pt x="178" y="203"/>
                  </a:lnTo>
                  <a:lnTo>
                    <a:pt x="127" y="228"/>
                  </a:lnTo>
                  <a:lnTo>
                    <a:pt x="76" y="304"/>
                  </a:lnTo>
                  <a:lnTo>
                    <a:pt x="26" y="456"/>
                  </a:lnTo>
                  <a:lnTo>
                    <a:pt x="0" y="608"/>
                  </a:lnTo>
                  <a:lnTo>
                    <a:pt x="51" y="3141"/>
                  </a:lnTo>
                  <a:lnTo>
                    <a:pt x="76" y="3242"/>
                  </a:lnTo>
                  <a:lnTo>
                    <a:pt x="76" y="3318"/>
                  </a:lnTo>
                  <a:lnTo>
                    <a:pt x="127" y="3369"/>
                  </a:lnTo>
                  <a:lnTo>
                    <a:pt x="178" y="3445"/>
                  </a:lnTo>
                  <a:lnTo>
                    <a:pt x="228" y="3495"/>
                  </a:lnTo>
                  <a:lnTo>
                    <a:pt x="304" y="3521"/>
                  </a:lnTo>
                  <a:lnTo>
                    <a:pt x="380" y="3546"/>
                  </a:lnTo>
                  <a:lnTo>
                    <a:pt x="456" y="3571"/>
                  </a:lnTo>
                  <a:lnTo>
                    <a:pt x="912" y="3571"/>
                  </a:lnTo>
                  <a:lnTo>
                    <a:pt x="988" y="3647"/>
                  </a:lnTo>
                  <a:lnTo>
                    <a:pt x="1039" y="3723"/>
                  </a:lnTo>
                  <a:lnTo>
                    <a:pt x="1064" y="3825"/>
                  </a:lnTo>
                  <a:lnTo>
                    <a:pt x="963" y="4179"/>
                  </a:lnTo>
                  <a:lnTo>
                    <a:pt x="988" y="4255"/>
                  </a:lnTo>
                  <a:lnTo>
                    <a:pt x="1039" y="4306"/>
                  </a:lnTo>
                  <a:lnTo>
                    <a:pt x="1115" y="4306"/>
                  </a:lnTo>
                  <a:lnTo>
                    <a:pt x="1191" y="4280"/>
                  </a:lnTo>
                  <a:lnTo>
                    <a:pt x="2204" y="3571"/>
                  </a:lnTo>
                  <a:lnTo>
                    <a:pt x="2280" y="3546"/>
                  </a:lnTo>
                  <a:lnTo>
                    <a:pt x="2356" y="3521"/>
                  </a:lnTo>
                  <a:lnTo>
                    <a:pt x="3597" y="3546"/>
                  </a:lnTo>
                  <a:lnTo>
                    <a:pt x="3774" y="3521"/>
                  </a:lnTo>
                  <a:lnTo>
                    <a:pt x="3926" y="3495"/>
                  </a:lnTo>
                  <a:lnTo>
                    <a:pt x="4002" y="3445"/>
                  </a:lnTo>
                  <a:lnTo>
                    <a:pt x="4053" y="3419"/>
                  </a:lnTo>
                  <a:lnTo>
                    <a:pt x="4078" y="3343"/>
                  </a:lnTo>
                  <a:lnTo>
                    <a:pt x="4078" y="3267"/>
                  </a:lnTo>
                  <a:lnTo>
                    <a:pt x="4255" y="3115"/>
                  </a:lnTo>
                  <a:lnTo>
                    <a:pt x="4255" y="405"/>
                  </a:lnTo>
                  <a:lnTo>
                    <a:pt x="4255" y="329"/>
                  </a:lnTo>
                  <a:lnTo>
                    <a:pt x="4230" y="253"/>
                  </a:lnTo>
                  <a:lnTo>
                    <a:pt x="4179" y="177"/>
                  </a:lnTo>
                  <a:lnTo>
                    <a:pt x="4129" y="127"/>
                  </a:lnTo>
                  <a:lnTo>
                    <a:pt x="4078" y="76"/>
                  </a:lnTo>
                  <a:lnTo>
                    <a:pt x="4002" y="25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53">
              <a:extLst>
                <a:ext uri="{FF2B5EF4-FFF2-40B4-BE49-F238E27FC236}">
                  <a16:creationId xmlns="" xmlns:a16="http://schemas.microsoft.com/office/drawing/2014/main" id="{2E46046F-C5E9-7737-06CB-C21AC8E4C013}"/>
                </a:ext>
              </a:extLst>
            </p:cNvPr>
            <p:cNvSpPr/>
            <p:nvPr/>
          </p:nvSpPr>
          <p:spPr>
            <a:xfrm>
              <a:off x="5720600" y="2783400"/>
              <a:ext cx="182400" cy="198850"/>
            </a:xfrm>
            <a:custGeom>
              <a:avLst/>
              <a:gdLst/>
              <a:ahLst/>
              <a:cxnLst/>
              <a:rect l="l" t="t" r="r" b="b"/>
              <a:pathLst>
                <a:path w="7296" h="7954" extrusionOk="0">
                  <a:moveTo>
                    <a:pt x="3800" y="0"/>
                  </a:moveTo>
                  <a:lnTo>
                    <a:pt x="3522" y="25"/>
                  </a:lnTo>
                  <a:lnTo>
                    <a:pt x="3319" y="51"/>
                  </a:lnTo>
                  <a:lnTo>
                    <a:pt x="3116" y="76"/>
                  </a:lnTo>
                  <a:lnTo>
                    <a:pt x="2939" y="127"/>
                  </a:lnTo>
                  <a:lnTo>
                    <a:pt x="2787" y="177"/>
                  </a:lnTo>
                  <a:lnTo>
                    <a:pt x="2610" y="253"/>
                  </a:lnTo>
                  <a:lnTo>
                    <a:pt x="2458" y="355"/>
                  </a:lnTo>
                  <a:lnTo>
                    <a:pt x="2179" y="557"/>
                  </a:lnTo>
                  <a:lnTo>
                    <a:pt x="2128" y="583"/>
                  </a:lnTo>
                  <a:lnTo>
                    <a:pt x="1951" y="608"/>
                  </a:lnTo>
                  <a:lnTo>
                    <a:pt x="1799" y="633"/>
                  </a:lnTo>
                  <a:lnTo>
                    <a:pt x="1647" y="659"/>
                  </a:lnTo>
                  <a:lnTo>
                    <a:pt x="1495" y="709"/>
                  </a:lnTo>
                  <a:lnTo>
                    <a:pt x="1369" y="785"/>
                  </a:lnTo>
                  <a:lnTo>
                    <a:pt x="1242" y="887"/>
                  </a:lnTo>
                  <a:lnTo>
                    <a:pt x="1141" y="963"/>
                  </a:lnTo>
                  <a:lnTo>
                    <a:pt x="1039" y="1089"/>
                  </a:lnTo>
                  <a:lnTo>
                    <a:pt x="938" y="1191"/>
                  </a:lnTo>
                  <a:lnTo>
                    <a:pt x="862" y="1317"/>
                  </a:lnTo>
                  <a:lnTo>
                    <a:pt x="811" y="1469"/>
                  </a:lnTo>
                  <a:lnTo>
                    <a:pt x="761" y="1596"/>
                  </a:lnTo>
                  <a:lnTo>
                    <a:pt x="710" y="1748"/>
                  </a:lnTo>
                  <a:lnTo>
                    <a:pt x="710" y="1900"/>
                  </a:lnTo>
                  <a:lnTo>
                    <a:pt x="710" y="2077"/>
                  </a:lnTo>
                  <a:lnTo>
                    <a:pt x="735" y="2229"/>
                  </a:lnTo>
                  <a:lnTo>
                    <a:pt x="735" y="2254"/>
                  </a:lnTo>
                  <a:lnTo>
                    <a:pt x="710" y="2280"/>
                  </a:lnTo>
                  <a:lnTo>
                    <a:pt x="583" y="2432"/>
                  </a:lnTo>
                  <a:lnTo>
                    <a:pt x="482" y="2558"/>
                  </a:lnTo>
                  <a:lnTo>
                    <a:pt x="406" y="2736"/>
                  </a:lnTo>
                  <a:lnTo>
                    <a:pt x="330" y="2888"/>
                  </a:lnTo>
                  <a:lnTo>
                    <a:pt x="280" y="3065"/>
                  </a:lnTo>
                  <a:lnTo>
                    <a:pt x="229" y="3242"/>
                  </a:lnTo>
                  <a:lnTo>
                    <a:pt x="204" y="3445"/>
                  </a:lnTo>
                  <a:lnTo>
                    <a:pt x="178" y="3647"/>
                  </a:lnTo>
                  <a:lnTo>
                    <a:pt x="204" y="3926"/>
                  </a:lnTo>
                  <a:lnTo>
                    <a:pt x="254" y="4179"/>
                  </a:lnTo>
                  <a:lnTo>
                    <a:pt x="330" y="4433"/>
                  </a:lnTo>
                  <a:lnTo>
                    <a:pt x="431" y="4660"/>
                  </a:lnTo>
                  <a:lnTo>
                    <a:pt x="457" y="4711"/>
                  </a:lnTo>
                  <a:lnTo>
                    <a:pt x="431" y="4736"/>
                  </a:lnTo>
                  <a:lnTo>
                    <a:pt x="305" y="4888"/>
                  </a:lnTo>
                  <a:lnTo>
                    <a:pt x="229" y="5040"/>
                  </a:lnTo>
                  <a:lnTo>
                    <a:pt x="153" y="5218"/>
                  </a:lnTo>
                  <a:lnTo>
                    <a:pt x="77" y="5420"/>
                  </a:lnTo>
                  <a:lnTo>
                    <a:pt x="52" y="5598"/>
                  </a:lnTo>
                  <a:lnTo>
                    <a:pt x="26" y="5800"/>
                  </a:lnTo>
                  <a:lnTo>
                    <a:pt x="1" y="6231"/>
                  </a:lnTo>
                  <a:lnTo>
                    <a:pt x="26" y="6433"/>
                  </a:lnTo>
                  <a:lnTo>
                    <a:pt x="77" y="6661"/>
                  </a:lnTo>
                  <a:lnTo>
                    <a:pt x="153" y="6915"/>
                  </a:lnTo>
                  <a:lnTo>
                    <a:pt x="254" y="7168"/>
                  </a:lnTo>
                  <a:lnTo>
                    <a:pt x="356" y="7396"/>
                  </a:lnTo>
                  <a:lnTo>
                    <a:pt x="482" y="7598"/>
                  </a:lnTo>
                  <a:lnTo>
                    <a:pt x="609" y="7801"/>
                  </a:lnTo>
                  <a:lnTo>
                    <a:pt x="735" y="7953"/>
                  </a:lnTo>
                  <a:lnTo>
                    <a:pt x="6637" y="7877"/>
                  </a:lnTo>
                  <a:lnTo>
                    <a:pt x="6738" y="7750"/>
                  </a:lnTo>
                  <a:lnTo>
                    <a:pt x="6839" y="7598"/>
                  </a:lnTo>
                  <a:lnTo>
                    <a:pt x="7017" y="7269"/>
                  </a:lnTo>
                  <a:lnTo>
                    <a:pt x="7169" y="6915"/>
                  </a:lnTo>
                  <a:lnTo>
                    <a:pt x="7245" y="6535"/>
                  </a:lnTo>
                  <a:lnTo>
                    <a:pt x="7295" y="6155"/>
                  </a:lnTo>
                  <a:lnTo>
                    <a:pt x="7295" y="5775"/>
                  </a:lnTo>
                  <a:lnTo>
                    <a:pt x="7270" y="5598"/>
                  </a:lnTo>
                  <a:lnTo>
                    <a:pt x="7219" y="5420"/>
                  </a:lnTo>
                  <a:lnTo>
                    <a:pt x="7169" y="5268"/>
                  </a:lnTo>
                  <a:lnTo>
                    <a:pt x="7093" y="5142"/>
                  </a:lnTo>
                  <a:lnTo>
                    <a:pt x="6966" y="4914"/>
                  </a:lnTo>
                  <a:lnTo>
                    <a:pt x="6789" y="4736"/>
                  </a:lnTo>
                  <a:lnTo>
                    <a:pt x="6789" y="4686"/>
                  </a:lnTo>
                  <a:lnTo>
                    <a:pt x="6789" y="4635"/>
                  </a:lnTo>
                  <a:lnTo>
                    <a:pt x="6890" y="4407"/>
                  </a:lnTo>
                  <a:lnTo>
                    <a:pt x="6966" y="4179"/>
                  </a:lnTo>
                  <a:lnTo>
                    <a:pt x="7017" y="3901"/>
                  </a:lnTo>
                  <a:lnTo>
                    <a:pt x="7042" y="3622"/>
                  </a:lnTo>
                  <a:lnTo>
                    <a:pt x="7042" y="3419"/>
                  </a:lnTo>
                  <a:lnTo>
                    <a:pt x="7017" y="3242"/>
                  </a:lnTo>
                  <a:lnTo>
                    <a:pt x="6966" y="3039"/>
                  </a:lnTo>
                  <a:lnTo>
                    <a:pt x="6890" y="2862"/>
                  </a:lnTo>
                  <a:lnTo>
                    <a:pt x="6814" y="2685"/>
                  </a:lnTo>
                  <a:lnTo>
                    <a:pt x="6738" y="2533"/>
                  </a:lnTo>
                  <a:lnTo>
                    <a:pt x="6637" y="2381"/>
                  </a:lnTo>
                  <a:lnTo>
                    <a:pt x="6510" y="2254"/>
                  </a:lnTo>
                  <a:lnTo>
                    <a:pt x="6485" y="2204"/>
                  </a:lnTo>
                  <a:lnTo>
                    <a:pt x="6485" y="2178"/>
                  </a:lnTo>
                  <a:lnTo>
                    <a:pt x="6510" y="1950"/>
                  </a:lnTo>
                  <a:lnTo>
                    <a:pt x="6510" y="1798"/>
                  </a:lnTo>
                  <a:lnTo>
                    <a:pt x="6485" y="1646"/>
                  </a:lnTo>
                  <a:lnTo>
                    <a:pt x="6384" y="1393"/>
                  </a:lnTo>
                  <a:lnTo>
                    <a:pt x="6257" y="1140"/>
                  </a:lnTo>
                  <a:lnTo>
                    <a:pt x="6080" y="937"/>
                  </a:lnTo>
                  <a:lnTo>
                    <a:pt x="5852" y="760"/>
                  </a:lnTo>
                  <a:lnTo>
                    <a:pt x="5624" y="633"/>
                  </a:lnTo>
                  <a:lnTo>
                    <a:pt x="5345" y="532"/>
                  </a:lnTo>
                  <a:lnTo>
                    <a:pt x="5041" y="507"/>
                  </a:lnTo>
                  <a:lnTo>
                    <a:pt x="4991" y="481"/>
                  </a:lnTo>
                  <a:lnTo>
                    <a:pt x="4788" y="329"/>
                  </a:lnTo>
                  <a:lnTo>
                    <a:pt x="4560" y="203"/>
                  </a:lnTo>
                  <a:lnTo>
                    <a:pt x="4307" y="76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53">
              <a:extLst>
                <a:ext uri="{FF2B5EF4-FFF2-40B4-BE49-F238E27FC236}">
                  <a16:creationId xmlns="" xmlns:a16="http://schemas.microsoft.com/office/drawing/2014/main" id="{EC0548D5-66E4-CD7C-8278-29EB20403A27}"/>
                </a:ext>
              </a:extLst>
            </p:cNvPr>
            <p:cNvSpPr/>
            <p:nvPr/>
          </p:nvSpPr>
          <p:spPr>
            <a:xfrm>
              <a:off x="5486950" y="2868875"/>
              <a:ext cx="161500" cy="33575"/>
            </a:xfrm>
            <a:custGeom>
              <a:avLst/>
              <a:gdLst/>
              <a:ahLst/>
              <a:cxnLst/>
              <a:rect l="l" t="t" r="r" b="b"/>
              <a:pathLst>
                <a:path w="6460" h="1343" extrusionOk="0">
                  <a:moveTo>
                    <a:pt x="583" y="0"/>
                  </a:moveTo>
                  <a:lnTo>
                    <a:pt x="457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54"/>
                  </a:lnTo>
                  <a:lnTo>
                    <a:pt x="52" y="355"/>
                  </a:lnTo>
                  <a:lnTo>
                    <a:pt x="26" y="456"/>
                  </a:lnTo>
                  <a:lnTo>
                    <a:pt x="1" y="558"/>
                  </a:lnTo>
                  <a:lnTo>
                    <a:pt x="26" y="710"/>
                  </a:lnTo>
                  <a:lnTo>
                    <a:pt x="77" y="862"/>
                  </a:lnTo>
                  <a:lnTo>
                    <a:pt x="153" y="988"/>
                  </a:lnTo>
                  <a:lnTo>
                    <a:pt x="229" y="1115"/>
                  </a:lnTo>
                  <a:lnTo>
                    <a:pt x="355" y="1216"/>
                  </a:lnTo>
                  <a:lnTo>
                    <a:pt x="482" y="1267"/>
                  </a:lnTo>
                  <a:lnTo>
                    <a:pt x="634" y="1317"/>
                  </a:lnTo>
                  <a:lnTo>
                    <a:pt x="786" y="1343"/>
                  </a:lnTo>
                  <a:lnTo>
                    <a:pt x="5674" y="1343"/>
                  </a:lnTo>
                  <a:lnTo>
                    <a:pt x="5826" y="1317"/>
                  </a:lnTo>
                  <a:lnTo>
                    <a:pt x="5978" y="1267"/>
                  </a:lnTo>
                  <a:lnTo>
                    <a:pt x="6105" y="1216"/>
                  </a:lnTo>
                  <a:lnTo>
                    <a:pt x="6232" y="1115"/>
                  </a:lnTo>
                  <a:lnTo>
                    <a:pt x="6333" y="988"/>
                  </a:lnTo>
                  <a:lnTo>
                    <a:pt x="6384" y="862"/>
                  </a:lnTo>
                  <a:lnTo>
                    <a:pt x="6434" y="710"/>
                  </a:lnTo>
                  <a:lnTo>
                    <a:pt x="6460" y="558"/>
                  </a:lnTo>
                  <a:lnTo>
                    <a:pt x="6434" y="456"/>
                  </a:lnTo>
                  <a:lnTo>
                    <a:pt x="6409" y="355"/>
                  </a:lnTo>
                  <a:lnTo>
                    <a:pt x="6358" y="254"/>
                  </a:lnTo>
                  <a:lnTo>
                    <a:pt x="6282" y="178"/>
                  </a:lnTo>
                  <a:lnTo>
                    <a:pt x="6206" y="102"/>
                  </a:lnTo>
                  <a:lnTo>
                    <a:pt x="6105" y="51"/>
                  </a:lnTo>
                  <a:lnTo>
                    <a:pt x="6004" y="26"/>
                  </a:lnTo>
                  <a:lnTo>
                    <a:pt x="5902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53">
              <a:extLst>
                <a:ext uri="{FF2B5EF4-FFF2-40B4-BE49-F238E27FC236}">
                  <a16:creationId xmlns="" xmlns:a16="http://schemas.microsoft.com/office/drawing/2014/main" id="{8622DBE1-73C2-B60A-3D7A-AC678EC3B8DD}"/>
                </a:ext>
              </a:extLst>
            </p:cNvPr>
            <p:cNvSpPr/>
            <p:nvPr/>
          </p:nvSpPr>
          <p:spPr>
            <a:xfrm>
              <a:off x="5509750" y="2806175"/>
              <a:ext cx="115900" cy="145675"/>
            </a:xfrm>
            <a:custGeom>
              <a:avLst/>
              <a:gdLst/>
              <a:ahLst/>
              <a:cxnLst/>
              <a:rect l="l" t="t" r="r" b="b"/>
              <a:pathLst>
                <a:path w="4636" h="5827" extrusionOk="0">
                  <a:moveTo>
                    <a:pt x="2306" y="1"/>
                  </a:moveTo>
                  <a:lnTo>
                    <a:pt x="2052" y="52"/>
                  </a:lnTo>
                  <a:lnTo>
                    <a:pt x="1799" y="102"/>
                  </a:lnTo>
                  <a:lnTo>
                    <a:pt x="1470" y="204"/>
                  </a:lnTo>
                  <a:lnTo>
                    <a:pt x="1140" y="330"/>
                  </a:lnTo>
                  <a:lnTo>
                    <a:pt x="811" y="508"/>
                  </a:lnTo>
                  <a:lnTo>
                    <a:pt x="685" y="609"/>
                  </a:lnTo>
                  <a:lnTo>
                    <a:pt x="558" y="710"/>
                  </a:lnTo>
                  <a:lnTo>
                    <a:pt x="431" y="837"/>
                  </a:lnTo>
                  <a:lnTo>
                    <a:pt x="355" y="963"/>
                  </a:lnTo>
                  <a:lnTo>
                    <a:pt x="203" y="1318"/>
                  </a:lnTo>
                  <a:lnTo>
                    <a:pt x="102" y="1723"/>
                  </a:lnTo>
                  <a:lnTo>
                    <a:pt x="26" y="2128"/>
                  </a:lnTo>
                  <a:lnTo>
                    <a:pt x="1" y="2610"/>
                  </a:lnTo>
                  <a:lnTo>
                    <a:pt x="1" y="3243"/>
                  </a:lnTo>
                  <a:lnTo>
                    <a:pt x="26" y="3496"/>
                  </a:lnTo>
                  <a:lnTo>
                    <a:pt x="51" y="3724"/>
                  </a:lnTo>
                  <a:lnTo>
                    <a:pt x="102" y="3952"/>
                  </a:lnTo>
                  <a:lnTo>
                    <a:pt x="178" y="4155"/>
                  </a:lnTo>
                  <a:lnTo>
                    <a:pt x="279" y="4357"/>
                  </a:lnTo>
                  <a:lnTo>
                    <a:pt x="431" y="4560"/>
                  </a:lnTo>
                  <a:lnTo>
                    <a:pt x="634" y="4813"/>
                  </a:lnTo>
                  <a:lnTo>
                    <a:pt x="862" y="5067"/>
                  </a:lnTo>
                  <a:lnTo>
                    <a:pt x="1090" y="5294"/>
                  </a:lnTo>
                  <a:lnTo>
                    <a:pt x="1343" y="5472"/>
                  </a:lnTo>
                  <a:lnTo>
                    <a:pt x="1571" y="5624"/>
                  </a:lnTo>
                  <a:lnTo>
                    <a:pt x="1824" y="5750"/>
                  </a:lnTo>
                  <a:lnTo>
                    <a:pt x="2078" y="5801"/>
                  </a:lnTo>
                  <a:lnTo>
                    <a:pt x="2331" y="5826"/>
                  </a:lnTo>
                  <a:lnTo>
                    <a:pt x="2559" y="5801"/>
                  </a:lnTo>
                  <a:lnTo>
                    <a:pt x="2812" y="5750"/>
                  </a:lnTo>
                  <a:lnTo>
                    <a:pt x="3065" y="5624"/>
                  </a:lnTo>
                  <a:lnTo>
                    <a:pt x="3319" y="5472"/>
                  </a:lnTo>
                  <a:lnTo>
                    <a:pt x="3547" y="5294"/>
                  </a:lnTo>
                  <a:lnTo>
                    <a:pt x="3775" y="5067"/>
                  </a:lnTo>
                  <a:lnTo>
                    <a:pt x="4003" y="4813"/>
                  </a:lnTo>
                  <a:lnTo>
                    <a:pt x="4230" y="4560"/>
                  </a:lnTo>
                  <a:lnTo>
                    <a:pt x="4357" y="4357"/>
                  </a:lnTo>
                  <a:lnTo>
                    <a:pt x="4458" y="4155"/>
                  </a:lnTo>
                  <a:lnTo>
                    <a:pt x="4534" y="3952"/>
                  </a:lnTo>
                  <a:lnTo>
                    <a:pt x="4585" y="3724"/>
                  </a:lnTo>
                  <a:lnTo>
                    <a:pt x="4610" y="3496"/>
                  </a:lnTo>
                  <a:lnTo>
                    <a:pt x="4636" y="3243"/>
                  </a:lnTo>
                  <a:lnTo>
                    <a:pt x="4636" y="2610"/>
                  </a:lnTo>
                  <a:lnTo>
                    <a:pt x="4610" y="2128"/>
                  </a:lnTo>
                  <a:lnTo>
                    <a:pt x="4560" y="1723"/>
                  </a:lnTo>
                  <a:lnTo>
                    <a:pt x="4433" y="1318"/>
                  </a:lnTo>
                  <a:lnTo>
                    <a:pt x="4281" y="963"/>
                  </a:lnTo>
                  <a:lnTo>
                    <a:pt x="4205" y="837"/>
                  </a:lnTo>
                  <a:lnTo>
                    <a:pt x="4079" y="710"/>
                  </a:lnTo>
                  <a:lnTo>
                    <a:pt x="3952" y="609"/>
                  </a:lnTo>
                  <a:lnTo>
                    <a:pt x="3825" y="508"/>
                  </a:lnTo>
                  <a:lnTo>
                    <a:pt x="3496" y="330"/>
                  </a:lnTo>
                  <a:lnTo>
                    <a:pt x="3141" y="204"/>
                  </a:lnTo>
                  <a:lnTo>
                    <a:pt x="2837" y="102"/>
                  </a:lnTo>
                  <a:lnTo>
                    <a:pt x="2559" y="5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53">
              <a:extLst>
                <a:ext uri="{FF2B5EF4-FFF2-40B4-BE49-F238E27FC236}">
                  <a16:creationId xmlns="" xmlns:a16="http://schemas.microsoft.com/office/drawing/2014/main" id="{655F7DEF-C92B-DDD0-199B-F204904DFFD1}"/>
                </a:ext>
              </a:extLst>
            </p:cNvPr>
            <p:cNvSpPr/>
            <p:nvPr/>
          </p:nvSpPr>
          <p:spPr>
            <a:xfrm>
              <a:off x="5718075" y="2970175"/>
              <a:ext cx="187450" cy="55750"/>
            </a:xfrm>
            <a:custGeom>
              <a:avLst/>
              <a:gdLst/>
              <a:ahLst/>
              <a:cxnLst/>
              <a:rect l="l" t="t" r="r" b="b"/>
              <a:pathLst>
                <a:path w="7498" h="2230" extrusionOk="0">
                  <a:moveTo>
                    <a:pt x="5699" y="1"/>
                  </a:moveTo>
                  <a:lnTo>
                    <a:pt x="5699" y="26"/>
                  </a:lnTo>
                  <a:lnTo>
                    <a:pt x="5041" y="229"/>
                  </a:lnTo>
                  <a:lnTo>
                    <a:pt x="4484" y="406"/>
                  </a:lnTo>
                  <a:lnTo>
                    <a:pt x="4002" y="533"/>
                  </a:lnTo>
                  <a:lnTo>
                    <a:pt x="3471" y="609"/>
                  </a:lnTo>
                  <a:lnTo>
                    <a:pt x="3217" y="659"/>
                  </a:lnTo>
                  <a:lnTo>
                    <a:pt x="2989" y="659"/>
                  </a:lnTo>
                  <a:lnTo>
                    <a:pt x="2761" y="634"/>
                  </a:lnTo>
                  <a:lnTo>
                    <a:pt x="2533" y="583"/>
                  </a:lnTo>
                  <a:lnTo>
                    <a:pt x="2305" y="457"/>
                  </a:lnTo>
                  <a:lnTo>
                    <a:pt x="2078" y="279"/>
                  </a:lnTo>
                  <a:lnTo>
                    <a:pt x="2002" y="254"/>
                  </a:lnTo>
                  <a:lnTo>
                    <a:pt x="1647" y="254"/>
                  </a:lnTo>
                  <a:lnTo>
                    <a:pt x="1596" y="229"/>
                  </a:lnTo>
                  <a:lnTo>
                    <a:pt x="1546" y="203"/>
                  </a:lnTo>
                  <a:lnTo>
                    <a:pt x="1520" y="178"/>
                  </a:lnTo>
                  <a:lnTo>
                    <a:pt x="1039" y="355"/>
                  </a:lnTo>
                  <a:lnTo>
                    <a:pt x="710" y="482"/>
                  </a:lnTo>
                  <a:lnTo>
                    <a:pt x="558" y="558"/>
                  </a:lnTo>
                  <a:lnTo>
                    <a:pt x="457" y="634"/>
                  </a:lnTo>
                  <a:lnTo>
                    <a:pt x="355" y="710"/>
                  </a:lnTo>
                  <a:lnTo>
                    <a:pt x="254" y="837"/>
                  </a:lnTo>
                  <a:lnTo>
                    <a:pt x="203" y="989"/>
                  </a:lnTo>
                  <a:lnTo>
                    <a:pt x="153" y="1166"/>
                  </a:lnTo>
                  <a:lnTo>
                    <a:pt x="77" y="1698"/>
                  </a:lnTo>
                  <a:lnTo>
                    <a:pt x="1" y="1926"/>
                  </a:lnTo>
                  <a:lnTo>
                    <a:pt x="26" y="1951"/>
                  </a:lnTo>
                  <a:lnTo>
                    <a:pt x="51" y="1951"/>
                  </a:lnTo>
                  <a:lnTo>
                    <a:pt x="153" y="1976"/>
                  </a:lnTo>
                  <a:lnTo>
                    <a:pt x="330" y="2230"/>
                  </a:lnTo>
                  <a:lnTo>
                    <a:pt x="7396" y="2230"/>
                  </a:lnTo>
                  <a:lnTo>
                    <a:pt x="7472" y="2204"/>
                  </a:lnTo>
                  <a:lnTo>
                    <a:pt x="7498" y="2179"/>
                  </a:lnTo>
                  <a:lnTo>
                    <a:pt x="7498" y="2154"/>
                  </a:lnTo>
                  <a:lnTo>
                    <a:pt x="7498" y="2103"/>
                  </a:lnTo>
                  <a:lnTo>
                    <a:pt x="7447" y="1976"/>
                  </a:lnTo>
                  <a:lnTo>
                    <a:pt x="7396" y="1799"/>
                  </a:lnTo>
                  <a:lnTo>
                    <a:pt x="7295" y="1267"/>
                  </a:lnTo>
                  <a:lnTo>
                    <a:pt x="7270" y="1090"/>
                  </a:lnTo>
                  <a:lnTo>
                    <a:pt x="7194" y="913"/>
                  </a:lnTo>
                  <a:lnTo>
                    <a:pt x="7092" y="735"/>
                  </a:lnTo>
                  <a:lnTo>
                    <a:pt x="6991" y="609"/>
                  </a:lnTo>
                  <a:lnTo>
                    <a:pt x="6864" y="457"/>
                  </a:lnTo>
                  <a:lnTo>
                    <a:pt x="6713" y="355"/>
                  </a:lnTo>
                  <a:lnTo>
                    <a:pt x="6535" y="254"/>
                  </a:lnTo>
                  <a:lnTo>
                    <a:pt x="6358" y="203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53">
              <a:extLst>
                <a:ext uri="{FF2B5EF4-FFF2-40B4-BE49-F238E27FC236}">
                  <a16:creationId xmlns="" xmlns:a16="http://schemas.microsoft.com/office/drawing/2014/main" id="{E532DEF7-5B2F-EC04-AC26-52961439D150}"/>
                </a:ext>
              </a:extLst>
            </p:cNvPr>
            <p:cNvSpPr/>
            <p:nvPr/>
          </p:nvSpPr>
          <p:spPr>
            <a:xfrm>
              <a:off x="5756700" y="2932200"/>
              <a:ext cx="103875" cy="65225"/>
            </a:xfrm>
            <a:custGeom>
              <a:avLst/>
              <a:gdLst/>
              <a:ahLst/>
              <a:cxnLst/>
              <a:rect l="l" t="t" r="r" b="b"/>
              <a:pathLst>
                <a:path w="4155" h="2609" extrusionOk="0">
                  <a:moveTo>
                    <a:pt x="1318" y="0"/>
                  </a:moveTo>
                  <a:lnTo>
                    <a:pt x="1191" y="1317"/>
                  </a:lnTo>
                  <a:lnTo>
                    <a:pt x="1166" y="1368"/>
                  </a:lnTo>
                  <a:lnTo>
                    <a:pt x="1140" y="1419"/>
                  </a:lnTo>
                  <a:lnTo>
                    <a:pt x="1090" y="1444"/>
                  </a:lnTo>
                  <a:lnTo>
                    <a:pt x="1064" y="1469"/>
                  </a:lnTo>
                  <a:lnTo>
                    <a:pt x="1" y="1520"/>
                  </a:lnTo>
                  <a:lnTo>
                    <a:pt x="1" y="1545"/>
                  </a:lnTo>
                  <a:lnTo>
                    <a:pt x="203" y="1798"/>
                  </a:lnTo>
                  <a:lnTo>
                    <a:pt x="431" y="2001"/>
                  </a:lnTo>
                  <a:lnTo>
                    <a:pt x="684" y="2178"/>
                  </a:lnTo>
                  <a:lnTo>
                    <a:pt x="938" y="2330"/>
                  </a:lnTo>
                  <a:lnTo>
                    <a:pt x="1216" y="2457"/>
                  </a:lnTo>
                  <a:lnTo>
                    <a:pt x="1495" y="2533"/>
                  </a:lnTo>
                  <a:lnTo>
                    <a:pt x="1774" y="2584"/>
                  </a:lnTo>
                  <a:lnTo>
                    <a:pt x="2078" y="2609"/>
                  </a:lnTo>
                  <a:lnTo>
                    <a:pt x="2356" y="2584"/>
                  </a:lnTo>
                  <a:lnTo>
                    <a:pt x="2660" y="2533"/>
                  </a:lnTo>
                  <a:lnTo>
                    <a:pt x="2939" y="2457"/>
                  </a:lnTo>
                  <a:lnTo>
                    <a:pt x="3217" y="2330"/>
                  </a:lnTo>
                  <a:lnTo>
                    <a:pt x="3471" y="2178"/>
                  </a:lnTo>
                  <a:lnTo>
                    <a:pt x="3724" y="2001"/>
                  </a:lnTo>
                  <a:lnTo>
                    <a:pt x="3952" y="1798"/>
                  </a:lnTo>
                  <a:lnTo>
                    <a:pt x="4154" y="1545"/>
                  </a:lnTo>
                  <a:lnTo>
                    <a:pt x="4154" y="1520"/>
                  </a:lnTo>
                  <a:lnTo>
                    <a:pt x="3319" y="1292"/>
                  </a:lnTo>
                  <a:lnTo>
                    <a:pt x="3293" y="1267"/>
                  </a:lnTo>
                  <a:lnTo>
                    <a:pt x="3243" y="1241"/>
                  </a:lnTo>
                  <a:lnTo>
                    <a:pt x="3217" y="1191"/>
                  </a:lnTo>
                  <a:lnTo>
                    <a:pt x="3192" y="1140"/>
                  </a:lnTo>
                  <a:lnTo>
                    <a:pt x="3192" y="1013"/>
                  </a:lnTo>
                  <a:lnTo>
                    <a:pt x="2432" y="177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53">
              <a:extLst>
                <a:ext uri="{FF2B5EF4-FFF2-40B4-BE49-F238E27FC236}">
                  <a16:creationId xmlns="" xmlns:a16="http://schemas.microsoft.com/office/drawing/2014/main" id="{38DB18AC-FB64-1529-9EB4-E6801D09CDAE}"/>
                </a:ext>
              </a:extLst>
            </p:cNvPr>
            <p:cNvSpPr/>
            <p:nvPr/>
          </p:nvSpPr>
          <p:spPr>
            <a:xfrm>
              <a:off x="5756700" y="2923950"/>
              <a:ext cx="79800" cy="58300"/>
            </a:xfrm>
            <a:custGeom>
              <a:avLst/>
              <a:gdLst/>
              <a:ahLst/>
              <a:cxnLst/>
              <a:rect l="l" t="t" r="r" b="b"/>
              <a:pathLst>
                <a:path w="3192" h="2332" extrusionOk="0">
                  <a:moveTo>
                    <a:pt x="3015" y="1"/>
                  </a:moveTo>
                  <a:lnTo>
                    <a:pt x="1064" y="153"/>
                  </a:lnTo>
                  <a:lnTo>
                    <a:pt x="938" y="1495"/>
                  </a:lnTo>
                  <a:lnTo>
                    <a:pt x="912" y="1546"/>
                  </a:lnTo>
                  <a:lnTo>
                    <a:pt x="887" y="1571"/>
                  </a:lnTo>
                  <a:lnTo>
                    <a:pt x="862" y="1622"/>
                  </a:lnTo>
                  <a:lnTo>
                    <a:pt x="811" y="1622"/>
                  </a:lnTo>
                  <a:lnTo>
                    <a:pt x="1" y="1850"/>
                  </a:lnTo>
                  <a:lnTo>
                    <a:pt x="1" y="1875"/>
                  </a:lnTo>
                  <a:lnTo>
                    <a:pt x="203" y="2128"/>
                  </a:lnTo>
                  <a:lnTo>
                    <a:pt x="406" y="2331"/>
                  </a:lnTo>
                  <a:lnTo>
                    <a:pt x="963" y="2179"/>
                  </a:lnTo>
                  <a:lnTo>
                    <a:pt x="1115" y="2103"/>
                  </a:lnTo>
                  <a:lnTo>
                    <a:pt x="1267" y="1976"/>
                  </a:lnTo>
                  <a:lnTo>
                    <a:pt x="1368" y="1850"/>
                  </a:lnTo>
                  <a:lnTo>
                    <a:pt x="1444" y="1673"/>
                  </a:lnTo>
                  <a:lnTo>
                    <a:pt x="1470" y="1647"/>
                  </a:lnTo>
                  <a:lnTo>
                    <a:pt x="1495" y="1622"/>
                  </a:lnTo>
                  <a:lnTo>
                    <a:pt x="1571" y="1622"/>
                  </a:lnTo>
                  <a:lnTo>
                    <a:pt x="1824" y="1673"/>
                  </a:lnTo>
                  <a:lnTo>
                    <a:pt x="2078" y="1673"/>
                  </a:lnTo>
                  <a:lnTo>
                    <a:pt x="2356" y="1647"/>
                  </a:lnTo>
                  <a:lnTo>
                    <a:pt x="2635" y="1597"/>
                  </a:lnTo>
                  <a:lnTo>
                    <a:pt x="2913" y="1495"/>
                  </a:lnTo>
                  <a:lnTo>
                    <a:pt x="3192" y="1343"/>
                  </a:lnTo>
                  <a:lnTo>
                    <a:pt x="3015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53">
              <a:extLst>
                <a:ext uri="{FF2B5EF4-FFF2-40B4-BE49-F238E27FC236}">
                  <a16:creationId xmlns="" xmlns:a16="http://schemas.microsoft.com/office/drawing/2014/main" id="{C475F1CA-DDAA-FBBC-B64E-60A885C11B3D}"/>
                </a:ext>
              </a:extLst>
            </p:cNvPr>
            <p:cNvSpPr/>
            <p:nvPr/>
          </p:nvSpPr>
          <p:spPr>
            <a:xfrm>
              <a:off x="5750375" y="2831525"/>
              <a:ext cx="115900" cy="120325"/>
            </a:xfrm>
            <a:custGeom>
              <a:avLst/>
              <a:gdLst/>
              <a:ahLst/>
              <a:cxnLst/>
              <a:rect l="l" t="t" r="r" b="b"/>
              <a:pathLst>
                <a:path w="4636" h="4813" extrusionOk="0">
                  <a:moveTo>
                    <a:pt x="2710" y="0"/>
                  </a:moveTo>
                  <a:lnTo>
                    <a:pt x="2685" y="25"/>
                  </a:lnTo>
                  <a:lnTo>
                    <a:pt x="2533" y="177"/>
                  </a:lnTo>
                  <a:lnTo>
                    <a:pt x="2381" y="304"/>
                  </a:lnTo>
                  <a:lnTo>
                    <a:pt x="2204" y="405"/>
                  </a:lnTo>
                  <a:lnTo>
                    <a:pt x="2052" y="507"/>
                  </a:lnTo>
                  <a:lnTo>
                    <a:pt x="1697" y="659"/>
                  </a:lnTo>
                  <a:lnTo>
                    <a:pt x="1343" y="735"/>
                  </a:lnTo>
                  <a:lnTo>
                    <a:pt x="1013" y="785"/>
                  </a:lnTo>
                  <a:lnTo>
                    <a:pt x="710" y="811"/>
                  </a:lnTo>
                  <a:lnTo>
                    <a:pt x="304" y="836"/>
                  </a:lnTo>
                  <a:lnTo>
                    <a:pt x="228" y="861"/>
                  </a:lnTo>
                  <a:lnTo>
                    <a:pt x="178" y="912"/>
                  </a:lnTo>
                  <a:lnTo>
                    <a:pt x="152" y="988"/>
                  </a:lnTo>
                  <a:lnTo>
                    <a:pt x="102" y="1089"/>
                  </a:lnTo>
                  <a:lnTo>
                    <a:pt x="26" y="1165"/>
                  </a:lnTo>
                  <a:lnTo>
                    <a:pt x="0" y="1596"/>
                  </a:lnTo>
                  <a:lnTo>
                    <a:pt x="26" y="2229"/>
                  </a:lnTo>
                  <a:lnTo>
                    <a:pt x="26" y="2482"/>
                  </a:lnTo>
                  <a:lnTo>
                    <a:pt x="51" y="2710"/>
                  </a:lnTo>
                  <a:lnTo>
                    <a:pt x="127" y="2938"/>
                  </a:lnTo>
                  <a:lnTo>
                    <a:pt x="178" y="3141"/>
                  </a:lnTo>
                  <a:lnTo>
                    <a:pt x="279" y="3343"/>
                  </a:lnTo>
                  <a:lnTo>
                    <a:pt x="431" y="3546"/>
                  </a:lnTo>
                  <a:lnTo>
                    <a:pt x="634" y="3799"/>
                  </a:lnTo>
                  <a:lnTo>
                    <a:pt x="861" y="4053"/>
                  </a:lnTo>
                  <a:lnTo>
                    <a:pt x="1089" y="4280"/>
                  </a:lnTo>
                  <a:lnTo>
                    <a:pt x="1343" y="4458"/>
                  </a:lnTo>
                  <a:lnTo>
                    <a:pt x="1571" y="4610"/>
                  </a:lnTo>
                  <a:lnTo>
                    <a:pt x="1824" y="4736"/>
                  </a:lnTo>
                  <a:lnTo>
                    <a:pt x="2077" y="4787"/>
                  </a:lnTo>
                  <a:lnTo>
                    <a:pt x="2331" y="4812"/>
                  </a:lnTo>
                  <a:lnTo>
                    <a:pt x="2584" y="4787"/>
                  </a:lnTo>
                  <a:lnTo>
                    <a:pt x="2812" y="4736"/>
                  </a:lnTo>
                  <a:lnTo>
                    <a:pt x="3065" y="4610"/>
                  </a:lnTo>
                  <a:lnTo>
                    <a:pt x="3318" y="4458"/>
                  </a:lnTo>
                  <a:lnTo>
                    <a:pt x="3546" y="4280"/>
                  </a:lnTo>
                  <a:lnTo>
                    <a:pt x="3800" y="4053"/>
                  </a:lnTo>
                  <a:lnTo>
                    <a:pt x="4002" y="3799"/>
                  </a:lnTo>
                  <a:lnTo>
                    <a:pt x="4230" y="3546"/>
                  </a:lnTo>
                  <a:lnTo>
                    <a:pt x="4357" y="3343"/>
                  </a:lnTo>
                  <a:lnTo>
                    <a:pt x="4458" y="3141"/>
                  </a:lnTo>
                  <a:lnTo>
                    <a:pt x="4534" y="2938"/>
                  </a:lnTo>
                  <a:lnTo>
                    <a:pt x="4585" y="2710"/>
                  </a:lnTo>
                  <a:lnTo>
                    <a:pt x="4610" y="2482"/>
                  </a:lnTo>
                  <a:lnTo>
                    <a:pt x="4635" y="2229"/>
                  </a:lnTo>
                  <a:lnTo>
                    <a:pt x="4635" y="1596"/>
                  </a:lnTo>
                  <a:lnTo>
                    <a:pt x="4635" y="1140"/>
                  </a:lnTo>
                  <a:lnTo>
                    <a:pt x="4559" y="1064"/>
                  </a:lnTo>
                  <a:lnTo>
                    <a:pt x="4483" y="988"/>
                  </a:lnTo>
                  <a:lnTo>
                    <a:pt x="4458" y="887"/>
                  </a:lnTo>
                  <a:lnTo>
                    <a:pt x="4433" y="836"/>
                  </a:lnTo>
                  <a:lnTo>
                    <a:pt x="4382" y="811"/>
                  </a:lnTo>
                  <a:lnTo>
                    <a:pt x="4103" y="735"/>
                  </a:lnTo>
                  <a:lnTo>
                    <a:pt x="3673" y="583"/>
                  </a:lnTo>
                  <a:lnTo>
                    <a:pt x="3445" y="481"/>
                  </a:lnTo>
                  <a:lnTo>
                    <a:pt x="3217" y="355"/>
                  </a:lnTo>
                  <a:lnTo>
                    <a:pt x="3014" y="203"/>
                  </a:lnTo>
                  <a:lnTo>
                    <a:pt x="2837" y="51"/>
                  </a:lnTo>
                  <a:lnTo>
                    <a:pt x="2786" y="25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53">
              <a:extLst>
                <a:ext uri="{FF2B5EF4-FFF2-40B4-BE49-F238E27FC236}">
                  <a16:creationId xmlns="" xmlns:a16="http://schemas.microsoft.com/office/drawing/2014/main" id="{15FF928E-030D-77C4-FE2F-F2D976990BBF}"/>
                </a:ext>
              </a:extLst>
            </p:cNvPr>
            <p:cNvSpPr/>
            <p:nvPr/>
          </p:nvSpPr>
          <p:spPr>
            <a:xfrm>
              <a:off x="5751000" y="2826450"/>
              <a:ext cx="115275" cy="34225"/>
            </a:xfrm>
            <a:custGeom>
              <a:avLst/>
              <a:gdLst/>
              <a:ahLst/>
              <a:cxnLst/>
              <a:rect l="l" t="t" r="r" b="b"/>
              <a:pathLst>
                <a:path w="4611" h="1369" extrusionOk="0">
                  <a:moveTo>
                    <a:pt x="2761" y="0"/>
                  </a:moveTo>
                  <a:lnTo>
                    <a:pt x="2736" y="26"/>
                  </a:lnTo>
                  <a:lnTo>
                    <a:pt x="2685" y="51"/>
                  </a:lnTo>
                  <a:lnTo>
                    <a:pt x="2533" y="178"/>
                  </a:lnTo>
                  <a:lnTo>
                    <a:pt x="2381" y="304"/>
                  </a:lnTo>
                  <a:lnTo>
                    <a:pt x="2204" y="431"/>
                  </a:lnTo>
                  <a:lnTo>
                    <a:pt x="2027" y="532"/>
                  </a:lnTo>
                  <a:lnTo>
                    <a:pt x="1647" y="684"/>
                  </a:lnTo>
                  <a:lnTo>
                    <a:pt x="1292" y="786"/>
                  </a:lnTo>
                  <a:lnTo>
                    <a:pt x="912" y="862"/>
                  </a:lnTo>
                  <a:lnTo>
                    <a:pt x="609" y="887"/>
                  </a:lnTo>
                  <a:lnTo>
                    <a:pt x="153" y="912"/>
                  </a:lnTo>
                  <a:lnTo>
                    <a:pt x="77" y="938"/>
                  </a:lnTo>
                  <a:lnTo>
                    <a:pt x="51" y="1014"/>
                  </a:lnTo>
                  <a:lnTo>
                    <a:pt x="1" y="1368"/>
                  </a:lnTo>
                  <a:lnTo>
                    <a:pt x="1" y="1368"/>
                  </a:lnTo>
                  <a:lnTo>
                    <a:pt x="431" y="1343"/>
                  </a:lnTo>
                  <a:lnTo>
                    <a:pt x="912" y="1292"/>
                  </a:lnTo>
                  <a:lnTo>
                    <a:pt x="1191" y="1242"/>
                  </a:lnTo>
                  <a:lnTo>
                    <a:pt x="1495" y="1166"/>
                  </a:lnTo>
                  <a:lnTo>
                    <a:pt x="1799" y="1064"/>
                  </a:lnTo>
                  <a:lnTo>
                    <a:pt x="2128" y="938"/>
                  </a:lnTo>
                  <a:lnTo>
                    <a:pt x="2407" y="786"/>
                  </a:lnTo>
                  <a:lnTo>
                    <a:pt x="2711" y="608"/>
                  </a:lnTo>
                  <a:lnTo>
                    <a:pt x="2761" y="583"/>
                  </a:lnTo>
                  <a:lnTo>
                    <a:pt x="2837" y="608"/>
                  </a:lnTo>
                  <a:lnTo>
                    <a:pt x="3167" y="811"/>
                  </a:lnTo>
                  <a:lnTo>
                    <a:pt x="3521" y="1014"/>
                  </a:lnTo>
                  <a:lnTo>
                    <a:pt x="3851" y="1140"/>
                  </a:lnTo>
                  <a:lnTo>
                    <a:pt x="4154" y="1242"/>
                  </a:lnTo>
                  <a:lnTo>
                    <a:pt x="4610" y="1343"/>
                  </a:lnTo>
                  <a:lnTo>
                    <a:pt x="4560" y="988"/>
                  </a:lnTo>
                  <a:lnTo>
                    <a:pt x="4509" y="938"/>
                  </a:lnTo>
                  <a:lnTo>
                    <a:pt x="4484" y="912"/>
                  </a:lnTo>
                  <a:lnTo>
                    <a:pt x="4180" y="811"/>
                  </a:lnTo>
                  <a:lnTo>
                    <a:pt x="3724" y="634"/>
                  </a:lnTo>
                  <a:lnTo>
                    <a:pt x="3471" y="507"/>
                  </a:lnTo>
                  <a:lnTo>
                    <a:pt x="3243" y="380"/>
                  </a:lnTo>
                  <a:lnTo>
                    <a:pt x="3015" y="228"/>
                  </a:lnTo>
                  <a:lnTo>
                    <a:pt x="2837" y="51"/>
                  </a:lnTo>
                  <a:lnTo>
                    <a:pt x="2812" y="26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53">
              <a:extLst>
                <a:ext uri="{FF2B5EF4-FFF2-40B4-BE49-F238E27FC236}">
                  <a16:creationId xmlns="" xmlns:a16="http://schemas.microsoft.com/office/drawing/2014/main" id="{A6960210-92B7-29BF-A54B-E7C8DBE78C48}"/>
                </a:ext>
              </a:extLst>
            </p:cNvPr>
            <p:cNvSpPr/>
            <p:nvPr/>
          </p:nvSpPr>
          <p:spPr>
            <a:xfrm>
              <a:off x="5464800" y="2794800"/>
              <a:ext cx="205800" cy="237450"/>
            </a:xfrm>
            <a:custGeom>
              <a:avLst/>
              <a:gdLst/>
              <a:ahLst/>
              <a:cxnLst/>
              <a:rect l="l" t="t" r="r" b="b"/>
              <a:pathLst>
                <a:path w="8232" h="9498" extrusionOk="0">
                  <a:moveTo>
                    <a:pt x="1545" y="3217"/>
                  </a:moveTo>
                  <a:lnTo>
                    <a:pt x="1545" y="3647"/>
                  </a:lnTo>
                  <a:lnTo>
                    <a:pt x="1571" y="4027"/>
                  </a:lnTo>
                  <a:lnTo>
                    <a:pt x="1495" y="4002"/>
                  </a:lnTo>
                  <a:lnTo>
                    <a:pt x="1393" y="3977"/>
                  </a:lnTo>
                  <a:lnTo>
                    <a:pt x="1267" y="3850"/>
                  </a:lnTo>
                  <a:lnTo>
                    <a:pt x="1191" y="3698"/>
                  </a:lnTo>
                  <a:lnTo>
                    <a:pt x="1166" y="3622"/>
                  </a:lnTo>
                  <a:lnTo>
                    <a:pt x="1166" y="3521"/>
                  </a:lnTo>
                  <a:lnTo>
                    <a:pt x="1191" y="3419"/>
                  </a:lnTo>
                  <a:lnTo>
                    <a:pt x="1241" y="3318"/>
                  </a:lnTo>
                  <a:lnTo>
                    <a:pt x="1343" y="3242"/>
                  </a:lnTo>
                  <a:lnTo>
                    <a:pt x="1469" y="3217"/>
                  </a:lnTo>
                  <a:close/>
                  <a:moveTo>
                    <a:pt x="6788" y="3217"/>
                  </a:moveTo>
                  <a:lnTo>
                    <a:pt x="6890" y="3242"/>
                  </a:lnTo>
                  <a:lnTo>
                    <a:pt x="6991" y="3318"/>
                  </a:lnTo>
                  <a:lnTo>
                    <a:pt x="7067" y="3419"/>
                  </a:lnTo>
                  <a:lnTo>
                    <a:pt x="7067" y="3521"/>
                  </a:lnTo>
                  <a:lnTo>
                    <a:pt x="7067" y="3622"/>
                  </a:lnTo>
                  <a:lnTo>
                    <a:pt x="7042" y="3698"/>
                  </a:lnTo>
                  <a:lnTo>
                    <a:pt x="6966" y="3850"/>
                  </a:lnTo>
                  <a:lnTo>
                    <a:pt x="6839" y="3977"/>
                  </a:lnTo>
                  <a:lnTo>
                    <a:pt x="6763" y="4002"/>
                  </a:lnTo>
                  <a:lnTo>
                    <a:pt x="6662" y="4027"/>
                  </a:lnTo>
                  <a:lnTo>
                    <a:pt x="6687" y="3647"/>
                  </a:lnTo>
                  <a:lnTo>
                    <a:pt x="6712" y="3217"/>
                  </a:lnTo>
                  <a:close/>
                  <a:moveTo>
                    <a:pt x="4965" y="6332"/>
                  </a:moveTo>
                  <a:lnTo>
                    <a:pt x="4990" y="6636"/>
                  </a:lnTo>
                  <a:lnTo>
                    <a:pt x="4787" y="6763"/>
                  </a:lnTo>
                  <a:lnTo>
                    <a:pt x="4585" y="6864"/>
                  </a:lnTo>
                  <a:lnTo>
                    <a:pt x="4357" y="6915"/>
                  </a:lnTo>
                  <a:lnTo>
                    <a:pt x="3901" y="6915"/>
                  </a:lnTo>
                  <a:lnTo>
                    <a:pt x="3673" y="6864"/>
                  </a:lnTo>
                  <a:lnTo>
                    <a:pt x="3445" y="6763"/>
                  </a:lnTo>
                  <a:lnTo>
                    <a:pt x="3242" y="6636"/>
                  </a:lnTo>
                  <a:lnTo>
                    <a:pt x="3268" y="6332"/>
                  </a:lnTo>
                  <a:lnTo>
                    <a:pt x="3496" y="6433"/>
                  </a:lnTo>
                  <a:lnTo>
                    <a:pt x="3698" y="6484"/>
                  </a:lnTo>
                  <a:lnTo>
                    <a:pt x="3901" y="6535"/>
                  </a:lnTo>
                  <a:lnTo>
                    <a:pt x="4129" y="6560"/>
                  </a:lnTo>
                  <a:lnTo>
                    <a:pt x="4332" y="6535"/>
                  </a:lnTo>
                  <a:lnTo>
                    <a:pt x="4534" y="6484"/>
                  </a:lnTo>
                  <a:lnTo>
                    <a:pt x="4737" y="6433"/>
                  </a:lnTo>
                  <a:lnTo>
                    <a:pt x="4965" y="6332"/>
                  </a:lnTo>
                  <a:close/>
                  <a:moveTo>
                    <a:pt x="4129" y="0"/>
                  </a:moveTo>
                  <a:lnTo>
                    <a:pt x="3825" y="25"/>
                  </a:lnTo>
                  <a:lnTo>
                    <a:pt x="3546" y="51"/>
                  </a:lnTo>
                  <a:lnTo>
                    <a:pt x="3293" y="127"/>
                  </a:lnTo>
                  <a:lnTo>
                    <a:pt x="3040" y="228"/>
                  </a:lnTo>
                  <a:lnTo>
                    <a:pt x="2812" y="355"/>
                  </a:lnTo>
                  <a:lnTo>
                    <a:pt x="2584" y="507"/>
                  </a:lnTo>
                  <a:lnTo>
                    <a:pt x="2381" y="659"/>
                  </a:lnTo>
                  <a:lnTo>
                    <a:pt x="2204" y="861"/>
                  </a:lnTo>
                  <a:lnTo>
                    <a:pt x="2077" y="1038"/>
                  </a:lnTo>
                  <a:lnTo>
                    <a:pt x="1951" y="1241"/>
                  </a:lnTo>
                  <a:lnTo>
                    <a:pt x="1849" y="1469"/>
                  </a:lnTo>
                  <a:lnTo>
                    <a:pt x="1748" y="1672"/>
                  </a:lnTo>
                  <a:lnTo>
                    <a:pt x="1672" y="1925"/>
                  </a:lnTo>
                  <a:lnTo>
                    <a:pt x="1621" y="2178"/>
                  </a:lnTo>
                  <a:lnTo>
                    <a:pt x="1571" y="2432"/>
                  </a:lnTo>
                  <a:lnTo>
                    <a:pt x="1545" y="2710"/>
                  </a:lnTo>
                  <a:lnTo>
                    <a:pt x="1292" y="2710"/>
                  </a:lnTo>
                  <a:lnTo>
                    <a:pt x="1140" y="2761"/>
                  </a:lnTo>
                  <a:lnTo>
                    <a:pt x="988" y="2837"/>
                  </a:lnTo>
                  <a:lnTo>
                    <a:pt x="887" y="2938"/>
                  </a:lnTo>
                  <a:lnTo>
                    <a:pt x="786" y="3065"/>
                  </a:lnTo>
                  <a:lnTo>
                    <a:pt x="710" y="3217"/>
                  </a:lnTo>
                  <a:lnTo>
                    <a:pt x="659" y="3369"/>
                  </a:lnTo>
                  <a:lnTo>
                    <a:pt x="634" y="3521"/>
                  </a:lnTo>
                  <a:lnTo>
                    <a:pt x="659" y="3723"/>
                  </a:lnTo>
                  <a:lnTo>
                    <a:pt x="710" y="3926"/>
                  </a:lnTo>
                  <a:lnTo>
                    <a:pt x="811" y="4103"/>
                  </a:lnTo>
                  <a:lnTo>
                    <a:pt x="938" y="4255"/>
                  </a:lnTo>
                  <a:lnTo>
                    <a:pt x="1090" y="4382"/>
                  </a:lnTo>
                  <a:lnTo>
                    <a:pt x="1267" y="4483"/>
                  </a:lnTo>
                  <a:lnTo>
                    <a:pt x="1469" y="4534"/>
                  </a:lnTo>
                  <a:lnTo>
                    <a:pt x="1672" y="4559"/>
                  </a:lnTo>
                  <a:lnTo>
                    <a:pt x="1824" y="4863"/>
                  </a:lnTo>
                  <a:lnTo>
                    <a:pt x="2001" y="5167"/>
                  </a:lnTo>
                  <a:lnTo>
                    <a:pt x="2204" y="5395"/>
                  </a:lnTo>
                  <a:lnTo>
                    <a:pt x="2381" y="5623"/>
                  </a:lnTo>
                  <a:lnTo>
                    <a:pt x="2584" y="5825"/>
                  </a:lnTo>
                  <a:lnTo>
                    <a:pt x="2787" y="6003"/>
                  </a:lnTo>
                  <a:lnTo>
                    <a:pt x="2711" y="6560"/>
                  </a:lnTo>
                  <a:lnTo>
                    <a:pt x="1292" y="6965"/>
                  </a:lnTo>
                  <a:lnTo>
                    <a:pt x="1090" y="7041"/>
                  </a:lnTo>
                  <a:lnTo>
                    <a:pt x="887" y="7142"/>
                  </a:lnTo>
                  <a:lnTo>
                    <a:pt x="710" y="7294"/>
                  </a:lnTo>
                  <a:lnTo>
                    <a:pt x="558" y="7446"/>
                  </a:lnTo>
                  <a:lnTo>
                    <a:pt x="431" y="7624"/>
                  </a:lnTo>
                  <a:lnTo>
                    <a:pt x="304" y="7801"/>
                  </a:lnTo>
                  <a:lnTo>
                    <a:pt x="228" y="8004"/>
                  </a:lnTo>
                  <a:lnTo>
                    <a:pt x="178" y="8232"/>
                  </a:lnTo>
                  <a:lnTo>
                    <a:pt x="0" y="9194"/>
                  </a:lnTo>
                  <a:lnTo>
                    <a:pt x="0" y="9295"/>
                  </a:lnTo>
                  <a:lnTo>
                    <a:pt x="51" y="9397"/>
                  </a:lnTo>
                  <a:lnTo>
                    <a:pt x="127" y="9447"/>
                  </a:lnTo>
                  <a:lnTo>
                    <a:pt x="228" y="9498"/>
                  </a:lnTo>
                  <a:lnTo>
                    <a:pt x="304" y="9498"/>
                  </a:lnTo>
                  <a:lnTo>
                    <a:pt x="406" y="9447"/>
                  </a:lnTo>
                  <a:lnTo>
                    <a:pt x="482" y="9397"/>
                  </a:lnTo>
                  <a:lnTo>
                    <a:pt x="532" y="9270"/>
                  </a:lnTo>
                  <a:lnTo>
                    <a:pt x="684" y="8333"/>
                  </a:lnTo>
                  <a:lnTo>
                    <a:pt x="735" y="8181"/>
                  </a:lnTo>
                  <a:lnTo>
                    <a:pt x="786" y="8029"/>
                  </a:lnTo>
                  <a:lnTo>
                    <a:pt x="862" y="7902"/>
                  </a:lnTo>
                  <a:lnTo>
                    <a:pt x="938" y="7776"/>
                  </a:lnTo>
                  <a:lnTo>
                    <a:pt x="1064" y="7674"/>
                  </a:lnTo>
                  <a:lnTo>
                    <a:pt x="1166" y="7598"/>
                  </a:lnTo>
                  <a:lnTo>
                    <a:pt x="1292" y="7522"/>
                  </a:lnTo>
                  <a:lnTo>
                    <a:pt x="1444" y="7472"/>
                  </a:lnTo>
                  <a:lnTo>
                    <a:pt x="2508" y="7168"/>
                  </a:lnTo>
                  <a:lnTo>
                    <a:pt x="2508" y="9245"/>
                  </a:lnTo>
                  <a:lnTo>
                    <a:pt x="2533" y="9346"/>
                  </a:lnTo>
                  <a:lnTo>
                    <a:pt x="2584" y="9422"/>
                  </a:lnTo>
                  <a:lnTo>
                    <a:pt x="2660" y="9473"/>
                  </a:lnTo>
                  <a:lnTo>
                    <a:pt x="2761" y="9498"/>
                  </a:lnTo>
                  <a:lnTo>
                    <a:pt x="2862" y="9473"/>
                  </a:lnTo>
                  <a:lnTo>
                    <a:pt x="2964" y="9422"/>
                  </a:lnTo>
                  <a:lnTo>
                    <a:pt x="3014" y="9346"/>
                  </a:lnTo>
                  <a:lnTo>
                    <a:pt x="3040" y="9245"/>
                  </a:lnTo>
                  <a:lnTo>
                    <a:pt x="3040" y="7142"/>
                  </a:lnTo>
                  <a:lnTo>
                    <a:pt x="3293" y="7269"/>
                  </a:lnTo>
                  <a:lnTo>
                    <a:pt x="3546" y="7370"/>
                  </a:lnTo>
                  <a:lnTo>
                    <a:pt x="3825" y="7421"/>
                  </a:lnTo>
                  <a:lnTo>
                    <a:pt x="4129" y="7446"/>
                  </a:lnTo>
                  <a:lnTo>
                    <a:pt x="4407" y="7421"/>
                  </a:lnTo>
                  <a:lnTo>
                    <a:pt x="4686" y="7370"/>
                  </a:lnTo>
                  <a:lnTo>
                    <a:pt x="4939" y="7269"/>
                  </a:lnTo>
                  <a:lnTo>
                    <a:pt x="5218" y="7142"/>
                  </a:lnTo>
                  <a:lnTo>
                    <a:pt x="5218" y="9245"/>
                  </a:lnTo>
                  <a:lnTo>
                    <a:pt x="5218" y="9346"/>
                  </a:lnTo>
                  <a:lnTo>
                    <a:pt x="5294" y="9422"/>
                  </a:lnTo>
                  <a:lnTo>
                    <a:pt x="5370" y="9473"/>
                  </a:lnTo>
                  <a:lnTo>
                    <a:pt x="5471" y="9498"/>
                  </a:lnTo>
                  <a:lnTo>
                    <a:pt x="5573" y="9473"/>
                  </a:lnTo>
                  <a:lnTo>
                    <a:pt x="5649" y="9422"/>
                  </a:lnTo>
                  <a:lnTo>
                    <a:pt x="5699" y="9346"/>
                  </a:lnTo>
                  <a:lnTo>
                    <a:pt x="5725" y="9245"/>
                  </a:lnTo>
                  <a:lnTo>
                    <a:pt x="5725" y="7168"/>
                  </a:lnTo>
                  <a:lnTo>
                    <a:pt x="6788" y="7472"/>
                  </a:lnTo>
                  <a:lnTo>
                    <a:pt x="6940" y="7522"/>
                  </a:lnTo>
                  <a:lnTo>
                    <a:pt x="7067" y="7598"/>
                  </a:lnTo>
                  <a:lnTo>
                    <a:pt x="7194" y="7674"/>
                  </a:lnTo>
                  <a:lnTo>
                    <a:pt x="7295" y="7776"/>
                  </a:lnTo>
                  <a:lnTo>
                    <a:pt x="7371" y="7902"/>
                  </a:lnTo>
                  <a:lnTo>
                    <a:pt x="7447" y="8029"/>
                  </a:lnTo>
                  <a:lnTo>
                    <a:pt x="7523" y="8181"/>
                  </a:lnTo>
                  <a:lnTo>
                    <a:pt x="7548" y="8333"/>
                  </a:lnTo>
                  <a:lnTo>
                    <a:pt x="7725" y="9270"/>
                  </a:lnTo>
                  <a:lnTo>
                    <a:pt x="7751" y="9371"/>
                  </a:lnTo>
                  <a:lnTo>
                    <a:pt x="7801" y="9447"/>
                  </a:lnTo>
                  <a:lnTo>
                    <a:pt x="7877" y="9473"/>
                  </a:lnTo>
                  <a:lnTo>
                    <a:pt x="7979" y="9498"/>
                  </a:lnTo>
                  <a:lnTo>
                    <a:pt x="8080" y="9473"/>
                  </a:lnTo>
                  <a:lnTo>
                    <a:pt x="8156" y="9422"/>
                  </a:lnTo>
                  <a:lnTo>
                    <a:pt x="8207" y="9321"/>
                  </a:lnTo>
                  <a:lnTo>
                    <a:pt x="8232" y="9194"/>
                  </a:lnTo>
                  <a:lnTo>
                    <a:pt x="8055" y="8232"/>
                  </a:lnTo>
                  <a:lnTo>
                    <a:pt x="8004" y="8004"/>
                  </a:lnTo>
                  <a:lnTo>
                    <a:pt x="7928" y="7801"/>
                  </a:lnTo>
                  <a:lnTo>
                    <a:pt x="7827" y="7624"/>
                  </a:lnTo>
                  <a:lnTo>
                    <a:pt x="7675" y="7446"/>
                  </a:lnTo>
                  <a:lnTo>
                    <a:pt x="7523" y="7294"/>
                  </a:lnTo>
                  <a:lnTo>
                    <a:pt x="7346" y="7142"/>
                  </a:lnTo>
                  <a:lnTo>
                    <a:pt x="7143" y="7041"/>
                  </a:lnTo>
                  <a:lnTo>
                    <a:pt x="6940" y="6965"/>
                  </a:lnTo>
                  <a:lnTo>
                    <a:pt x="5522" y="6560"/>
                  </a:lnTo>
                  <a:lnTo>
                    <a:pt x="5446" y="6003"/>
                  </a:lnTo>
                  <a:lnTo>
                    <a:pt x="5649" y="5825"/>
                  </a:lnTo>
                  <a:lnTo>
                    <a:pt x="5851" y="5623"/>
                  </a:lnTo>
                  <a:lnTo>
                    <a:pt x="6054" y="5395"/>
                  </a:lnTo>
                  <a:lnTo>
                    <a:pt x="6231" y="5167"/>
                  </a:lnTo>
                  <a:lnTo>
                    <a:pt x="6434" y="4863"/>
                  </a:lnTo>
                  <a:lnTo>
                    <a:pt x="6560" y="4559"/>
                  </a:lnTo>
                  <a:lnTo>
                    <a:pt x="6763" y="4534"/>
                  </a:lnTo>
                  <a:lnTo>
                    <a:pt x="6940" y="4483"/>
                  </a:lnTo>
                  <a:lnTo>
                    <a:pt x="7143" y="4382"/>
                  </a:lnTo>
                  <a:lnTo>
                    <a:pt x="7295" y="4255"/>
                  </a:lnTo>
                  <a:lnTo>
                    <a:pt x="7422" y="4103"/>
                  </a:lnTo>
                  <a:lnTo>
                    <a:pt x="7523" y="3926"/>
                  </a:lnTo>
                  <a:lnTo>
                    <a:pt x="7573" y="3723"/>
                  </a:lnTo>
                  <a:lnTo>
                    <a:pt x="7599" y="3521"/>
                  </a:lnTo>
                  <a:lnTo>
                    <a:pt x="7573" y="3369"/>
                  </a:lnTo>
                  <a:lnTo>
                    <a:pt x="7548" y="3217"/>
                  </a:lnTo>
                  <a:lnTo>
                    <a:pt x="7472" y="3065"/>
                  </a:lnTo>
                  <a:lnTo>
                    <a:pt x="7371" y="2938"/>
                  </a:lnTo>
                  <a:lnTo>
                    <a:pt x="7244" y="2837"/>
                  </a:lnTo>
                  <a:lnTo>
                    <a:pt x="7092" y="2761"/>
                  </a:lnTo>
                  <a:lnTo>
                    <a:pt x="6940" y="2710"/>
                  </a:lnTo>
                  <a:lnTo>
                    <a:pt x="6687" y="2710"/>
                  </a:lnTo>
                  <a:lnTo>
                    <a:pt x="6662" y="2381"/>
                  </a:lnTo>
                  <a:lnTo>
                    <a:pt x="6586" y="2052"/>
                  </a:lnTo>
                  <a:lnTo>
                    <a:pt x="6510" y="1773"/>
                  </a:lnTo>
                  <a:lnTo>
                    <a:pt x="6408" y="1494"/>
                  </a:lnTo>
                  <a:lnTo>
                    <a:pt x="6358" y="1393"/>
                  </a:lnTo>
                  <a:lnTo>
                    <a:pt x="6256" y="1342"/>
                  </a:lnTo>
                  <a:lnTo>
                    <a:pt x="6054" y="1342"/>
                  </a:lnTo>
                  <a:lnTo>
                    <a:pt x="5978" y="1418"/>
                  </a:lnTo>
                  <a:lnTo>
                    <a:pt x="5927" y="1494"/>
                  </a:lnTo>
                  <a:lnTo>
                    <a:pt x="5902" y="1596"/>
                  </a:lnTo>
                  <a:lnTo>
                    <a:pt x="5927" y="1697"/>
                  </a:lnTo>
                  <a:lnTo>
                    <a:pt x="6028" y="2001"/>
                  </a:lnTo>
                  <a:lnTo>
                    <a:pt x="6104" y="2330"/>
                  </a:lnTo>
                  <a:lnTo>
                    <a:pt x="6155" y="2685"/>
                  </a:lnTo>
                  <a:lnTo>
                    <a:pt x="6180" y="3065"/>
                  </a:lnTo>
                  <a:lnTo>
                    <a:pt x="6180" y="3673"/>
                  </a:lnTo>
                  <a:lnTo>
                    <a:pt x="6155" y="3926"/>
                  </a:lnTo>
                  <a:lnTo>
                    <a:pt x="6130" y="4128"/>
                  </a:lnTo>
                  <a:lnTo>
                    <a:pt x="6079" y="4331"/>
                  </a:lnTo>
                  <a:lnTo>
                    <a:pt x="6003" y="4508"/>
                  </a:lnTo>
                  <a:lnTo>
                    <a:pt x="5927" y="4660"/>
                  </a:lnTo>
                  <a:lnTo>
                    <a:pt x="5801" y="4838"/>
                  </a:lnTo>
                  <a:lnTo>
                    <a:pt x="5598" y="5116"/>
                  </a:lnTo>
                  <a:lnTo>
                    <a:pt x="5395" y="5344"/>
                  </a:lnTo>
                  <a:lnTo>
                    <a:pt x="5167" y="5547"/>
                  </a:lnTo>
                  <a:lnTo>
                    <a:pt x="4965" y="5724"/>
                  </a:lnTo>
                  <a:lnTo>
                    <a:pt x="4737" y="5851"/>
                  </a:lnTo>
                  <a:lnTo>
                    <a:pt x="4534" y="5952"/>
                  </a:lnTo>
                  <a:lnTo>
                    <a:pt x="4332" y="6003"/>
                  </a:lnTo>
                  <a:lnTo>
                    <a:pt x="4129" y="6028"/>
                  </a:lnTo>
                  <a:lnTo>
                    <a:pt x="3926" y="6003"/>
                  </a:lnTo>
                  <a:lnTo>
                    <a:pt x="3698" y="5952"/>
                  </a:lnTo>
                  <a:lnTo>
                    <a:pt x="3496" y="5851"/>
                  </a:lnTo>
                  <a:lnTo>
                    <a:pt x="3268" y="5724"/>
                  </a:lnTo>
                  <a:lnTo>
                    <a:pt x="3065" y="5547"/>
                  </a:lnTo>
                  <a:lnTo>
                    <a:pt x="2837" y="5344"/>
                  </a:lnTo>
                  <a:lnTo>
                    <a:pt x="2635" y="5116"/>
                  </a:lnTo>
                  <a:lnTo>
                    <a:pt x="2432" y="4838"/>
                  </a:lnTo>
                  <a:lnTo>
                    <a:pt x="2305" y="4660"/>
                  </a:lnTo>
                  <a:lnTo>
                    <a:pt x="2229" y="4508"/>
                  </a:lnTo>
                  <a:lnTo>
                    <a:pt x="2153" y="4331"/>
                  </a:lnTo>
                  <a:lnTo>
                    <a:pt x="2103" y="4128"/>
                  </a:lnTo>
                  <a:lnTo>
                    <a:pt x="2077" y="3926"/>
                  </a:lnTo>
                  <a:lnTo>
                    <a:pt x="2077" y="3673"/>
                  </a:lnTo>
                  <a:lnTo>
                    <a:pt x="2052" y="3065"/>
                  </a:lnTo>
                  <a:lnTo>
                    <a:pt x="2077" y="2761"/>
                  </a:lnTo>
                  <a:lnTo>
                    <a:pt x="2103" y="2508"/>
                  </a:lnTo>
                  <a:lnTo>
                    <a:pt x="2128" y="2229"/>
                  </a:lnTo>
                  <a:lnTo>
                    <a:pt x="2204" y="2001"/>
                  </a:lnTo>
                  <a:lnTo>
                    <a:pt x="2280" y="1773"/>
                  </a:lnTo>
                  <a:lnTo>
                    <a:pt x="2381" y="1570"/>
                  </a:lnTo>
                  <a:lnTo>
                    <a:pt x="2483" y="1368"/>
                  </a:lnTo>
                  <a:lnTo>
                    <a:pt x="2609" y="1190"/>
                  </a:lnTo>
                  <a:lnTo>
                    <a:pt x="2736" y="1038"/>
                  </a:lnTo>
                  <a:lnTo>
                    <a:pt x="2888" y="912"/>
                  </a:lnTo>
                  <a:lnTo>
                    <a:pt x="3065" y="785"/>
                  </a:lnTo>
                  <a:lnTo>
                    <a:pt x="3242" y="709"/>
                  </a:lnTo>
                  <a:lnTo>
                    <a:pt x="3445" y="633"/>
                  </a:lnTo>
                  <a:lnTo>
                    <a:pt x="3648" y="583"/>
                  </a:lnTo>
                  <a:lnTo>
                    <a:pt x="3876" y="532"/>
                  </a:lnTo>
                  <a:lnTo>
                    <a:pt x="4129" y="532"/>
                  </a:lnTo>
                  <a:lnTo>
                    <a:pt x="4433" y="557"/>
                  </a:lnTo>
                  <a:lnTo>
                    <a:pt x="4711" y="608"/>
                  </a:lnTo>
                  <a:lnTo>
                    <a:pt x="4965" y="709"/>
                  </a:lnTo>
                  <a:lnTo>
                    <a:pt x="5218" y="836"/>
                  </a:lnTo>
                  <a:lnTo>
                    <a:pt x="5319" y="861"/>
                  </a:lnTo>
                  <a:lnTo>
                    <a:pt x="5421" y="861"/>
                  </a:lnTo>
                  <a:lnTo>
                    <a:pt x="5497" y="836"/>
                  </a:lnTo>
                  <a:lnTo>
                    <a:pt x="5573" y="760"/>
                  </a:lnTo>
                  <a:lnTo>
                    <a:pt x="5623" y="659"/>
                  </a:lnTo>
                  <a:lnTo>
                    <a:pt x="5623" y="557"/>
                  </a:lnTo>
                  <a:lnTo>
                    <a:pt x="5573" y="456"/>
                  </a:lnTo>
                  <a:lnTo>
                    <a:pt x="5497" y="380"/>
                  </a:lnTo>
                  <a:lnTo>
                    <a:pt x="5193" y="228"/>
                  </a:lnTo>
                  <a:lnTo>
                    <a:pt x="4863" y="101"/>
                  </a:lnTo>
                  <a:lnTo>
                    <a:pt x="4509" y="25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53">
              <a:extLst>
                <a:ext uri="{FF2B5EF4-FFF2-40B4-BE49-F238E27FC236}">
                  <a16:creationId xmlns="" xmlns:a16="http://schemas.microsoft.com/office/drawing/2014/main" id="{2CDFDBF9-18A2-38EC-D043-7B34B43E7989}"/>
                </a:ext>
              </a:extLst>
            </p:cNvPr>
            <p:cNvSpPr/>
            <p:nvPr/>
          </p:nvSpPr>
          <p:spPr>
            <a:xfrm>
              <a:off x="5585100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7" y="811"/>
                  </a:lnTo>
                  <a:lnTo>
                    <a:pt x="507" y="735"/>
                  </a:lnTo>
                  <a:lnTo>
                    <a:pt x="533" y="609"/>
                  </a:lnTo>
                  <a:lnTo>
                    <a:pt x="533" y="254"/>
                  </a:lnTo>
                  <a:lnTo>
                    <a:pt x="507" y="153"/>
                  </a:lnTo>
                  <a:lnTo>
                    <a:pt x="457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53">
              <a:extLst>
                <a:ext uri="{FF2B5EF4-FFF2-40B4-BE49-F238E27FC236}">
                  <a16:creationId xmlns="" xmlns:a16="http://schemas.microsoft.com/office/drawing/2014/main" id="{257DA5B6-AADF-FE34-3ECC-F6DD2C527115}"/>
                </a:ext>
              </a:extLst>
            </p:cNvPr>
            <p:cNvSpPr/>
            <p:nvPr/>
          </p:nvSpPr>
          <p:spPr>
            <a:xfrm>
              <a:off x="5537625" y="2860000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0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3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481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481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53">
              <a:extLst>
                <a:ext uri="{FF2B5EF4-FFF2-40B4-BE49-F238E27FC236}">
                  <a16:creationId xmlns="" xmlns:a16="http://schemas.microsoft.com/office/drawing/2014/main" id="{C6222F91-8263-1B0B-4686-824C90C5F174}"/>
                </a:ext>
              </a:extLst>
            </p:cNvPr>
            <p:cNvSpPr/>
            <p:nvPr/>
          </p:nvSpPr>
          <p:spPr>
            <a:xfrm>
              <a:off x="5705425" y="2775150"/>
              <a:ext cx="205800" cy="257100"/>
            </a:xfrm>
            <a:custGeom>
              <a:avLst/>
              <a:gdLst/>
              <a:ahLst/>
              <a:cxnLst/>
              <a:rect l="l" t="t" r="r" b="b"/>
              <a:pathLst>
                <a:path w="8232" h="10284" extrusionOk="0">
                  <a:moveTo>
                    <a:pt x="4584" y="2382"/>
                  </a:moveTo>
                  <a:lnTo>
                    <a:pt x="4762" y="2534"/>
                  </a:lnTo>
                  <a:lnTo>
                    <a:pt x="4964" y="2686"/>
                  </a:lnTo>
                  <a:lnTo>
                    <a:pt x="5192" y="2812"/>
                  </a:lnTo>
                  <a:lnTo>
                    <a:pt x="5395" y="2914"/>
                  </a:lnTo>
                  <a:lnTo>
                    <a:pt x="5800" y="3066"/>
                  </a:lnTo>
                  <a:lnTo>
                    <a:pt x="6129" y="3192"/>
                  </a:lnTo>
                  <a:lnTo>
                    <a:pt x="6180" y="3496"/>
                  </a:lnTo>
                  <a:lnTo>
                    <a:pt x="6180" y="3851"/>
                  </a:lnTo>
                  <a:lnTo>
                    <a:pt x="6180" y="4459"/>
                  </a:lnTo>
                  <a:lnTo>
                    <a:pt x="6155" y="4712"/>
                  </a:lnTo>
                  <a:lnTo>
                    <a:pt x="6129" y="4914"/>
                  </a:lnTo>
                  <a:lnTo>
                    <a:pt x="6079" y="5117"/>
                  </a:lnTo>
                  <a:lnTo>
                    <a:pt x="6028" y="5294"/>
                  </a:lnTo>
                  <a:lnTo>
                    <a:pt x="5927" y="5446"/>
                  </a:lnTo>
                  <a:lnTo>
                    <a:pt x="5800" y="5624"/>
                  </a:lnTo>
                  <a:lnTo>
                    <a:pt x="5598" y="5902"/>
                  </a:lnTo>
                  <a:lnTo>
                    <a:pt x="5395" y="6130"/>
                  </a:lnTo>
                  <a:lnTo>
                    <a:pt x="5192" y="6333"/>
                  </a:lnTo>
                  <a:lnTo>
                    <a:pt x="4964" y="6510"/>
                  </a:lnTo>
                  <a:lnTo>
                    <a:pt x="4736" y="6637"/>
                  </a:lnTo>
                  <a:lnTo>
                    <a:pt x="4534" y="6738"/>
                  </a:lnTo>
                  <a:lnTo>
                    <a:pt x="4331" y="6789"/>
                  </a:lnTo>
                  <a:lnTo>
                    <a:pt x="4129" y="6814"/>
                  </a:lnTo>
                  <a:lnTo>
                    <a:pt x="3926" y="6789"/>
                  </a:lnTo>
                  <a:lnTo>
                    <a:pt x="3698" y="6738"/>
                  </a:lnTo>
                  <a:lnTo>
                    <a:pt x="3495" y="6637"/>
                  </a:lnTo>
                  <a:lnTo>
                    <a:pt x="3293" y="6510"/>
                  </a:lnTo>
                  <a:lnTo>
                    <a:pt x="3065" y="6333"/>
                  </a:lnTo>
                  <a:lnTo>
                    <a:pt x="2862" y="6130"/>
                  </a:lnTo>
                  <a:lnTo>
                    <a:pt x="2634" y="5902"/>
                  </a:lnTo>
                  <a:lnTo>
                    <a:pt x="2432" y="5624"/>
                  </a:lnTo>
                  <a:lnTo>
                    <a:pt x="2305" y="5446"/>
                  </a:lnTo>
                  <a:lnTo>
                    <a:pt x="2229" y="5294"/>
                  </a:lnTo>
                  <a:lnTo>
                    <a:pt x="2153" y="5117"/>
                  </a:lnTo>
                  <a:lnTo>
                    <a:pt x="2128" y="4914"/>
                  </a:lnTo>
                  <a:lnTo>
                    <a:pt x="2077" y="4712"/>
                  </a:lnTo>
                  <a:lnTo>
                    <a:pt x="2077" y="4459"/>
                  </a:lnTo>
                  <a:lnTo>
                    <a:pt x="2052" y="3851"/>
                  </a:lnTo>
                  <a:lnTo>
                    <a:pt x="2077" y="3521"/>
                  </a:lnTo>
                  <a:lnTo>
                    <a:pt x="2102" y="3243"/>
                  </a:lnTo>
                  <a:lnTo>
                    <a:pt x="2609" y="3192"/>
                  </a:lnTo>
                  <a:lnTo>
                    <a:pt x="2913" y="3142"/>
                  </a:lnTo>
                  <a:lnTo>
                    <a:pt x="3242" y="3066"/>
                  </a:lnTo>
                  <a:lnTo>
                    <a:pt x="3597" y="2964"/>
                  </a:lnTo>
                  <a:lnTo>
                    <a:pt x="3951" y="2812"/>
                  </a:lnTo>
                  <a:lnTo>
                    <a:pt x="4280" y="2635"/>
                  </a:lnTo>
                  <a:lnTo>
                    <a:pt x="4432" y="2508"/>
                  </a:lnTo>
                  <a:lnTo>
                    <a:pt x="4584" y="2382"/>
                  </a:lnTo>
                  <a:close/>
                  <a:moveTo>
                    <a:pt x="4154" y="1"/>
                  </a:moveTo>
                  <a:lnTo>
                    <a:pt x="3926" y="26"/>
                  </a:lnTo>
                  <a:lnTo>
                    <a:pt x="3723" y="52"/>
                  </a:lnTo>
                  <a:lnTo>
                    <a:pt x="3521" y="102"/>
                  </a:lnTo>
                  <a:lnTo>
                    <a:pt x="3318" y="153"/>
                  </a:lnTo>
                  <a:lnTo>
                    <a:pt x="3115" y="229"/>
                  </a:lnTo>
                  <a:lnTo>
                    <a:pt x="2938" y="330"/>
                  </a:lnTo>
                  <a:lnTo>
                    <a:pt x="2761" y="457"/>
                  </a:lnTo>
                  <a:lnTo>
                    <a:pt x="2584" y="583"/>
                  </a:lnTo>
                  <a:lnTo>
                    <a:pt x="2406" y="609"/>
                  </a:lnTo>
                  <a:lnTo>
                    <a:pt x="2229" y="634"/>
                  </a:lnTo>
                  <a:lnTo>
                    <a:pt x="2052" y="685"/>
                  </a:lnTo>
                  <a:lnTo>
                    <a:pt x="1900" y="761"/>
                  </a:lnTo>
                  <a:lnTo>
                    <a:pt x="1722" y="837"/>
                  </a:lnTo>
                  <a:lnTo>
                    <a:pt x="1596" y="938"/>
                  </a:lnTo>
                  <a:lnTo>
                    <a:pt x="1444" y="1065"/>
                  </a:lnTo>
                  <a:lnTo>
                    <a:pt x="1317" y="1191"/>
                  </a:lnTo>
                  <a:lnTo>
                    <a:pt x="1216" y="1343"/>
                  </a:lnTo>
                  <a:lnTo>
                    <a:pt x="1114" y="1495"/>
                  </a:lnTo>
                  <a:lnTo>
                    <a:pt x="1038" y="1647"/>
                  </a:lnTo>
                  <a:lnTo>
                    <a:pt x="988" y="1799"/>
                  </a:lnTo>
                  <a:lnTo>
                    <a:pt x="963" y="1951"/>
                  </a:lnTo>
                  <a:lnTo>
                    <a:pt x="937" y="2128"/>
                  </a:lnTo>
                  <a:lnTo>
                    <a:pt x="912" y="2306"/>
                  </a:lnTo>
                  <a:lnTo>
                    <a:pt x="937" y="2458"/>
                  </a:lnTo>
                  <a:lnTo>
                    <a:pt x="811" y="2610"/>
                  </a:lnTo>
                  <a:lnTo>
                    <a:pt x="709" y="2787"/>
                  </a:lnTo>
                  <a:lnTo>
                    <a:pt x="608" y="2964"/>
                  </a:lnTo>
                  <a:lnTo>
                    <a:pt x="532" y="3142"/>
                  </a:lnTo>
                  <a:lnTo>
                    <a:pt x="481" y="3344"/>
                  </a:lnTo>
                  <a:lnTo>
                    <a:pt x="431" y="3547"/>
                  </a:lnTo>
                  <a:lnTo>
                    <a:pt x="405" y="3749"/>
                  </a:lnTo>
                  <a:lnTo>
                    <a:pt x="380" y="3952"/>
                  </a:lnTo>
                  <a:lnTo>
                    <a:pt x="405" y="4231"/>
                  </a:lnTo>
                  <a:lnTo>
                    <a:pt x="456" y="4484"/>
                  </a:lnTo>
                  <a:lnTo>
                    <a:pt x="532" y="4737"/>
                  </a:lnTo>
                  <a:lnTo>
                    <a:pt x="608" y="4990"/>
                  </a:lnTo>
                  <a:lnTo>
                    <a:pt x="507" y="5142"/>
                  </a:lnTo>
                  <a:lnTo>
                    <a:pt x="380" y="5294"/>
                  </a:lnTo>
                  <a:lnTo>
                    <a:pt x="304" y="5472"/>
                  </a:lnTo>
                  <a:lnTo>
                    <a:pt x="228" y="5674"/>
                  </a:lnTo>
                  <a:lnTo>
                    <a:pt x="203" y="5776"/>
                  </a:lnTo>
                  <a:lnTo>
                    <a:pt x="228" y="5852"/>
                  </a:lnTo>
                  <a:lnTo>
                    <a:pt x="279" y="5953"/>
                  </a:lnTo>
                  <a:lnTo>
                    <a:pt x="380" y="6004"/>
                  </a:lnTo>
                  <a:lnTo>
                    <a:pt x="557" y="6004"/>
                  </a:lnTo>
                  <a:lnTo>
                    <a:pt x="659" y="5928"/>
                  </a:lnTo>
                  <a:lnTo>
                    <a:pt x="709" y="5852"/>
                  </a:lnTo>
                  <a:lnTo>
                    <a:pt x="785" y="5674"/>
                  </a:lnTo>
                  <a:lnTo>
                    <a:pt x="861" y="5522"/>
                  </a:lnTo>
                  <a:lnTo>
                    <a:pt x="963" y="5370"/>
                  </a:lnTo>
                  <a:lnTo>
                    <a:pt x="1089" y="5244"/>
                  </a:lnTo>
                  <a:lnTo>
                    <a:pt x="1140" y="5142"/>
                  </a:lnTo>
                  <a:lnTo>
                    <a:pt x="1165" y="5041"/>
                  </a:lnTo>
                  <a:lnTo>
                    <a:pt x="1165" y="4940"/>
                  </a:lnTo>
                  <a:lnTo>
                    <a:pt x="1140" y="4839"/>
                  </a:lnTo>
                  <a:lnTo>
                    <a:pt x="1038" y="4636"/>
                  </a:lnTo>
                  <a:lnTo>
                    <a:pt x="963" y="4433"/>
                  </a:lnTo>
                  <a:lnTo>
                    <a:pt x="937" y="4205"/>
                  </a:lnTo>
                  <a:lnTo>
                    <a:pt x="912" y="3952"/>
                  </a:lnTo>
                  <a:lnTo>
                    <a:pt x="912" y="3800"/>
                  </a:lnTo>
                  <a:lnTo>
                    <a:pt x="937" y="3623"/>
                  </a:lnTo>
                  <a:lnTo>
                    <a:pt x="988" y="3471"/>
                  </a:lnTo>
                  <a:lnTo>
                    <a:pt x="1038" y="3294"/>
                  </a:lnTo>
                  <a:lnTo>
                    <a:pt x="1089" y="3142"/>
                  </a:lnTo>
                  <a:lnTo>
                    <a:pt x="1190" y="3015"/>
                  </a:lnTo>
                  <a:lnTo>
                    <a:pt x="1266" y="2863"/>
                  </a:lnTo>
                  <a:lnTo>
                    <a:pt x="1368" y="2762"/>
                  </a:lnTo>
                  <a:lnTo>
                    <a:pt x="1418" y="2686"/>
                  </a:lnTo>
                  <a:lnTo>
                    <a:pt x="1444" y="2610"/>
                  </a:lnTo>
                  <a:lnTo>
                    <a:pt x="1469" y="2534"/>
                  </a:lnTo>
                  <a:lnTo>
                    <a:pt x="1469" y="2458"/>
                  </a:lnTo>
                  <a:lnTo>
                    <a:pt x="1444" y="2230"/>
                  </a:lnTo>
                  <a:lnTo>
                    <a:pt x="1494" y="1976"/>
                  </a:lnTo>
                  <a:lnTo>
                    <a:pt x="1570" y="1749"/>
                  </a:lnTo>
                  <a:lnTo>
                    <a:pt x="1722" y="1546"/>
                  </a:lnTo>
                  <a:lnTo>
                    <a:pt x="1925" y="1343"/>
                  </a:lnTo>
                  <a:lnTo>
                    <a:pt x="2153" y="1217"/>
                  </a:lnTo>
                  <a:lnTo>
                    <a:pt x="2381" y="1141"/>
                  </a:lnTo>
                  <a:lnTo>
                    <a:pt x="2533" y="1115"/>
                  </a:lnTo>
                  <a:lnTo>
                    <a:pt x="2659" y="1115"/>
                  </a:lnTo>
                  <a:lnTo>
                    <a:pt x="2786" y="1090"/>
                  </a:lnTo>
                  <a:lnTo>
                    <a:pt x="2887" y="1014"/>
                  </a:lnTo>
                  <a:lnTo>
                    <a:pt x="3014" y="913"/>
                  </a:lnTo>
                  <a:lnTo>
                    <a:pt x="3166" y="811"/>
                  </a:lnTo>
                  <a:lnTo>
                    <a:pt x="3318" y="735"/>
                  </a:lnTo>
                  <a:lnTo>
                    <a:pt x="3470" y="659"/>
                  </a:lnTo>
                  <a:lnTo>
                    <a:pt x="3622" y="609"/>
                  </a:lnTo>
                  <a:lnTo>
                    <a:pt x="3799" y="558"/>
                  </a:lnTo>
                  <a:lnTo>
                    <a:pt x="3977" y="533"/>
                  </a:lnTo>
                  <a:lnTo>
                    <a:pt x="4331" y="533"/>
                  </a:lnTo>
                  <a:lnTo>
                    <a:pt x="4508" y="558"/>
                  </a:lnTo>
                  <a:lnTo>
                    <a:pt x="4660" y="609"/>
                  </a:lnTo>
                  <a:lnTo>
                    <a:pt x="4838" y="659"/>
                  </a:lnTo>
                  <a:lnTo>
                    <a:pt x="4990" y="735"/>
                  </a:lnTo>
                  <a:lnTo>
                    <a:pt x="5142" y="811"/>
                  </a:lnTo>
                  <a:lnTo>
                    <a:pt x="5268" y="913"/>
                  </a:lnTo>
                  <a:lnTo>
                    <a:pt x="5420" y="1014"/>
                  </a:lnTo>
                  <a:lnTo>
                    <a:pt x="5522" y="1090"/>
                  </a:lnTo>
                  <a:lnTo>
                    <a:pt x="5648" y="1115"/>
                  </a:lnTo>
                  <a:lnTo>
                    <a:pt x="5876" y="1141"/>
                  </a:lnTo>
                  <a:lnTo>
                    <a:pt x="6104" y="1191"/>
                  </a:lnTo>
                  <a:lnTo>
                    <a:pt x="6332" y="1293"/>
                  </a:lnTo>
                  <a:lnTo>
                    <a:pt x="6509" y="1445"/>
                  </a:lnTo>
                  <a:lnTo>
                    <a:pt x="6661" y="1622"/>
                  </a:lnTo>
                  <a:lnTo>
                    <a:pt x="6763" y="1824"/>
                  </a:lnTo>
                  <a:lnTo>
                    <a:pt x="6839" y="2027"/>
                  </a:lnTo>
                  <a:lnTo>
                    <a:pt x="6864" y="2280"/>
                  </a:lnTo>
                  <a:lnTo>
                    <a:pt x="6839" y="2458"/>
                  </a:lnTo>
                  <a:lnTo>
                    <a:pt x="6839" y="2534"/>
                  </a:lnTo>
                  <a:lnTo>
                    <a:pt x="6839" y="2610"/>
                  </a:lnTo>
                  <a:lnTo>
                    <a:pt x="6889" y="2686"/>
                  </a:lnTo>
                  <a:lnTo>
                    <a:pt x="6940" y="2762"/>
                  </a:lnTo>
                  <a:lnTo>
                    <a:pt x="7041" y="2863"/>
                  </a:lnTo>
                  <a:lnTo>
                    <a:pt x="7117" y="3015"/>
                  </a:lnTo>
                  <a:lnTo>
                    <a:pt x="7193" y="3142"/>
                  </a:lnTo>
                  <a:lnTo>
                    <a:pt x="7269" y="3294"/>
                  </a:lnTo>
                  <a:lnTo>
                    <a:pt x="7320" y="3471"/>
                  </a:lnTo>
                  <a:lnTo>
                    <a:pt x="7345" y="3623"/>
                  </a:lnTo>
                  <a:lnTo>
                    <a:pt x="7370" y="3800"/>
                  </a:lnTo>
                  <a:lnTo>
                    <a:pt x="7396" y="3952"/>
                  </a:lnTo>
                  <a:lnTo>
                    <a:pt x="7370" y="4205"/>
                  </a:lnTo>
                  <a:lnTo>
                    <a:pt x="7320" y="4433"/>
                  </a:lnTo>
                  <a:lnTo>
                    <a:pt x="7269" y="4636"/>
                  </a:lnTo>
                  <a:lnTo>
                    <a:pt x="7168" y="4839"/>
                  </a:lnTo>
                  <a:lnTo>
                    <a:pt x="7143" y="4940"/>
                  </a:lnTo>
                  <a:lnTo>
                    <a:pt x="7117" y="5041"/>
                  </a:lnTo>
                  <a:lnTo>
                    <a:pt x="7168" y="5142"/>
                  </a:lnTo>
                  <a:lnTo>
                    <a:pt x="7219" y="5244"/>
                  </a:lnTo>
                  <a:lnTo>
                    <a:pt x="7345" y="5396"/>
                  </a:lnTo>
                  <a:lnTo>
                    <a:pt x="7472" y="5598"/>
                  </a:lnTo>
                  <a:lnTo>
                    <a:pt x="7573" y="5852"/>
                  </a:lnTo>
                  <a:lnTo>
                    <a:pt x="7649" y="6130"/>
                  </a:lnTo>
                  <a:lnTo>
                    <a:pt x="7674" y="6409"/>
                  </a:lnTo>
                  <a:lnTo>
                    <a:pt x="7649" y="6738"/>
                  </a:lnTo>
                  <a:lnTo>
                    <a:pt x="7573" y="7042"/>
                  </a:lnTo>
                  <a:lnTo>
                    <a:pt x="7472" y="7321"/>
                  </a:lnTo>
                  <a:lnTo>
                    <a:pt x="7345" y="7599"/>
                  </a:lnTo>
                  <a:lnTo>
                    <a:pt x="7168" y="7827"/>
                  </a:lnTo>
                  <a:lnTo>
                    <a:pt x="6940" y="7751"/>
                  </a:lnTo>
                  <a:lnTo>
                    <a:pt x="5522" y="7346"/>
                  </a:lnTo>
                  <a:lnTo>
                    <a:pt x="5446" y="6789"/>
                  </a:lnTo>
                  <a:lnTo>
                    <a:pt x="5648" y="6611"/>
                  </a:lnTo>
                  <a:lnTo>
                    <a:pt x="5851" y="6409"/>
                  </a:lnTo>
                  <a:lnTo>
                    <a:pt x="6053" y="6181"/>
                  </a:lnTo>
                  <a:lnTo>
                    <a:pt x="6231" y="5953"/>
                  </a:lnTo>
                  <a:lnTo>
                    <a:pt x="6383" y="5725"/>
                  </a:lnTo>
                  <a:lnTo>
                    <a:pt x="6509" y="5497"/>
                  </a:lnTo>
                  <a:lnTo>
                    <a:pt x="6585" y="5269"/>
                  </a:lnTo>
                  <a:lnTo>
                    <a:pt x="6636" y="5041"/>
                  </a:lnTo>
                  <a:lnTo>
                    <a:pt x="6687" y="4788"/>
                  </a:lnTo>
                  <a:lnTo>
                    <a:pt x="6687" y="4509"/>
                  </a:lnTo>
                  <a:lnTo>
                    <a:pt x="6712" y="3851"/>
                  </a:lnTo>
                  <a:lnTo>
                    <a:pt x="6687" y="3369"/>
                  </a:lnTo>
                  <a:lnTo>
                    <a:pt x="6611" y="2914"/>
                  </a:lnTo>
                  <a:lnTo>
                    <a:pt x="6585" y="2838"/>
                  </a:lnTo>
                  <a:lnTo>
                    <a:pt x="6535" y="2787"/>
                  </a:lnTo>
                  <a:lnTo>
                    <a:pt x="6484" y="2736"/>
                  </a:lnTo>
                  <a:lnTo>
                    <a:pt x="6433" y="2711"/>
                  </a:lnTo>
                  <a:lnTo>
                    <a:pt x="6079" y="2610"/>
                  </a:lnTo>
                  <a:lnTo>
                    <a:pt x="5598" y="2432"/>
                  </a:lnTo>
                  <a:lnTo>
                    <a:pt x="5344" y="2306"/>
                  </a:lnTo>
                  <a:lnTo>
                    <a:pt x="5142" y="2179"/>
                  </a:lnTo>
                  <a:lnTo>
                    <a:pt x="4939" y="2027"/>
                  </a:lnTo>
                  <a:lnTo>
                    <a:pt x="4812" y="1850"/>
                  </a:lnTo>
                  <a:lnTo>
                    <a:pt x="4787" y="1799"/>
                  </a:lnTo>
                  <a:lnTo>
                    <a:pt x="4736" y="1774"/>
                  </a:lnTo>
                  <a:lnTo>
                    <a:pt x="4660" y="1749"/>
                  </a:lnTo>
                  <a:lnTo>
                    <a:pt x="4610" y="1723"/>
                  </a:lnTo>
                  <a:lnTo>
                    <a:pt x="4534" y="1749"/>
                  </a:lnTo>
                  <a:lnTo>
                    <a:pt x="4483" y="1749"/>
                  </a:lnTo>
                  <a:lnTo>
                    <a:pt x="4432" y="1799"/>
                  </a:lnTo>
                  <a:lnTo>
                    <a:pt x="4382" y="1824"/>
                  </a:lnTo>
                  <a:lnTo>
                    <a:pt x="4230" y="2002"/>
                  </a:lnTo>
                  <a:lnTo>
                    <a:pt x="4078" y="2128"/>
                  </a:lnTo>
                  <a:lnTo>
                    <a:pt x="3901" y="2255"/>
                  </a:lnTo>
                  <a:lnTo>
                    <a:pt x="3698" y="2356"/>
                  </a:lnTo>
                  <a:lnTo>
                    <a:pt x="3495" y="2458"/>
                  </a:lnTo>
                  <a:lnTo>
                    <a:pt x="3293" y="2508"/>
                  </a:lnTo>
                  <a:lnTo>
                    <a:pt x="2887" y="2610"/>
                  </a:lnTo>
                  <a:lnTo>
                    <a:pt x="2508" y="2686"/>
                  </a:lnTo>
                  <a:lnTo>
                    <a:pt x="2204" y="2711"/>
                  </a:lnTo>
                  <a:lnTo>
                    <a:pt x="1900" y="2711"/>
                  </a:lnTo>
                  <a:lnTo>
                    <a:pt x="1798" y="2736"/>
                  </a:lnTo>
                  <a:lnTo>
                    <a:pt x="1722" y="2762"/>
                  </a:lnTo>
                  <a:lnTo>
                    <a:pt x="1672" y="2838"/>
                  </a:lnTo>
                  <a:lnTo>
                    <a:pt x="1621" y="2914"/>
                  </a:lnTo>
                  <a:lnTo>
                    <a:pt x="1570" y="3369"/>
                  </a:lnTo>
                  <a:lnTo>
                    <a:pt x="1545" y="3851"/>
                  </a:lnTo>
                  <a:lnTo>
                    <a:pt x="1545" y="4509"/>
                  </a:lnTo>
                  <a:lnTo>
                    <a:pt x="1570" y="4788"/>
                  </a:lnTo>
                  <a:lnTo>
                    <a:pt x="1596" y="5041"/>
                  </a:lnTo>
                  <a:lnTo>
                    <a:pt x="1672" y="5269"/>
                  </a:lnTo>
                  <a:lnTo>
                    <a:pt x="1748" y="5497"/>
                  </a:lnTo>
                  <a:lnTo>
                    <a:pt x="1849" y="5725"/>
                  </a:lnTo>
                  <a:lnTo>
                    <a:pt x="2001" y="5953"/>
                  </a:lnTo>
                  <a:lnTo>
                    <a:pt x="2204" y="6181"/>
                  </a:lnTo>
                  <a:lnTo>
                    <a:pt x="2381" y="6409"/>
                  </a:lnTo>
                  <a:lnTo>
                    <a:pt x="2584" y="6611"/>
                  </a:lnTo>
                  <a:lnTo>
                    <a:pt x="2786" y="6789"/>
                  </a:lnTo>
                  <a:lnTo>
                    <a:pt x="2735" y="7346"/>
                  </a:lnTo>
                  <a:lnTo>
                    <a:pt x="1317" y="7751"/>
                  </a:lnTo>
                  <a:lnTo>
                    <a:pt x="1089" y="7827"/>
                  </a:lnTo>
                  <a:lnTo>
                    <a:pt x="963" y="7625"/>
                  </a:lnTo>
                  <a:lnTo>
                    <a:pt x="836" y="7397"/>
                  </a:lnTo>
                  <a:lnTo>
                    <a:pt x="735" y="7169"/>
                  </a:lnTo>
                  <a:lnTo>
                    <a:pt x="633" y="6915"/>
                  </a:lnTo>
                  <a:lnTo>
                    <a:pt x="583" y="6814"/>
                  </a:lnTo>
                  <a:lnTo>
                    <a:pt x="507" y="6738"/>
                  </a:lnTo>
                  <a:lnTo>
                    <a:pt x="431" y="6713"/>
                  </a:lnTo>
                  <a:lnTo>
                    <a:pt x="329" y="6713"/>
                  </a:lnTo>
                  <a:lnTo>
                    <a:pt x="228" y="6763"/>
                  </a:lnTo>
                  <a:lnTo>
                    <a:pt x="152" y="6839"/>
                  </a:lnTo>
                  <a:lnTo>
                    <a:pt x="127" y="6941"/>
                  </a:lnTo>
                  <a:lnTo>
                    <a:pt x="127" y="7042"/>
                  </a:lnTo>
                  <a:lnTo>
                    <a:pt x="228" y="7321"/>
                  </a:lnTo>
                  <a:lnTo>
                    <a:pt x="355" y="7625"/>
                  </a:lnTo>
                  <a:lnTo>
                    <a:pt x="507" y="7878"/>
                  </a:lnTo>
                  <a:lnTo>
                    <a:pt x="659" y="8131"/>
                  </a:lnTo>
                  <a:lnTo>
                    <a:pt x="481" y="8308"/>
                  </a:lnTo>
                  <a:lnTo>
                    <a:pt x="355" y="8536"/>
                  </a:lnTo>
                  <a:lnTo>
                    <a:pt x="253" y="8764"/>
                  </a:lnTo>
                  <a:lnTo>
                    <a:pt x="177" y="9018"/>
                  </a:lnTo>
                  <a:lnTo>
                    <a:pt x="0" y="9980"/>
                  </a:lnTo>
                  <a:lnTo>
                    <a:pt x="25" y="10081"/>
                  </a:lnTo>
                  <a:lnTo>
                    <a:pt x="51" y="10183"/>
                  </a:lnTo>
                  <a:lnTo>
                    <a:pt x="127" y="10233"/>
                  </a:lnTo>
                  <a:lnTo>
                    <a:pt x="228" y="10284"/>
                  </a:lnTo>
                  <a:lnTo>
                    <a:pt x="304" y="10284"/>
                  </a:lnTo>
                  <a:lnTo>
                    <a:pt x="405" y="10233"/>
                  </a:lnTo>
                  <a:lnTo>
                    <a:pt x="481" y="10183"/>
                  </a:lnTo>
                  <a:lnTo>
                    <a:pt x="532" y="10056"/>
                  </a:lnTo>
                  <a:lnTo>
                    <a:pt x="684" y="9119"/>
                  </a:lnTo>
                  <a:lnTo>
                    <a:pt x="735" y="8967"/>
                  </a:lnTo>
                  <a:lnTo>
                    <a:pt x="785" y="8815"/>
                  </a:lnTo>
                  <a:lnTo>
                    <a:pt x="861" y="8688"/>
                  </a:lnTo>
                  <a:lnTo>
                    <a:pt x="963" y="8562"/>
                  </a:lnTo>
                  <a:lnTo>
                    <a:pt x="1064" y="8460"/>
                  </a:lnTo>
                  <a:lnTo>
                    <a:pt x="1165" y="8384"/>
                  </a:lnTo>
                  <a:lnTo>
                    <a:pt x="1317" y="8308"/>
                  </a:lnTo>
                  <a:lnTo>
                    <a:pt x="1444" y="8258"/>
                  </a:lnTo>
                  <a:lnTo>
                    <a:pt x="1950" y="8106"/>
                  </a:lnTo>
                  <a:lnTo>
                    <a:pt x="2153" y="8334"/>
                  </a:lnTo>
                  <a:lnTo>
                    <a:pt x="2381" y="8536"/>
                  </a:lnTo>
                  <a:lnTo>
                    <a:pt x="2634" y="8714"/>
                  </a:lnTo>
                  <a:lnTo>
                    <a:pt x="2887" y="8866"/>
                  </a:lnTo>
                  <a:lnTo>
                    <a:pt x="3166" y="8967"/>
                  </a:lnTo>
                  <a:lnTo>
                    <a:pt x="3445" y="9068"/>
                  </a:lnTo>
                  <a:lnTo>
                    <a:pt x="3749" y="9119"/>
                  </a:lnTo>
                  <a:lnTo>
                    <a:pt x="4078" y="9144"/>
                  </a:lnTo>
                  <a:lnTo>
                    <a:pt x="4154" y="9119"/>
                  </a:lnTo>
                  <a:lnTo>
                    <a:pt x="4230" y="9068"/>
                  </a:lnTo>
                  <a:lnTo>
                    <a:pt x="4306" y="8992"/>
                  </a:lnTo>
                  <a:lnTo>
                    <a:pt x="4331" y="8891"/>
                  </a:lnTo>
                  <a:lnTo>
                    <a:pt x="4306" y="8790"/>
                  </a:lnTo>
                  <a:lnTo>
                    <a:pt x="4255" y="8688"/>
                  </a:lnTo>
                  <a:lnTo>
                    <a:pt x="4179" y="8638"/>
                  </a:lnTo>
                  <a:lnTo>
                    <a:pt x="4078" y="8612"/>
                  </a:lnTo>
                  <a:lnTo>
                    <a:pt x="3850" y="8612"/>
                  </a:lnTo>
                  <a:lnTo>
                    <a:pt x="3647" y="8562"/>
                  </a:lnTo>
                  <a:lnTo>
                    <a:pt x="3419" y="8511"/>
                  </a:lnTo>
                  <a:lnTo>
                    <a:pt x="3217" y="8435"/>
                  </a:lnTo>
                  <a:lnTo>
                    <a:pt x="3039" y="8334"/>
                  </a:lnTo>
                  <a:lnTo>
                    <a:pt x="2837" y="8232"/>
                  </a:lnTo>
                  <a:lnTo>
                    <a:pt x="2659" y="8106"/>
                  </a:lnTo>
                  <a:lnTo>
                    <a:pt x="2508" y="7954"/>
                  </a:lnTo>
                  <a:lnTo>
                    <a:pt x="2913" y="7827"/>
                  </a:lnTo>
                  <a:lnTo>
                    <a:pt x="3039" y="7777"/>
                  </a:lnTo>
                  <a:lnTo>
                    <a:pt x="3141" y="7701"/>
                  </a:lnTo>
                  <a:lnTo>
                    <a:pt x="3217" y="7599"/>
                  </a:lnTo>
                  <a:lnTo>
                    <a:pt x="3242" y="7473"/>
                  </a:lnTo>
                  <a:lnTo>
                    <a:pt x="3293" y="7118"/>
                  </a:lnTo>
                  <a:lnTo>
                    <a:pt x="3495" y="7219"/>
                  </a:lnTo>
                  <a:lnTo>
                    <a:pt x="3698" y="7270"/>
                  </a:lnTo>
                  <a:lnTo>
                    <a:pt x="3926" y="7321"/>
                  </a:lnTo>
                  <a:lnTo>
                    <a:pt x="4129" y="7346"/>
                  </a:lnTo>
                  <a:lnTo>
                    <a:pt x="4331" y="7321"/>
                  </a:lnTo>
                  <a:lnTo>
                    <a:pt x="4534" y="7270"/>
                  </a:lnTo>
                  <a:lnTo>
                    <a:pt x="4762" y="7219"/>
                  </a:lnTo>
                  <a:lnTo>
                    <a:pt x="4964" y="7118"/>
                  </a:lnTo>
                  <a:lnTo>
                    <a:pt x="4990" y="7447"/>
                  </a:lnTo>
                  <a:lnTo>
                    <a:pt x="5040" y="7574"/>
                  </a:lnTo>
                  <a:lnTo>
                    <a:pt x="5091" y="7675"/>
                  </a:lnTo>
                  <a:lnTo>
                    <a:pt x="5192" y="7777"/>
                  </a:lnTo>
                  <a:lnTo>
                    <a:pt x="5319" y="7827"/>
                  </a:lnTo>
                  <a:lnTo>
                    <a:pt x="5749" y="7954"/>
                  </a:lnTo>
                  <a:lnTo>
                    <a:pt x="5471" y="8182"/>
                  </a:lnTo>
                  <a:lnTo>
                    <a:pt x="5319" y="8283"/>
                  </a:lnTo>
                  <a:lnTo>
                    <a:pt x="5142" y="8384"/>
                  </a:lnTo>
                  <a:lnTo>
                    <a:pt x="5066" y="8435"/>
                  </a:lnTo>
                  <a:lnTo>
                    <a:pt x="5015" y="8536"/>
                  </a:lnTo>
                  <a:lnTo>
                    <a:pt x="4990" y="8638"/>
                  </a:lnTo>
                  <a:lnTo>
                    <a:pt x="5015" y="8739"/>
                  </a:lnTo>
                  <a:lnTo>
                    <a:pt x="5091" y="8790"/>
                  </a:lnTo>
                  <a:lnTo>
                    <a:pt x="5167" y="8866"/>
                  </a:lnTo>
                  <a:lnTo>
                    <a:pt x="5268" y="8866"/>
                  </a:lnTo>
                  <a:lnTo>
                    <a:pt x="5370" y="8840"/>
                  </a:lnTo>
                  <a:lnTo>
                    <a:pt x="5648" y="8714"/>
                  </a:lnTo>
                  <a:lnTo>
                    <a:pt x="5876" y="8536"/>
                  </a:lnTo>
                  <a:lnTo>
                    <a:pt x="6104" y="8334"/>
                  </a:lnTo>
                  <a:lnTo>
                    <a:pt x="6307" y="8106"/>
                  </a:lnTo>
                  <a:lnTo>
                    <a:pt x="6788" y="8258"/>
                  </a:lnTo>
                  <a:lnTo>
                    <a:pt x="6940" y="8308"/>
                  </a:lnTo>
                  <a:lnTo>
                    <a:pt x="7067" y="8384"/>
                  </a:lnTo>
                  <a:lnTo>
                    <a:pt x="7193" y="8460"/>
                  </a:lnTo>
                  <a:lnTo>
                    <a:pt x="7295" y="8562"/>
                  </a:lnTo>
                  <a:lnTo>
                    <a:pt x="7396" y="8688"/>
                  </a:lnTo>
                  <a:lnTo>
                    <a:pt x="7472" y="8815"/>
                  </a:lnTo>
                  <a:lnTo>
                    <a:pt x="7522" y="8967"/>
                  </a:lnTo>
                  <a:lnTo>
                    <a:pt x="7548" y="9119"/>
                  </a:lnTo>
                  <a:lnTo>
                    <a:pt x="7725" y="10056"/>
                  </a:lnTo>
                  <a:lnTo>
                    <a:pt x="7750" y="10132"/>
                  </a:lnTo>
                  <a:lnTo>
                    <a:pt x="7826" y="10208"/>
                  </a:lnTo>
                  <a:lnTo>
                    <a:pt x="7902" y="10259"/>
                  </a:lnTo>
                  <a:lnTo>
                    <a:pt x="8029" y="10284"/>
                  </a:lnTo>
                  <a:lnTo>
                    <a:pt x="8130" y="10233"/>
                  </a:lnTo>
                  <a:lnTo>
                    <a:pt x="8181" y="10183"/>
                  </a:lnTo>
                  <a:lnTo>
                    <a:pt x="8232" y="10081"/>
                  </a:lnTo>
                  <a:lnTo>
                    <a:pt x="8232" y="9980"/>
                  </a:lnTo>
                  <a:lnTo>
                    <a:pt x="8080" y="9018"/>
                  </a:lnTo>
                  <a:lnTo>
                    <a:pt x="8004" y="8764"/>
                  </a:lnTo>
                  <a:lnTo>
                    <a:pt x="7902" y="8536"/>
                  </a:lnTo>
                  <a:lnTo>
                    <a:pt x="7776" y="8334"/>
                  </a:lnTo>
                  <a:lnTo>
                    <a:pt x="7598" y="8131"/>
                  </a:lnTo>
                  <a:lnTo>
                    <a:pt x="7826" y="7827"/>
                  </a:lnTo>
                  <a:lnTo>
                    <a:pt x="7978" y="7498"/>
                  </a:lnTo>
                  <a:lnTo>
                    <a:pt x="8105" y="7143"/>
                  </a:lnTo>
                  <a:lnTo>
                    <a:pt x="8181" y="6763"/>
                  </a:lnTo>
                  <a:lnTo>
                    <a:pt x="8181" y="6384"/>
                  </a:lnTo>
                  <a:lnTo>
                    <a:pt x="8156" y="6004"/>
                  </a:lnTo>
                  <a:lnTo>
                    <a:pt x="8080" y="5649"/>
                  </a:lnTo>
                  <a:lnTo>
                    <a:pt x="8004" y="5497"/>
                  </a:lnTo>
                  <a:lnTo>
                    <a:pt x="7928" y="5320"/>
                  </a:lnTo>
                  <a:lnTo>
                    <a:pt x="7826" y="5142"/>
                  </a:lnTo>
                  <a:lnTo>
                    <a:pt x="7674" y="4990"/>
                  </a:lnTo>
                  <a:lnTo>
                    <a:pt x="7776" y="4737"/>
                  </a:lnTo>
                  <a:lnTo>
                    <a:pt x="7852" y="4484"/>
                  </a:lnTo>
                  <a:lnTo>
                    <a:pt x="7902" y="4231"/>
                  </a:lnTo>
                  <a:lnTo>
                    <a:pt x="7902" y="3952"/>
                  </a:lnTo>
                  <a:lnTo>
                    <a:pt x="7902" y="3749"/>
                  </a:lnTo>
                  <a:lnTo>
                    <a:pt x="7877" y="3547"/>
                  </a:lnTo>
                  <a:lnTo>
                    <a:pt x="7826" y="3344"/>
                  </a:lnTo>
                  <a:lnTo>
                    <a:pt x="7776" y="3142"/>
                  </a:lnTo>
                  <a:lnTo>
                    <a:pt x="7700" y="2964"/>
                  </a:lnTo>
                  <a:lnTo>
                    <a:pt x="7598" y="2787"/>
                  </a:lnTo>
                  <a:lnTo>
                    <a:pt x="7497" y="2610"/>
                  </a:lnTo>
                  <a:lnTo>
                    <a:pt x="7370" y="2458"/>
                  </a:lnTo>
                  <a:lnTo>
                    <a:pt x="7370" y="2280"/>
                  </a:lnTo>
                  <a:lnTo>
                    <a:pt x="7370" y="2103"/>
                  </a:lnTo>
                  <a:lnTo>
                    <a:pt x="7345" y="1926"/>
                  </a:lnTo>
                  <a:lnTo>
                    <a:pt x="7295" y="1774"/>
                  </a:lnTo>
                  <a:lnTo>
                    <a:pt x="7244" y="1622"/>
                  </a:lnTo>
                  <a:lnTo>
                    <a:pt x="7168" y="1495"/>
                  </a:lnTo>
                  <a:lnTo>
                    <a:pt x="7092" y="1343"/>
                  </a:lnTo>
                  <a:lnTo>
                    <a:pt x="6889" y="1090"/>
                  </a:lnTo>
                  <a:lnTo>
                    <a:pt x="6636" y="887"/>
                  </a:lnTo>
                  <a:lnTo>
                    <a:pt x="6509" y="811"/>
                  </a:lnTo>
                  <a:lnTo>
                    <a:pt x="6357" y="735"/>
                  </a:lnTo>
                  <a:lnTo>
                    <a:pt x="6205" y="685"/>
                  </a:lnTo>
                  <a:lnTo>
                    <a:pt x="6053" y="634"/>
                  </a:lnTo>
                  <a:lnTo>
                    <a:pt x="5876" y="609"/>
                  </a:lnTo>
                  <a:lnTo>
                    <a:pt x="5724" y="583"/>
                  </a:lnTo>
                  <a:lnTo>
                    <a:pt x="5547" y="457"/>
                  </a:lnTo>
                  <a:lnTo>
                    <a:pt x="5370" y="330"/>
                  </a:lnTo>
                  <a:lnTo>
                    <a:pt x="5192" y="229"/>
                  </a:lnTo>
                  <a:lnTo>
                    <a:pt x="4990" y="153"/>
                  </a:lnTo>
                  <a:lnTo>
                    <a:pt x="4787" y="102"/>
                  </a:lnTo>
                  <a:lnTo>
                    <a:pt x="4584" y="52"/>
                  </a:lnTo>
                  <a:lnTo>
                    <a:pt x="4382" y="26"/>
                  </a:lnTo>
                  <a:lnTo>
                    <a:pt x="41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53">
              <a:extLst>
                <a:ext uri="{FF2B5EF4-FFF2-40B4-BE49-F238E27FC236}">
                  <a16:creationId xmlns="" xmlns:a16="http://schemas.microsoft.com/office/drawing/2014/main" id="{97843B67-E6CC-F61F-2485-D1A41840E667}"/>
                </a:ext>
              </a:extLst>
            </p:cNvPr>
            <p:cNvSpPr/>
            <p:nvPr/>
          </p:nvSpPr>
          <p:spPr>
            <a:xfrm>
              <a:off x="5825725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26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6" y="811"/>
                  </a:lnTo>
                  <a:lnTo>
                    <a:pt x="507" y="735"/>
                  </a:lnTo>
                  <a:lnTo>
                    <a:pt x="532" y="609"/>
                  </a:lnTo>
                  <a:lnTo>
                    <a:pt x="532" y="254"/>
                  </a:lnTo>
                  <a:lnTo>
                    <a:pt x="507" y="153"/>
                  </a:lnTo>
                  <a:lnTo>
                    <a:pt x="456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24;p53">
              <a:extLst>
                <a:ext uri="{FF2B5EF4-FFF2-40B4-BE49-F238E27FC236}">
                  <a16:creationId xmlns="" xmlns:a16="http://schemas.microsoft.com/office/drawing/2014/main" id="{6965EAB2-481B-8558-4DC7-E38BB5DEC53D}"/>
                </a:ext>
              </a:extLst>
            </p:cNvPr>
            <p:cNvSpPr/>
            <p:nvPr/>
          </p:nvSpPr>
          <p:spPr>
            <a:xfrm>
              <a:off x="5778225" y="2860000"/>
              <a:ext cx="12700" cy="22200"/>
            </a:xfrm>
            <a:custGeom>
              <a:avLst/>
              <a:gdLst/>
              <a:ahLst/>
              <a:cxnLst/>
              <a:rect l="l" t="t" r="r" b="b"/>
              <a:pathLst>
                <a:path w="508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507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507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25;p53">
              <a:extLst>
                <a:ext uri="{FF2B5EF4-FFF2-40B4-BE49-F238E27FC236}">
                  <a16:creationId xmlns="" xmlns:a16="http://schemas.microsoft.com/office/drawing/2014/main" id="{4E388DC2-2494-722C-FB72-5EF01FE2C5D7}"/>
                </a:ext>
              </a:extLst>
            </p:cNvPr>
            <p:cNvSpPr/>
            <p:nvPr/>
          </p:nvSpPr>
          <p:spPr>
            <a:xfrm>
              <a:off x="5697825" y="2634600"/>
              <a:ext cx="127300" cy="131725"/>
            </a:xfrm>
            <a:custGeom>
              <a:avLst/>
              <a:gdLst/>
              <a:ahLst/>
              <a:cxnLst/>
              <a:rect l="l" t="t" r="r" b="b"/>
              <a:pathLst>
                <a:path w="5092" h="5269" extrusionOk="0">
                  <a:moveTo>
                    <a:pt x="4382" y="532"/>
                  </a:move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59" y="735"/>
                  </a:lnTo>
                  <a:lnTo>
                    <a:pt x="4559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4002" y="3774"/>
                  </a:lnTo>
                  <a:lnTo>
                    <a:pt x="3901" y="3799"/>
                  </a:lnTo>
                  <a:lnTo>
                    <a:pt x="3774" y="3825"/>
                  </a:lnTo>
                  <a:lnTo>
                    <a:pt x="3698" y="3875"/>
                  </a:lnTo>
                  <a:lnTo>
                    <a:pt x="3597" y="3951"/>
                  </a:lnTo>
                  <a:lnTo>
                    <a:pt x="3546" y="4027"/>
                  </a:lnTo>
                  <a:lnTo>
                    <a:pt x="3495" y="4129"/>
                  </a:lnTo>
                  <a:lnTo>
                    <a:pt x="3445" y="4230"/>
                  </a:lnTo>
                  <a:lnTo>
                    <a:pt x="3445" y="4356"/>
                  </a:lnTo>
                  <a:lnTo>
                    <a:pt x="3445" y="4660"/>
                  </a:lnTo>
                  <a:lnTo>
                    <a:pt x="2381" y="3875"/>
                  </a:lnTo>
                  <a:lnTo>
                    <a:pt x="2229" y="3799"/>
                  </a:lnTo>
                  <a:lnTo>
                    <a:pt x="2052" y="3774"/>
                  </a:lnTo>
                  <a:lnTo>
                    <a:pt x="633" y="3774"/>
                  </a:lnTo>
                  <a:lnTo>
                    <a:pt x="583" y="3723"/>
                  </a:lnTo>
                  <a:lnTo>
                    <a:pt x="532" y="3673"/>
                  </a:lnTo>
                  <a:lnTo>
                    <a:pt x="532" y="3597"/>
                  </a:lnTo>
                  <a:lnTo>
                    <a:pt x="532" y="735"/>
                  </a:lnTo>
                  <a:lnTo>
                    <a:pt x="532" y="659"/>
                  </a:lnTo>
                  <a:lnTo>
                    <a:pt x="583" y="583"/>
                  </a:lnTo>
                  <a:lnTo>
                    <a:pt x="633" y="557"/>
                  </a:lnTo>
                  <a:lnTo>
                    <a:pt x="709" y="532"/>
                  </a:lnTo>
                  <a:close/>
                  <a:moveTo>
                    <a:pt x="709" y="0"/>
                  </a:moveTo>
                  <a:lnTo>
                    <a:pt x="583" y="25"/>
                  </a:lnTo>
                  <a:lnTo>
                    <a:pt x="431" y="76"/>
                  </a:lnTo>
                  <a:lnTo>
                    <a:pt x="329" y="127"/>
                  </a:lnTo>
                  <a:lnTo>
                    <a:pt x="203" y="228"/>
                  </a:lnTo>
                  <a:lnTo>
                    <a:pt x="127" y="329"/>
                  </a:lnTo>
                  <a:lnTo>
                    <a:pt x="51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51" y="3875"/>
                  </a:lnTo>
                  <a:lnTo>
                    <a:pt x="127" y="3977"/>
                  </a:lnTo>
                  <a:lnTo>
                    <a:pt x="203" y="4103"/>
                  </a:lnTo>
                  <a:lnTo>
                    <a:pt x="329" y="4179"/>
                  </a:lnTo>
                  <a:lnTo>
                    <a:pt x="431" y="4255"/>
                  </a:lnTo>
                  <a:lnTo>
                    <a:pt x="583" y="4281"/>
                  </a:lnTo>
                  <a:lnTo>
                    <a:pt x="709" y="4306"/>
                  </a:lnTo>
                  <a:lnTo>
                    <a:pt x="2077" y="4306"/>
                  </a:lnTo>
                  <a:lnTo>
                    <a:pt x="3318" y="5192"/>
                  </a:lnTo>
                  <a:lnTo>
                    <a:pt x="3394" y="5243"/>
                  </a:lnTo>
                  <a:lnTo>
                    <a:pt x="3470" y="5268"/>
                  </a:lnTo>
                  <a:lnTo>
                    <a:pt x="3597" y="5268"/>
                  </a:lnTo>
                  <a:lnTo>
                    <a:pt x="3749" y="5243"/>
                  </a:lnTo>
                  <a:lnTo>
                    <a:pt x="3825" y="5167"/>
                  </a:lnTo>
                  <a:lnTo>
                    <a:pt x="3901" y="5091"/>
                  </a:lnTo>
                  <a:lnTo>
                    <a:pt x="3951" y="4990"/>
                  </a:lnTo>
                  <a:lnTo>
                    <a:pt x="3951" y="4863"/>
                  </a:lnTo>
                  <a:lnTo>
                    <a:pt x="3951" y="4356"/>
                  </a:lnTo>
                  <a:lnTo>
                    <a:pt x="3977" y="4306"/>
                  </a:lnTo>
                  <a:lnTo>
                    <a:pt x="4382" y="4306"/>
                  </a:lnTo>
                  <a:lnTo>
                    <a:pt x="4508" y="4281"/>
                  </a:lnTo>
                  <a:lnTo>
                    <a:pt x="4660" y="4255"/>
                  </a:lnTo>
                  <a:lnTo>
                    <a:pt x="4762" y="4179"/>
                  </a:lnTo>
                  <a:lnTo>
                    <a:pt x="4888" y="4103"/>
                  </a:lnTo>
                  <a:lnTo>
                    <a:pt x="4964" y="3977"/>
                  </a:lnTo>
                  <a:lnTo>
                    <a:pt x="5040" y="3875"/>
                  </a:lnTo>
                  <a:lnTo>
                    <a:pt x="5066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66" y="583"/>
                  </a:lnTo>
                  <a:lnTo>
                    <a:pt x="5040" y="456"/>
                  </a:lnTo>
                  <a:lnTo>
                    <a:pt x="4964" y="329"/>
                  </a:lnTo>
                  <a:lnTo>
                    <a:pt x="4888" y="228"/>
                  </a:lnTo>
                  <a:lnTo>
                    <a:pt x="4762" y="127"/>
                  </a:lnTo>
                  <a:lnTo>
                    <a:pt x="4660" y="76"/>
                  </a:lnTo>
                  <a:lnTo>
                    <a:pt x="4508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26;p53">
              <a:extLst>
                <a:ext uri="{FF2B5EF4-FFF2-40B4-BE49-F238E27FC236}">
                  <a16:creationId xmlns="" xmlns:a16="http://schemas.microsoft.com/office/drawing/2014/main" id="{2B996237-2B2C-DC9E-1AF6-C2A70467F8FB}"/>
                </a:ext>
              </a:extLst>
            </p:cNvPr>
            <p:cNvSpPr/>
            <p:nvPr/>
          </p:nvSpPr>
          <p:spPr>
            <a:xfrm>
              <a:off x="5732000" y="2657375"/>
              <a:ext cx="58925" cy="62100"/>
            </a:xfrm>
            <a:custGeom>
              <a:avLst/>
              <a:gdLst/>
              <a:ahLst/>
              <a:cxnLst/>
              <a:rect l="l" t="t" r="r" b="b"/>
              <a:pathLst>
                <a:path w="2357" h="2484" extrusionOk="0">
                  <a:moveTo>
                    <a:pt x="1318" y="913"/>
                  </a:moveTo>
                  <a:lnTo>
                    <a:pt x="1267" y="1090"/>
                  </a:lnTo>
                  <a:lnTo>
                    <a:pt x="1166" y="1217"/>
                  </a:lnTo>
                  <a:lnTo>
                    <a:pt x="1090" y="1090"/>
                  </a:lnTo>
                  <a:lnTo>
                    <a:pt x="1039" y="913"/>
                  </a:lnTo>
                  <a:close/>
                  <a:moveTo>
                    <a:pt x="1166" y="1"/>
                  </a:moveTo>
                  <a:lnTo>
                    <a:pt x="1065" y="26"/>
                  </a:lnTo>
                  <a:lnTo>
                    <a:pt x="989" y="77"/>
                  </a:lnTo>
                  <a:lnTo>
                    <a:pt x="938" y="153"/>
                  </a:lnTo>
                  <a:lnTo>
                    <a:pt x="913" y="254"/>
                  </a:lnTo>
                  <a:lnTo>
                    <a:pt x="913" y="406"/>
                  </a:lnTo>
                  <a:lnTo>
                    <a:pt x="254" y="406"/>
                  </a:lnTo>
                  <a:lnTo>
                    <a:pt x="153" y="431"/>
                  </a:lnTo>
                  <a:lnTo>
                    <a:pt x="77" y="482"/>
                  </a:lnTo>
                  <a:lnTo>
                    <a:pt x="26" y="558"/>
                  </a:lnTo>
                  <a:lnTo>
                    <a:pt x="1" y="659"/>
                  </a:lnTo>
                  <a:lnTo>
                    <a:pt x="26" y="761"/>
                  </a:lnTo>
                  <a:lnTo>
                    <a:pt x="77" y="837"/>
                  </a:lnTo>
                  <a:lnTo>
                    <a:pt x="153" y="913"/>
                  </a:lnTo>
                  <a:lnTo>
                    <a:pt x="482" y="913"/>
                  </a:lnTo>
                  <a:lnTo>
                    <a:pt x="533" y="1115"/>
                  </a:lnTo>
                  <a:lnTo>
                    <a:pt x="634" y="1293"/>
                  </a:lnTo>
                  <a:lnTo>
                    <a:pt x="710" y="1470"/>
                  </a:lnTo>
                  <a:lnTo>
                    <a:pt x="811" y="1647"/>
                  </a:lnTo>
                  <a:lnTo>
                    <a:pt x="634" y="1774"/>
                  </a:lnTo>
                  <a:lnTo>
                    <a:pt x="406" y="1900"/>
                  </a:lnTo>
                  <a:lnTo>
                    <a:pt x="203" y="2002"/>
                  </a:lnTo>
                  <a:lnTo>
                    <a:pt x="127" y="2052"/>
                  </a:lnTo>
                  <a:lnTo>
                    <a:pt x="77" y="2128"/>
                  </a:lnTo>
                  <a:lnTo>
                    <a:pt x="51" y="2230"/>
                  </a:lnTo>
                  <a:lnTo>
                    <a:pt x="77" y="2331"/>
                  </a:lnTo>
                  <a:lnTo>
                    <a:pt x="127" y="2407"/>
                  </a:lnTo>
                  <a:lnTo>
                    <a:pt x="178" y="2458"/>
                  </a:lnTo>
                  <a:lnTo>
                    <a:pt x="254" y="2483"/>
                  </a:lnTo>
                  <a:lnTo>
                    <a:pt x="305" y="2483"/>
                  </a:lnTo>
                  <a:lnTo>
                    <a:pt x="431" y="2458"/>
                  </a:lnTo>
                  <a:lnTo>
                    <a:pt x="634" y="2382"/>
                  </a:lnTo>
                  <a:lnTo>
                    <a:pt x="913" y="2230"/>
                  </a:lnTo>
                  <a:lnTo>
                    <a:pt x="1166" y="2027"/>
                  </a:lnTo>
                  <a:lnTo>
                    <a:pt x="1445" y="2230"/>
                  </a:lnTo>
                  <a:lnTo>
                    <a:pt x="1723" y="2382"/>
                  </a:lnTo>
                  <a:lnTo>
                    <a:pt x="1926" y="2458"/>
                  </a:lnTo>
                  <a:lnTo>
                    <a:pt x="2027" y="2483"/>
                  </a:lnTo>
                  <a:lnTo>
                    <a:pt x="2103" y="2483"/>
                  </a:lnTo>
                  <a:lnTo>
                    <a:pt x="2179" y="2458"/>
                  </a:lnTo>
                  <a:lnTo>
                    <a:pt x="2230" y="2407"/>
                  </a:lnTo>
                  <a:lnTo>
                    <a:pt x="2280" y="2331"/>
                  </a:lnTo>
                  <a:lnTo>
                    <a:pt x="2306" y="2230"/>
                  </a:lnTo>
                  <a:lnTo>
                    <a:pt x="2280" y="2128"/>
                  </a:lnTo>
                  <a:lnTo>
                    <a:pt x="2230" y="2052"/>
                  </a:lnTo>
                  <a:lnTo>
                    <a:pt x="2154" y="2002"/>
                  </a:lnTo>
                  <a:lnTo>
                    <a:pt x="1951" y="1900"/>
                  </a:lnTo>
                  <a:lnTo>
                    <a:pt x="1723" y="1774"/>
                  </a:lnTo>
                  <a:lnTo>
                    <a:pt x="1521" y="1647"/>
                  </a:lnTo>
                  <a:lnTo>
                    <a:pt x="1647" y="1470"/>
                  </a:lnTo>
                  <a:lnTo>
                    <a:pt x="1723" y="1293"/>
                  </a:lnTo>
                  <a:lnTo>
                    <a:pt x="1799" y="1115"/>
                  </a:lnTo>
                  <a:lnTo>
                    <a:pt x="1875" y="913"/>
                  </a:lnTo>
                  <a:lnTo>
                    <a:pt x="2179" y="913"/>
                  </a:lnTo>
                  <a:lnTo>
                    <a:pt x="2280" y="837"/>
                  </a:lnTo>
                  <a:lnTo>
                    <a:pt x="2331" y="761"/>
                  </a:lnTo>
                  <a:lnTo>
                    <a:pt x="2356" y="659"/>
                  </a:lnTo>
                  <a:lnTo>
                    <a:pt x="2331" y="558"/>
                  </a:lnTo>
                  <a:lnTo>
                    <a:pt x="2280" y="482"/>
                  </a:lnTo>
                  <a:lnTo>
                    <a:pt x="2179" y="431"/>
                  </a:lnTo>
                  <a:lnTo>
                    <a:pt x="2078" y="406"/>
                  </a:lnTo>
                  <a:lnTo>
                    <a:pt x="1445" y="406"/>
                  </a:lnTo>
                  <a:lnTo>
                    <a:pt x="1445" y="254"/>
                  </a:lnTo>
                  <a:lnTo>
                    <a:pt x="1419" y="153"/>
                  </a:lnTo>
                  <a:lnTo>
                    <a:pt x="1369" y="77"/>
                  </a:lnTo>
                  <a:lnTo>
                    <a:pt x="1267" y="2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27;p53">
              <a:extLst>
                <a:ext uri="{FF2B5EF4-FFF2-40B4-BE49-F238E27FC236}">
                  <a16:creationId xmlns="" xmlns:a16="http://schemas.microsoft.com/office/drawing/2014/main" id="{C67BE4C3-2AA7-6D86-59DB-0B4007A41EEF}"/>
                </a:ext>
              </a:extLst>
            </p:cNvPr>
            <p:cNvSpPr/>
            <p:nvPr/>
          </p:nvSpPr>
          <p:spPr>
            <a:xfrm>
              <a:off x="5550925" y="2634600"/>
              <a:ext cx="127275" cy="131725"/>
            </a:xfrm>
            <a:custGeom>
              <a:avLst/>
              <a:gdLst/>
              <a:ahLst/>
              <a:cxnLst/>
              <a:rect l="l" t="t" r="r" b="b"/>
              <a:pathLst>
                <a:path w="5091" h="5269" extrusionOk="0">
                  <a:moveTo>
                    <a:pt x="735" y="0"/>
                  </a:moveTo>
                  <a:lnTo>
                    <a:pt x="583" y="25"/>
                  </a:lnTo>
                  <a:lnTo>
                    <a:pt x="456" y="76"/>
                  </a:lnTo>
                  <a:lnTo>
                    <a:pt x="329" y="127"/>
                  </a:lnTo>
                  <a:lnTo>
                    <a:pt x="228" y="228"/>
                  </a:lnTo>
                  <a:lnTo>
                    <a:pt x="127" y="329"/>
                  </a:lnTo>
                  <a:lnTo>
                    <a:pt x="76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1368"/>
                  </a:lnTo>
                  <a:lnTo>
                    <a:pt x="25" y="1469"/>
                  </a:lnTo>
                  <a:lnTo>
                    <a:pt x="76" y="1570"/>
                  </a:lnTo>
                  <a:lnTo>
                    <a:pt x="177" y="1621"/>
                  </a:lnTo>
                  <a:lnTo>
                    <a:pt x="279" y="1646"/>
                  </a:lnTo>
                  <a:lnTo>
                    <a:pt x="380" y="1621"/>
                  </a:lnTo>
                  <a:lnTo>
                    <a:pt x="456" y="1570"/>
                  </a:lnTo>
                  <a:lnTo>
                    <a:pt x="507" y="1469"/>
                  </a:lnTo>
                  <a:lnTo>
                    <a:pt x="532" y="1368"/>
                  </a:lnTo>
                  <a:lnTo>
                    <a:pt x="532" y="735"/>
                  </a:lnTo>
                  <a:lnTo>
                    <a:pt x="557" y="659"/>
                  </a:lnTo>
                  <a:lnTo>
                    <a:pt x="583" y="583"/>
                  </a:lnTo>
                  <a:lnTo>
                    <a:pt x="659" y="557"/>
                  </a:lnTo>
                  <a:lnTo>
                    <a:pt x="735" y="532"/>
                  </a:lnTo>
                  <a:lnTo>
                    <a:pt x="4382" y="532"/>
                  </a:ln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84" y="735"/>
                  </a:lnTo>
                  <a:lnTo>
                    <a:pt x="4584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3065" y="3774"/>
                  </a:lnTo>
                  <a:lnTo>
                    <a:pt x="2887" y="3799"/>
                  </a:lnTo>
                  <a:lnTo>
                    <a:pt x="2710" y="3875"/>
                  </a:lnTo>
                  <a:lnTo>
                    <a:pt x="1672" y="4660"/>
                  </a:lnTo>
                  <a:lnTo>
                    <a:pt x="1672" y="4356"/>
                  </a:lnTo>
                  <a:lnTo>
                    <a:pt x="1646" y="4230"/>
                  </a:lnTo>
                  <a:lnTo>
                    <a:pt x="1621" y="4129"/>
                  </a:lnTo>
                  <a:lnTo>
                    <a:pt x="1570" y="4027"/>
                  </a:lnTo>
                  <a:lnTo>
                    <a:pt x="1494" y="3951"/>
                  </a:lnTo>
                  <a:lnTo>
                    <a:pt x="1418" y="3875"/>
                  </a:lnTo>
                  <a:lnTo>
                    <a:pt x="1317" y="3825"/>
                  </a:lnTo>
                  <a:lnTo>
                    <a:pt x="1216" y="3799"/>
                  </a:lnTo>
                  <a:lnTo>
                    <a:pt x="1089" y="3774"/>
                  </a:lnTo>
                  <a:lnTo>
                    <a:pt x="659" y="3774"/>
                  </a:lnTo>
                  <a:lnTo>
                    <a:pt x="583" y="3723"/>
                  </a:lnTo>
                  <a:lnTo>
                    <a:pt x="557" y="3673"/>
                  </a:lnTo>
                  <a:lnTo>
                    <a:pt x="532" y="3597"/>
                  </a:lnTo>
                  <a:lnTo>
                    <a:pt x="532" y="2660"/>
                  </a:lnTo>
                  <a:lnTo>
                    <a:pt x="507" y="2533"/>
                  </a:lnTo>
                  <a:lnTo>
                    <a:pt x="456" y="2457"/>
                  </a:lnTo>
                  <a:lnTo>
                    <a:pt x="380" y="2406"/>
                  </a:lnTo>
                  <a:lnTo>
                    <a:pt x="279" y="2381"/>
                  </a:lnTo>
                  <a:lnTo>
                    <a:pt x="177" y="2406"/>
                  </a:lnTo>
                  <a:lnTo>
                    <a:pt x="76" y="2457"/>
                  </a:lnTo>
                  <a:lnTo>
                    <a:pt x="25" y="2533"/>
                  </a:lnTo>
                  <a:lnTo>
                    <a:pt x="0" y="2660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76" y="3875"/>
                  </a:lnTo>
                  <a:lnTo>
                    <a:pt x="127" y="3977"/>
                  </a:lnTo>
                  <a:lnTo>
                    <a:pt x="228" y="4103"/>
                  </a:lnTo>
                  <a:lnTo>
                    <a:pt x="329" y="4179"/>
                  </a:lnTo>
                  <a:lnTo>
                    <a:pt x="456" y="4255"/>
                  </a:lnTo>
                  <a:lnTo>
                    <a:pt x="583" y="4281"/>
                  </a:lnTo>
                  <a:lnTo>
                    <a:pt x="735" y="4306"/>
                  </a:lnTo>
                  <a:lnTo>
                    <a:pt x="1114" y="4306"/>
                  </a:lnTo>
                  <a:lnTo>
                    <a:pt x="1140" y="4356"/>
                  </a:lnTo>
                  <a:lnTo>
                    <a:pt x="1140" y="4863"/>
                  </a:lnTo>
                  <a:lnTo>
                    <a:pt x="1165" y="4990"/>
                  </a:lnTo>
                  <a:lnTo>
                    <a:pt x="1190" y="5091"/>
                  </a:lnTo>
                  <a:lnTo>
                    <a:pt x="1266" y="5167"/>
                  </a:lnTo>
                  <a:lnTo>
                    <a:pt x="1368" y="5243"/>
                  </a:lnTo>
                  <a:lnTo>
                    <a:pt x="1444" y="5268"/>
                  </a:lnTo>
                  <a:lnTo>
                    <a:pt x="1672" y="5268"/>
                  </a:lnTo>
                  <a:lnTo>
                    <a:pt x="1798" y="5192"/>
                  </a:lnTo>
                  <a:lnTo>
                    <a:pt x="3039" y="4306"/>
                  </a:lnTo>
                  <a:lnTo>
                    <a:pt x="4382" y="4306"/>
                  </a:lnTo>
                  <a:lnTo>
                    <a:pt x="4534" y="4281"/>
                  </a:lnTo>
                  <a:lnTo>
                    <a:pt x="4660" y="4255"/>
                  </a:lnTo>
                  <a:lnTo>
                    <a:pt x="4787" y="4179"/>
                  </a:lnTo>
                  <a:lnTo>
                    <a:pt x="4888" y="4103"/>
                  </a:lnTo>
                  <a:lnTo>
                    <a:pt x="4990" y="3977"/>
                  </a:lnTo>
                  <a:lnTo>
                    <a:pt x="5040" y="3875"/>
                  </a:lnTo>
                  <a:lnTo>
                    <a:pt x="5091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91" y="583"/>
                  </a:lnTo>
                  <a:lnTo>
                    <a:pt x="5040" y="456"/>
                  </a:lnTo>
                  <a:lnTo>
                    <a:pt x="4990" y="329"/>
                  </a:lnTo>
                  <a:lnTo>
                    <a:pt x="4888" y="228"/>
                  </a:lnTo>
                  <a:lnTo>
                    <a:pt x="4787" y="127"/>
                  </a:lnTo>
                  <a:lnTo>
                    <a:pt x="4660" y="76"/>
                  </a:lnTo>
                  <a:lnTo>
                    <a:pt x="4534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28;p53">
              <a:extLst>
                <a:ext uri="{FF2B5EF4-FFF2-40B4-BE49-F238E27FC236}">
                  <a16:creationId xmlns="" xmlns:a16="http://schemas.microsoft.com/office/drawing/2014/main" id="{34EA2F57-7862-48E8-76C2-30AF0D76AE4C}"/>
                </a:ext>
              </a:extLst>
            </p:cNvPr>
            <p:cNvSpPr/>
            <p:nvPr/>
          </p:nvSpPr>
          <p:spPr>
            <a:xfrm>
              <a:off x="5588900" y="2657375"/>
              <a:ext cx="51950" cy="62100"/>
            </a:xfrm>
            <a:custGeom>
              <a:avLst/>
              <a:gdLst/>
              <a:ahLst/>
              <a:cxnLst/>
              <a:rect l="l" t="t" r="r" b="b"/>
              <a:pathLst>
                <a:path w="2078" h="2484" extrusionOk="0">
                  <a:moveTo>
                    <a:pt x="1039" y="913"/>
                  </a:moveTo>
                  <a:lnTo>
                    <a:pt x="1242" y="1495"/>
                  </a:lnTo>
                  <a:lnTo>
                    <a:pt x="811" y="1495"/>
                  </a:lnTo>
                  <a:lnTo>
                    <a:pt x="1039" y="913"/>
                  </a:lnTo>
                  <a:close/>
                  <a:moveTo>
                    <a:pt x="938" y="1"/>
                  </a:moveTo>
                  <a:lnTo>
                    <a:pt x="862" y="52"/>
                  </a:lnTo>
                  <a:lnTo>
                    <a:pt x="786" y="102"/>
                  </a:lnTo>
                  <a:lnTo>
                    <a:pt x="761" y="178"/>
                  </a:lnTo>
                  <a:lnTo>
                    <a:pt x="735" y="204"/>
                  </a:lnTo>
                  <a:lnTo>
                    <a:pt x="1" y="2128"/>
                  </a:lnTo>
                  <a:lnTo>
                    <a:pt x="1" y="2255"/>
                  </a:lnTo>
                  <a:lnTo>
                    <a:pt x="26" y="2331"/>
                  </a:lnTo>
                  <a:lnTo>
                    <a:pt x="77" y="2432"/>
                  </a:lnTo>
                  <a:lnTo>
                    <a:pt x="153" y="2483"/>
                  </a:lnTo>
                  <a:lnTo>
                    <a:pt x="330" y="2483"/>
                  </a:lnTo>
                  <a:lnTo>
                    <a:pt x="406" y="2458"/>
                  </a:lnTo>
                  <a:lnTo>
                    <a:pt x="457" y="2407"/>
                  </a:lnTo>
                  <a:lnTo>
                    <a:pt x="507" y="2331"/>
                  </a:lnTo>
                  <a:lnTo>
                    <a:pt x="609" y="2002"/>
                  </a:lnTo>
                  <a:lnTo>
                    <a:pt x="1444" y="2002"/>
                  </a:lnTo>
                  <a:lnTo>
                    <a:pt x="1571" y="2331"/>
                  </a:lnTo>
                  <a:lnTo>
                    <a:pt x="1622" y="2407"/>
                  </a:lnTo>
                  <a:lnTo>
                    <a:pt x="1698" y="2483"/>
                  </a:lnTo>
                  <a:lnTo>
                    <a:pt x="1900" y="2483"/>
                  </a:lnTo>
                  <a:lnTo>
                    <a:pt x="2002" y="2432"/>
                  </a:lnTo>
                  <a:lnTo>
                    <a:pt x="2052" y="2331"/>
                  </a:lnTo>
                  <a:lnTo>
                    <a:pt x="2078" y="2230"/>
                  </a:lnTo>
                  <a:lnTo>
                    <a:pt x="2052" y="2128"/>
                  </a:lnTo>
                  <a:lnTo>
                    <a:pt x="1318" y="204"/>
                  </a:lnTo>
                  <a:lnTo>
                    <a:pt x="1318" y="178"/>
                  </a:lnTo>
                  <a:lnTo>
                    <a:pt x="1267" y="102"/>
                  </a:lnTo>
                  <a:lnTo>
                    <a:pt x="1216" y="52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29;p53">
              <a:extLst>
                <a:ext uri="{FF2B5EF4-FFF2-40B4-BE49-F238E27FC236}">
                  <a16:creationId xmlns="" xmlns:a16="http://schemas.microsoft.com/office/drawing/2014/main" id="{8D974E29-7994-D33F-4DE0-7222A2CD44C0}"/>
                </a:ext>
              </a:extLst>
            </p:cNvPr>
            <p:cNvSpPr/>
            <p:nvPr/>
          </p:nvSpPr>
          <p:spPr>
            <a:xfrm>
              <a:off x="55477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3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0" y="203"/>
                  </a:lnTo>
                  <a:lnTo>
                    <a:pt x="0" y="305"/>
                  </a:lnTo>
                  <a:lnTo>
                    <a:pt x="51" y="406"/>
                  </a:lnTo>
                  <a:lnTo>
                    <a:pt x="152" y="507"/>
                  </a:lnTo>
                  <a:lnTo>
                    <a:pt x="304" y="583"/>
                  </a:lnTo>
                  <a:lnTo>
                    <a:pt x="532" y="659"/>
                  </a:lnTo>
                  <a:lnTo>
                    <a:pt x="811" y="685"/>
                  </a:lnTo>
                  <a:lnTo>
                    <a:pt x="1064" y="659"/>
                  </a:lnTo>
                  <a:lnTo>
                    <a:pt x="1292" y="583"/>
                  </a:lnTo>
                  <a:lnTo>
                    <a:pt x="1444" y="507"/>
                  </a:lnTo>
                  <a:lnTo>
                    <a:pt x="1545" y="406"/>
                  </a:lnTo>
                  <a:lnTo>
                    <a:pt x="1596" y="305"/>
                  </a:lnTo>
                  <a:lnTo>
                    <a:pt x="1596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3" y="1"/>
                  </a:lnTo>
                  <a:lnTo>
                    <a:pt x="1292" y="1"/>
                  </a:lnTo>
                  <a:lnTo>
                    <a:pt x="1216" y="26"/>
                  </a:lnTo>
                  <a:lnTo>
                    <a:pt x="1140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59" y="153"/>
                  </a:lnTo>
                  <a:lnTo>
                    <a:pt x="558" y="127"/>
                  </a:lnTo>
                  <a:lnTo>
                    <a:pt x="456" y="77"/>
                  </a:lnTo>
                  <a:lnTo>
                    <a:pt x="380" y="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0;p53">
              <a:extLst>
                <a:ext uri="{FF2B5EF4-FFF2-40B4-BE49-F238E27FC236}">
                  <a16:creationId xmlns="" xmlns:a16="http://schemas.microsoft.com/office/drawing/2014/main" id="{F96AF21A-8311-D41F-986B-89E2CE44B966}"/>
                </a:ext>
              </a:extLst>
            </p:cNvPr>
            <p:cNvSpPr/>
            <p:nvPr/>
          </p:nvSpPr>
          <p:spPr>
            <a:xfrm>
              <a:off x="57902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4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1" y="203"/>
                  </a:lnTo>
                  <a:lnTo>
                    <a:pt x="1" y="305"/>
                  </a:lnTo>
                  <a:lnTo>
                    <a:pt x="52" y="406"/>
                  </a:lnTo>
                  <a:lnTo>
                    <a:pt x="153" y="507"/>
                  </a:lnTo>
                  <a:lnTo>
                    <a:pt x="305" y="583"/>
                  </a:lnTo>
                  <a:lnTo>
                    <a:pt x="533" y="659"/>
                  </a:lnTo>
                  <a:lnTo>
                    <a:pt x="811" y="685"/>
                  </a:lnTo>
                  <a:lnTo>
                    <a:pt x="1065" y="659"/>
                  </a:lnTo>
                  <a:lnTo>
                    <a:pt x="1293" y="583"/>
                  </a:lnTo>
                  <a:lnTo>
                    <a:pt x="1445" y="507"/>
                  </a:lnTo>
                  <a:lnTo>
                    <a:pt x="1546" y="406"/>
                  </a:lnTo>
                  <a:lnTo>
                    <a:pt x="1597" y="305"/>
                  </a:lnTo>
                  <a:lnTo>
                    <a:pt x="1597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4" y="1"/>
                  </a:lnTo>
                  <a:lnTo>
                    <a:pt x="1293" y="1"/>
                  </a:lnTo>
                  <a:lnTo>
                    <a:pt x="1217" y="26"/>
                  </a:lnTo>
                  <a:lnTo>
                    <a:pt x="1141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60" y="153"/>
                  </a:lnTo>
                  <a:lnTo>
                    <a:pt x="558" y="127"/>
                  </a:lnTo>
                  <a:lnTo>
                    <a:pt x="457" y="77"/>
                  </a:lnTo>
                  <a:lnTo>
                    <a:pt x="381" y="2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3631;p53">
            <a:extLst>
              <a:ext uri="{FF2B5EF4-FFF2-40B4-BE49-F238E27FC236}">
                <a16:creationId xmlns="" xmlns:a16="http://schemas.microsoft.com/office/drawing/2014/main" id="{BF2B6099-CA0B-4EC8-3805-8D360A78B745}"/>
              </a:ext>
            </a:extLst>
          </p:cNvPr>
          <p:cNvGrpSpPr/>
          <p:nvPr/>
        </p:nvGrpSpPr>
        <p:grpSpPr>
          <a:xfrm>
            <a:off x="7037403" y="2702430"/>
            <a:ext cx="726923" cy="730376"/>
            <a:chOff x="5446800" y="2610525"/>
            <a:chExt cx="446425" cy="446425"/>
          </a:xfrm>
        </p:grpSpPr>
        <p:sp>
          <p:nvSpPr>
            <p:cNvPr id="62" name="Google Shape;3632;p53">
              <a:extLst>
                <a:ext uri="{FF2B5EF4-FFF2-40B4-BE49-F238E27FC236}">
                  <a16:creationId xmlns="" xmlns:a16="http://schemas.microsoft.com/office/drawing/2014/main" id="{7BAF33A5-AFB4-78C1-5DF0-4BBB00D1F27A}"/>
                </a:ext>
              </a:extLst>
            </p:cNvPr>
            <p:cNvSpPr/>
            <p:nvPr/>
          </p:nvSpPr>
          <p:spPr>
            <a:xfrm>
              <a:off x="5456300" y="2616850"/>
              <a:ext cx="292575" cy="297000"/>
            </a:xfrm>
            <a:custGeom>
              <a:avLst/>
              <a:gdLst/>
              <a:ahLst/>
              <a:cxnLst/>
              <a:rect l="l" t="t" r="r" b="b"/>
              <a:pathLst>
                <a:path w="11703" h="11880" extrusionOk="0">
                  <a:moveTo>
                    <a:pt x="988" y="1"/>
                  </a:moveTo>
                  <a:lnTo>
                    <a:pt x="811" y="26"/>
                  </a:lnTo>
                  <a:lnTo>
                    <a:pt x="609" y="77"/>
                  </a:lnTo>
                  <a:lnTo>
                    <a:pt x="482" y="153"/>
                  </a:lnTo>
                  <a:lnTo>
                    <a:pt x="381" y="254"/>
                  </a:lnTo>
                  <a:lnTo>
                    <a:pt x="330" y="406"/>
                  </a:lnTo>
                  <a:lnTo>
                    <a:pt x="279" y="558"/>
                  </a:lnTo>
                  <a:lnTo>
                    <a:pt x="254" y="735"/>
                  </a:lnTo>
                  <a:lnTo>
                    <a:pt x="254" y="913"/>
                  </a:lnTo>
                  <a:lnTo>
                    <a:pt x="254" y="1293"/>
                  </a:lnTo>
                  <a:lnTo>
                    <a:pt x="1" y="8612"/>
                  </a:lnTo>
                  <a:lnTo>
                    <a:pt x="26" y="8840"/>
                  </a:lnTo>
                  <a:lnTo>
                    <a:pt x="102" y="9043"/>
                  </a:lnTo>
                  <a:lnTo>
                    <a:pt x="203" y="9246"/>
                  </a:lnTo>
                  <a:lnTo>
                    <a:pt x="330" y="9398"/>
                  </a:lnTo>
                  <a:lnTo>
                    <a:pt x="482" y="9550"/>
                  </a:lnTo>
                  <a:lnTo>
                    <a:pt x="685" y="9651"/>
                  </a:lnTo>
                  <a:lnTo>
                    <a:pt x="887" y="9701"/>
                  </a:lnTo>
                  <a:lnTo>
                    <a:pt x="1115" y="9727"/>
                  </a:lnTo>
                  <a:lnTo>
                    <a:pt x="2002" y="9727"/>
                  </a:lnTo>
                  <a:lnTo>
                    <a:pt x="2154" y="9752"/>
                  </a:lnTo>
                  <a:lnTo>
                    <a:pt x="2280" y="9803"/>
                  </a:lnTo>
                  <a:lnTo>
                    <a:pt x="2407" y="9904"/>
                  </a:lnTo>
                  <a:lnTo>
                    <a:pt x="2533" y="10031"/>
                  </a:lnTo>
                  <a:lnTo>
                    <a:pt x="2609" y="10157"/>
                  </a:lnTo>
                  <a:lnTo>
                    <a:pt x="2685" y="10309"/>
                  </a:lnTo>
                  <a:lnTo>
                    <a:pt x="2736" y="10461"/>
                  </a:lnTo>
                  <a:lnTo>
                    <a:pt x="2736" y="10613"/>
                  </a:lnTo>
                  <a:lnTo>
                    <a:pt x="2787" y="11525"/>
                  </a:lnTo>
                  <a:lnTo>
                    <a:pt x="2787" y="11626"/>
                  </a:lnTo>
                  <a:lnTo>
                    <a:pt x="2837" y="11728"/>
                  </a:lnTo>
                  <a:lnTo>
                    <a:pt x="2888" y="11804"/>
                  </a:lnTo>
                  <a:lnTo>
                    <a:pt x="2989" y="11854"/>
                  </a:lnTo>
                  <a:lnTo>
                    <a:pt x="3065" y="11880"/>
                  </a:lnTo>
                  <a:lnTo>
                    <a:pt x="3268" y="11880"/>
                  </a:lnTo>
                  <a:lnTo>
                    <a:pt x="3369" y="11829"/>
                  </a:lnTo>
                  <a:lnTo>
                    <a:pt x="6206" y="9828"/>
                  </a:lnTo>
                  <a:lnTo>
                    <a:pt x="6257" y="9803"/>
                  </a:lnTo>
                  <a:lnTo>
                    <a:pt x="6307" y="9777"/>
                  </a:lnTo>
                  <a:lnTo>
                    <a:pt x="6409" y="9803"/>
                  </a:lnTo>
                  <a:lnTo>
                    <a:pt x="6510" y="9853"/>
                  </a:lnTo>
                  <a:lnTo>
                    <a:pt x="6637" y="9879"/>
                  </a:lnTo>
                  <a:lnTo>
                    <a:pt x="10613" y="9879"/>
                  </a:lnTo>
                  <a:lnTo>
                    <a:pt x="10816" y="9853"/>
                  </a:lnTo>
                  <a:lnTo>
                    <a:pt x="11044" y="9777"/>
                  </a:lnTo>
                  <a:lnTo>
                    <a:pt x="11221" y="9676"/>
                  </a:lnTo>
                  <a:lnTo>
                    <a:pt x="11398" y="9550"/>
                  </a:lnTo>
                  <a:lnTo>
                    <a:pt x="11525" y="9372"/>
                  </a:lnTo>
                  <a:lnTo>
                    <a:pt x="11626" y="9195"/>
                  </a:lnTo>
                  <a:lnTo>
                    <a:pt x="11702" y="8992"/>
                  </a:lnTo>
                  <a:lnTo>
                    <a:pt x="11702" y="8764"/>
                  </a:lnTo>
                  <a:lnTo>
                    <a:pt x="11702" y="1115"/>
                  </a:lnTo>
                  <a:lnTo>
                    <a:pt x="11702" y="887"/>
                  </a:lnTo>
                  <a:lnTo>
                    <a:pt x="11626" y="685"/>
                  </a:lnTo>
                  <a:lnTo>
                    <a:pt x="11525" y="482"/>
                  </a:lnTo>
                  <a:lnTo>
                    <a:pt x="11398" y="330"/>
                  </a:lnTo>
                  <a:lnTo>
                    <a:pt x="11221" y="178"/>
                  </a:lnTo>
                  <a:lnTo>
                    <a:pt x="11044" y="77"/>
                  </a:lnTo>
                  <a:lnTo>
                    <a:pt x="10816" y="26"/>
                  </a:lnTo>
                  <a:lnTo>
                    <a:pt x="10613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33;p53">
              <a:extLst>
                <a:ext uri="{FF2B5EF4-FFF2-40B4-BE49-F238E27FC236}">
                  <a16:creationId xmlns="" xmlns:a16="http://schemas.microsoft.com/office/drawing/2014/main" id="{41FE453F-0EB6-2FBE-D996-8C8182F7307E}"/>
                </a:ext>
              </a:extLst>
            </p:cNvPr>
            <p:cNvSpPr/>
            <p:nvPr/>
          </p:nvSpPr>
          <p:spPr>
            <a:xfrm>
              <a:off x="5453150" y="2618750"/>
              <a:ext cx="294450" cy="303975"/>
            </a:xfrm>
            <a:custGeom>
              <a:avLst/>
              <a:gdLst/>
              <a:ahLst/>
              <a:cxnLst/>
              <a:rect l="l" t="t" r="r" b="b"/>
              <a:pathLst>
                <a:path w="11778" h="12159" extrusionOk="0">
                  <a:moveTo>
                    <a:pt x="735" y="1"/>
                  </a:moveTo>
                  <a:lnTo>
                    <a:pt x="583" y="52"/>
                  </a:lnTo>
                  <a:lnTo>
                    <a:pt x="456" y="153"/>
                  </a:lnTo>
                  <a:lnTo>
                    <a:pt x="329" y="254"/>
                  </a:lnTo>
                  <a:lnTo>
                    <a:pt x="228" y="381"/>
                  </a:lnTo>
                  <a:lnTo>
                    <a:pt x="127" y="533"/>
                  </a:lnTo>
                  <a:lnTo>
                    <a:pt x="76" y="685"/>
                  </a:lnTo>
                  <a:lnTo>
                    <a:pt x="25" y="862"/>
                  </a:lnTo>
                  <a:lnTo>
                    <a:pt x="0" y="1039"/>
                  </a:lnTo>
                  <a:lnTo>
                    <a:pt x="0" y="8688"/>
                  </a:lnTo>
                  <a:lnTo>
                    <a:pt x="25" y="8916"/>
                  </a:lnTo>
                  <a:lnTo>
                    <a:pt x="101" y="9119"/>
                  </a:lnTo>
                  <a:lnTo>
                    <a:pt x="203" y="9296"/>
                  </a:lnTo>
                  <a:lnTo>
                    <a:pt x="329" y="9474"/>
                  </a:lnTo>
                  <a:lnTo>
                    <a:pt x="507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4" y="9803"/>
                  </a:lnTo>
                  <a:lnTo>
                    <a:pt x="2153" y="9803"/>
                  </a:lnTo>
                  <a:lnTo>
                    <a:pt x="2305" y="9853"/>
                  </a:lnTo>
                  <a:lnTo>
                    <a:pt x="2432" y="9929"/>
                  </a:lnTo>
                  <a:lnTo>
                    <a:pt x="2533" y="10005"/>
                  </a:lnTo>
                  <a:lnTo>
                    <a:pt x="2609" y="10132"/>
                  </a:lnTo>
                  <a:lnTo>
                    <a:pt x="2685" y="10233"/>
                  </a:lnTo>
                  <a:lnTo>
                    <a:pt x="2735" y="10385"/>
                  </a:lnTo>
                  <a:lnTo>
                    <a:pt x="2735" y="10537"/>
                  </a:lnTo>
                  <a:lnTo>
                    <a:pt x="2735" y="11804"/>
                  </a:lnTo>
                  <a:lnTo>
                    <a:pt x="2761" y="11905"/>
                  </a:lnTo>
                  <a:lnTo>
                    <a:pt x="2811" y="12006"/>
                  </a:lnTo>
                  <a:lnTo>
                    <a:pt x="2862" y="12082"/>
                  </a:lnTo>
                  <a:lnTo>
                    <a:pt x="2938" y="12133"/>
                  </a:lnTo>
                  <a:lnTo>
                    <a:pt x="3039" y="12158"/>
                  </a:lnTo>
                  <a:lnTo>
                    <a:pt x="3242" y="12158"/>
                  </a:lnTo>
                  <a:lnTo>
                    <a:pt x="3343" y="12108"/>
                  </a:lnTo>
                  <a:lnTo>
                    <a:pt x="6332" y="9929"/>
                  </a:lnTo>
                  <a:lnTo>
                    <a:pt x="6433" y="9879"/>
                  </a:lnTo>
                  <a:lnTo>
                    <a:pt x="6535" y="9828"/>
                  </a:lnTo>
                  <a:lnTo>
                    <a:pt x="6636" y="9803"/>
                  </a:lnTo>
                  <a:lnTo>
                    <a:pt x="10739" y="9803"/>
                  </a:lnTo>
                  <a:lnTo>
                    <a:pt x="10916" y="9777"/>
                  </a:lnTo>
                  <a:lnTo>
                    <a:pt x="11068" y="9752"/>
                  </a:lnTo>
                  <a:lnTo>
                    <a:pt x="11220" y="9676"/>
                  </a:lnTo>
                  <a:lnTo>
                    <a:pt x="11372" y="9600"/>
                  </a:lnTo>
                  <a:lnTo>
                    <a:pt x="11499" y="9474"/>
                  </a:lnTo>
                  <a:lnTo>
                    <a:pt x="11626" y="9347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6763" y="9068"/>
                  </a:lnTo>
                  <a:lnTo>
                    <a:pt x="6535" y="9094"/>
                  </a:lnTo>
                  <a:lnTo>
                    <a:pt x="6307" y="9144"/>
                  </a:lnTo>
                  <a:lnTo>
                    <a:pt x="6104" y="9220"/>
                  </a:lnTo>
                  <a:lnTo>
                    <a:pt x="5901" y="9347"/>
                  </a:lnTo>
                  <a:lnTo>
                    <a:pt x="3749" y="10892"/>
                  </a:lnTo>
                  <a:lnTo>
                    <a:pt x="3673" y="10917"/>
                  </a:lnTo>
                  <a:lnTo>
                    <a:pt x="3571" y="10892"/>
                  </a:lnTo>
                  <a:lnTo>
                    <a:pt x="3495" y="10841"/>
                  </a:lnTo>
                  <a:lnTo>
                    <a:pt x="3470" y="10740"/>
                  </a:lnTo>
                  <a:lnTo>
                    <a:pt x="3470" y="10537"/>
                  </a:lnTo>
                  <a:lnTo>
                    <a:pt x="3470" y="10385"/>
                  </a:lnTo>
                  <a:lnTo>
                    <a:pt x="3445" y="10233"/>
                  </a:lnTo>
                  <a:lnTo>
                    <a:pt x="3369" y="9955"/>
                  </a:lnTo>
                  <a:lnTo>
                    <a:pt x="3217" y="9701"/>
                  </a:lnTo>
                  <a:lnTo>
                    <a:pt x="3039" y="9499"/>
                  </a:lnTo>
                  <a:lnTo>
                    <a:pt x="2837" y="9322"/>
                  </a:lnTo>
                  <a:lnTo>
                    <a:pt x="2584" y="9170"/>
                  </a:lnTo>
                  <a:lnTo>
                    <a:pt x="2305" y="9094"/>
                  </a:lnTo>
                  <a:lnTo>
                    <a:pt x="2153" y="9068"/>
                  </a:lnTo>
                  <a:lnTo>
                    <a:pt x="1114" y="9068"/>
                  </a:lnTo>
                  <a:lnTo>
                    <a:pt x="1038" y="9043"/>
                  </a:lnTo>
                  <a:lnTo>
                    <a:pt x="963" y="9043"/>
                  </a:lnTo>
                  <a:lnTo>
                    <a:pt x="861" y="8942"/>
                  </a:lnTo>
                  <a:lnTo>
                    <a:pt x="785" y="8840"/>
                  </a:lnTo>
                  <a:lnTo>
                    <a:pt x="760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34;p53">
              <a:extLst>
                <a:ext uri="{FF2B5EF4-FFF2-40B4-BE49-F238E27FC236}">
                  <a16:creationId xmlns="" xmlns:a16="http://schemas.microsoft.com/office/drawing/2014/main" id="{7B0CF74C-6B34-4C54-1A99-19138C71927B}"/>
                </a:ext>
              </a:extLst>
            </p:cNvPr>
            <p:cNvSpPr/>
            <p:nvPr/>
          </p:nvSpPr>
          <p:spPr>
            <a:xfrm>
              <a:off x="5597500" y="2744125"/>
              <a:ext cx="289400" cy="297000"/>
            </a:xfrm>
            <a:custGeom>
              <a:avLst/>
              <a:gdLst/>
              <a:ahLst/>
              <a:cxnLst/>
              <a:rect l="l" t="t" r="r" b="b"/>
              <a:pathLst>
                <a:path w="11576" h="11880" extrusionOk="0">
                  <a:moveTo>
                    <a:pt x="862" y="1"/>
                  </a:moveTo>
                  <a:lnTo>
                    <a:pt x="659" y="26"/>
                  </a:lnTo>
                  <a:lnTo>
                    <a:pt x="482" y="77"/>
                  </a:lnTo>
                  <a:lnTo>
                    <a:pt x="355" y="153"/>
                  </a:lnTo>
                  <a:lnTo>
                    <a:pt x="254" y="254"/>
                  </a:lnTo>
                  <a:lnTo>
                    <a:pt x="178" y="381"/>
                  </a:lnTo>
                  <a:lnTo>
                    <a:pt x="127" y="533"/>
                  </a:lnTo>
                  <a:lnTo>
                    <a:pt x="127" y="710"/>
                  </a:lnTo>
                  <a:lnTo>
                    <a:pt x="102" y="887"/>
                  </a:lnTo>
                  <a:lnTo>
                    <a:pt x="127" y="1242"/>
                  </a:lnTo>
                  <a:lnTo>
                    <a:pt x="1" y="8587"/>
                  </a:lnTo>
                  <a:lnTo>
                    <a:pt x="26" y="8815"/>
                  </a:lnTo>
                  <a:lnTo>
                    <a:pt x="102" y="9018"/>
                  </a:lnTo>
                  <a:lnTo>
                    <a:pt x="203" y="9220"/>
                  </a:lnTo>
                  <a:lnTo>
                    <a:pt x="330" y="9372"/>
                  </a:lnTo>
                  <a:lnTo>
                    <a:pt x="507" y="9499"/>
                  </a:lnTo>
                  <a:lnTo>
                    <a:pt x="685" y="9600"/>
                  </a:lnTo>
                  <a:lnTo>
                    <a:pt x="887" y="9676"/>
                  </a:lnTo>
                  <a:lnTo>
                    <a:pt x="1115" y="9701"/>
                  </a:lnTo>
                  <a:lnTo>
                    <a:pt x="4864" y="9625"/>
                  </a:lnTo>
                  <a:lnTo>
                    <a:pt x="4990" y="9625"/>
                  </a:lnTo>
                  <a:lnTo>
                    <a:pt x="5092" y="9651"/>
                  </a:lnTo>
                  <a:lnTo>
                    <a:pt x="5218" y="9701"/>
                  </a:lnTo>
                  <a:lnTo>
                    <a:pt x="5294" y="9777"/>
                  </a:lnTo>
                  <a:lnTo>
                    <a:pt x="8030" y="11804"/>
                  </a:lnTo>
                  <a:lnTo>
                    <a:pt x="8131" y="11854"/>
                  </a:lnTo>
                  <a:lnTo>
                    <a:pt x="8232" y="11880"/>
                  </a:lnTo>
                  <a:lnTo>
                    <a:pt x="8334" y="11880"/>
                  </a:lnTo>
                  <a:lnTo>
                    <a:pt x="8410" y="11854"/>
                  </a:lnTo>
                  <a:lnTo>
                    <a:pt x="8486" y="11778"/>
                  </a:lnTo>
                  <a:lnTo>
                    <a:pt x="8562" y="11702"/>
                  </a:lnTo>
                  <a:lnTo>
                    <a:pt x="8612" y="11626"/>
                  </a:lnTo>
                  <a:lnTo>
                    <a:pt x="8612" y="11525"/>
                  </a:lnTo>
                  <a:lnTo>
                    <a:pt x="8562" y="10436"/>
                  </a:lnTo>
                  <a:lnTo>
                    <a:pt x="8587" y="10284"/>
                  </a:lnTo>
                  <a:lnTo>
                    <a:pt x="8663" y="10183"/>
                  </a:lnTo>
                  <a:lnTo>
                    <a:pt x="8764" y="10056"/>
                  </a:lnTo>
                  <a:lnTo>
                    <a:pt x="8891" y="9980"/>
                  </a:lnTo>
                  <a:lnTo>
                    <a:pt x="9144" y="9828"/>
                  </a:lnTo>
                  <a:lnTo>
                    <a:pt x="9246" y="9752"/>
                  </a:lnTo>
                  <a:lnTo>
                    <a:pt x="9296" y="9701"/>
                  </a:lnTo>
                  <a:lnTo>
                    <a:pt x="10183" y="9701"/>
                  </a:lnTo>
                  <a:lnTo>
                    <a:pt x="10436" y="9727"/>
                  </a:lnTo>
                  <a:lnTo>
                    <a:pt x="10664" y="9727"/>
                  </a:lnTo>
                  <a:lnTo>
                    <a:pt x="10867" y="9701"/>
                  </a:lnTo>
                  <a:lnTo>
                    <a:pt x="11044" y="9625"/>
                  </a:lnTo>
                  <a:lnTo>
                    <a:pt x="11196" y="9549"/>
                  </a:lnTo>
                  <a:lnTo>
                    <a:pt x="11322" y="9423"/>
                  </a:lnTo>
                  <a:lnTo>
                    <a:pt x="11424" y="9296"/>
                  </a:lnTo>
                  <a:lnTo>
                    <a:pt x="11500" y="9144"/>
                  </a:lnTo>
                  <a:lnTo>
                    <a:pt x="11550" y="8967"/>
                  </a:lnTo>
                  <a:lnTo>
                    <a:pt x="11576" y="8764"/>
                  </a:lnTo>
                  <a:lnTo>
                    <a:pt x="11576" y="1115"/>
                  </a:lnTo>
                  <a:lnTo>
                    <a:pt x="11550" y="887"/>
                  </a:lnTo>
                  <a:lnTo>
                    <a:pt x="11500" y="685"/>
                  </a:lnTo>
                  <a:lnTo>
                    <a:pt x="11398" y="482"/>
                  </a:lnTo>
                  <a:lnTo>
                    <a:pt x="11246" y="330"/>
                  </a:lnTo>
                  <a:lnTo>
                    <a:pt x="11094" y="178"/>
                  </a:lnTo>
                  <a:lnTo>
                    <a:pt x="10892" y="77"/>
                  </a:lnTo>
                  <a:lnTo>
                    <a:pt x="10689" y="26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35;p53">
              <a:extLst>
                <a:ext uri="{FF2B5EF4-FFF2-40B4-BE49-F238E27FC236}">
                  <a16:creationId xmlns="" xmlns:a16="http://schemas.microsoft.com/office/drawing/2014/main" id="{B703B669-1AFC-5296-6BE6-F54587027285}"/>
                </a:ext>
              </a:extLst>
            </p:cNvPr>
            <p:cNvSpPr/>
            <p:nvPr/>
          </p:nvSpPr>
          <p:spPr>
            <a:xfrm>
              <a:off x="5591175" y="2746025"/>
              <a:ext cx="294475" cy="304600"/>
            </a:xfrm>
            <a:custGeom>
              <a:avLst/>
              <a:gdLst/>
              <a:ahLst/>
              <a:cxnLst/>
              <a:rect l="l" t="t" r="r" b="b"/>
              <a:pathLst>
                <a:path w="11779" h="12184" extrusionOk="0">
                  <a:moveTo>
                    <a:pt x="735" y="1"/>
                  </a:moveTo>
                  <a:lnTo>
                    <a:pt x="583" y="51"/>
                  </a:lnTo>
                  <a:lnTo>
                    <a:pt x="431" y="153"/>
                  </a:lnTo>
                  <a:lnTo>
                    <a:pt x="304" y="254"/>
                  </a:lnTo>
                  <a:lnTo>
                    <a:pt x="203" y="381"/>
                  </a:lnTo>
                  <a:lnTo>
                    <a:pt x="127" y="533"/>
                  </a:lnTo>
                  <a:lnTo>
                    <a:pt x="51" y="685"/>
                  </a:lnTo>
                  <a:lnTo>
                    <a:pt x="26" y="862"/>
                  </a:lnTo>
                  <a:lnTo>
                    <a:pt x="1" y="1039"/>
                  </a:lnTo>
                  <a:lnTo>
                    <a:pt x="1" y="8688"/>
                  </a:lnTo>
                  <a:lnTo>
                    <a:pt x="26" y="8916"/>
                  </a:lnTo>
                  <a:lnTo>
                    <a:pt x="102" y="9119"/>
                  </a:lnTo>
                  <a:lnTo>
                    <a:pt x="203" y="9321"/>
                  </a:lnTo>
                  <a:lnTo>
                    <a:pt x="330" y="9473"/>
                  </a:lnTo>
                  <a:lnTo>
                    <a:pt x="482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5" y="9803"/>
                  </a:lnTo>
                  <a:lnTo>
                    <a:pt x="5193" y="9803"/>
                  </a:lnTo>
                  <a:lnTo>
                    <a:pt x="5319" y="9828"/>
                  </a:lnTo>
                  <a:lnTo>
                    <a:pt x="5421" y="9879"/>
                  </a:lnTo>
                  <a:lnTo>
                    <a:pt x="5522" y="9929"/>
                  </a:lnTo>
                  <a:lnTo>
                    <a:pt x="8511" y="12108"/>
                  </a:lnTo>
                  <a:lnTo>
                    <a:pt x="8612" y="12158"/>
                  </a:lnTo>
                  <a:lnTo>
                    <a:pt x="8713" y="12183"/>
                  </a:lnTo>
                  <a:lnTo>
                    <a:pt x="8815" y="12158"/>
                  </a:lnTo>
                  <a:lnTo>
                    <a:pt x="8891" y="12133"/>
                  </a:lnTo>
                  <a:lnTo>
                    <a:pt x="8967" y="12082"/>
                  </a:lnTo>
                  <a:lnTo>
                    <a:pt x="9043" y="12006"/>
                  </a:lnTo>
                  <a:lnTo>
                    <a:pt x="9093" y="11905"/>
                  </a:lnTo>
                  <a:lnTo>
                    <a:pt x="9093" y="11804"/>
                  </a:lnTo>
                  <a:lnTo>
                    <a:pt x="9093" y="10537"/>
                  </a:lnTo>
                  <a:lnTo>
                    <a:pt x="9119" y="10385"/>
                  </a:lnTo>
                  <a:lnTo>
                    <a:pt x="9144" y="10259"/>
                  </a:lnTo>
                  <a:lnTo>
                    <a:pt x="9220" y="10132"/>
                  </a:lnTo>
                  <a:lnTo>
                    <a:pt x="9321" y="10005"/>
                  </a:lnTo>
                  <a:lnTo>
                    <a:pt x="9423" y="9929"/>
                  </a:lnTo>
                  <a:lnTo>
                    <a:pt x="9549" y="9853"/>
                  </a:lnTo>
                  <a:lnTo>
                    <a:pt x="9676" y="9803"/>
                  </a:lnTo>
                  <a:lnTo>
                    <a:pt x="10714" y="9803"/>
                  </a:lnTo>
                  <a:lnTo>
                    <a:pt x="10892" y="9777"/>
                  </a:lnTo>
                  <a:lnTo>
                    <a:pt x="11069" y="9752"/>
                  </a:lnTo>
                  <a:lnTo>
                    <a:pt x="11221" y="9676"/>
                  </a:lnTo>
                  <a:lnTo>
                    <a:pt x="11373" y="9600"/>
                  </a:lnTo>
                  <a:lnTo>
                    <a:pt x="11499" y="9473"/>
                  </a:lnTo>
                  <a:lnTo>
                    <a:pt x="11601" y="9372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9676" y="9068"/>
                  </a:lnTo>
                  <a:lnTo>
                    <a:pt x="9549" y="9093"/>
                  </a:lnTo>
                  <a:lnTo>
                    <a:pt x="9271" y="9169"/>
                  </a:lnTo>
                  <a:lnTo>
                    <a:pt x="9017" y="9321"/>
                  </a:lnTo>
                  <a:lnTo>
                    <a:pt x="8789" y="9499"/>
                  </a:lnTo>
                  <a:lnTo>
                    <a:pt x="8612" y="9727"/>
                  </a:lnTo>
                  <a:lnTo>
                    <a:pt x="8485" y="9955"/>
                  </a:lnTo>
                  <a:lnTo>
                    <a:pt x="8384" y="10233"/>
                  </a:lnTo>
                  <a:lnTo>
                    <a:pt x="8359" y="10385"/>
                  </a:lnTo>
                  <a:lnTo>
                    <a:pt x="8359" y="10537"/>
                  </a:lnTo>
                  <a:lnTo>
                    <a:pt x="8359" y="10816"/>
                  </a:lnTo>
                  <a:lnTo>
                    <a:pt x="8333" y="10892"/>
                  </a:lnTo>
                  <a:lnTo>
                    <a:pt x="8283" y="10942"/>
                  </a:lnTo>
                  <a:lnTo>
                    <a:pt x="8207" y="10968"/>
                  </a:lnTo>
                  <a:lnTo>
                    <a:pt x="8131" y="10942"/>
                  </a:lnTo>
                  <a:lnTo>
                    <a:pt x="5953" y="9347"/>
                  </a:lnTo>
                  <a:lnTo>
                    <a:pt x="5750" y="9220"/>
                  </a:lnTo>
                  <a:lnTo>
                    <a:pt x="5522" y="9144"/>
                  </a:lnTo>
                  <a:lnTo>
                    <a:pt x="5319" y="9093"/>
                  </a:lnTo>
                  <a:lnTo>
                    <a:pt x="5091" y="9068"/>
                  </a:lnTo>
                  <a:lnTo>
                    <a:pt x="1039" y="9068"/>
                  </a:lnTo>
                  <a:lnTo>
                    <a:pt x="963" y="9043"/>
                  </a:lnTo>
                  <a:lnTo>
                    <a:pt x="836" y="8967"/>
                  </a:lnTo>
                  <a:lnTo>
                    <a:pt x="760" y="8840"/>
                  </a:lnTo>
                  <a:lnTo>
                    <a:pt x="735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36;p53">
              <a:extLst>
                <a:ext uri="{FF2B5EF4-FFF2-40B4-BE49-F238E27FC236}">
                  <a16:creationId xmlns="" xmlns:a16="http://schemas.microsoft.com/office/drawing/2014/main" id="{795665A5-4569-89A6-2FAB-083AE5BB9F13}"/>
                </a:ext>
              </a:extLst>
            </p:cNvPr>
            <p:cNvSpPr/>
            <p:nvPr/>
          </p:nvSpPr>
          <p:spPr>
            <a:xfrm>
              <a:off x="5481625" y="2610525"/>
              <a:ext cx="321700" cy="232400"/>
            </a:xfrm>
            <a:custGeom>
              <a:avLst/>
              <a:gdLst/>
              <a:ahLst/>
              <a:cxnLst/>
              <a:rect l="l" t="t" r="r" b="b"/>
              <a:pathLst>
                <a:path w="12868" h="9296" extrusionOk="0">
                  <a:moveTo>
                    <a:pt x="6814" y="1"/>
                  </a:moveTo>
                  <a:lnTo>
                    <a:pt x="6738" y="77"/>
                  </a:lnTo>
                  <a:lnTo>
                    <a:pt x="6662" y="153"/>
                  </a:lnTo>
                  <a:lnTo>
                    <a:pt x="6662" y="254"/>
                  </a:lnTo>
                  <a:lnTo>
                    <a:pt x="6662" y="355"/>
                  </a:lnTo>
                  <a:lnTo>
                    <a:pt x="6738" y="431"/>
                  </a:lnTo>
                  <a:lnTo>
                    <a:pt x="6814" y="482"/>
                  </a:lnTo>
                  <a:lnTo>
                    <a:pt x="6915" y="507"/>
                  </a:lnTo>
                  <a:lnTo>
                    <a:pt x="9600" y="507"/>
                  </a:lnTo>
                  <a:lnTo>
                    <a:pt x="9752" y="533"/>
                  </a:lnTo>
                  <a:lnTo>
                    <a:pt x="9929" y="583"/>
                  </a:lnTo>
                  <a:lnTo>
                    <a:pt x="10056" y="659"/>
                  </a:lnTo>
                  <a:lnTo>
                    <a:pt x="10183" y="760"/>
                  </a:lnTo>
                  <a:lnTo>
                    <a:pt x="10284" y="887"/>
                  </a:lnTo>
                  <a:lnTo>
                    <a:pt x="10360" y="1039"/>
                  </a:lnTo>
                  <a:lnTo>
                    <a:pt x="10411" y="1191"/>
                  </a:lnTo>
                  <a:lnTo>
                    <a:pt x="10436" y="1368"/>
                  </a:lnTo>
                  <a:lnTo>
                    <a:pt x="10436" y="5092"/>
                  </a:lnTo>
                  <a:lnTo>
                    <a:pt x="5269" y="5092"/>
                  </a:lnTo>
                  <a:lnTo>
                    <a:pt x="5041" y="5168"/>
                  </a:lnTo>
                  <a:lnTo>
                    <a:pt x="4838" y="5244"/>
                  </a:lnTo>
                  <a:lnTo>
                    <a:pt x="4661" y="5370"/>
                  </a:lnTo>
                  <a:lnTo>
                    <a:pt x="4509" y="5497"/>
                  </a:lnTo>
                  <a:lnTo>
                    <a:pt x="4383" y="5674"/>
                  </a:lnTo>
                  <a:lnTo>
                    <a:pt x="4256" y="5851"/>
                  </a:lnTo>
                  <a:lnTo>
                    <a:pt x="4180" y="6054"/>
                  </a:lnTo>
                  <a:lnTo>
                    <a:pt x="1293" y="6054"/>
                  </a:lnTo>
                  <a:lnTo>
                    <a:pt x="1191" y="6079"/>
                  </a:lnTo>
                  <a:lnTo>
                    <a:pt x="1115" y="6130"/>
                  </a:lnTo>
                  <a:lnTo>
                    <a:pt x="1065" y="6231"/>
                  </a:lnTo>
                  <a:lnTo>
                    <a:pt x="1039" y="6333"/>
                  </a:lnTo>
                  <a:lnTo>
                    <a:pt x="1065" y="6434"/>
                  </a:lnTo>
                  <a:lnTo>
                    <a:pt x="1115" y="6510"/>
                  </a:lnTo>
                  <a:lnTo>
                    <a:pt x="1191" y="6561"/>
                  </a:lnTo>
                  <a:lnTo>
                    <a:pt x="1293" y="6586"/>
                  </a:lnTo>
                  <a:lnTo>
                    <a:pt x="4129" y="6586"/>
                  </a:lnTo>
                  <a:lnTo>
                    <a:pt x="4129" y="7042"/>
                  </a:lnTo>
                  <a:lnTo>
                    <a:pt x="254" y="7042"/>
                  </a:lnTo>
                  <a:lnTo>
                    <a:pt x="153" y="7067"/>
                  </a:lnTo>
                  <a:lnTo>
                    <a:pt x="77" y="7118"/>
                  </a:lnTo>
                  <a:lnTo>
                    <a:pt x="1" y="7194"/>
                  </a:lnTo>
                  <a:lnTo>
                    <a:pt x="1" y="7295"/>
                  </a:lnTo>
                  <a:lnTo>
                    <a:pt x="1" y="7396"/>
                  </a:lnTo>
                  <a:lnTo>
                    <a:pt x="77" y="7472"/>
                  </a:lnTo>
                  <a:lnTo>
                    <a:pt x="153" y="7548"/>
                  </a:lnTo>
                  <a:lnTo>
                    <a:pt x="254" y="7574"/>
                  </a:lnTo>
                  <a:lnTo>
                    <a:pt x="4129" y="7574"/>
                  </a:lnTo>
                  <a:lnTo>
                    <a:pt x="4129" y="8004"/>
                  </a:lnTo>
                  <a:lnTo>
                    <a:pt x="254" y="8004"/>
                  </a:lnTo>
                  <a:lnTo>
                    <a:pt x="153" y="8030"/>
                  </a:lnTo>
                  <a:lnTo>
                    <a:pt x="77" y="8080"/>
                  </a:lnTo>
                  <a:lnTo>
                    <a:pt x="1" y="8182"/>
                  </a:lnTo>
                  <a:lnTo>
                    <a:pt x="1" y="8283"/>
                  </a:lnTo>
                  <a:lnTo>
                    <a:pt x="1" y="8384"/>
                  </a:lnTo>
                  <a:lnTo>
                    <a:pt x="77" y="8460"/>
                  </a:lnTo>
                  <a:lnTo>
                    <a:pt x="153" y="8511"/>
                  </a:lnTo>
                  <a:lnTo>
                    <a:pt x="254" y="8536"/>
                  </a:lnTo>
                  <a:lnTo>
                    <a:pt x="4129" y="8536"/>
                  </a:lnTo>
                  <a:lnTo>
                    <a:pt x="4129" y="9017"/>
                  </a:lnTo>
                  <a:lnTo>
                    <a:pt x="4155" y="9119"/>
                  </a:lnTo>
                  <a:lnTo>
                    <a:pt x="4205" y="9220"/>
                  </a:lnTo>
                  <a:lnTo>
                    <a:pt x="4281" y="9271"/>
                  </a:lnTo>
                  <a:lnTo>
                    <a:pt x="4383" y="9296"/>
                  </a:lnTo>
                  <a:lnTo>
                    <a:pt x="4484" y="9271"/>
                  </a:lnTo>
                  <a:lnTo>
                    <a:pt x="4560" y="9220"/>
                  </a:lnTo>
                  <a:lnTo>
                    <a:pt x="4636" y="9119"/>
                  </a:lnTo>
                  <a:lnTo>
                    <a:pt x="4636" y="9017"/>
                  </a:lnTo>
                  <a:lnTo>
                    <a:pt x="4636" y="6459"/>
                  </a:lnTo>
                  <a:lnTo>
                    <a:pt x="4661" y="6282"/>
                  </a:lnTo>
                  <a:lnTo>
                    <a:pt x="4712" y="6130"/>
                  </a:lnTo>
                  <a:lnTo>
                    <a:pt x="4788" y="5978"/>
                  </a:lnTo>
                  <a:lnTo>
                    <a:pt x="4889" y="5851"/>
                  </a:lnTo>
                  <a:lnTo>
                    <a:pt x="5016" y="5750"/>
                  </a:lnTo>
                  <a:lnTo>
                    <a:pt x="5168" y="5674"/>
                  </a:lnTo>
                  <a:lnTo>
                    <a:pt x="5320" y="5623"/>
                  </a:lnTo>
                  <a:lnTo>
                    <a:pt x="5497" y="5598"/>
                  </a:lnTo>
                  <a:lnTo>
                    <a:pt x="12715" y="5598"/>
                  </a:lnTo>
                  <a:lnTo>
                    <a:pt x="12791" y="5522"/>
                  </a:lnTo>
                  <a:lnTo>
                    <a:pt x="12842" y="5446"/>
                  </a:lnTo>
                  <a:lnTo>
                    <a:pt x="12867" y="5345"/>
                  </a:lnTo>
                  <a:lnTo>
                    <a:pt x="12842" y="5244"/>
                  </a:lnTo>
                  <a:lnTo>
                    <a:pt x="12791" y="5168"/>
                  </a:lnTo>
                  <a:lnTo>
                    <a:pt x="12715" y="5117"/>
                  </a:lnTo>
                  <a:lnTo>
                    <a:pt x="12614" y="5092"/>
                  </a:lnTo>
                  <a:lnTo>
                    <a:pt x="10968" y="5092"/>
                  </a:lnTo>
                  <a:lnTo>
                    <a:pt x="10968" y="1368"/>
                  </a:lnTo>
                  <a:lnTo>
                    <a:pt x="10942" y="1090"/>
                  </a:lnTo>
                  <a:lnTo>
                    <a:pt x="10867" y="836"/>
                  </a:lnTo>
                  <a:lnTo>
                    <a:pt x="10740" y="583"/>
                  </a:lnTo>
                  <a:lnTo>
                    <a:pt x="10563" y="381"/>
                  </a:lnTo>
                  <a:lnTo>
                    <a:pt x="10360" y="229"/>
                  </a:lnTo>
                  <a:lnTo>
                    <a:pt x="10132" y="102"/>
                  </a:lnTo>
                  <a:lnTo>
                    <a:pt x="9879" y="26"/>
                  </a:lnTo>
                  <a:lnTo>
                    <a:pt x="96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37;p53">
              <a:extLst>
                <a:ext uri="{FF2B5EF4-FFF2-40B4-BE49-F238E27FC236}">
                  <a16:creationId xmlns="" xmlns:a16="http://schemas.microsoft.com/office/drawing/2014/main" id="{9D4969B0-B2BF-8273-D22C-AEEBBEA466B8}"/>
                </a:ext>
              </a:extLst>
            </p:cNvPr>
            <p:cNvSpPr/>
            <p:nvPr/>
          </p:nvSpPr>
          <p:spPr>
            <a:xfrm>
              <a:off x="5446800" y="2610525"/>
              <a:ext cx="446425" cy="446425"/>
            </a:xfrm>
            <a:custGeom>
              <a:avLst/>
              <a:gdLst/>
              <a:ahLst/>
              <a:cxnLst/>
              <a:rect l="l" t="t" r="r" b="b"/>
              <a:pathLst>
                <a:path w="17857" h="17857" extrusionOk="0">
                  <a:moveTo>
                    <a:pt x="1368" y="1"/>
                  </a:moveTo>
                  <a:lnTo>
                    <a:pt x="1090" y="26"/>
                  </a:lnTo>
                  <a:lnTo>
                    <a:pt x="837" y="102"/>
                  </a:lnTo>
                  <a:lnTo>
                    <a:pt x="609" y="229"/>
                  </a:lnTo>
                  <a:lnTo>
                    <a:pt x="406" y="381"/>
                  </a:lnTo>
                  <a:lnTo>
                    <a:pt x="229" y="583"/>
                  </a:lnTo>
                  <a:lnTo>
                    <a:pt x="102" y="836"/>
                  </a:lnTo>
                  <a:lnTo>
                    <a:pt x="26" y="1090"/>
                  </a:lnTo>
                  <a:lnTo>
                    <a:pt x="1" y="1368"/>
                  </a:lnTo>
                  <a:lnTo>
                    <a:pt x="1" y="9017"/>
                  </a:lnTo>
                  <a:lnTo>
                    <a:pt x="26" y="9296"/>
                  </a:lnTo>
                  <a:lnTo>
                    <a:pt x="102" y="9549"/>
                  </a:lnTo>
                  <a:lnTo>
                    <a:pt x="229" y="9777"/>
                  </a:lnTo>
                  <a:lnTo>
                    <a:pt x="406" y="9980"/>
                  </a:lnTo>
                  <a:lnTo>
                    <a:pt x="609" y="10157"/>
                  </a:lnTo>
                  <a:lnTo>
                    <a:pt x="837" y="10284"/>
                  </a:lnTo>
                  <a:lnTo>
                    <a:pt x="1090" y="10360"/>
                  </a:lnTo>
                  <a:lnTo>
                    <a:pt x="1368" y="10385"/>
                  </a:lnTo>
                  <a:lnTo>
                    <a:pt x="2356" y="10385"/>
                  </a:lnTo>
                  <a:lnTo>
                    <a:pt x="2458" y="10436"/>
                  </a:lnTo>
                  <a:lnTo>
                    <a:pt x="2534" y="10461"/>
                  </a:lnTo>
                  <a:lnTo>
                    <a:pt x="2610" y="10537"/>
                  </a:lnTo>
                  <a:lnTo>
                    <a:pt x="2660" y="10588"/>
                  </a:lnTo>
                  <a:lnTo>
                    <a:pt x="2711" y="10689"/>
                  </a:lnTo>
                  <a:lnTo>
                    <a:pt x="2736" y="10765"/>
                  </a:lnTo>
                  <a:lnTo>
                    <a:pt x="2736" y="10866"/>
                  </a:lnTo>
                  <a:lnTo>
                    <a:pt x="2736" y="12133"/>
                  </a:lnTo>
                  <a:lnTo>
                    <a:pt x="2762" y="12310"/>
                  </a:lnTo>
                  <a:lnTo>
                    <a:pt x="2838" y="12462"/>
                  </a:lnTo>
                  <a:lnTo>
                    <a:pt x="2939" y="12589"/>
                  </a:lnTo>
                  <a:lnTo>
                    <a:pt x="3091" y="12690"/>
                  </a:lnTo>
                  <a:lnTo>
                    <a:pt x="3217" y="12741"/>
                  </a:lnTo>
                  <a:lnTo>
                    <a:pt x="3395" y="12766"/>
                  </a:lnTo>
                  <a:lnTo>
                    <a:pt x="3572" y="12715"/>
                  </a:lnTo>
                  <a:lnTo>
                    <a:pt x="3648" y="12690"/>
                  </a:lnTo>
                  <a:lnTo>
                    <a:pt x="3749" y="12639"/>
                  </a:lnTo>
                  <a:lnTo>
                    <a:pt x="5522" y="11348"/>
                  </a:lnTo>
                  <a:lnTo>
                    <a:pt x="5522" y="14108"/>
                  </a:lnTo>
                  <a:lnTo>
                    <a:pt x="5548" y="14387"/>
                  </a:lnTo>
                  <a:lnTo>
                    <a:pt x="5624" y="14640"/>
                  </a:lnTo>
                  <a:lnTo>
                    <a:pt x="5750" y="14868"/>
                  </a:lnTo>
                  <a:lnTo>
                    <a:pt x="5928" y="15071"/>
                  </a:lnTo>
                  <a:lnTo>
                    <a:pt x="6130" y="15248"/>
                  </a:lnTo>
                  <a:lnTo>
                    <a:pt x="6358" y="15375"/>
                  </a:lnTo>
                  <a:lnTo>
                    <a:pt x="6611" y="15451"/>
                  </a:lnTo>
                  <a:lnTo>
                    <a:pt x="6890" y="15476"/>
                  </a:lnTo>
                  <a:lnTo>
                    <a:pt x="10866" y="15476"/>
                  </a:lnTo>
                  <a:lnTo>
                    <a:pt x="10993" y="15501"/>
                  </a:lnTo>
                  <a:lnTo>
                    <a:pt x="11145" y="15577"/>
                  </a:lnTo>
                  <a:lnTo>
                    <a:pt x="14134" y="17730"/>
                  </a:lnTo>
                  <a:lnTo>
                    <a:pt x="14260" y="17806"/>
                  </a:lnTo>
                  <a:lnTo>
                    <a:pt x="14438" y="17857"/>
                  </a:lnTo>
                  <a:lnTo>
                    <a:pt x="14590" y="17831"/>
                  </a:lnTo>
                  <a:lnTo>
                    <a:pt x="14792" y="17781"/>
                  </a:lnTo>
                  <a:lnTo>
                    <a:pt x="14944" y="17679"/>
                  </a:lnTo>
                  <a:lnTo>
                    <a:pt x="15046" y="17553"/>
                  </a:lnTo>
                  <a:lnTo>
                    <a:pt x="15096" y="17401"/>
                  </a:lnTo>
                  <a:lnTo>
                    <a:pt x="15122" y="17224"/>
                  </a:lnTo>
                  <a:lnTo>
                    <a:pt x="15122" y="15957"/>
                  </a:lnTo>
                  <a:lnTo>
                    <a:pt x="15147" y="15856"/>
                  </a:lnTo>
                  <a:lnTo>
                    <a:pt x="15172" y="15780"/>
                  </a:lnTo>
                  <a:lnTo>
                    <a:pt x="15223" y="15679"/>
                  </a:lnTo>
                  <a:lnTo>
                    <a:pt x="15274" y="15628"/>
                  </a:lnTo>
                  <a:lnTo>
                    <a:pt x="15350" y="15552"/>
                  </a:lnTo>
                  <a:lnTo>
                    <a:pt x="15425" y="15527"/>
                  </a:lnTo>
                  <a:lnTo>
                    <a:pt x="15501" y="15501"/>
                  </a:lnTo>
                  <a:lnTo>
                    <a:pt x="15603" y="15476"/>
                  </a:lnTo>
                  <a:lnTo>
                    <a:pt x="16489" y="15476"/>
                  </a:lnTo>
                  <a:lnTo>
                    <a:pt x="16768" y="15451"/>
                  </a:lnTo>
                  <a:lnTo>
                    <a:pt x="17021" y="15375"/>
                  </a:lnTo>
                  <a:lnTo>
                    <a:pt x="17274" y="15248"/>
                  </a:lnTo>
                  <a:lnTo>
                    <a:pt x="17477" y="15071"/>
                  </a:lnTo>
                  <a:lnTo>
                    <a:pt x="17629" y="14868"/>
                  </a:lnTo>
                  <a:lnTo>
                    <a:pt x="17756" y="14640"/>
                  </a:lnTo>
                  <a:lnTo>
                    <a:pt x="17832" y="14387"/>
                  </a:lnTo>
                  <a:lnTo>
                    <a:pt x="17857" y="14108"/>
                  </a:lnTo>
                  <a:lnTo>
                    <a:pt x="17857" y="6459"/>
                  </a:lnTo>
                  <a:lnTo>
                    <a:pt x="17832" y="6181"/>
                  </a:lnTo>
                  <a:lnTo>
                    <a:pt x="17756" y="5927"/>
                  </a:lnTo>
                  <a:lnTo>
                    <a:pt x="17629" y="5699"/>
                  </a:lnTo>
                  <a:lnTo>
                    <a:pt x="17477" y="5497"/>
                  </a:lnTo>
                  <a:lnTo>
                    <a:pt x="17274" y="5319"/>
                  </a:lnTo>
                  <a:lnTo>
                    <a:pt x="17021" y="5193"/>
                  </a:lnTo>
                  <a:lnTo>
                    <a:pt x="16768" y="5117"/>
                  </a:lnTo>
                  <a:lnTo>
                    <a:pt x="16489" y="5092"/>
                  </a:lnTo>
                  <a:lnTo>
                    <a:pt x="15223" y="5092"/>
                  </a:lnTo>
                  <a:lnTo>
                    <a:pt x="15122" y="5117"/>
                  </a:lnTo>
                  <a:lnTo>
                    <a:pt x="15020" y="5168"/>
                  </a:lnTo>
                  <a:lnTo>
                    <a:pt x="14970" y="5244"/>
                  </a:lnTo>
                  <a:lnTo>
                    <a:pt x="14944" y="5345"/>
                  </a:lnTo>
                  <a:lnTo>
                    <a:pt x="14970" y="5446"/>
                  </a:lnTo>
                  <a:lnTo>
                    <a:pt x="15020" y="5522"/>
                  </a:lnTo>
                  <a:lnTo>
                    <a:pt x="15122" y="5598"/>
                  </a:lnTo>
                  <a:lnTo>
                    <a:pt x="16489" y="5598"/>
                  </a:lnTo>
                  <a:lnTo>
                    <a:pt x="16667" y="5623"/>
                  </a:lnTo>
                  <a:lnTo>
                    <a:pt x="16819" y="5674"/>
                  </a:lnTo>
                  <a:lnTo>
                    <a:pt x="16971" y="5750"/>
                  </a:lnTo>
                  <a:lnTo>
                    <a:pt x="17097" y="5851"/>
                  </a:lnTo>
                  <a:lnTo>
                    <a:pt x="17198" y="5978"/>
                  </a:lnTo>
                  <a:lnTo>
                    <a:pt x="17274" y="6130"/>
                  </a:lnTo>
                  <a:lnTo>
                    <a:pt x="17325" y="6282"/>
                  </a:lnTo>
                  <a:lnTo>
                    <a:pt x="17350" y="6459"/>
                  </a:lnTo>
                  <a:lnTo>
                    <a:pt x="17350" y="14108"/>
                  </a:lnTo>
                  <a:lnTo>
                    <a:pt x="17325" y="14286"/>
                  </a:lnTo>
                  <a:lnTo>
                    <a:pt x="17274" y="14438"/>
                  </a:lnTo>
                  <a:lnTo>
                    <a:pt x="17198" y="14589"/>
                  </a:lnTo>
                  <a:lnTo>
                    <a:pt x="17097" y="14716"/>
                  </a:lnTo>
                  <a:lnTo>
                    <a:pt x="16971" y="14817"/>
                  </a:lnTo>
                  <a:lnTo>
                    <a:pt x="16819" y="14893"/>
                  </a:lnTo>
                  <a:lnTo>
                    <a:pt x="16667" y="14944"/>
                  </a:lnTo>
                  <a:lnTo>
                    <a:pt x="16489" y="14969"/>
                  </a:lnTo>
                  <a:lnTo>
                    <a:pt x="15400" y="14969"/>
                  </a:lnTo>
                  <a:lnTo>
                    <a:pt x="15223" y="15045"/>
                  </a:lnTo>
                  <a:lnTo>
                    <a:pt x="15046" y="15121"/>
                  </a:lnTo>
                  <a:lnTo>
                    <a:pt x="14894" y="15248"/>
                  </a:lnTo>
                  <a:lnTo>
                    <a:pt x="14792" y="15400"/>
                  </a:lnTo>
                  <a:lnTo>
                    <a:pt x="14691" y="15577"/>
                  </a:lnTo>
                  <a:lnTo>
                    <a:pt x="14640" y="15755"/>
                  </a:lnTo>
                  <a:lnTo>
                    <a:pt x="14615" y="15957"/>
                  </a:lnTo>
                  <a:lnTo>
                    <a:pt x="14615" y="17224"/>
                  </a:lnTo>
                  <a:lnTo>
                    <a:pt x="14590" y="17300"/>
                  </a:lnTo>
                  <a:lnTo>
                    <a:pt x="14539" y="17325"/>
                  </a:lnTo>
                  <a:lnTo>
                    <a:pt x="14514" y="17325"/>
                  </a:lnTo>
                  <a:lnTo>
                    <a:pt x="14438" y="17300"/>
                  </a:lnTo>
                  <a:lnTo>
                    <a:pt x="11449" y="15147"/>
                  </a:lnTo>
                  <a:lnTo>
                    <a:pt x="11297" y="15071"/>
                  </a:lnTo>
                  <a:lnTo>
                    <a:pt x="11170" y="14995"/>
                  </a:lnTo>
                  <a:lnTo>
                    <a:pt x="11018" y="14969"/>
                  </a:lnTo>
                  <a:lnTo>
                    <a:pt x="6890" y="14969"/>
                  </a:lnTo>
                  <a:lnTo>
                    <a:pt x="6713" y="14944"/>
                  </a:lnTo>
                  <a:lnTo>
                    <a:pt x="6561" y="14893"/>
                  </a:lnTo>
                  <a:lnTo>
                    <a:pt x="6409" y="14817"/>
                  </a:lnTo>
                  <a:lnTo>
                    <a:pt x="6282" y="14716"/>
                  </a:lnTo>
                  <a:lnTo>
                    <a:pt x="6181" y="14589"/>
                  </a:lnTo>
                  <a:lnTo>
                    <a:pt x="6105" y="14438"/>
                  </a:lnTo>
                  <a:lnTo>
                    <a:pt x="6054" y="14286"/>
                  </a:lnTo>
                  <a:lnTo>
                    <a:pt x="6029" y="14108"/>
                  </a:lnTo>
                  <a:lnTo>
                    <a:pt x="6029" y="10258"/>
                  </a:lnTo>
                  <a:lnTo>
                    <a:pt x="6029" y="10157"/>
                  </a:lnTo>
                  <a:lnTo>
                    <a:pt x="5953" y="10056"/>
                  </a:lnTo>
                  <a:lnTo>
                    <a:pt x="5877" y="10005"/>
                  </a:lnTo>
                  <a:lnTo>
                    <a:pt x="5776" y="9980"/>
                  </a:lnTo>
                  <a:lnTo>
                    <a:pt x="5674" y="10005"/>
                  </a:lnTo>
                  <a:lnTo>
                    <a:pt x="5598" y="10056"/>
                  </a:lnTo>
                  <a:lnTo>
                    <a:pt x="5548" y="10157"/>
                  </a:lnTo>
                  <a:lnTo>
                    <a:pt x="5522" y="10258"/>
                  </a:lnTo>
                  <a:lnTo>
                    <a:pt x="5522" y="10714"/>
                  </a:lnTo>
                  <a:lnTo>
                    <a:pt x="3445" y="12209"/>
                  </a:lnTo>
                  <a:lnTo>
                    <a:pt x="3369" y="12234"/>
                  </a:lnTo>
                  <a:lnTo>
                    <a:pt x="3319" y="12234"/>
                  </a:lnTo>
                  <a:lnTo>
                    <a:pt x="3293" y="12183"/>
                  </a:lnTo>
                  <a:lnTo>
                    <a:pt x="3268" y="12133"/>
                  </a:lnTo>
                  <a:lnTo>
                    <a:pt x="3268" y="10866"/>
                  </a:lnTo>
                  <a:lnTo>
                    <a:pt x="3243" y="10664"/>
                  </a:lnTo>
                  <a:lnTo>
                    <a:pt x="3192" y="10461"/>
                  </a:lnTo>
                  <a:lnTo>
                    <a:pt x="3091" y="10309"/>
                  </a:lnTo>
                  <a:lnTo>
                    <a:pt x="2964" y="10157"/>
                  </a:lnTo>
                  <a:lnTo>
                    <a:pt x="2812" y="10030"/>
                  </a:lnTo>
                  <a:lnTo>
                    <a:pt x="2660" y="9929"/>
                  </a:lnTo>
                  <a:lnTo>
                    <a:pt x="2458" y="9879"/>
                  </a:lnTo>
                  <a:lnTo>
                    <a:pt x="2255" y="9853"/>
                  </a:lnTo>
                  <a:lnTo>
                    <a:pt x="1217" y="9853"/>
                  </a:lnTo>
                  <a:lnTo>
                    <a:pt x="1039" y="9803"/>
                  </a:lnTo>
                  <a:lnTo>
                    <a:pt x="913" y="9727"/>
                  </a:lnTo>
                  <a:lnTo>
                    <a:pt x="786" y="9625"/>
                  </a:lnTo>
                  <a:lnTo>
                    <a:pt x="685" y="9499"/>
                  </a:lnTo>
                  <a:lnTo>
                    <a:pt x="583" y="9347"/>
                  </a:lnTo>
                  <a:lnTo>
                    <a:pt x="533" y="9195"/>
                  </a:lnTo>
                  <a:lnTo>
                    <a:pt x="533" y="9017"/>
                  </a:lnTo>
                  <a:lnTo>
                    <a:pt x="533" y="1368"/>
                  </a:lnTo>
                  <a:lnTo>
                    <a:pt x="533" y="1191"/>
                  </a:lnTo>
                  <a:lnTo>
                    <a:pt x="583" y="1039"/>
                  </a:lnTo>
                  <a:lnTo>
                    <a:pt x="685" y="887"/>
                  </a:lnTo>
                  <a:lnTo>
                    <a:pt x="786" y="760"/>
                  </a:lnTo>
                  <a:lnTo>
                    <a:pt x="913" y="659"/>
                  </a:lnTo>
                  <a:lnTo>
                    <a:pt x="1039" y="583"/>
                  </a:lnTo>
                  <a:lnTo>
                    <a:pt x="1217" y="533"/>
                  </a:lnTo>
                  <a:lnTo>
                    <a:pt x="1368" y="507"/>
                  </a:lnTo>
                  <a:lnTo>
                    <a:pt x="7093" y="507"/>
                  </a:lnTo>
                  <a:lnTo>
                    <a:pt x="7194" y="482"/>
                  </a:lnTo>
                  <a:lnTo>
                    <a:pt x="7270" y="431"/>
                  </a:lnTo>
                  <a:lnTo>
                    <a:pt x="7321" y="355"/>
                  </a:lnTo>
                  <a:lnTo>
                    <a:pt x="7346" y="254"/>
                  </a:lnTo>
                  <a:lnTo>
                    <a:pt x="7321" y="153"/>
                  </a:lnTo>
                  <a:lnTo>
                    <a:pt x="7270" y="77"/>
                  </a:lnTo>
                  <a:lnTo>
                    <a:pt x="7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38;p53">
              <a:extLst>
                <a:ext uri="{FF2B5EF4-FFF2-40B4-BE49-F238E27FC236}">
                  <a16:creationId xmlns="" xmlns:a16="http://schemas.microsoft.com/office/drawing/2014/main" id="{5CCD0B77-9C98-15F4-C1B2-458F963A2F57}"/>
                </a:ext>
              </a:extLst>
            </p:cNvPr>
            <p:cNvSpPr/>
            <p:nvPr/>
          </p:nvSpPr>
          <p:spPr>
            <a:xfrm>
              <a:off x="5764675" y="2772625"/>
              <a:ext cx="93725" cy="100075"/>
            </a:xfrm>
            <a:custGeom>
              <a:avLst/>
              <a:gdLst/>
              <a:ahLst/>
              <a:cxnLst/>
              <a:rect l="l" t="t" r="r" b="b"/>
              <a:pathLst>
                <a:path w="3749" h="4003" extrusionOk="0">
                  <a:moveTo>
                    <a:pt x="2407" y="1216"/>
                  </a:moveTo>
                  <a:lnTo>
                    <a:pt x="2331" y="1520"/>
                  </a:lnTo>
                  <a:lnTo>
                    <a:pt x="2204" y="1799"/>
                  </a:lnTo>
                  <a:lnTo>
                    <a:pt x="2052" y="2077"/>
                  </a:lnTo>
                  <a:lnTo>
                    <a:pt x="1875" y="2331"/>
                  </a:lnTo>
                  <a:lnTo>
                    <a:pt x="1697" y="2077"/>
                  </a:lnTo>
                  <a:lnTo>
                    <a:pt x="1571" y="1799"/>
                  </a:lnTo>
                  <a:lnTo>
                    <a:pt x="1444" y="1520"/>
                  </a:lnTo>
                  <a:lnTo>
                    <a:pt x="1343" y="1216"/>
                  </a:lnTo>
                  <a:close/>
                  <a:moveTo>
                    <a:pt x="1875" y="1"/>
                  </a:moveTo>
                  <a:lnTo>
                    <a:pt x="1773" y="26"/>
                  </a:lnTo>
                  <a:lnTo>
                    <a:pt x="1697" y="77"/>
                  </a:lnTo>
                  <a:lnTo>
                    <a:pt x="1647" y="153"/>
                  </a:lnTo>
                  <a:lnTo>
                    <a:pt x="1621" y="254"/>
                  </a:lnTo>
                  <a:lnTo>
                    <a:pt x="1621" y="710"/>
                  </a:lnTo>
                  <a:lnTo>
                    <a:pt x="254" y="710"/>
                  </a:lnTo>
                  <a:lnTo>
                    <a:pt x="152" y="735"/>
                  </a:lnTo>
                  <a:lnTo>
                    <a:pt x="76" y="786"/>
                  </a:lnTo>
                  <a:lnTo>
                    <a:pt x="26" y="862"/>
                  </a:lnTo>
                  <a:lnTo>
                    <a:pt x="0" y="963"/>
                  </a:lnTo>
                  <a:lnTo>
                    <a:pt x="26" y="1064"/>
                  </a:lnTo>
                  <a:lnTo>
                    <a:pt x="76" y="1140"/>
                  </a:lnTo>
                  <a:lnTo>
                    <a:pt x="152" y="1216"/>
                  </a:lnTo>
                  <a:lnTo>
                    <a:pt x="811" y="1216"/>
                  </a:lnTo>
                  <a:lnTo>
                    <a:pt x="912" y="1647"/>
                  </a:lnTo>
                  <a:lnTo>
                    <a:pt x="1090" y="2027"/>
                  </a:lnTo>
                  <a:lnTo>
                    <a:pt x="1292" y="2381"/>
                  </a:lnTo>
                  <a:lnTo>
                    <a:pt x="1520" y="2736"/>
                  </a:lnTo>
                  <a:lnTo>
                    <a:pt x="1317" y="2913"/>
                  </a:lnTo>
                  <a:lnTo>
                    <a:pt x="1090" y="3065"/>
                  </a:lnTo>
                  <a:lnTo>
                    <a:pt x="862" y="3217"/>
                  </a:lnTo>
                  <a:lnTo>
                    <a:pt x="608" y="3344"/>
                  </a:lnTo>
                  <a:lnTo>
                    <a:pt x="254" y="3496"/>
                  </a:lnTo>
                  <a:lnTo>
                    <a:pt x="152" y="3572"/>
                  </a:lnTo>
                  <a:lnTo>
                    <a:pt x="102" y="3648"/>
                  </a:lnTo>
                  <a:lnTo>
                    <a:pt x="102" y="3749"/>
                  </a:lnTo>
                  <a:lnTo>
                    <a:pt x="102" y="3850"/>
                  </a:lnTo>
                  <a:lnTo>
                    <a:pt x="152" y="3926"/>
                  </a:lnTo>
                  <a:lnTo>
                    <a:pt x="203" y="3977"/>
                  </a:lnTo>
                  <a:lnTo>
                    <a:pt x="279" y="4002"/>
                  </a:lnTo>
                  <a:lnTo>
                    <a:pt x="355" y="4002"/>
                  </a:lnTo>
                  <a:lnTo>
                    <a:pt x="456" y="3977"/>
                  </a:lnTo>
                  <a:lnTo>
                    <a:pt x="811" y="3825"/>
                  </a:lnTo>
                  <a:lnTo>
                    <a:pt x="1115" y="3673"/>
                  </a:lnTo>
                  <a:lnTo>
                    <a:pt x="1393" y="3521"/>
                  </a:lnTo>
                  <a:lnTo>
                    <a:pt x="1647" y="3319"/>
                  </a:lnTo>
                  <a:lnTo>
                    <a:pt x="1875" y="3116"/>
                  </a:lnTo>
                  <a:lnTo>
                    <a:pt x="2128" y="3319"/>
                  </a:lnTo>
                  <a:lnTo>
                    <a:pt x="2381" y="3521"/>
                  </a:lnTo>
                  <a:lnTo>
                    <a:pt x="2660" y="3673"/>
                  </a:lnTo>
                  <a:lnTo>
                    <a:pt x="2938" y="3825"/>
                  </a:lnTo>
                  <a:lnTo>
                    <a:pt x="3293" y="3977"/>
                  </a:lnTo>
                  <a:lnTo>
                    <a:pt x="3394" y="4002"/>
                  </a:lnTo>
                  <a:lnTo>
                    <a:pt x="3470" y="4002"/>
                  </a:lnTo>
                  <a:lnTo>
                    <a:pt x="3546" y="3977"/>
                  </a:lnTo>
                  <a:lnTo>
                    <a:pt x="3597" y="3926"/>
                  </a:lnTo>
                  <a:lnTo>
                    <a:pt x="3648" y="3850"/>
                  </a:lnTo>
                  <a:lnTo>
                    <a:pt x="3673" y="3749"/>
                  </a:lnTo>
                  <a:lnTo>
                    <a:pt x="3648" y="3648"/>
                  </a:lnTo>
                  <a:lnTo>
                    <a:pt x="3597" y="3572"/>
                  </a:lnTo>
                  <a:lnTo>
                    <a:pt x="3521" y="3496"/>
                  </a:lnTo>
                  <a:lnTo>
                    <a:pt x="3141" y="3344"/>
                  </a:lnTo>
                  <a:lnTo>
                    <a:pt x="2913" y="3217"/>
                  </a:lnTo>
                  <a:lnTo>
                    <a:pt x="2660" y="3065"/>
                  </a:lnTo>
                  <a:lnTo>
                    <a:pt x="2432" y="2913"/>
                  </a:lnTo>
                  <a:lnTo>
                    <a:pt x="2229" y="2736"/>
                  </a:lnTo>
                  <a:lnTo>
                    <a:pt x="2483" y="2381"/>
                  </a:lnTo>
                  <a:lnTo>
                    <a:pt x="2685" y="2027"/>
                  </a:lnTo>
                  <a:lnTo>
                    <a:pt x="2837" y="1647"/>
                  </a:lnTo>
                  <a:lnTo>
                    <a:pt x="2964" y="1216"/>
                  </a:lnTo>
                  <a:lnTo>
                    <a:pt x="3597" y="1216"/>
                  </a:lnTo>
                  <a:lnTo>
                    <a:pt x="3673" y="1140"/>
                  </a:lnTo>
                  <a:lnTo>
                    <a:pt x="3749" y="1064"/>
                  </a:lnTo>
                  <a:lnTo>
                    <a:pt x="3749" y="963"/>
                  </a:lnTo>
                  <a:lnTo>
                    <a:pt x="3749" y="862"/>
                  </a:lnTo>
                  <a:lnTo>
                    <a:pt x="3673" y="786"/>
                  </a:lnTo>
                  <a:lnTo>
                    <a:pt x="3597" y="735"/>
                  </a:lnTo>
                  <a:lnTo>
                    <a:pt x="3496" y="710"/>
                  </a:lnTo>
                  <a:lnTo>
                    <a:pt x="2153" y="710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52" y="77"/>
                  </a:lnTo>
                  <a:lnTo>
                    <a:pt x="1976" y="26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39;p53">
              <a:extLst>
                <a:ext uri="{FF2B5EF4-FFF2-40B4-BE49-F238E27FC236}">
                  <a16:creationId xmlns="" xmlns:a16="http://schemas.microsoft.com/office/drawing/2014/main" id="{90B22842-09A9-9F2A-E863-C951A40280D7}"/>
                </a:ext>
              </a:extLst>
            </p:cNvPr>
            <p:cNvSpPr/>
            <p:nvPr/>
          </p:nvSpPr>
          <p:spPr>
            <a:xfrm>
              <a:off x="5481625" y="2645350"/>
              <a:ext cx="82350" cy="100075"/>
            </a:xfrm>
            <a:custGeom>
              <a:avLst/>
              <a:gdLst/>
              <a:ahLst/>
              <a:cxnLst/>
              <a:rect l="l" t="t" r="r" b="b"/>
              <a:pathLst>
                <a:path w="3294" h="4003" extrusionOk="0">
                  <a:moveTo>
                    <a:pt x="1647" y="836"/>
                  </a:moveTo>
                  <a:lnTo>
                    <a:pt x="2306" y="2635"/>
                  </a:lnTo>
                  <a:lnTo>
                    <a:pt x="963" y="2635"/>
                  </a:lnTo>
                  <a:lnTo>
                    <a:pt x="1647" y="836"/>
                  </a:lnTo>
                  <a:close/>
                  <a:moveTo>
                    <a:pt x="1546" y="1"/>
                  </a:moveTo>
                  <a:lnTo>
                    <a:pt x="1445" y="51"/>
                  </a:lnTo>
                  <a:lnTo>
                    <a:pt x="1369" y="127"/>
                  </a:lnTo>
                  <a:lnTo>
                    <a:pt x="1318" y="203"/>
                  </a:lnTo>
                  <a:lnTo>
                    <a:pt x="26" y="3648"/>
                  </a:lnTo>
                  <a:lnTo>
                    <a:pt x="1" y="3749"/>
                  </a:lnTo>
                  <a:lnTo>
                    <a:pt x="26" y="3851"/>
                  </a:lnTo>
                  <a:lnTo>
                    <a:pt x="77" y="3926"/>
                  </a:lnTo>
                  <a:lnTo>
                    <a:pt x="178" y="3977"/>
                  </a:lnTo>
                  <a:lnTo>
                    <a:pt x="279" y="4002"/>
                  </a:lnTo>
                  <a:lnTo>
                    <a:pt x="381" y="3977"/>
                  </a:lnTo>
                  <a:lnTo>
                    <a:pt x="457" y="3926"/>
                  </a:lnTo>
                  <a:lnTo>
                    <a:pt x="507" y="3825"/>
                  </a:lnTo>
                  <a:lnTo>
                    <a:pt x="761" y="3141"/>
                  </a:lnTo>
                  <a:lnTo>
                    <a:pt x="2508" y="3141"/>
                  </a:lnTo>
                  <a:lnTo>
                    <a:pt x="2787" y="3825"/>
                  </a:lnTo>
                  <a:lnTo>
                    <a:pt x="2812" y="3901"/>
                  </a:lnTo>
                  <a:lnTo>
                    <a:pt x="2888" y="3952"/>
                  </a:lnTo>
                  <a:lnTo>
                    <a:pt x="2939" y="4002"/>
                  </a:lnTo>
                  <a:lnTo>
                    <a:pt x="3015" y="4002"/>
                  </a:lnTo>
                  <a:lnTo>
                    <a:pt x="3116" y="3977"/>
                  </a:lnTo>
                  <a:lnTo>
                    <a:pt x="3192" y="3926"/>
                  </a:lnTo>
                  <a:lnTo>
                    <a:pt x="3268" y="3851"/>
                  </a:lnTo>
                  <a:lnTo>
                    <a:pt x="3293" y="3749"/>
                  </a:lnTo>
                  <a:lnTo>
                    <a:pt x="3268" y="3648"/>
                  </a:lnTo>
                  <a:lnTo>
                    <a:pt x="1951" y="203"/>
                  </a:lnTo>
                  <a:lnTo>
                    <a:pt x="1900" y="127"/>
                  </a:lnTo>
                  <a:lnTo>
                    <a:pt x="1824" y="5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40;p53">
              <a:extLst>
                <a:ext uri="{FF2B5EF4-FFF2-40B4-BE49-F238E27FC236}">
                  <a16:creationId xmlns="" xmlns:a16="http://schemas.microsoft.com/office/drawing/2014/main" id="{438FCCCD-246D-82D4-6695-C0497DF17669}"/>
                </a:ext>
              </a:extLst>
            </p:cNvPr>
            <p:cNvSpPr/>
            <p:nvPr/>
          </p:nvSpPr>
          <p:spPr>
            <a:xfrm>
              <a:off x="5585475" y="2689050"/>
              <a:ext cx="122225" cy="12675"/>
            </a:xfrm>
            <a:custGeom>
              <a:avLst/>
              <a:gdLst/>
              <a:ahLst/>
              <a:cxnLst/>
              <a:rect l="l" t="t" r="r" b="b"/>
              <a:pathLst>
                <a:path w="4889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4636" y="507"/>
                  </a:lnTo>
                  <a:lnTo>
                    <a:pt x="4737" y="482"/>
                  </a:lnTo>
                  <a:lnTo>
                    <a:pt x="4813" y="431"/>
                  </a:lnTo>
                  <a:lnTo>
                    <a:pt x="4864" y="355"/>
                  </a:lnTo>
                  <a:lnTo>
                    <a:pt x="4889" y="254"/>
                  </a:lnTo>
                  <a:lnTo>
                    <a:pt x="4864" y="152"/>
                  </a:lnTo>
                  <a:lnTo>
                    <a:pt x="4813" y="76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41;p53">
              <a:extLst>
                <a:ext uri="{FF2B5EF4-FFF2-40B4-BE49-F238E27FC236}">
                  <a16:creationId xmlns="" xmlns:a16="http://schemas.microsoft.com/office/drawing/2014/main" id="{11A628A1-BFDE-3B8E-442D-A127A04C7AD1}"/>
                </a:ext>
              </a:extLst>
            </p:cNvPr>
            <p:cNvSpPr/>
            <p:nvPr/>
          </p:nvSpPr>
          <p:spPr>
            <a:xfrm>
              <a:off x="5585475" y="2713100"/>
              <a:ext cx="96275" cy="13325"/>
            </a:xfrm>
            <a:custGeom>
              <a:avLst/>
              <a:gdLst/>
              <a:ahLst/>
              <a:cxnLst/>
              <a:rect l="l" t="t" r="r" b="b"/>
              <a:pathLst>
                <a:path w="3851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3572" y="533"/>
                  </a:lnTo>
                  <a:lnTo>
                    <a:pt x="3673" y="507"/>
                  </a:lnTo>
                  <a:lnTo>
                    <a:pt x="3774" y="457"/>
                  </a:lnTo>
                  <a:lnTo>
                    <a:pt x="3825" y="355"/>
                  </a:lnTo>
                  <a:lnTo>
                    <a:pt x="3850" y="254"/>
                  </a:lnTo>
                  <a:lnTo>
                    <a:pt x="3825" y="153"/>
                  </a:lnTo>
                  <a:lnTo>
                    <a:pt x="3774" y="77"/>
                  </a:lnTo>
                  <a:lnTo>
                    <a:pt x="3673" y="26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42;p53">
              <a:extLst>
                <a:ext uri="{FF2B5EF4-FFF2-40B4-BE49-F238E27FC236}">
                  <a16:creationId xmlns="" xmlns:a16="http://schemas.microsoft.com/office/drawing/2014/main" id="{5D0B26B3-AE7B-4719-3220-61F2857AA20B}"/>
                </a:ext>
              </a:extLst>
            </p:cNvPr>
            <p:cNvSpPr/>
            <p:nvPr/>
          </p:nvSpPr>
          <p:spPr>
            <a:xfrm>
              <a:off x="5615875" y="2815050"/>
              <a:ext cx="122225" cy="13325"/>
            </a:xfrm>
            <a:custGeom>
              <a:avLst/>
              <a:gdLst/>
              <a:ahLst/>
              <a:cxnLst/>
              <a:rect l="l" t="t" r="r" b="b"/>
              <a:pathLst>
                <a:path w="4889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4610" y="532"/>
                  </a:lnTo>
                  <a:lnTo>
                    <a:pt x="4711" y="507"/>
                  </a:lnTo>
                  <a:lnTo>
                    <a:pt x="4813" y="456"/>
                  </a:lnTo>
                  <a:lnTo>
                    <a:pt x="4863" y="380"/>
                  </a:lnTo>
                  <a:lnTo>
                    <a:pt x="4889" y="279"/>
                  </a:lnTo>
                  <a:lnTo>
                    <a:pt x="4863" y="178"/>
                  </a:lnTo>
                  <a:lnTo>
                    <a:pt x="4813" y="77"/>
                  </a:lnTo>
                  <a:lnTo>
                    <a:pt x="4711" y="26"/>
                  </a:lnTo>
                  <a:lnTo>
                    <a:pt x="46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43;p53">
              <a:extLst>
                <a:ext uri="{FF2B5EF4-FFF2-40B4-BE49-F238E27FC236}">
                  <a16:creationId xmlns="" xmlns:a16="http://schemas.microsoft.com/office/drawing/2014/main" id="{5EDF0BEE-202A-D0D4-3028-EF6216DE2859}"/>
                </a:ext>
              </a:extLst>
            </p:cNvPr>
            <p:cNvSpPr/>
            <p:nvPr/>
          </p:nvSpPr>
          <p:spPr>
            <a:xfrm>
              <a:off x="5615875" y="2839750"/>
              <a:ext cx="95625" cy="13325"/>
            </a:xfrm>
            <a:custGeom>
              <a:avLst/>
              <a:gdLst/>
              <a:ahLst/>
              <a:cxnLst/>
              <a:rect l="l" t="t" r="r" b="b"/>
              <a:pathLst>
                <a:path w="3825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3572" y="532"/>
                  </a:lnTo>
                  <a:lnTo>
                    <a:pt x="3673" y="507"/>
                  </a:lnTo>
                  <a:lnTo>
                    <a:pt x="3749" y="456"/>
                  </a:lnTo>
                  <a:lnTo>
                    <a:pt x="3800" y="355"/>
                  </a:lnTo>
                  <a:lnTo>
                    <a:pt x="3825" y="254"/>
                  </a:lnTo>
                  <a:lnTo>
                    <a:pt x="3800" y="152"/>
                  </a:lnTo>
                  <a:lnTo>
                    <a:pt x="3749" y="76"/>
                  </a:lnTo>
                  <a:lnTo>
                    <a:pt x="3673" y="2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44;p53">
              <a:extLst>
                <a:ext uri="{FF2B5EF4-FFF2-40B4-BE49-F238E27FC236}">
                  <a16:creationId xmlns="" xmlns:a16="http://schemas.microsoft.com/office/drawing/2014/main" id="{9526BC6D-CD08-76F6-43BD-F1F72531F21C}"/>
                </a:ext>
              </a:extLst>
            </p:cNvPr>
            <p:cNvSpPr/>
            <p:nvPr/>
          </p:nvSpPr>
          <p:spPr>
            <a:xfrm>
              <a:off x="5641825" y="2888500"/>
              <a:ext cx="129200" cy="13325"/>
            </a:xfrm>
            <a:custGeom>
              <a:avLst/>
              <a:gdLst/>
              <a:ahLst/>
              <a:cxnLst/>
              <a:rect l="l" t="t" r="r" b="b"/>
              <a:pathLst>
                <a:path w="5168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4914" y="532"/>
                  </a:lnTo>
                  <a:lnTo>
                    <a:pt x="5016" y="507"/>
                  </a:lnTo>
                  <a:lnTo>
                    <a:pt x="5092" y="456"/>
                  </a:lnTo>
                  <a:lnTo>
                    <a:pt x="5142" y="355"/>
                  </a:lnTo>
                  <a:lnTo>
                    <a:pt x="5168" y="254"/>
                  </a:lnTo>
                  <a:lnTo>
                    <a:pt x="5142" y="153"/>
                  </a:lnTo>
                  <a:lnTo>
                    <a:pt x="5092" y="77"/>
                  </a:lnTo>
                  <a:lnTo>
                    <a:pt x="5016" y="26"/>
                  </a:lnTo>
                  <a:lnTo>
                    <a:pt x="4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45;p53">
              <a:extLst>
                <a:ext uri="{FF2B5EF4-FFF2-40B4-BE49-F238E27FC236}">
                  <a16:creationId xmlns="" xmlns:a16="http://schemas.microsoft.com/office/drawing/2014/main" id="{E9960827-973C-B248-BAB9-87362EEDD2D9}"/>
                </a:ext>
              </a:extLst>
            </p:cNvPr>
            <p:cNvSpPr/>
            <p:nvPr/>
          </p:nvSpPr>
          <p:spPr>
            <a:xfrm>
              <a:off x="5788100" y="2888500"/>
              <a:ext cx="53850" cy="13325"/>
            </a:xfrm>
            <a:custGeom>
              <a:avLst/>
              <a:gdLst/>
              <a:ahLst/>
              <a:cxnLst/>
              <a:rect l="l" t="t" r="r" b="b"/>
              <a:pathLst>
                <a:path w="2154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1900" y="532"/>
                  </a:lnTo>
                  <a:lnTo>
                    <a:pt x="2001" y="507"/>
                  </a:lnTo>
                  <a:lnTo>
                    <a:pt x="2077" y="456"/>
                  </a:lnTo>
                  <a:lnTo>
                    <a:pt x="2128" y="355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77" y="77"/>
                  </a:lnTo>
                  <a:lnTo>
                    <a:pt x="2001" y="26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46;p53">
              <a:extLst>
                <a:ext uri="{FF2B5EF4-FFF2-40B4-BE49-F238E27FC236}">
                  <a16:creationId xmlns="" xmlns:a16="http://schemas.microsoft.com/office/drawing/2014/main" id="{CE5A14FB-B3C7-61F6-3217-C91717AADD84}"/>
                </a:ext>
              </a:extLst>
            </p:cNvPr>
            <p:cNvSpPr/>
            <p:nvPr/>
          </p:nvSpPr>
          <p:spPr>
            <a:xfrm>
              <a:off x="5615875" y="2913200"/>
              <a:ext cx="70300" cy="12675"/>
            </a:xfrm>
            <a:custGeom>
              <a:avLst/>
              <a:gdLst/>
              <a:ahLst/>
              <a:cxnLst/>
              <a:rect l="l" t="t" r="r" b="b"/>
              <a:pathLst>
                <a:path w="281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482"/>
                  </a:lnTo>
                  <a:lnTo>
                    <a:pt x="254" y="507"/>
                  </a:lnTo>
                  <a:lnTo>
                    <a:pt x="2558" y="507"/>
                  </a:lnTo>
                  <a:lnTo>
                    <a:pt x="2660" y="482"/>
                  </a:lnTo>
                  <a:lnTo>
                    <a:pt x="2736" y="431"/>
                  </a:lnTo>
                  <a:lnTo>
                    <a:pt x="2786" y="355"/>
                  </a:lnTo>
                  <a:lnTo>
                    <a:pt x="2812" y="254"/>
                  </a:lnTo>
                  <a:lnTo>
                    <a:pt x="2786" y="152"/>
                  </a:lnTo>
                  <a:lnTo>
                    <a:pt x="2736" y="76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47;p53">
              <a:extLst>
                <a:ext uri="{FF2B5EF4-FFF2-40B4-BE49-F238E27FC236}">
                  <a16:creationId xmlns="" xmlns:a16="http://schemas.microsoft.com/office/drawing/2014/main" id="{C0EE8788-EF84-7C04-A617-01D8B474DC3B}"/>
                </a:ext>
              </a:extLst>
            </p:cNvPr>
            <p:cNvSpPr/>
            <p:nvPr/>
          </p:nvSpPr>
          <p:spPr>
            <a:xfrm>
              <a:off x="5703875" y="2913200"/>
              <a:ext cx="138075" cy="12675"/>
            </a:xfrm>
            <a:custGeom>
              <a:avLst/>
              <a:gdLst/>
              <a:ahLst/>
              <a:cxnLst/>
              <a:rect l="l" t="t" r="r" b="b"/>
              <a:pathLst>
                <a:path w="5523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5269" y="507"/>
                  </a:lnTo>
                  <a:lnTo>
                    <a:pt x="5370" y="482"/>
                  </a:lnTo>
                  <a:lnTo>
                    <a:pt x="5446" y="431"/>
                  </a:lnTo>
                  <a:lnTo>
                    <a:pt x="5497" y="355"/>
                  </a:lnTo>
                  <a:lnTo>
                    <a:pt x="5522" y="254"/>
                  </a:lnTo>
                  <a:lnTo>
                    <a:pt x="5497" y="152"/>
                  </a:lnTo>
                  <a:lnTo>
                    <a:pt x="5446" y="76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48;p53">
              <a:extLst>
                <a:ext uri="{FF2B5EF4-FFF2-40B4-BE49-F238E27FC236}">
                  <a16:creationId xmlns="" xmlns:a16="http://schemas.microsoft.com/office/drawing/2014/main" id="{9E3BFCCC-7DDD-BE2F-0029-6B8059F92623}"/>
                </a:ext>
              </a:extLst>
            </p:cNvPr>
            <p:cNvSpPr/>
            <p:nvPr/>
          </p:nvSpPr>
          <p:spPr>
            <a:xfrm>
              <a:off x="5615875" y="2937250"/>
              <a:ext cx="174150" cy="13325"/>
            </a:xfrm>
            <a:custGeom>
              <a:avLst/>
              <a:gdLst/>
              <a:ahLst/>
              <a:cxnLst/>
              <a:rect l="l" t="t" r="r" b="b"/>
              <a:pathLst>
                <a:path w="6966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6687" y="533"/>
                  </a:lnTo>
                  <a:lnTo>
                    <a:pt x="6788" y="507"/>
                  </a:lnTo>
                  <a:lnTo>
                    <a:pt x="6864" y="457"/>
                  </a:lnTo>
                  <a:lnTo>
                    <a:pt x="6940" y="381"/>
                  </a:lnTo>
                  <a:lnTo>
                    <a:pt x="6966" y="254"/>
                  </a:lnTo>
                  <a:lnTo>
                    <a:pt x="6940" y="153"/>
                  </a:lnTo>
                  <a:lnTo>
                    <a:pt x="6864" y="77"/>
                  </a:lnTo>
                  <a:lnTo>
                    <a:pt x="6788" y="26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3649;p53">
            <a:extLst>
              <a:ext uri="{FF2B5EF4-FFF2-40B4-BE49-F238E27FC236}">
                <a16:creationId xmlns="" xmlns:a16="http://schemas.microsoft.com/office/drawing/2014/main" id="{4D374256-AE5E-BB3D-BB23-444CA093EC0B}"/>
              </a:ext>
            </a:extLst>
          </p:cNvPr>
          <p:cNvGrpSpPr/>
          <p:nvPr/>
        </p:nvGrpSpPr>
        <p:grpSpPr>
          <a:xfrm>
            <a:off x="1876871" y="2777014"/>
            <a:ext cx="727941" cy="581208"/>
            <a:chOff x="6190825" y="2656125"/>
            <a:chExt cx="447050" cy="355250"/>
          </a:xfrm>
        </p:grpSpPr>
        <p:sp>
          <p:nvSpPr>
            <p:cNvPr id="80" name="Google Shape;3650;p53">
              <a:extLst>
                <a:ext uri="{FF2B5EF4-FFF2-40B4-BE49-F238E27FC236}">
                  <a16:creationId xmlns="" xmlns:a16="http://schemas.microsoft.com/office/drawing/2014/main" id="{91D2C2B6-5683-C072-5231-8E41F8159DF0}"/>
                </a:ext>
              </a:extLst>
            </p:cNvPr>
            <p:cNvSpPr/>
            <p:nvPr/>
          </p:nvSpPr>
          <p:spPr>
            <a:xfrm>
              <a:off x="6200950" y="2688400"/>
              <a:ext cx="429975" cy="291950"/>
            </a:xfrm>
            <a:custGeom>
              <a:avLst/>
              <a:gdLst/>
              <a:ahLst/>
              <a:cxnLst/>
              <a:rect l="l" t="t" r="r" b="b"/>
              <a:pathLst>
                <a:path w="17199" h="11678" extrusionOk="0">
                  <a:moveTo>
                    <a:pt x="456" y="1"/>
                  </a:moveTo>
                  <a:lnTo>
                    <a:pt x="178" y="204"/>
                  </a:lnTo>
                  <a:lnTo>
                    <a:pt x="127" y="204"/>
                  </a:lnTo>
                  <a:lnTo>
                    <a:pt x="51" y="254"/>
                  </a:lnTo>
                  <a:lnTo>
                    <a:pt x="26" y="305"/>
                  </a:lnTo>
                  <a:lnTo>
                    <a:pt x="0" y="381"/>
                  </a:lnTo>
                  <a:lnTo>
                    <a:pt x="76" y="11500"/>
                  </a:lnTo>
                  <a:lnTo>
                    <a:pt x="76" y="11576"/>
                  </a:lnTo>
                  <a:lnTo>
                    <a:pt x="127" y="11626"/>
                  </a:lnTo>
                  <a:lnTo>
                    <a:pt x="178" y="11677"/>
                  </a:lnTo>
                  <a:lnTo>
                    <a:pt x="16818" y="11677"/>
                  </a:lnTo>
                  <a:lnTo>
                    <a:pt x="16869" y="11626"/>
                  </a:lnTo>
                  <a:lnTo>
                    <a:pt x="16919" y="11576"/>
                  </a:lnTo>
                  <a:lnTo>
                    <a:pt x="16919" y="11500"/>
                  </a:lnTo>
                  <a:lnTo>
                    <a:pt x="17198" y="11272"/>
                  </a:lnTo>
                  <a:lnTo>
                    <a:pt x="17198" y="178"/>
                  </a:lnTo>
                  <a:lnTo>
                    <a:pt x="17198" y="102"/>
                  </a:lnTo>
                  <a:lnTo>
                    <a:pt x="17147" y="52"/>
                  </a:lnTo>
                  <a:lnTo>
                    <a:pt x="17097" y="26"/>
                  </a:lnTo>
                  <a:lnTo>
                    <a:pt x="17021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51;p53">
              <a:extLst>
                <a:ext uri="{FF2B5EF4-FFF2-40B4-BE49-F238E27FC236}">
                  <a16:creationId xmlns="" xmlns:a16="http://schemas.microsoft.com/office/drawing/2014/main" id="{F2CA616D-F7D3-F2C3-6011-4FFD8800C499}"/>
                </a:ext>
              </a:extLst>
            </p:cNvPr>
            <p:cNvSpPr/>
            <p:nvPr/>
          </p:nvSpPr>
          <p:spPr>
            <a:xfrm>
              <a:off x="6197775" y="2688400"/>
              <a:ext cx="433150" cy="297000"/>
            </a:xfrm>
            <a:custGeom>
              <a:avLst/>
              <a:gdLst/>
              <a:ahLst/>
              <a:cxnLst/>
              <a:rect l="l" t="t" r="r" b="b"/>
              <a:pathLst>
                <a:path w="17326" h="11880" extrusionOk="0">
                  <a:moveTo>
                    <a:pt x="153" y="1"/>
                  </a:moveTo>
                  <a:lnTo>
                    <a:pt x="102" y="26"/>
                  </a:lnTo>
                  <a:lnTo>
                    <a:pt x="51" y="52"/>
                  </a:lnTo>
                  <a:lnTo>
                    <a:pt x="1" y="102"/>
                  </a:lnTo>
                  <a:lnTo>
                    <a:pt x="1" y="178"/>
                  </a:lnTo>
                  <a:lnTo>
                    <a:pt x="1" y="11702"/>
                  </a:lnTo>
                  <a:lnTo>
                    <a:pt x="1" y="11753"/>
                  </a:lnTo>
                  <a:lnTo>
                    <a:pt x="51" y="11829"/>
                  </a:lnTo>
                  <a:lnTo>
                    <a:pt x="102" y="11854"/>
                  </a:lnTo>
                  <a:lnTo>
                    <a:pt x="153" y="11880"/>
                  </a:lnTo>
                  <a:lnTo>
                    <a:pt x="17148" y="11880"/>
                  </a:lnTo>
                  <a:lnTo>
                    <a:pt x="17224" y="11854"/>
                  </a:lnTo>
                  <a:lnTo>
                    <a:pt x="17274" y="11829"/>
                  </a:lnTo>
                  <a:lnTo>
                    <a:pt x="17325" y="11753"/>
                  </a:lnTo>
                  <a:lnTo>
                    <a:pt x="17325" y="11702"/>
                  </a:lnTo>
                  <a:lnTo>
                    <a:pt x="17325" y="11272"/>
                  </a:lnTo>
                  <a:lnTo>
                    <a:pt x="685" y="11272"/>
                  </a:lnTo>
                  <a:lnTo>
                    <a:pt x="634" y="11221"/>
                  </a:lnTo>
                  <a:lnTo>
                    <a:pt x="609" y="11171"/>
                  </a:lnTo>
                  <a:lnTo>
                    <a:pt x="583" y="11095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52;p53">
              <a:extLst>
                <a:ext uri="{FF2B5EF4-FFF2-40B4-BE49-F238E27FC236}">
                  <a16:creationId xmlns="" xmlns:a16="http://schemas.microsoft.com/office/drawing/2014/main" id="{F5E4758A-9043-6D2E-5E45-08CB79AC1D9F}"/>
                </a:ext>
              </a:extLst>
            </p:cNvPr>
            <p:cNvSpPr/>
            <p:nvPr/>
          </p:nvSpPr>
          <p:spPr>
            <a:xfrm>
              <a:off x="6394700" y="2958775"/>
              <a:ext cx="39300" cy="31075"/>
            </a:xfrm>
            <a:custGeom>
              <a:avLst/>
              <a:gdLst/>
              <a:ahLst/>
              <a:cxnLst/>
              <a:rect l="l" t="t" r="r" b="b"/>
              <a:pathLst>
                <a:path w="1572" h="1243" extrusionOk="0">
                  <a:moveTo>
                    <a:pt x="1" y="1"/>
                  </a:moveTo>
                  <a:lnTo>
                    <a:pt x="1" y="1065"/>
                  </a:lnTo>
                  <a:lnTo>
                    <a:pt x="1" y="1115"/>
                  </a:lnTo>
                  <a:lnTo>
                    <a:pt x="51" y="1191"/>
                  </a:lnTo>
                  <a:lnTo>
                    <a:pt x="102" y="1217"/>
                  </a:lnTo>
                  <a:lnTo>
                    <a:pt x="178" y="1242"/>
                  </a:lnTo>
                  <a:lnTo>
                    <a:pt x="1394" y="1242"/>
                  </a:lnTo>
                  <a:lnTo>
                    <a:pt x="1470" y="1217"/>
                  </a:lnTo>
                  <a:lnTo>
                    <a:pt x="1520" y="1191"/>
                  </a:lnTo>
                  <a:lnTo>
                    <a:pt x="1546" y="1115"/>
                  </a:lnTo>
                  <a:lnTo>
                    <a:pt x="1571" y="1065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53;p53">
              <a:extLst>
                <a:ext uri="{FF2B5EF4-FFF2-40B4-BE49-F238E27FC236}">
                  <a16:creationId xmlns="" xmlns:a16="http://schemas.microsoft.com/office/drawing/2014/main" id="{C713560E-15D1-AD09-5000-ECB518F38623}"/>
                </a:ext>
              </a:extLst>
            </p:cNvPr>
            <p:cNvSpPr/>
            <p:nvPr/>
          </p:nvSpPr>
          <p:spPr>
            <a:xfrm>
              <a:off x="6400400" y="2662450"/>
              <a:ext cx="204550" cy="292550"/>
            </a:xfrm>
            <a:custGeom>
              <a:avLst/>
              <a:gdLst/>
              <a:ahLst/>
              <a:cxnLst/>
              <a:rect l="l" t="t" r="r" b="b"/>
              <a:pathLst>
                <a:path w="8182" h="11702" extrusionOk="0">
                  <a:moveTo>
                    <a:pt x="1596" y="1"/>
                  </a:moveTo>
                  <a:lnTo>
                    <a:pt x="1368" y="26"/>
                  </a:lnTo>
                  <a:lnTo>
                    <a:pt x="1140" y="102"/>
                  </a:lnTo>
                  <a:lnTo>
                    <a:pt x="1014" y="178"/>
                  </a:lnTo>
                  <a:lnTo>
                    <a:pt x="912" y="304"/>
                  </a:lnTo>
                  <a:lnTo>
                    <a:pt x="836" y="456"/>
                  </a:lnTo>
                  <a:lnTo>
                    <a:pt x="761" y="634"/>
                  </a:lnTo>
                  <a:lnTo>
                    <a:pt x="710" y="811"/>
                  </a:lnTo>
                  <a:lnTo>
                    <a:pt x="659" y="988"/>
                  </a:lnTo>
                  <a:lnTo>
                    <a:pt x="634" y="1318"/>
                  </a:lnTo>
                  <a:lnTo>
                    <a:pt x="1" y="7244"/>
                  </a:lnTo>
                  <a:lnTo>
                    <a:pt x="558" y="11702"/>
                  </a:lnTo>
                  <a:lnTo>
                    <a:pt x="7700" y="11651"/>
                  </a:lnTo>
                  <a:lnTo>
                    <a:pt x="7751" y="11651"/>
                  </a:lnTo>
                  <a:lnTo>
                    <a:pt x="7827" y="11601"/>
                  </a:lnTo>
                  <a:lnTo>
                    <a:pt x="7852" y="11550"/>
                  </a:lnTo>
                  <a:lnTo>
                    <a:pt x="7878" y="11474"/>
                  </a:lnTo>
                  <a:lnTo>
                    <a:pt x="8182" y="11271"/>
                  </a:lnTo>
                  <a:lnTo>
                    <a:pt x="8182" y="178"/>
                  </a:lnTo>
                  <a:lnTo>
                    <a:pt x="8156" y="102"/>
                  </a:lnTo>
                  <a:lnTo>
                    <a:pt x="8131" y="51"/>
                  </a:lnTo>
                  <a:lnTo>
                    <a:pt x="8080" y="26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54;p53">
              <a:extLst>
                <a:ext uri="{FF2B5EF4-FFF2-40B4-BE49-F238E27FC236}">
                  <a16:creationId xmlns="" xmlns:a16="http://schemas.microsoft.com/office/drawing/2014/main" id="{74D18692-EE1F-9C83-45F3-AA37D7485B86}"/>
                </a:ext>
              </a:extLst>
            </p:cNvPr>
            <p:cNvSpPr/>
            <p:nvPr/>
          </p:nvSpPr>
          <p:spPr>
            <a:xfrm>
              <a:off x="6400400" y="2664975"/>
              <a:ext cx="204550" cy="293825"/>
            </a:xfrm>
            <a:custGeom>
              <a:avLst/>
              <a:gdLst/>
              <a:ahLst/>
              <a:cxnLst/>
              <a:rect l="l" t="t" r="r" b="b"/>
              <a:pathLst>
                <a:path w="8182" h="11753" extrusionOk="0">
                  <a:moveTo>
                    <a:pt x="1140" y="1"/>
                  </a:moveTo>
                  <a:lnTo>
                    <a:pt x="1014" y="77"/>
                  </a:lnTo>
                  <a:lnTo>
                    <a:pt x="912" y="153"/>
                  </a:lnTo>
                  <a:lnTo>
                    <a:pt x="811" y="254"/>
                  </a:lnTo>
                  <a:lnTo>
                    <a:pt x="710" y="381"/>
                  </a:lnTo>
                  <a:lnTo>
                    <a:pt x="659" y="507"/>
                  </a:lnTo>
                  <a:lnTo>
                    <a:pt x="609" y="634"/>
                  </a:lnTo>
                  <a:lnTo>
                    <a:pt x="558" y="786"/>
                  </a:lnTo>
                  <a:lnTo>
                    <a:pt x="558" y="938"/>
                  </a:lnTo>
                  <a:lnTo>
                    <a:pt x="1" y="6535"/>
                  </a:lnTo>
                  <a:lnTo>
                    <a:pt x="558" y="11753"/>
                  </a:lnTo>
                  <a:lnTo>
                    <a:pt x="8080" y="11753"/>
                  </a:lnTo>
                  <a:lnTo>
                    <a:pt x="8131" y="11702"/>
                  </a:lnTo>
                  <a:lnTo>
                    <a:pt x="8156" y="11652"/>
                  </a:lnTo>
                  <a:lnTo>
                    <a:pt x="8182" y="11576"/>
                  </a:lnTo>
                  <a:lnTo>
                    <a:pt x="8182" y="11170"/>
                  </a:lnTo>
                  <a:lnTo>
                    <a:pt x="1292" y="11170"/>
                  </a:lnTo>
                  <a:lnTo>
                    <a:pt x="1242" y="11145"/>
                  </a:lnTo>
                  <a:lnTo>
                    <a:pt x="1191" y="11120"/>
                  </a:lnTo>
                  <a:lnTo>
                    <a:pt x="1166" y="11094"/>
                  </a:lnTo>
                  <a:lnTo>
                    <a:pt x="1140" y="1101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55;p53">
              <a:extLst>
                <a:ext uri="{FF2B5EF4-FFF2-40B4-BE49-F238E27FC236}">
                  <a16:creationId xmlns="" xmlns:a16="http://schemas.microsoft.com/office/drawing/2014/main" id="{E8D403EC-FA09-CC91-0591-928A980CF592}"/>
                </a:ext>
              </a:extLst>
            </p:cNvPr>
            <p:cNvSpPr/>
            <p:nvPr/>
          </p:nvSpPr>
          <p:spPr>
            <a:xfrm>
              <a:off x="6226275" y="2662450"/>
              <a:ext cx="188075" cy="293200"/>
            </a:xfrm>
            <a:custGeom>
              <a:avLst/>
              <a:gdLst/>
              <a:ahLst/>
              <a:cxnLst/>
              <a:rect l="l" t="t" r="r" b="b"/>
              <a:pathLst>
                <a:path w="7523" h="11728" extrusionOk="0">
                  <a:moveTo>
                    <a:pt x="482" y="1"/>
                  </a:moveTo>
                  <a:lnTo>
                    <a:pt x="178" y="152"/>
                  </a:lnTo>
                  <a:lnTo>
                    <a:pt x="102" y="178"/>
                  </a:lnTo>
                  <a:lnTo>
                    <a:pt x="51" y="203"/>
                  </a:lnTo>
                  <a:lnTo>
                    <a:pt x="0" y="279"/>
                  </a:lnTo>
                  <a:lnTo>
                    <a:pt x="0" y="330"/>
                  </a:lnTo>
                  <a:lnTo>
                    <a:pt x="51" y="11575"/>
                  </a:lnTo>
                  <a:lnTo>
                    <a:pt x="51" y="11626"/>
                  </a:lnTo>
                  <a:lnTo>
                    <a:pt x="102" y="11677"/>
                  </a:lnTo>
                  <a:lnTo>
                    <a:pt x="152" y="11727"/>
                  </a:lnTo>
                  <a:lnTo>
                    <a:pt x="228" y="11727"/>
                  </a:lnTo>
                  <a:lnTo>
                    <a:pt x="7523" y="11702"/>
                  </a:lnTo>
                  <a:lnTo>
                    <a:pt x="7523" y="1039"/>
                  </a:lnTo>
                  <a:lnTo>
                    <a:pt x="7498" y="836"/>
                  </a:lnTo>
                  <a:lnTo>
                    <a:pt x="7447" y="634"/>
                  </a:lnTo>
                  <a:lnTo>
                    <a:pt x="7346" y="456"/>
                  </a:lnTo>
                  <a:lnTo>
                    <a:pt x="7219" y="304"/>
                  </a:lnTo>
                  <a:lnTo>
                    <a:pt x="7067" y="178"/>
                  </a:lnTo>
                  <a:lnTo>
                    <a:pt x="6890" y="77"/>
                  </a:lnTo>
                  <a:lnTo>
                    <a:pt x="6687" y="26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56;p53">
              <a:extLst>
                <a:ext uri="{FF2B5EF4-FFF2-40B4-BE49-F238E27FC236}">
                  <a16:creationId xmlns="" xmlns:a16="http://schemas.microsoft.com/office/drawing/2014/main" id="{9D2505CD-B6DC-BDFF-5069-0550835902FC}"/>
                </a:ext>
              </a:extLst>
            </p:cNvPr>
            <p:cNvSpPr/>
            <p:nvPr/>
          </p:nvSpPr>
          <p:spPr>
            <a:xfrm>
              <a:off x="6223750" y="2662450"/>
              <a:ext cx="205175" cy="296350"/>
            </a:xfrm>
            <a:custGeom>
              <a:avLst/>
              <a:gdLst/>
              <a:ahLst/>
              <a:cxnLst/>
              <a:rect l="l" t="t" r="r" b="b"/>
              <a:pathLst>
                <a:path w="8207" h="11854" extrusionOk="0">
                  <a:moveTo>
                    <a:pt x="177" y="1"/>
                  </a:moveTo>
                  <a:lnTo>
                    <a:pt x="101" y="26"/>
                  </a:lnTo>
                  <a:lnTo>
                    <a:pt x="51" y="51"/>
                  </a:lnTo>
                  <a:lnTo>
                    <a:pt x="0" y="102"/>
                  </a:lnTo>
                  <a:lnTo>
                    <a:pt x="0" y="178"/>
                  </a:lnTo>
                  <a:lnTo>
                    <a:pt x="0" y="11677"/>
                  </a:lnTo>
                  <a:lnTo>
                    <a:pt x="0" y="11753"/>
                  </a:lnTo>
                  <a:lnTo>
                    <a:pt x="51" y="11803"/>
                  </a:lnTo>
                  <a:lnTo>
                    <a:pt x="101" y="11854"/>
                  </a:lnTo>
                  <a:lnTo>
                    <a:pt x="8206" y="11854"/>
                  </a:lnTo>
                  <a:lnTo>
                    <a:pt x="8206" y="11271"/>
                  </a:lnTo>
                  <a:lnTo>
                    <a:pt x="735" y="11271"/>
                  </a:lnTo>
                  <a:lnTo>
                    <a:pt x="684" y="11246"/>
                  </a:lnTo>
                  <a:lnTo>
                    <a:pt x="633" y="11221"/>
                  </a:lnTo>
                  <a:lnTo>
                    <a:pt x="608" y="11195"/>
                  </a:lnTo>
                  <a:lnTo>
                    <a:pt x="583" y="11119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57;p53">
              <a:extLst>
                <a:ext uri="{FF2B5EF4-FFF2-40B4-BE49-F238E27FC236}">
                  <a16:creationId xmlns="" xmlns:a16="http://schemas.microsoft.com/office/drawing/2014/main" id="{E7340C4B-255E-E5EA-8023-BB8E30003A9C}"/>
                </a:ext>
              </a:extLst>
            </p:cNvPr>
            <p:cNvSpPr/>
            <p:nvPr/>
          </p:nvSpPr>
          <p:spPr>
            <a:xfrm>
              <a:off x="6463725" y="2898625"/>
              <a:ext cx="103875" cy="104500"/>
            </a:xfrm>
            <a:custGeom>
              <a:avLst/>
              <a:gdLst/>
              <a:ahLst/>
              <a:cxnLst/>
              <a:rect l="l" t="t" r="r" b="b"/>
              <a:pathLst>
                <a:path w="4155" h="4180" extrusionOk="0">
                  <a:moveTo>
                    <a:pt x="1064" y="1"/>
                  </a:moveTo>
                  <a:lnTo>
                    <a:pt x="0" y="1090"/>
                  </a:lnTo>
                  <a:lnTo>
                    <a:pt x="2457" y="3597"/>
                  </a:lnTo>
                  <a:lnTo>
                    <a:pt x="2736" y="3876"/>
                  </a:lnTo>
                  <a:lnTo>
                    <a:pt x="2863" y="3977"/>
                  </a:lnTo>
                  <a:lnTo>
                    <a:pt x="3014" y="4079"/>
                  </a:lnTo>
                  <a:lnTo>
                    <a:pt x="3166" y="4155"/>
                  </a:lnTo>
                  <a:lnTo>
                    <a:pt x="3318" y="4180"/>
                  </a:lnTo>
                  <a:lnTo>
                    <a:pt x="3470" y="4180"/>
                  </a:lnTo>
                  <a:lnTo>
                    <a:pt x="3622" y="4129"/>
                  </a:lnTo>
                  <a:lnTo>
                    <a:pt x="3749" y="4053"/>
                  </a:lnTo>
                  <a:lnTo>
                    <a:pt x="3850" y="3952"/>
                  </a:lnTo>
                  <a:lnTo>
                    <a:pt x="4002" y="3775"/>
                  </a:lnTo>
                  <a:lnTo>
                    <a:pt x="4104" y="3597"/>
                  </a:lnTo>
                  <a:lnTo>
                    <a:pt x="4154" y="3395"/>
                  </a:lnTo>
                  <a:lnTo>
                    <a:pt x="4154" y="3192"/>
                  </a:lnTo>
                  <a:lnTo>
                    <a:pt x="4129" y="2989"/>
                  </a:lnTo>
                  <a:lnTo>
                    <a:pt x="4078" y="2787"/>
                  </a:lnTo>
                  <a:lnTo>
                    <a:pt x="3952" y="2610"/>
                  </a:lnTo>
                  <a:lnTo>
                    <a:pt x="3825" y="2458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58;p53">
              <a:extLst>
                <a:ext uri="{FF2B5EF4-FFF2-40B4-BE49-F238E27FC236}">
                  <a16:creationId xmlns="" xmlns:a16="http://schemas.microsoft.com/office/drawing/2014/main" id="{63074111-B246-1248-5389-9EF5F7CD62E5}"/>
                </a:ext>
              </a:extLst>
            </p:cNvPr>
            <p:cNvSpPr/>
            <p:nvPr/>
          </p:nvSpPr>
          <p:spPr>
            <a:xfrm>
              <a:off x="6423825" y="2866350"/>
              <a:ext cx="66525" cy="60800"/>
            </a:xfrm>
            <a:custGeom>
              <a:avLst/>
              <a:gdLst/>
              <a:ahLst/>
              <a:cxnLst/>
              <a:rect l="l" t="t" r="r" b="b"/>
              <a:pathLst>
                <a:path w="2661" h="2432" extrusionOk="0">
                  <a:moveTo>
                    <a:pt x="558" y="0"/>
                  </a:moveTo>
                  <a:lnTo>
                    <a:pt x="1" y="583"/>
                  </a:lnTo>
                  <a:lnTo>
                    <a:pt x="938" y="1165"/>
                  </a:lnTo>
                  <a:lnTo>
                    <a:pt x="1520" y="2432"/>
                  </a:lnTo>
                  <a:lnTo>
                    <a:pt x="2660" y="1292"/>
                  </a:lnTo>
                  <a:lnTo>
                    <a:pt x="1698" y="50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59;p53">
              <a:extLst>
                <a:ext uri="{FF2B5EF4-FFF2-40B4-BE49-F238E27FC236}">
                  <a16:creationId xmlns="" xmlns:a16="http://schemas.microsoft.com/office/drawing/2014/main" id="{ECAE08F6-AEB1-CB11-2F9C-EBDF0BB663ED}"/>
                </a:ext>
              </a:extLst>
            </p:cNvPr>
            <p:cNvSpPr/>
            <p:nvPr/>
          </p:nvSpPr>
          <p:spPr>
            <a:xfrm>
              <a:off x="6271225" y="2708050"/>
              <a:ext cx="188100" cy="188075"/>
            </a:xfrm>
            <a:custGeom>
              <a:avLst/>
              <a:gdLst/>
              <a:ahLst/>
              <a:cxnLst/>
              <a:rect l="l" t="t" r="r" b="b"/>
              <a:pathLst>
                <a:path w="7524" h="7523" extrusionOk="0">
                  <a:moveTo>
                    <a:pt x="3749" y="0"/>
                  </a:moveTo>
                  <a:lnTo>
                    <a:pt x="3369" y="25"/>
                  </a:lnTo>
                  <a:lnTo>
                    <a:pt x="2989" y="76"/>
                  </a:lnTo>
                  <a:lnTo>
                    <a:pt x="2635" y="177"/>
                  </a:lnTo>
                  <a:lnTo>
                    <a:pt x="2280" y="304"/>
                  </a:lnTo>
                  <a:lnTo>
                    <a:pt x="1951" y="456"/>
                  </a:lnTo>
                  <a:lnTo>
                    <a:pt x="1647" y="633"/>
                  </a:lnTo>
                  <a:lnTo>
                    <a:pt x="1368" y="861"/>
                  </a:lnTo>
                  <a:lnTo>
                    <a:pt x="1090" y="1115"/>
                  </a:lnTo>
                  <a:lnTo>
                    <a:pt x="862" y="1368"/>
                  </a:lnTo>
                  <a:lnTo>
                    <a:pt x="634" y="1672"/>
                  </a:lnTo>
                  <a:lnTo>
                    <a:pt x="457" y="1976"/>
                  </a:lnTo>
                  <a:lnTo>
                    <a:pt x="279" y="2305"/>
                  </a:lnTo>
                  <a:lnTo>
                    <a:pt x="153" y="2634"/>
                  </a:lnTo>
                  <a:lnTo>
                    <a:pt x="77" y="3014"/>
                  </a:lnTo>
                  <a:lnTo>
                    <a:pt x="1" y="3369"/>
                  </a:lnTo>
                  <a:lnTo>
                    <a:pt x="1" y="3774"/>
                  </a:lnTo>
                  <a:lnTo>
                    <a:pt x="1" y="4154"/>
                  </a:lnTo>
                  <a:lnTo>
                    <a:pt x="77" y="4534"/>
                  </a:lnTo>
                  <a:lnTo>
                    <a:pt x="153" y="4888"/>
                  </a:lnTo>
                  <a:lnTo>
                    <a:pt x="279" y="5218"/>
                  </a:lnTo>
                  <a:lnTo>
                    <a:pt x="457" y="5547"/>
                  </a:lnTo>
                  <a:lnTo>
                    <a:pt x="634" y="5876"/>
                  </a:lnTo>
                  <a:lnTo>
                    <a:pt x="862" y="6155"/>
                  </a:lnTo>
                  <a:lnTo>
                    <a:pt x="1090" y="6433"/>
                  </a:lnTo>
                  <a:lnTo>
                    <a:pt x="1368" y="6661"/>
                  </a:lnTo>
                  <a:lnTo>
                    <a:pt x="1647" y="6889"/>
                  </a:lnTo>
                  <a:lnTo>
                    <a:pt x="1951" y="7067"/>
                  </a:lnTo>
                  <a:lnTo>
                    <a:pt x="2280" y="7219"/>
                  </a:lnTo>
                  <a:lnTo>
                    <a:pt x="2635" y="7345"/>
                  </a:lnTo>
                  <a:lnTo>
                    <a:pt x="2989" y="7447"/>
                  </a:lnTo>
                  <a:lnTo>
                    <a:pt x="3369" y="7497"/>
                  </a:lnTo>
                  <a:lnTo>
                    <a:pt x="3749" y="7523"/>
                  </a:lnTo>
                  <a:lnTo>
                    <a:pt x="4129" y="7497"/>
                  </a:lnTo>
                  <a:lnTo>
                    <a:pt x="4509" y="7447"/>
                  </a:lnTo>
                  <a:lnTo>
                    <a:pt x="4864" y="7345"/>
                  </a:lnTo>
                  <a:lnTo>
                    <a:pt x="5218" y="7219"/>
                  </a:lnTo>
                  <a:lnTo>
                    <a:pt x="5548" y="7067"/>
                  </a:lnTo>
                  <a:lnTo>
                    <a:pt x="5852" y="6889"/>
                  </a:lnTo>
                  <a:lnTo>
                    <a:pt x="6155" y="6661"/>
                  </a:lnTo>
                  <a:lnTo>
                    <a:pt x="6409" y="6433"/>
                  </a:lnTo>
                  <a:lnTo>
                    <a:pt x="6662" y="6155"/>
                  </a:lnTo>
                  <a:lnTo>
                    <a:pt x="6865" y="5876"/>
                  </a:lnTo>
                  <a:lnTo>
                    <a:pt x="7067" y="5547"/>
                  </a:lnTo>
                  <a:lnTo>
                    <a:pt x="7219" y="5218"/>
                  </a:lnTo>
                  <a:lnTo>
                    <a:pt x="7346" y="4888"/>
                  </a:lnTo>
                  <a:lnTo>
                    <a:pt x="7447" y="4534"/>
                  </a:lnTo>
                  <a:lnTo>
                    <a:pt x="7498" y="4154"/>
                  </a:lnTo>
                  <a:lnTo>
                    <a:pt x="7523" y="3774"/>
                  </a:lnTo>
                  <a:lnTo>
                    <a:pt x="7498" y="3369"/>
                  </a:lnTo>
                  <a:lnTo>
                    <a:pt x="7447" y="3014"/>
                  </a:lnTo>
                  <a:lnTo>
                    <a:pt x="7346" y="2634"/>
                  </a:lnTo>
                  <a:lnTo>
                    <a:pt x="7219" y="2305"/>
                  </a:lnTo>
                  <a:lnTo>
                    <a:pt x="7067" y="1976"/>
                  </a:lnTo>
                  <a:lnTo>
                    <a:pt x="6865" y="1672"/>
                  </a:lnTo>
                  <a:lnTo>
                    <a:pt x="6662" y="1368"/>
                  </a:lnTo>
                  <a:lnTo>
                    <a:pt x="6409" y="1115"/>
                  </a:lnTo>
                  <a:lnTo>
                    <a:pt x="6155" y="861"/>
                  </a:lnTo>
                  <a:lnTo>
                    <a:pt x="5852" y="633"/>
                  </a:lnTo>
                  <a:lnTo>
                    <a:pt x="5548" y="456"/>
                  </a:lnTo>
                  <a:lnTo>
                    <a:pt x="5218" y="304"/>
                  </a:lnTo>
                  <a:lnTo>
                    <a:pt x="4864" y="177"/>
                  </a:lnTo>
                  <a:lnTo>
                    <a:pt x="4509" y="76"/>
                  </a:lnTo>
                  <a:lnTo>
                    <a:pt x="4129" y="25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660;p53">
              <a:extLst>
                <a:ext uri="{FF2B5EF4-FFF2-40B4-BE49-F238E27FC236}">
                  <a16:creationId xmlns="" xmlns:a16="http://schemas.microsoft.com/office/drawing/2014/main" id="{EEE6A8F5-902B-3662-6F1F-DFBD388E019F}"/>
                </a:ext>
              </a:extLst>
            </p:cNvPr>
            <p:cNvSpPr/>
            <p:nvPr/>
          </p:nvSpPr>
          <p:spPr>
            <a:xfrm>
              <a:off x="6450425" y="2884075"/>
              <a:ext cx="53850" cy="53850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394" y="0"/>
                  </a:moveTo>
                  <a:lnTo>
                    <a:pt x="1292" y="26"/>
                  </a:lnTo>
                  <a:lnTo>
                    <a:pt x="1216" y="76"/>
                  </a:lnTo>
                  <a:lnTo>
                    <a:pt x="1140" y="127"/>
                  </a:lnTo>
                  <a:lnTo>
                    <a:pt x="507" y="785"/>
                  </a:lnTo>
                  <a:lnTo>
                    <a:pt x="127" y="1368"/>
                  </a:lnTo>
                  <a:lnTo>
                    <a:pt x="77" y="1444"/>
                  </a:lnTo>
                  <a:lnTo>
                    <a:pt x="26" y="1520"/>
                  </a:lnTo>
                  <a:lnTo>
                    <a:pt x="1" y="1596"/>
                  </a:lnTo>
                  <a:lnTo>
                    <a:pt x="1" y="1672"/>
                  </a:lnTo>
                  <a:lnTo>
                    <a:pt x="1" y="1773"/>
                  </a:lnTo>
                  <a:lnTo>
                    <a:pt x="26" y="1849"/>
                  </a:lnTo>
                  <a:lnTo>
                    <a:pt x="77" y="1925"/>
                  </a:lnTo>
                  <a:lnTo>
                    <a:pt x="127" y="2001"/>
                  </a:lnTo>
                  <a:lnTo>
                    <a:pt x="254" y="2052"/>
                  </a:lnTo>
                  <a:lnTo>
                    <a:pt x="330" y="2102"/>
                  </a:lnTo>
                  <a:lnTo>
                    <a:pt x="406" y="2128"/>
                  </a:lnTo>
                  <a:lnTo>
                    <a:pt x="456" y="2153"/>
                  </a:lnTo>
                  <a:lnTo>
                    <a:pt x="583" y="2153"/>
                  </a:lnTo>
                  <a:lnTo>
                    <a:pt x="659" y="2102"/>
                  </a:lnTo>
                  <a:lnTo>
                    <a:pt x="786" y="2001"/>
                  </a:lnTo>
                  <a:lnTo>
                    <a:pt x="1292" y="1723"/>
                  </a:lnTo>
                  <a:lnTo>
                    <a:pt x="2027" y="988"/>
                  </a:lnTo>
                  <a:lnTo>
                    <a:pt x="2077" y="937"/>
                  </a:lnTo>
                  <a:lnTo>
                    <a:pt x="2128" y="836"/>
                  </a:lnTo>
                  <a:lnTo>
                    <a:pt x="2153" y="760"/>
                  </a:lnTo>
                  <a:lnTo>
                    <a:pt x="2153" y="684"/>
                  </a:lnTo>
                  <a:lnTo>
                    <a:pt x="2153" y="583"/>
                  </a:lnTo>
                  <a:lnTo>
                    <a:pt x="2128" y="507"/>
                  </a:lnTo>
                  <a:lnTo>
                    <a:pt x="2077" y="431"/>
                  </a:lnTo>
                  <a:lnTo>
                    <a:pt x="2027" y="355"/>
                  </a:lnTo>
                  <a:lnTo>
                    <a:pt x="1799" y="127"/>
                  </a:lnTo>
                  <a:lnTo>
                    <a:pt x="1723" y="76"/>
                  </a:lnTo>
                  <a:lnTo>
                    <a:pt x="1647" y="26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61;p53">
              <a:extLst>
                <a:ext uri="{FF2B5EF4-FFF2-40B4-BE49-F238E27FC236}">
                  <a16:creationId xmlns="" xmlns:a16="http://schemas.microsoft.com/office/drawing/2014/main" id="{D609514F-3585-5EC3-9499-A8C482DCD4E4}"/>
                </a:ext>
              </a:extLst>
            </p:cNvPr>
            <p:cNvSpPr/>
            <p:nvPr/>
          </p:nvSpPr>
          <p:spPr>
            <a:xfrm>
              <a:off x="6258575" y="2690950"/>
              <a:ext cx="217850" cy="219100"/>
            </a:xfrm>
            <a:custGeom>
              <a:avLst/>
              <a:gdLst/>
              <a:ahLst/>
              <a:cxnLst/>
              <a:rect l="l" t="t" r="r" b="b"/>
              <a:pathLst>
                <a:path w="8714" h="8764" extrusionOk="0">
                  <a:moveTo>
                    <a:pt x="4610" y="1013"/>
                  </a:moveTo>
                  <a:lnTo>
                    <a:pt x="4964" y="1064"/>
                  </a:lnTo>
                  <a:lnTo>
                    <a:pt x="5294" y="1165"/>
                  </a:lnTo>
                  <a:lnTo>
                    <a:pt x="5598" y="1267"/>
                  </a:lnTo>
                  <a:lnTo>
                    <a:pt x="5902" y="1419"/>
                  </a:lnTo>
                  <a:lnTo>
                    <a:pt x="6180" y="1596"/>
                  </a:lnTo>
                  <a:lnTo>
                    <a:pt x="6459" y="1799"/>
                  </a:lnTo>
                  <a:lnTo>
                    <a:pt x="6712" y="2001"/>
                  </a:lnTo>
                  <a:lnTo>
                    <a:pt x="6915" y="2254"/>
                  </a:lnTo>
                  <a:lnTo>
                    <a:pt x="7117" y="2533"/>
                  </a:lnTo>
                  <a:lnTo>
                    <a:pt x="7295" y="2812"/>
                  </a:lnTo>
                  <a:lnTo>
                    <a:pt x="7447" y="3116"/>
                  </a:lnTo>
                  <a:lnTo>
                    <a:pt x="7548" y="3420"/>
                  </a:lnTo>
                  <a:lnTo>
                    <a:pt x="7649" y="3749"/>
                  </a:lnTo>
                  <a:lnTo>
                    <a:pt x="7700" y="4103"/>
                  </a:lnTo>
                  <a:lnTo>
                    <a:pt x="7700" y="4458"/>
                  </a:lnTo>
                  <a:lnTo>
                    <a:pt x="7700" y="4813"/>
                  </a:lnTo>
                  <a:lnTo>
                    <a:pt x="7649" y="5142"/>
                  </a:lnTo>
                  <a:lnTo>
                    <a:pt x="7548" y="5471"/>
                  </a:lnTo>
                  <a:lnTo>
                    <a:pt x="7447" y="5800"/>
                  </a:lnTo>
                  <a:lnTo>
                    <a:pt x="7295" y="6079"/>
                  </a:lnTo>
                  <a:lnTo>
                    <a:pt x="7117" y="6383"/>
                  </a:lnTo>
                  <a:lnTo>
                    <a:pt x="6915" y="6636"/>
                  </a:lnTo>
                  <a:lnTo>
                    <a:pt x="6712" y="6889"/>
                  </a:lnTo>
                  <a:lnTo>
                    <a:pt x="6459" y="7117"/>
                  </a:lnTo>
                  <a:lnTo>
                    <a:pt x="6180" y="7295"/>
                  </a:lnTo>
                  <a:lnTo>
                    <a:pt x="5902" y="7472"/>
                  </a:lnTo>
                  <a:lnTo>
                    <a:pt x="5598" y="7624"/>
                  </a:lnTo>
                  <a:lnTo>
                    <a:pt x="5294" y="7751"/>
                  </a:lnTo>
                  <a:lnTo>
                    <a:pt x="4964" y="7827"/>
                  </a:lnTo>
                  <a:lnTo>
                    <a:pt x="4610" y="7877"/>
                  </a:lnTo>
                  <a:lnTo>
                    <a:pt x="4255" y="7903"/>
                  </a:lnTo>
                  <a:lnTo>
                    <a:pt x="3901" y="7877"/>
                  </a:lnTo>
                  <a:lnTo>
                    <a:pt x="3571" y="7827"/>
                  </a:lnTo>
                  <a:lnTo>
                    <a:pt x="3242" y="7751"/>
                  </a:lnTo>
                  <a:lnTo>
                    <a:pt x="2913" y="7624"/>
                  </a:lnTo>
                  <a:lnTo>
                    <a:pt x="2609" y="7472"/>
                  </a:lnTo>
                  <a:lnTo>
                    <a:pt x="2330" y="7295"/>
                  </a:lnTo>
                  <a:lnTo>
                    <a:pt x="2077" y="7117"/>
                  </a:lnTo>
                  <a:lnTo>
                    <a:pt x="1824" y="6889"/>
                  </a:lnTo>
                  <a:lnTo>
                    <a:pt x="1596" y="6636"/>
                  </a:lnTo>
                  <a:lnTo>
                    <a:pt x="1393" y="6383"/>
                  </a:lnTo>
                  <a:lnTo>
                    <a:pt x="1241" y="6079"/>
                  </a:lnTo>
                  <a:lnTo>
                    <a:pt x="1089" y="5800"/>
                  </a:lnTo>
                  <a:lnTo>
                    <a:pt x="963" y="5471"/>
                  </a:lnTo>
                  <a:lnTo>
                    <a:pt x="887" y="5142"/>
                  </a:lnTo>
                  <a:lnTo>
                    <a:pt x="836" y="4813"/>
                  </a:lnTo>
                  <a:lnTo>
                    <a:pt x="811" y="4458"/>
                  </a:lnTo>
                  <a:lnTo>
                    <a:pt x="836" y="4103"/>
                  </a:lnTo>
                  <a:lnTo>
                    <a:pt x="887" y="3749"/>
                  </a:lnTo>
                  <a:lnTo>
                    <a:pt x="963" y="3420"/>
                  </a:lnTo>
                  <a:lnTo>
                    <a:pt x="1089" y="3116"/>
                  </a:lnTo>
                  <a:lnTo>
                    <a:pt x="1241" y="2812"/>
                  </a:lnTo>
                  <a:lnTo>
                    <a:pt x="1393" y="2533"/>
                  </a:lnTo>
                  <a:lnTo>
                    <a:pt x="1596" y="2254"/>
                  </a:lnTo>
                  <a:lnTo>
                    <a:pt x="1824" y="2001"/>
                  </a:lnTo>
                  <a:lnTo>
                    <a:pt x="2077" y="1799"/>
                  </a:lnTo>
                  <a:lnTo>
                    <a:pt x="2330" y="1596"/>
                  </a:lnTo>
                  <a:lnTo>
                    <a:pt x="2609" y="1419"/>
                  </a:lnTo>
                  <a:lnTo>
                    <a:pt x="2913" y="1267"/>
                  </a:lnTo>
                  <a:lnTo>
                    <a:pt x="3242" y="1165"/>
                  </a:lnTo>
                  <a:lnTo>
                    <a:pt x="3571" y="1064"/>
                  </a:lnTo>
                  <a:lnTo>
                    <a:pt x="3901" y="1013"/>
                  </a:lnTo>
                  <a:close/>
                  <a:moveTo>
                    <a:pt x="4255" y="0"/>
                  </a:moveTo>
                  <a:lnTo>
                    <a:pt x="3825" y="26"/>
                  </a:lnTo>
                  <a:lnTo>
                    <a:pt x="3394" y="76"/>
                  </a:lnTo>
                  <a:lnTo>
                    <a:pt x="2989" y="178"/>
                  </a:lnTo>
                  <a:lnTo>
                    <a:pt x="2584" y="330"/>
                  </a:lnTo>
                  <a:lnTo>
                    <a:pt x="2229" y="482"/>
                  </a:lnTo>
                  <a:lnTo>
                    <a:pt x="1849" y="709"/>
                  </a:lnTo>
                  <a:lnTo>
                    <a:pt x="1520" y="937"/>
                  </a:lnTo>
                  <a:lnTo>
                    <a:pt x="1216" y="1216"/>
                  </a:lnTo>
                  <a:lnTo>
                    <a:pt x="912" y="1520"/>
                  </a:lnTo>
                  <a:lnTo>
                    <a:pt x="659" y="1875"/>
                  </a:lnTo>
                  <a:lnTo>
                    <a:pt x="456" y="2254"/>
                  </a:lnTo>
                  <a:lnTo>
                    <a:pt x="279" y="2660"/>
                  </a:lnTo>
                  <a:lnTo>
                    <a:pt x="152" y="3065"/>
                  </a:lnTo>
                  <a:lnTo>
                    <a:pt x="76" y="3521"/>
                  </a:lnTo>
                  <a:lnTo>
                    <a:pt x="26" y="3977"/>
                  </a:lnTo>
                  <a:lnTo>
                    <a:pt x="0" y="4458"/>
                  </a:lnTo>
                  <a:lnTo>
                    <a:pt x="26" y="4889"/>
                  </a:lnTo>
                  <a:lnTo>
                    <a:pt x="76" y="5344"/>
                  </a:lnTo>
                  <a:lnTo>
                    <a:pt x="178" y="5750"/>
                  </a:lnTo>
                  <a:lnTo>
                    <a:pt x="329" y="6155"/>
                  </a:lnTo>
                  <a:lnTo>
                    <a:pt x="507" y="6535"/>
                  </a:lnTo>
                  <a:lnTo>
                    <a:pt x="709" y="6889"/>
                  </a:lnTo>
                  <a:lnTo>
                    <a:pt x="963" y="7219"/>
                  </a:lnTo>
                  <a:lnTo>
                    <a:pt x="1241" y="7523"/>
                  </a:lnTo>
                  <a:lnTo>
                    <a:pt x="1545" y="7801"/>
                  </a:lnTo>
                  <a:lnTo>
                    <a:pt x="1874" y="8029"/>
                  </a:lnTo>
                  <a:lnTo>
                    <a:pt x="2229" y="8257"/>
                  </a:lnTo>
                  <a:lnTo>
                    <a:pt x="2609" y="8434"/>
                  </a:lnTo>
                  <a:lnTo>
                    <a:pt x="2989" y="8561"/>
                  </a:lnTo>
                  <a:lnTo>
                    <a:pt x="3419" y="8662"/>
                  </a:lnTo>
                  <a:lnTo>
                    <a:pt x="3850" y="8738"/>
                  </a:lnTo>
                  <a:lnTo>
                    <a:pt x="4306" y="8764"/>
                  </a:lnTo>
                  <a:lnTo>
                    <a:pt x="4838" y="8738"/>
                  </a:lnTo>
                  <a:lnTo>
                    <a:pt x="5091" y="8713"/>
                  </a:lnTo>
                  <a:lnTo>
                    <a:pt x="5319" y="8662"/>
                  </a:lnTo>
                  <a:lnTo>
                    <a:pt x="5547" y="8612"/>
                  </a:lnTo>
                  <a:lnTo>
                    <a:pt x="5775" y="8536"/>
                  </a:lnTo>
                  <a:lnTo>
                    <a:pt x="6003" y="8460"/>
                  </a:lnTo>
                  <a:lnTo>
                    <a:pt x="6256" y="8333"/>
                  </a:lnTo>
                  <a:lnTo>
                    <a:pt x="6864" y="8004"/>
                  </a:lnTo>
                  <a:lnTo>
                    <a:pt x="7168" y="7801"/>
                  </a:lnTo>
                  <a:lnTo>
                    <a:pt x="7447" y="7573"/>
                  </a:lnTo>
                  <a:lnTo>
                    <a:pt x="7725" y="7244"/>
                  </a:lnTo>
                  <a:lnTo>
                    <a:pt x="7979" y="6915"/>
                  </a:lnTo>
                  <a:lnTo>
                    <a:pt x="8181" y="6560"/>
                  </a:lnTo>
                  <a:lnTo>
                    <a:pt x="8384" y="6155"/>
                  </a:lnTo>
                  <a:lnTo>
                    <a:pt x="8510" y="5750"/>
                  </a:lnTo>
                  <a:lnTo>
                    <a:pt x="8637" y="5344"/>
                  </a:lnTo>
                  <a:lnTo>
                    <a:pt x="8688" y="4889"/>
                  </a:lnTo>
                  <a:lnTo>
                    <a:pt x="8713" y="4458"/>
                  </a:lnTo>
                  <a:lnTo>
                    <a:pt x="8688" y="4002"/>
                  </a:lnTo>
                  <a:lnTo>
                    <a:pt x="8637" y="3546"/>
                  </a:lnTo>
                  <a:lnTo>
                    <a:pt x="8510" y="3116"/>
                  </a:lnTo>
                  <a:lnTo>
                    <a:pt x="8358" y="2710"/>
                  </a:lnTo>
                  <a:lnTo>
                    <a:pt x="8181" y="2330"/>
                  </a:lnTo>
                  <a:lnTo>
                    <a:pt x="7953" y="1951"/>
                  </a:lnTo>
                  <a:lnTo>
                    <a:pt x="7700" y="1621"/>
                  </a:lnTo>
                  <a:lnTo>
                    <a:pt x="7421" y="1292"/>
                  </a:lnTo>
                  <a:lnTo>
                    <a:pt x="7092" y="1013"/>
                  </a:lnTo>
                  <a:lnTo>
                    <a:pt x="6763" y="760"/>
                  </a:lnTo>
                  <a:lnTo>
                    <a:pt x="6383" y="532"/>
                  </a:lnTo>
                  <a:lnTo>
                    <a:pt x="6003" y="355"/>
                  </a:lnTo>
                  <a:lnTo>
                    <a:pt x="5598" y="203"/>
                  </a:lnTo>
                  <a:lnTo>
                    <a:pt x="5167" y="76"/>
                  </a:lnTo>
                  <a:lnTo>
                    <a:pt x="4711" y="26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62;p53">
              <a:extLst>
                <a:ext uri="{FF2B5EF4-FFF2-40B4-BE49-F238E27FC236}">
                  <a16:creationId xmlns="" xmlns:a16="http://schemas.microsoft.com/office/drawing/2014/main" id="{67F0AA88-4683-4C32-4556-5896A93F2A69}"/>
                </a:ext>
              </a:extLst>
            </p:cNvPr>
            <p:cNvSpPr/>
            <p:nvPr/>
          </p:nvSpPr>
          <p:spPr>
            <a:xfrm>
              <a:off x="6190825" y="2656125"/>
              <a:ext cx="447050" cy="355250"/>
            </a:xfrm>
            <a:custGeom>
              <a:avLst/>
              <a:gdLst/>
              <a:ahLst/>
              <a:cxnLst/>
              <a:rect l="l" t="t" r="r" b="b"/>
              <a:pathLst>
                <a:path w="17882" h="14210" extrusionOk="0">
                  <a:moveTo>
                    <a:pt x="10562" y="8890"/>
                  </a:moveTo>
                  <a:lnTo>
                    <a:pt x="11094" y="9321"/>
                  </a:lnTo>
                  <a:lnTo>
                    <a:pt x="10461" y="9954"/>
                  </a:lnTo>
                  <a:lnTo>
                    <a:pt x="10030" y="9422"/>
                  </a:lnTo>
                  <a:lnTo>
                    <a:pt x="10309" y="9169"/>
                  </a:lnTo>
                  <a:lnTo>
                    <a:pt x="10562" y="8890"/>
                  </a:lnTo>
                  <a:close/>
                  <a:moveTo>
                    <a:pt x="11904" y="9397"/>
                  </a:moveTo>
                  <a:lnTo>
                    <a:pt x="12006" y="9448"/>
                  </a:lnTo>
                  <a:lnTo>
                    <a:pt x="12208" y="9650"/>
                  </a:lnTo>
                  <a:lnTo>
                    <a:pt x="12259" y="9726"/>
                  </a:lnTo>
                  <a:lnTo>
                    <a:pt x="12284" y="9802"/>
                  </a:lnTo>
                  <a:lnTo>
                    <a:pt x="12259" y="9878"/>
                  </a:lnTo>
                  <a:lnTo>
                    <a:pt x="12208" y="9929"/>
                  </a:lnTo>
                  <a:lnTo>
                    <a:pt x="11068" y="11094"/>
                  </a:lnTo>
                  <a:lnTo>
                    <a:pt x="11018" y="11119"/>
                  </a:lnTo>
                  <a:lnTo>
                    <a:pt x="10967" y="11145"/>
                  </a:lnTo>
                  <a:lnTo>
                    <a:pt x="10891" y="11145"/>
                  </a:lnTo>
                  <a:lnTo>
                    <a:pt x="10790" y="11094"/>
                  </a:lnTo>
                  <a:lnTo>
                    <a:pt x="10562" y="10866"/>
                  </a:lnTo>
                  <a:lnTo>
                    <a:pt x="10537" y="10815"/>
                  </a:lnTo>
                  <a:lnTo>
                    <a:pt x="10511" y="10765"/>
                  </a:lnTo>
                  <a:lnTo>
                    <a:pt x="10511" y="10689"/>
                  </a:lnTo>
                  <a:lnTo>
                    <a:pt x="10562" y="10587"/>
                  </a:lnTo>
                  <a:lnTo>
                    <a:pt x="11727" y="9448"/>
                  </a:lnTo>
                  <a:lnTo>
                    <a:pt x="11752" y="9397"/>
                  </a:lnTo>
                  <a:close/>
                  <a:moveTo>
                    <a:pt x="9599" y="9751"/>
                  </a:moveTo>
                  <a:lnTo>
                    <a:pt x="10106" y="10359"/>
                  </a:lnTo>
                  <a:lnTo>
                    <a:pt x="10005" y="10537"/>
                  </a:lnTo>
                  <a:lnTo>
                    <a:pt x="9979" y="10714"/>
                  </a:lnTo>
                  <a:lnTo>
                    <a:pt x="10005" y="10866"/>
                  </a:lnTo>
                  <a:lnTo>
                    <a:pt x="10055" y="10993"/>
                  </a:lnTo>
                  <a:lnTo>
                    <a:pt x="10106" y="11119"/>
                  </a:lnTo>
                  <a:lnTo>
                    <a:pt x="10207" y="11220"/>
                  </a:lnTo>
                  <a:lnTo>
                    <a:pt x="10435" y="11448"/>
                  </a:lnTo>
                  <a:lnTo>
                    <a:pt x="10537" y="11550"/>
                  </a:lnTo>
                  <a:lnTo>
                    <a:pt x="10663" y="11600"/>
                  </a:lnTo>
                  <a:lnTo>
                    <a:pt x="10790" y="11651"/>
                  </a:lnTo>
                  <a:lnTo>
                    <a:pt x="11043" y="11651"/>
                  </a:lnTo>
                  <a:lnTo>
                    <a:pt x="11170" y="11626"/>
                  </a:lnTo>
                  <a:lnTo>
                    <a:pt x="11372" y="11854"/>
                  </a:lnTo>
                  <a:lnTo>
                    <a:pt x="9194" y="11854"/>
                  </a:lnTo>
                  <a:lnTo>
                    <a:pt x="9194" y="10005"/>
                  </a:lnTo>
                  <a:lnTo>
                    <a:pt x="9599" y="9751"/>
                  </a:lnTo>
                  <a:close/>
                  <a:moveTo>
                    <a:pt x="1064" y="1571"/>
                  </a:moveTo>
                  <a:lnTo>
                    <a:pt x="1064" y="11930"/>
                  </a:lnTo>
                  <a:lnTo>
                    <a:pt x="1064" y="12031"/>
                  </a:lnTo>
                  <a:lnTo>
                    <a:pt x="1089" y="12107"/>
                  </a:lnTo>
                  <a:lnTo>
                    <a:pt x="1140" y="12183"/>
                  </a:lnTo>
                  <a:lnTo>
                    <a:pt x="1191" y="12259"/>
                  </a:lnTo>
                  <a:lnTo>
                    <a:pt x="1241" y="12310"/>
                  </a:lnTo>
                  <a:lnTo>
                    <a:pt x="1317" y="12335"/>
                  </a:lnTo>
                  <a:lnTo>
                    <a:pt x="1393" y="12360"/>
                  </a:lnTo>
                  <a:lnTo>
                    <a:pt x="1494" y="12386"/>
                  </a:lnTo>
                  <a:lnTo>
                    <a:pt x="7902" y="12386"/>
                  </a:lnTo>
                  <a:lnTo>
                    <a:pt x="7902" y="12892"/>
                  </a:lnTo>
                  <a:lnTo>
                    <a:pt x="532" y="12892"/>
                  </a:lnTo>
                  <a:lnTo>
                    <a:pt x="532" y="1571"/>
                  </a:lnTo>
                  <a:close/>
                  <a:moveTo>
                    <a:pt x="11828" y="12386"/>
                  </a:moveTo>
                  <a:lnTo>
                    <a:pt x="12310" y="12892"/>
                  </a:lnTo>
                  <a:lnTo>
                    <a:pt x="9979" y="12892"/>
                  </a:lnTo>
                  <a:lnTo>
                    <a:pt x="9979" y="12386"/>
                  </a:lnTo>
                  <a:close/>
                  <a:moveTo>
                    <a:pt x="9473" y="12386"/>
                  </a:moveTo>
                  <a:lnTo>
                    <a:pt x="9473" y="13196"/>
                  </a:lnTo>
                  <a:lnTo>
                    <a:pt x="9447" y="13247"/>
                  </a:lnTo>
                  <a:lnTo>
                    <a:pt x="9371" y="13272"/>
                  </a:lnTo>
                  <a:lnTo>
                    <a:pt x="8510" y="13272"/>
                  </a:lnTo>
                  <a:lnTo>
                    <a:pt x="8434" y="13247"/>
                  </a:lnTo>
                  <a:lnTo>
                    <a:pt x="8409" y="13196"/>
                  </a:lnTo>
                  <a:lnTo>
                    <a:pt x="8409" y="12386"/>
                  </a:lnTo>
                  <a:close/>
                  <a:moveTo>
                    <a:pt x="16311" y="507"/>
                  </a:moveTo>
                  <a:lnTo>
                    <a:pt x="16311" y="8992"/>
                  </a:lnTo>
                  <a:lnTo>
                    <a:pt x="16311" y="9093"/>
                  </a:lnTo>
                  <a:lnTo>
                    <a:pt x="16387" y="9169"/>
                  </a:lnTo>
                  <a:lnTo>
                    <a:pt x="16463" y="9245"/>
                  </a:lnTo>
                  <a:lnTo>
                    <a:pt x="16666" y="9245"/>
                  </a:lnTo>
                  <a:lnTo>
                    <a:pt x="16742" y="9169"/>
                  </a:lnTo>
                  <a:lnTo>
                    <a:pt x="16793" y="9093"/>
                  </a:lnTo>
                  <a:lnTo>
                    <a:pt x="16818" y="8992"/>
                  </a:lnTo>
                  <a:lnTo>
                    <a:pt x="16818" y="1571"/>
                  </a:lnTo>
                  <a:lnTo>
                    <a:pt x="17350" y="1571"/>
                  </a:lnTo>
                  <a:lnTo>
                    <a:pt x="17350" y="12892"/>
                  </a:lnTo>
                  <a:lnTo>
                    <a:pt x="15349" y="12892"/>
                  </a:lnTo>
                  <a:lnTo>
                    <a:pt x="15324" y="12664"/>
                  </a:lnTo>
                  <a:lnTo>
                    <a:pt x="15273" y="12512"/>
                  </a:lnTo>
                  <a:lnTo>
                    <a:pt x="15222" y="12386"/>
                  </a:lnTo>
                  <a:lnTo>
                    <a:pt x="16387" y="12386"/>
                  </a:lnTo>
                  <a:lnTo>
                    <a:pt x="16463" y="12360"/>
                  </a:lnTo>
                  <a:lnTo>
                    <a:pt x="16565" y="12335"/>
                  </a:lnTo>
                  <a:lnTo>
                    <a:pt x="16641" y="12310"/>
                  </a:lnTo>
                  <a:lnTo>
                    <a:pt x="16691" y="12259"/>
                  </a:lnTo>
                  <a:lnTo>
                    <a:pt x="16742" y="12183"/>
                  </a:lnTo>
                  <a:lnTo>
                    <a:pt x="16793" y="12107"/>
                  </a:lnTo>
                  <a:lnTo>
                    <a:pt x="16818" y="12031"/>
                  </a:lnTo>
                  <a:lnTo>
                    <a:pt x="16818" y="11930"/>
                  </a:lnTo>
                  <a:lnTo>
                    <a:pt x="16818" y="10258"/>
                  </a:lnTo>
                  <a:lnTo>
                    <a:pt x="16793" y="10157"/>
                  </a:lnTo>
                  <a:lnTo>
                    <a:pt x="16742" y="10081"/>
                  </a:lnTo>
                  <a:lnTo>
                    <a:pt x="16666" y="10030"/>
                  </a:lnTo>
                  <a:lnTo>
                    <a:pt x="16565" y="10005"/>
                  </a:lnTo>
                  <a:lnTo>
                    <a:pt x="16463" y="10030"/>
                  </a:lnTo>
                  <a:lnTo>
                    <a:pt x="16387" y="10081"/>
                  </a:lnTo>
                  <a:lnTo>
                    <a:pt x="16311" y="10157"/>
                  </a:lnTo>
                  <a:lnTo>
                    <a:pt x="16311" y="10258"/>
                  </a:lnTo>
                  <a:lnTo>
                    <a:pt x="16311" y="11854"/>
                  </a:lnTo>
                  <a:lnTo>
                    <a:pt x="14792" y="11854"/>
                  </a:lnTo>
                  <a:lnTo>
                    <a:pt x="14386" y="11499"/>
                  </a:lnTo>
                  <a:lnTo>
                    <a:pt x="14310" y="11448"/>
                  </a:lnTo>
                  <a:lnTo>
                    <a:pt x="14209" y="11423"/>
                  </a:lnTo>
                  <a:lnTo>
                    <a:pt x="14108" y="11448"/>
                  </a:lnTo>
                  <a:lnTo>
                    <a:pt x="14032" y="11524"/>
                  </a:lnTo>
                  <a:lnTo>
                    <a:pt x="13981" y="11600"/>
                  </a:lnTo>
                  <a:lnTo>
                    <a:pt x="13956" y="11702"/>
                  </a:lnTo>
                  <a:lnTo>
                    <a:pt x="13981" y="11803"/>
                  </a:lnTo>
                  <a:lnTo>
                    <a:pt x="14057" y="11879"/>
                  </a:lnTo>
                  <a:lnTo>
                    <a:pt x="14564" y="12335"/>
                  </a:lnTo>
                  <a:lnTo>
                    <a:pt x="14665" y="12462"/>
                  </a:lnTo>
                  <a:lnTo>
                    <a:pt x="14741" y="12588"/>
                  </a:lnTo>
                  <a:lnTo>
                    <a:pt x="14792" y="12715"/>
                  </a:lnTo>
                  <a:lnTo>
                    <a:pt x="14817" y="12892"/>
                  </a:lnTo>
                  <a:lnTo>
                    <a:pt x="14792" y="13044"/>
                  </a:lnTo>
                  <a:lnTo>
                    <a:pt x="14766" y="13196"/>
                  </a:lnTo>
                  <a:lnTo>
                    <a:pt x="14690" y="13323"/>
                  </a:lnTo>
                  <a:lnTo>
                    <a:pt x="14589" y="13449"/>
                  </a:lnTo>
                  <a:lnTo>
                    <a:pt x="14462" y="13551"/>
                  </a:lnTo>
                  <a:lnTo>
                    <a:pt x="14336" y="13627"/>
                  </a:lnTo>
                  <a:lnTo>
                    <a:pt x="14184" y="13677"/>
                  </a:lnTo>
                  <a:lnTo>
                    <a:pt x="14032" y="13677"/>
                  </a:lnTo>
                  <a:lnTo>
                    <a:pt x="13880" y="13652"/>
                  </a:lnTo>
                  <a:lnTo>
                    <a:pt x="13728" y="13601"/>
                  </a:lnTo>
                  <a:lnTo>
                    <a:pt x="13601" y="13525"/>
                  </a:lnTo>
                  <a:lnTo>
                    <a:pt x="13475" y="13424"/>
                  </a:lnTo>
                  <a:lnTo>
                    <a:pt x="11575" y="11296"/>
                  </a:lnTo>
                  <a:lnTo>
                    <a:pt x="12436" y="10461"/>
                  </a:lnTo>
                  <a:lnTo>
                    <a:pt x="13120" y="11069"/>
                  </a:lnTo>
                  <a:lnTo>
                    <a:pt x="13171" y="11094"/>
                  </a:lnTo>
                  <a:lnTo>
                    <a:pt x="13272" y="11119"/>
                  </a:lnTo>
                  <a:lnTo>
                    <a:pt x="13373" y="11094"/>
                  </a:lnTo>
                  <a:lnTo>
                    <a:pt x="13424" y="11069"/>
                  </a:lnTo>
                  <a:lnTo>
                    <a:pt x="13475" y="11043"/>
                  </a:lnTo>
                  <a:lnTo>
                    <a:pt x="13551" y="10942"/>
                  </a:lnTo>
                  <a:lnTo>
                    <a:pt x="13551" y="10841"/>
                  </a:lnTo>
                  <a:lnTo>
                    <a:pt x="13525" y="10739"/>
                  </a:lnTo>
                  <a:lnTo>
                    <a:pt x="13475" y="10663"/>
                  </a:lnTo>
                  <a:lnTo>
                    <a:pt x="12765" y="10030"/>
                  </a:lnTo>
                  <a:lnTo>
                    <a:pt x="12791" y="9853"/>
                  </a:lnTo>
                  <a:lnTo>
                    <a:pt x="12791" y="9650"/>
                  </a:lnTo>
                  <a:lnTo>
                    <a:pt x="12715" y="9448"/>
                  </a:lnTo>
                  <a:lnTo>
                    <a:pt x="12664" y="9372"/>
                  </a:lnTo>
                  <a:lnTo>
                    <a:pt x="12588" y="9296"/>
                  </a:lnTo>
                  <a:lnTo>
                    <a:pt x="12360" y="9068"/>
                  </a:lnTo>
                  <a:lnTo>
                    <a:pt x="12259" y="8966"/>
                  </a:lnTo>
                  <a:lnTo>
                    <a:pt x="12132" y="8916"/>
                  </a:lnTo>
                  <a:lnTo>
                    <a:pt x="12006" y="8865"/>
                  </a:lnTo>
                  <a:lnTo>
                    <a:pt x="11854" y="8865"/>
                  </a:lnTo>
                  <a:lnTo>
                    <a:pt x="11651" y="8890"/>
                  </a:lnTo>
                  <a:lnTo>
                    <a:pt x="11474" y="8966"/>
                  </a:lnTo>
                  <a:lnTo>
                    <a:pt x="10891" y="8485"/>
                  </a:lnTo>
                  <a:lnTo>
                    <a:pt x="11144" y="8055"/>
                  </a:lnTo>
                  <a:lnTo>
                    <a:pt x="11347" y="7599"/>
                  </a:lnTo>
                  <a:lnTo>
                    <a:pt x="15526" y="7599"/>
                  </a:lnTo>
                  <a:lnTo>
                    <a:pt x="15627" y="7573"/>
                  </a:lnTo>
                  <a:lnTo>
                    <a:pt x="15703" y="7523"/>
                  </a:lnTo>
                  <a:lnTo>
                    <a:pt x="15754" y="7447"/>
                  </a:lnTo>
                  <a:lnTo>
                    <a:pt x="15779" y="7345"/>
                  </a:lnTo>
                  <a:lnTo>
                    <a:pt x="15754" y="7244"/>
                  </a:lnTo>
                  <a:lnTo>
                    <a:pt x="15703" y="7143"/>
                  </a:lnTo>
                  <a:lnTo>
                    <a:pt x="15627" y="7092"/>
                  </a:lnTo>
                  <a:lnTo>
                    <a:pt x="15526" y="7067"/>
                  </a:lnTo>
                  <a:lnTo>
                    <a:pt x="11524" y="7067"/>
                  </a:lnTo>
                  <a:lnTo>
                    <a:pt x="11600" y="6763"/>
                  </a:lnTo>
                  <a:lnTo>
                    <a:pt x="11651" y="6459"/>
                  </a:lnTo>
                  <a:lnTo>
                    <a:pt x="13323" y="6459"/>
                  </a:lnTo>
                  <a:lnTo>
                    <a:pt x="13424" y="6434"/>
                  </a:lnTo>
                  <a:lnTo>
                    <a:pt x="13500" y="6383"/>
                  </a:lnTo>
                  <a:lnTo>
                    <a:pt x="13576" y="6307"/>
                  </a:lnTo>
                  <a:lnTo>
                    <a:pt x="13576" y="6206"/>
                  </a:lnTo>
                  <a:lnTo>
                    <a:pt x="13576" y="6104"/>
                  </a:lnTo>
                  <a:lnTo>
                    <a:pt x="13500" y="6028"/>
                  </a:lnTo>
                  <a:lnTo>
                    <a:pt x="13424" y="5952"/>
                  </a:lnTo>
                  <a:lnTo>
                    <a:pt x="11676" y="5952"/>
                  </a:lnTo>
                  <a:lnTo>
                    <a:pt x="11676" y="5648"/>
                  </a:lnTo>
                  <a:lnTo>
                    <a:pt x="11651" y="5319"/>
                  </a:lnTo>
                  <a:lnTo>
                    <a:pt x="15602" y="5319"/>
                  </a:lnTo>
                  <a:lnTo>
                    <a:pt x="15703" y="5243"/>
                  </a:lnTo>
                  <a:lnTo>
                    <a:pt x="15754" y="5167"/>
                  </a:lnTo>
                  <a:lnTo>
                    <a:pt x="15779" y="5066"/>
                  </a:lnTo>
                  <a:lnTo>
                    <a:pt x="15754" y="4965"/>
                  </a:lnTo>
                  <a:lnTo>
                    <a:pt x="15703" y="4889"/>
                  </a:lnTo>
                  <a:lnTo>
                    <a:pt x="15602" y="4838"/>
                  </a:lnTo>
                  <a:lnTo>
                    <a:pt x="15501" y="4813"/>
                  </a:lnTo>
                  <a:lnTo>
                    <a:pt x="11575" y="4813"/>
                  </a:lnTo>
                  <a:lnTo>
                    <a:pt x="11499" y="4509"/>
                  </a:lnTo>
                  <a:lnTo>
                    <a:pt x="11398" y="4205"/>
                  </a:lnTo>
                  <a:lnTo>
                    <a:pt x="12411" y="4205"/>
                  </a:lnTo>
                  <a:lnTo>
                    <a:pt x="12512" y="4179"/>
                  </a:lnTo>
                  <a:lnTo>
                    <a:pt x="12588" y="4129"/>
                  </a:lnTo>
                  <a:lnTo>
                    <a:pt x="12639" y="4027"/>
                  </a:lnTo>
                  <a:lnTo>
                    <a:pt x="12664" y="3926"/>
                  </a:lnTo>
                  <a:lnTo>
                    <a:pt x="12639" y="3825"/>
                  </a:lnTo>
                  <a:lnTo>
                    <a:pt x="12588" y="3749"/>
                  </a:lnTo>
                  <a:lnTo>
                    <a:pt x="12512" y="3698"/>
                  </a:lnTo>
                  <a:lnTo>
                    <a:pt x="12411" y="3673"/>
                  </a:lnTo>
                  <a:lnTo>
                    <a:pt x="11170" y="3673"/>
                  </a:lnTo>
                  <a:lnTo>
                    <a:pt x="10992" y="3369"/>
                  </a:lnTo>
                  <a:lnTo>
                    <a:pt x="10790" y="3065"/>
                  </a:lnTo>
                  <a:lnTo>
                    <a:pt x="15501" y="3065"/>
                  </a:lnTo>
                  <a:lnTo>
                    <a:pt x="15602" y="3040"/>
                  </a:lnTo>
                  <a:lnTo>
                    <a:pt x="15703" y="2989"/>
                  </a:lnTo>
                  <a:lnTo>
                    <a:pt x="15754" y="2913"/>
                  </a:lnTo>
                  <a:lnTo>
                    <a:pt x="15779" y="2812"/>
                  </a:lnTo>
                  <a:lnTo>
                    <a:pt x="15754" y="2710"/>
                  </a:lnTo>
                  <a:lnTo>
                    <a:pt x="15703" y="2609"/>
                  </a:lnTo>
                  <a:lnTo>
                    <a:pt x="15602" y="2558"/>
                  </a:lnTo>
                  <a:lnTo>
                    <a:pt x="15501" y="2533"/>
                  </a:lnTo>
                  <a:lnTo>
                    <a:pt x="10334" y="2533"/>
                  </a:lnTo>
                  <a:lnTo>
                    <a:pt x="10081" y="2305"/>
                  </a:lnTo>
                  <a:lnTo>
                    <a:pt x="9802" y="2077"/>
                  </a:lnTo>
                  <a:lnTo>
                    <a:pt x="9498" y="1875"/>
                  </a:lnTo>
                  <a:lnTo>
                    <a:pt x="9194" y="1697"/>
                  </a:lnTo>
                  <a:lnTo>
                    <a:pt x="9194" y="1292"/>
                  </a:lnTo>
                  <a:lnTo>
                    <a:pt x="9219" y="1140"/>
                  </a:lnTo>
                  <a:lnTo>
                    <a:pt x="9270" y="988"/>
                  </a:lnTo>
                  <a:lnTo>
                    <a:pt x="9346" y="861"/>
                  </a:lnTo>
                  <a:lnTo>
                    <a:pt x="9422" y="735"/>
                  </a:lnTo>
                  <a:lnTo>
                    <a:pt x="9549" y="659"/>
                  </a:lnTo>
                  <a:lnTo>
                    <a:pt x="9675" y="583"/>
                  </a:lnTo>
                  <a:lnTo>
                    <a:pt x="9827" y="532"/>
                  </a:lnTo>
                  <a:lnTo>
                    <a:pt x="9979" y="507"/>
                  </a:lnTo>
                  <a:close/>
                  <a:moveTo>
                    <a:pt x="1393" y="0"/>
                  </a:moveTo>
                  <a:lnTo>
                    <a:pt x="1317" y="26"/>
                  </a:lnTo>
                  <a:lnTo>
                    <a:pt x="1241" y="76"/>
                  </a:lnTo>
                  <a:lnTo>
                    <a:pt x="1191" y="127"/>
                  </a:lnTo>
                  <a:lnTo>
                    <a:pt x="1140" y="178"/>
                  </a:lnTo>
                  <a:lnTo>
                    <a:pt x="1089" y="254"/>
                  </a:lnTo>
                  <a:lnTo>
                    <a:pt x="1064" y="330"/>
                  </a:lnTo>
                  <a:lnTo>
                    <a:pt x="1064" y="431"/>
                  </a:lnTo>
                  <a:lnTo>
                    <a:pt x="1064" y="1039"/>
                  </a:lnTo>
                  <a:lnTo>
                    <a:pt x="355" y="1039"/>
                  </a:lnTo>
                  <a:lnTo>
                    <a:pt x="279" y="1064"/>
                  </a:lnTo>
                  <a:lnTo>
                    <a:pt x="203" y="1115"/>
                  </a:lnTo>
                  <a:lnTo>
                    <a:pt x="127" y="1165"/>
                  </a:lnTo>
                  <a:lnTo>
                    <a:pt x="76" y="1241"/>
                  </a:lnTo>
                  <a:lnTo>
                    <a:pt x="51" y="1292"/>
                  </a:lnTo>
                  <a:lnTo>
                    <a:pt x="25" y="1393"/>
                  </a:lnTo>
                  <a:lnTo>
                    <a:pt x="0" y="1469"/>
                  </a:lnTo>
                  <a:lnTo>
                    <a:pt x="0" y="12993"/>
                  </a:lnTo>
                  <a:lnTo>
                    <a:pt x="25" y="13069"/>
                  </a:lnTo>
                  <a:lnTo>
                    <a:pt x="51" y="13145"/>
                  </a:lnTo>
                  <a:lnTo>
                    <a:pt x="76" y="13221"/>
                  </a:lnTo>
                  <a:lnTo>
                    <a:pt x="127" y="13297"/>
                  </a:lnTo>
                  <a:lnTo>
                    <a:pt x="203" y="13348"/>
                  </a:lnTo>
                  <a:lnTo>
                    <a:pt x="279" y="13399"/>
                  </a:lnTo>
                  <a:lnTo>
                    <a:pt x="355" y="13424"/>
                  </a:lnTo>
                  <a:lnTo>
                    <a:pt x="7928" y="13424"/>
                  </a:lnTo>
                  <a:lnTo>
                    <a:pt x="8029" y="13576"/>
                  </a:lnTo>
                  <a:lnTo>
                    <a:pt x="8156" y="13703"/>
                  </a:lnTo>
                  <a:lnTo>
                    <a:pt x="8308" y="13779"/>
                  </a:lnTo>
                  <a:lnTo>
                    <a:pt x="8510" y="13804"/>
                  </a:lnTo>
                  <a:lnTo>
                    <a:pt x="9371" y="13804"/>
                  </a:lnTo>
                  <a:lnTo>
                    <a:pt x="9549" y="13779"/>
                  </a:lnTo>
                  <a:lnTo>
                    <a:pt x="9726" y="13703"/>
                  </a:lnTo>
                  <a:lnTo>
                    <a:pt x="9853" y="13576"/>
                  </a:lnTo>
                  <a:lnTo>
                    <a:pt x="9929" y="13424"/>
                  </a:lnTo>
                  <a:lnTo>
                    <a:pt x="12765" y="13424"/>
                  </a:lnTo>
                  <a:lnTo>
                    <a:pt x="13095" y="13779"/>
                  </a:lnTo>
                  <a:lnTo>
                    <a:pt x="13272" y="13956"/>
                  </a:lnTo>
                  <a:lnTo>
                    <a:pt x="13500" y="14083"/>
                  </a:lnTo>
                  <a:lnTo>
                    <a:pt x="13753" y="14159"/>
                  </a:lnTo>
                  <a:lnTo>
                    <a:pt x="14006" y="14209"/>
                  </a:lnTo>
                  <a:lnTo>
                    <a:pt x="14260" y="14184"/>
                  </a:lnTo>
                  <a:lnTo>
                    <a:pt x="14513" y="14133"/>
                  </a:lnTo>
                  <a:lnTo>
                    <a:pt x="14741" y="14007"/>
                  </a:lnTo>
                  <a:lnTo>
                    <a:pt x="14868" y="13931"/>
                  </a:lnTo>
                  <a:lnTo>
                    <a:pt x="14969" y="13829"/>
                  </a:lnTo>
                  <a:lnTo>
                    <a:pt x="15121" y="13627"/>
                  </a:lnTo>
                  <a:lnTo>
                    <a:pt x="15248" y="13424"/>
                  </a:lnTo>
                  <a:lnTo>
                    <a:pt x="17527" y="13424"/>
                  </a:lnTo>
                  <a:lnTo>
                    <a:pt x="17603" y="13399"/>
                  </a:lnTo>
                  <a:lnTo>
                    <a:pt x="17679" y="13348"/>
                  </a:lnTo>
                  <a:lnTo>
                    <a:pt x="17730" y="13297"/>
                  </a:lnTo>
                  <a:lnTo>
                    <a:pt x="17806" y="13221"/>
                  </a:lnTo>
                  <a:lnTo>
                    <a:pt x="17831" y="13145"/>
                  </a:lnTo>
                  <a:lnTo>
                    <a:pt x="17856" y="13069"/>
                  </a:lnTo>
                  <a:lnTo>
                    <a:pt x="17882" y="12993"/>
                  </a:lnTo>
                  <a:lnTo>
                    <a:pt x="17882" y="1469"/>
                  </a:lnTo>
                  <a:lnTo>
                    <a:pt x="17856" y="1393"/>
                  </a:lnTo>
                  <a:lnTo>
                    <a:pt x="17831" y="1292"/>
                  </a:lnTo>
                  <a:lnTo>
                    <a:pt x="17806" y="1241"/>
                  </a:lnTo>
                  <a:lnTo>
                    <a:pt x="17730" y="1165"/>
                  </a:lnTo>
                  <a:lnTo>
                    <a:pt x="17679" y="1115"/>
                  </a:lnTo>
                  <a:lnTo>
                    <a:pt x="17603" y="1064"/>
                  </a:lnTo>
                  <a:lnTo>
                    <a:pt x="17527" y="1039"/>
                  </a:lnTo>
                  <a:lnTo>
                    <a:pt x="16818" y="1039"/>
                  </a:lnTo>
                  <a:lnTo>
                    <a:pt x="16818" y="431"/>
                  </a:lnTo>
                  <a:lnTo>
                    <a:pt x="16818" y="330"/>
                  </a:lnTo>
                  <a:lnTo>
                    <a:pt x="16793" y="254"/>
                  </a:lnTo>
                  <a:lnTo>
                    <a:pt x="16742" y="178"/>
                  </a:lnTo>
                  <a:lnTo>
                    <a:pt x="16691" y="127"/>
                  </a:lnTo>
                  <a:lnTo>
                    <a:pt x="16641" y="76"/>
                  </a:lnTo>
                  <a:lnTo>
                    <a:pt x="16565" y="26"/>
                  </a:lnTo>
                  <a:lnTo>
                    <a:pt x="16463" y="0"/>
                  </a:lnTo>
                  <a:lnTo>
                    <a:pt x="9827" y="0"/>
                  </a:lnTo>
                  <a:lnTo>
                    <a:pt x="9675" y="26"/>
                  </a:lnTo>
                  <a:lnTo>
                    <a:pt x="9523" y="76"/>
                  </a:lnTo>
                  <a:lnTo>
                    <a:pt x="9397" y="127"/>
                  </a:lnTo>
                  <a:lnTo>
                    <a:pt x="9270" y="203"/>
                  </a:lnTo>
                  <a:lnTo>
                    <a:pt x="9144" y="304"/>
                  </a:lnTo>
                  <a:lnTo>
                    <a:pt x="9042" y="405"/>
                  </a:lnTo>
                  <a:lnTo>
                    <a:pt x="8941" y="507"/>
                  </a:lnTo>
                  <a:lnTo>
                    <a:pt x="8840" y="405"/>
                  </a:lnTo>
                  <a:lnTo>
                    <a:pt x="8738" y="304"/>
                  </a:lnTo>
                  <a:lnTo>
                    <a:pt x="8612" y="203"/>
                  </a:lnTo>
                  <a:lnTo>
                    <a:pt x="8485" y="127"/>
                  </a:lnTo>
                  <a:lnTo>
                    <a:pt x="8358" y="76"/>
                  </a:lnTo>
                  <a:lnTo>
                    <a:pt x="8206" y="26"/>
                  </a:lnTo>
                  <a:lnTo>
                    <a:pt x="8054" y="0"/>
                  </a:lnTo>
                  <a:lnTo>
                    <a:pt x="3977" y="0"/>
                  </a:lnTo>
                  <a:lnTo>
                    <a:pt x="3901" y="76"/>
                  </a:lnTo>
                  <a:lnTo>
                    <a:pt x="3825" y="152"/>
                  </a:lnTo>
                  <a:lnTo>
                    <a:pt x="3825" y="254"/>
                  </a:lnTo>
                  <a:lnTo>
                    <a:pt x="3825" y="355"/>
                  </a:lnTo>
                  <a:lnTo>
                    <a:pt x="3901" y="431"/>
                  </a:lnTo>
                  <a:lnTo>
                    <a:pt x="3977" y="481"/>
                  </a:lnTo>
                  <a:lnTo>
                    <a:pt x="4078" y="507"/>
                  </a:lnTo>
                  <a:lnTo>
                    <a:pt x="7902" y="507"/>
                  </a:lnTo>
                  <a:lnTo>
                    <a:pt x="8054" y="532"/>
                  </a:lnTo>
                  <a:lnTo>
                    <a:pt x="8206" y="583"/>
                  </a:lnTo>
                  <a:lnTo>
                    <a:pt x="8333" y="659"/>
                  </a:lnTo>
                  <a:lnTo>
                    <a:pt x="8434" y="735"/>
                  </a:lnTo>
                  <a:lnTo>
                    <a:pt x="8536" y="861"/>
                  </a:lnTo>
                  <a:lnTo>
                    <a:pt x="8612" y="988"/>
                  </a:lnTo>
                  <a:lnTo>
                    <a:pt x="8662" y="1140"/>
                  </a:lnTo>
                  <a:lnTo>
                    <a:pt x="8688" y="1292"/>
                  </a:lnTo>
                  <a:lnTo>
                    <a:pt x="8688" y="1444"/>
                  </a:lnTo>
                  <a:lnTo>
                    <a:pt x="8282" y="1317"/>
                  </a:lnTo>
                  <a:lnTo>
                    <a:pt x="7852" y="1216"/>
                  </a:lnTo>
                  <a:lnTo>
                    <a:pt x="7421" y="1140"/>
                  </a:lnTo>
                  <a:lnTo>
                    <a:pt x="6965" y="1115"/>
                  </a:lnTo>
                  <a:lnTo>
                    <a:pt x="6560" y="1140"/>
                  </a:lnTo>
                  <a:lnTo>
                    <a:pt x="6155" y="1191"/>
                  </a:lnTo>
                  <a:lnTo>
                    <a:pt x="5750" y="1292"/>
                  </a:lnTo>
                  <a:lnTo>
                    <a:pt x="5370" y="1393"/>
                  </a:lnTo>
                  <a:lnTo>
                    <a:pt x="3065" y="1393"/>
                  </a:lnTo>
                  <a:lnTo>
                    <a:pt x="2963" y="1419"/>
                  </a:lnTo>
                  <a:lnTo>
                    <a:pt x="2862" y="1469"/>
                  </a:lnTo>
                  <a:lnTo>
                    <a:pt x="2812" y="1571"/>
                  </a:lnTo>
                  <a:lnTo>
                    <a:pt x="2786" y="1672"/>
                  </a:lnTo>
                  <a:lnTo>
                    <a:pt x="2812" y="1773"/>
                  </a:lnTo>
                  <a:lnTo>
                    <a:pt x="2862" y="1849"/>
                  </a:lnTo>
                  <a:lnTo>
                    <a:pt x="2963" y="1900"/>
                  </a:lnTo>
                  <a:lnTo>
                    <a:pt x="3065" y="1925"/>
                  </a:lnTo>
                  <a:lnTo>
                    <a:pt x="4331" y="1925"/>
                  </a:lnTo>
                  <a:lnTo>
                    <a:pt x="3951" y="2204"/>
                  </a:lnTo>
                  <a:lnTo>
                    <a:pt x="3622" y="2533"/>
                  </a:lnTo>
                  <a:lnTo>
                    <a:pt x="2356" y="2533"/>
                  </a:lnTo>
                  <a:lnTo>
                    <a:pt x="2254" y="2558"/>
                  </a:lnTo>
                  <a:lnTo>
                    <a:pt x="2178" y="2609"/>
                  </a:lnTo>
                  <a:lnTo>
                    <a:pt x="2128" y="2710"/>
                  </a:lnTo>
                  <a:lnTo>
                    <a:pt x="2102" y="2812"/>
                  </a:lnTo>
                  <a:lnTo>
                    <a:pt x="2128" y="2913"/>
                  </a:lnTo>
                  <a:lnTo>
                    <a:pt x="2178" y="2989"/>
                  </a:lnTo>
                  <a:lnTo>
                    <a:pt x="2254" y="3040"/>
                  </a:lnTo>
                  <a:lnTo>
                    <a:pt x="2356" y="3065"/>
                  </a:lnTo>
                  <a:lnTo>
                    <a:pt x="3166" y="3065"/>
                  </a:lnTo>
                  <a:lnTo>
                    <a:pt x="2963" y="3369"/>
                  </a:lnTo>
                  <a:lnTo>
                    <a:pt x="2786" y="3673"/>
                  </a:lnTo>
                  <a:lnTo>
                    <a:pt x="2634" y="4002"/>
                  </a:lnTo>
                  <a:lnTo>
                    <a:pt x="2508" y="4357"/>
                  </a:lnTo>
                  <a:lnTo>
                    <a:pt x="2381" y="4711"/>
                  </a:lnTo>
                  <a:lnTo>
                    <a:pt x="2330" y="5066"/>
                  </a:lnTo>
                  <a:lnTo>
                    <a:pt x="2280" y="5446"/>
                  </a:lnTo>
                  <a:lnTo>
                    <a:pt x="2254" y="5851"/>
                  </a:lnTo>
                  <a:lnTo>
                    <a:pt x="2280" y="6155"/>
                  </a:lnTo>
                  <a:lnTo>
                    <a:pt x="2305" y="6484"/>
                  </a:lnTo>
                  <a:lnTo>
                    <a:pt x="2356" y="6788"/>
                  </a:lnTo>
                  <a:lnTo>
                    <a:pt x="2432" y="7092"/>
                  </a:lnTo>
                  <a:lnTo>
                    <a:pt x="2508" y="7371"/>
                  </a:lnTo>
                  <a:lnTo>
                    <a:pt x="2634" y="7675"/>
                  </a:lnTo>
                  <a:lnTo>
                    <a:pt x="2761" y="7928"/>
                  </a:lnTo>
                  <a:lnTo>
                    <a:pt x="2888" y="8206"/>
                  </a:lnTo>
                  <a:lnTo>
                    <a:pt x="2356" y="8206"/>
                  </a:lnTo>
                  <a:lnTo>
                    <a:pt x="2254" y="8232"/>
                  </a:lnTo>
                  <a:lnTo>
                    <a:pt x="2178" y="8282"/>
                  </a:lnTo>
                  <a:lnTo>
                    <a:pt x="2128" y="8358"/>
                  </a:lnTo>
                  <a:lnTo>
                    <a:pt x="2102" y="8460"/>
                  </a:lnTo>
                  <a:lnTo>
                    <a:pt x="2128" y="8561"/>
                  </a:lnTo>
                  <a:lnTo>
                    <a:pt x="2178" y="8662"/>
                  </a:lnTo>
                  <a:lnTo>
                    <a:pt x="2254" y="8713"/>
                  </a:lnTo>
                  <a:lnTo>
                    <a:pt x="2356" y="8738"/>
                  </a:lnTo>
                  <a:lnTo>
                    <a:pt x="3242" y="8738"/>
                  </a:lnTo>
                  <a:lnTo>
                    <a:pt x="3521" y="9042"/>
                  </a:lnTo>
                  <a:lnTo>
                    <a:pt x="3799" y="9346"/>
                  </a:lnTo>
                  <a:lnTo>
                    <a:pt x="2356" y="9346"/>
                  </a:lnTo>
                  <a:lnTo>
                    <a:pt x="2254" y="9372"/>
                  </a:lnTo>
                  <a:lnTo>
                    <a:pt x="2178" y="9422"/>
                  </a:lnTo>
                  <a:lnTo>
                    <a:pt x="2128" y="9498"/>
                  </a:lnTo>
                  <a:lnTo>
                    <a:pt x="2102" y="9600"/>
                  </a:lnTo>
                  <a:lnTo>
                    <a:pt x="2128" y="9701"/>
                  </a:lnTo>
                  <a:lnTo>
                    <a:pt x="2178" y="9777"/>
                  </a:lnTo>
                  <a:lnTo>
                    <a:pt x="2254" y="9853"/>
                  </a:lnTo>
                  <a:lnTo>
                    <a:pt x="4508" y="9853"/>
                  </a:lnTo>
                  <a:lnTo>
                    <a:pt x="4812" y="10030"/>
                  </a:lnTo>
                  <a:lnTo>
                    <a:pt x="5142" y="10182"/>
                  </a:lnTo>
                  <a:lnTo>
                    <a:pt x="5471" y="10309"/>
                  </a:lnTo>
                  <a:lnTo>
                    <a:pt x="5826" y="10410"/>
                  </a:lnTo>
                  <a:lnTo>
                    <a:pt x="5927" y="10410"/>
                  </a:lnTo>
                  <a:lnTo>
                    <a:pt x="6003" y="10385"/>
                  </a:lnTo>
                  <a:lnTo>
                    <a:pt x="6079" y="10309"/>
                  </a:lnTo>
                  <a:lnTo>
                    <a:pt x="6129" y="10233"/>
                  </a:lnTo>
                  <a:lnTo>
                    <a:pt x="6129" y="10131"/>
                  </a:lnTo>
                  <a:lnTo>
                    <a:pt x="6104" y="10030"/>
                  </a:lnTo>
                  <a:lnTo>
                    <a:pt x="6028" y="9954"/>
                  </a:lnTo>
                  <a:lnTo>
                    <a:pt x="5952" y="9903"/>
                  </a:lnTo>
                  <a:lnTo>
                    <a:pt x="5598" y="9802"/>
                  </a:lnTo>
                  <a:lnTo>
                    <a:pt x="5268" y="9675"/>
                  </a:lnTo>
                  <a:lnTo>
                    <a:pt x="4964" y="9524"/>
                  </a:lnTo>
                  <a:lnTo>
                    <a:pt x="4660" y="9346"/>
                  </a:lnTo>
                  <a:lnTo>
                    <a:pt x="4382" y="9144"/>
                  </a:lnTo>
                  <a:lnTo>
                    <a:pt x="4129" y="8916"/>
                  </a:lnTo>
                  <a:lnTo>
                    <a:pt x="3875" y="8688"/>
                  </a:lnTo>
                  <a:lnTo>
                    <a:pt x="3673" y="8409"/>
                  </a:lnTo>
                  <a:lnTo>
                    <a:pt x="3470" y="8130"/>
                  </a:lnTo>
                  <a:lnTo>
                    <a:pt x="3293" y="7852"/>
                  </a:lnTo>
                  <a:lnTo>
                    <a:pt x="3141" y="7548"/>
                  </a:lnTo>
                  <a:lnTo>
                    <a:pt x="3014" y="7219"/>
                  </a:lnTo>
                  <a:lnTo>
                    <a:pt x="2913" y="6889"/>
                  </a:lnTo>
                  <a:lnTo>
                    <a:pt x="2837" y="6560"/>
                  </a:lnTo>
                  <a:lnTo>
                    <a:pt x="2786" y="6206"/>
                  </a:lnTo>
                  <a:lnTo>
                    <a:pt x="2786" y="5851"/>
                  </a:lnTo>
                  <a:lnTo>
                    <a:pt x="2812" y="5420"/>
                  </a:lnTo>
                  <a:lnTo>
                    <a:pt x="2862" y="4990"/>
                  </a:lnTo>
                  <a:lnTo>
                    <a:pt x="2963" y="4585"/>
                  </a:lnTo>
                  <a:lnTo>
                    <a:pt x="3115" y="4205"/>
                  </a:lnTo>
                  <a:lnTo>
                    <a:pt x="3293" y="3850"/>
                  </a:lnTo>
                  <a:lnTo>
                    <a:pt x="3495" y="3495"/>
                  </a:lnTo>
                  <a:lnTo>
                    <a:pt x="3749" y="3166"/>
                  </a:lnTo>
                  <a:lnTo>
                    <a:pt x="4002" y="2888"/>
                  </a:lnTo>
                  <a:lnTo>
                    <a:pt x="4306" y="2609"/>
                  </a:lnTo>
                  <a:lnTo>
                    <a:pt x="4635" y="2356"/>
                  </a:lnTo>
                  <a:lnTo>
                    <a:pt x="4964" y="2153"/>
                  </a:lnTo>
                  <a:lnTo>
                    <a:pt x="5344" y="1976"/>
                  </a:lnTo>
                  <a:lnTo>
                    <a:pt x="5724" y="1849"/>
                  </a:lnTo>
                  <a:lnTo>
                    <a:pt x="6129" y="1723"/>
                  </a:lnTo>
                  <a:lnTo>
                    <a:pt x="6535" y="1672"/>
                  </a:lnTo>
                  <a:lnTo>
                    <a:pt x="6965" y="1647"/>
                  </a:lnTo>
                  <a:lnTo>
                    <a:pt x="7396" y="1672"/>
                  </a:lnTo>
                  <a:lnTo>
                    <a:pt x="7826" y="1723"/>
                  </a:lnTo>
                  <a:lnTo>
                    <a:pt x="8206" y="1849"/>
                  </a:lnTo>
                  <a:lnTo>
                    <a:pt x="8612" y="1976"/>
                  </a:lnTo>
                  <a:lnTo>
                    <a:pt x="8966" y="2153"/>
                  </a:lnTo>
                  <a:lnTo>
                    <a:pt x="9321" y="2356"/>
                  </a:lnTo>
                  <a:lnTo>
                    <a:pt x="9650" y="2609"/>
                  </a:lnTo>
                  <a:lnTo>
                    <a:pt x="9929" y="2888"/>
                  </a:lnTo>
                  <a:lnTo>
                    <a:pt x="10207" y="3166"/>
                  </a:lnTo>
                  <a:lnTo>
                    <a:pt x="10461" y="3495"/>
                  </a:lnTo>
                  <a:lnTo>
                    <a:pt x="10663" y="3850"/>
                  </a:lnTo>
                  <a:lnTo>
                    <a:pt x="10840" y="4205"/>
                  </a:lnTo>
                  <a:lnTo>
                    <a:pt x="10967" y="4585"/>
                  </a:lnTo>
                  <a:lnTo>
                    <a:pt x="11068" y="4990"/>
                  </a:lnTo>
                  <a:lnTo>
                    <a:pt x="11144" y="5420"/>
                  </a:lnTo>
                  <a:lnTo>
                    <a:pt x="11170" y="5851"/>
                  </a:lnTo>
                  <a:lnTo>
                    <a:pt x="11144" y="6256"/>
                  </a:lnTo>
                  <a:lnTo>
                    <a:pt x="11094" y="6636"/>
                  </a:lnTo>
                  <a:lnTo>
                    <a:pt x="10992" y="7041"/>
                  </a:lnTo>
                  <a:lnTo>
                    <a:pt x="10866" y="7396"/>
                  </a:lnTo>
                  <a:lnTo>
                    <a:pt x="10689" y="7751"/>
                  </a:lnTo>
                  <a:lnTo>
                    <a:pt x="10511" y="8105"/>
                  </a:lnTo>
                  <a:lnTo>
                    <a:pt x="10283" y="8409"/>
                  </a:lnTo>
                  <a:lnTo>
                    <a:pt x="10005" y="8713"/>
                  </a:lnTo>
                  <a:lnTo>
                    <a:pt x="9726" y="8992"/>
                  </a:lnTo>
                  <a:lnTo>
                    <a:pt x="9422" y="9245"/>
                  </a:lnTo>
                  <a:lnTo>
                    <a:pt x="9093" y="9448"/>
                  </a:lnTo>
                  <a:lnTo>
                    <a:pt x="8764" y="9650"/>
                  </a:lnTo>
                  <a:lnTo>
                    <a:pt x="8384" y="9802"/>
                  </a:lnTo>
                  <a:lnTo>
                    <a:pt x="8004" y="9903"/>
                  </a:lnTo>
                  <a:lnTo>
                    <a:pt x="7599" y="9979"/>
                  </a:lnTo>
                  <a:lnTo>
                    <a:pt x="7193" y="10030"/>
                  </a:lnTo>
                  <a:lnTo>
                    <a:pt x="7092" y="10055"/>
                  </a:lnTo>
                  <a:lnTo>
                    <a:pt x="7016" y="10106"/>
                  </a:lnTo>
                  <a:lnTo>
                    <a:pt x="6965" y="10207"/>
                  </a:lnTo>
                  <a:lnTo>
                    <a:pt x="6965" y="10309"/>
                  </a:lnTo>
                  <a:lnTo>
                    <a:pt x="6991" y="10410"/>
                  </a:lnTo>
                  <a:lnTo>
                    <a:pt x="7041" y="10486"/>
                  </a:lnTo>
                  <a:lnTo>
                    <a:pt x="7117" y="10537"/>
                  </a:lnTo>
                  <a:lnTo>
                    <a:pt x="7219" y="10562"/>
                  </a:lnTo>
                  <a:lnTo>
                    <a:pt x="7573" y="10511"/>
                  </a:lnTo>
                  <a:lnTo>
                    <a:pt x="7953" y="10461"/>
                  </a:lnTo>
                  <a:lnTo>
                    <a:pt x="8333" y="10359"/>
                  </a:lnTo>
                  <a:lnTo>
                    <a:pt x="8688" y="10233"/>
                  </a:lnTo>
                  <a:lnTo>
                    <a:pt x="8688" y="11854"/>
                  </a:lnTo>
                  <a:lnTo>
                    <a:pt x="1570" y="11854"/>
                  </a:lnTo>
                  <a:lnTo>
                    <a:pt x="1570" y="507"/>
                  </a:lnTo>
                  <a:lnTo>
                    <a:pt x="2837" y="507"/>
                  </a:lnTo>
                  <a:lnTo>
                    <a:pt x="2938" y="481"/>
                  </a:lnTo>
                  <a:lnTo>
                    <a:pt x="3014" y="431"/>
                  </a:lnTo>
                  <a:lnTo>
                    <a:pt x="3065" y="355"/>
                  </a:lnTo>
                  <a:lnTo>
                    <a:pt x="3090" y="254"/>
                  </a:lnTo>
                  <a:lnTo>
                    <a:pt x="3065" y="152"/>
                  </a:lnTo>
                  <a:lnTo>
                    <a:pt x="3014" y="76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63;p53">
              <a:extLst>
                <a:ext uri="{FF2B5EF4-FFF2-40B4-BE49-F238E27FC236}">
                  <a16:creationId xmlns="" xmlns:a16="http://schemas.microsoft.com/office/drawing/2014/main" id="{3C76E1DF-D1B2-796E-C90D-8F282B6D0996}"/>
                </a:ext>
              </a:extLst>
            </p:cNvPr>
            <p:cNvSpPr/>
            <p:nvPr/>
          </p:nvSpPr>
          <p:spPr>
            <a:xfrm>
              <a:off x="6451050" y="2690950"/>
              <a:ext cx="134275" cy="13325"/>
            </a:xfrm>
            <a:custGeom>
              <a:avLst/>
              <a:gdLst/>
              <a:ahLst/>
              <a:cxnLst/>
              <a:rect l="l" t="t" r="r" b="b"/>
              <a:pathLst>
                <a:path w="5371" h="533" extrusionOk="0">
                  <a:moveTo>
                    <a:pt x="280" y="0"/>
                  </a:moveTo>
                  <a:lnTo>
                    <a:pt x="178" y="26"/>
                  </a:lnTo>
                  <a:lnTo>
                    <a:pt x="77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80" y="532"/>
                  </a:lnTo>
                  <a:lnTo>
                    <a:pt x="5092" y="532"/>
                  </a:lnTo>
                  <a:lnTo>
                    <a:pt x="5193" y="507"/>
                  </a:lnTo>
                  <a:lnTo>
                    <a:pt x="5294" y="456"/>
                  </a:lnTo>
                  <a:lnTo>
                    <a:pt x="5345" y="380"/>
                  </a:lnTo>
                  <a:lnTo>
                    <a:pt x="5370" y="279"/>
                  </a:lnTo>
                  <a:lnTo>
                    <a:pt x="5345" y="178"/>
                  </a:lnTo>
                  <a:lnTo>
                    <a:pt x="5294" y="76"/>
                  </a:lnTo>
                  <a:lnTo>
                    <a:pt x="5193" y="26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64;p53">
              <a:extLst>
                <a:ext uri="{FF2B5EF4-FFF2-40B4-BE49-F238E27FC236}">
                  <a16:creationId xmlns="" xmlns:a16="http://schemas.microsoft.com/office/drawing/2014/main" id="{C6D8AFDA-F255-5251-5078-C19166DCC658}"/>
                </a:ext>
              </a:extLst>
            </p:cNvPr>
            <p:cNvSpPr/>
            <p:nvPr/>
          </p:nvSpPr>
          <p:spPr>
            <a:xfrm>
              <a:off x="6525150" y="2747925"/>
              <a:ext cx="60175" cy="13325"/>
            </a:xfrm>
            <a:custGeom>
              <a:avLst/>
              <a:gdLst/>
              <a:ahLst/>
              <a:cxnLst/>
              <a:rect l="l" t="t" r="r" b="b"/>
              <a:pathLst>
                <a:path w="240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2128" y="533"/>
                  </a:lnTo>
                  <a:lnTo>
                    <a:pt x="2229" y="507"/>
                  </a:lnTo>
                  <a:lnTo>
                    <a:pt x="2330" y="457"/>
                  </a:lnTo>
                  <a:lnTo>
                    <a:pt x="2381" y="355"/>
                  </a:lnTo>
                  <a:lnTo>
                    <a:pt x="2406" y="254"/>
                  </a:lnTo>
                  <a:lnTo>
                    <a:pt x="2381" y="153"/>
                  </a:lnTo>
                  <a:lnTo>
                    <a:pt x="2330" y="77"/>
                  </a:lnTo>
                  <a:lnTo>
                    <a:pt x="2229" y="26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65;p53">
              <a:extLst>
                <a:ext uri="{FF2B5EF4-FFF2-40B4-BE49-F238E27FC236}">
                  <a16:creationId xmlns="" xmlns:a16="http://schemas.microsoft.com/office/drawing/2014/main" id="{858C2DFD-1A7D-7169-15C4-D878536A5795}"/>
                </a:ext>
              </a:extLst>
            </p:cNvPr>
            <p:cNvSpPr/>
            <p:nvPr/>
          </p:nvSpPr>
          <p:spPr>
            <a:xfrm>
              <a:off x="6243375" y="2918250"/>
              <a:ext cx="51950" cy="12700"/>
            </a:xfrm>
            <a:custGeom>
              <a:avLst/>
              <a:gdLst/>
              <a:ahLst/>
              <a:cxnLst/>
              <a:rect l="l" t="t" r="r" b="b"/>
              <a:pathLst>
                <a:path w="2078" h="508" extrusionOk="0">
                  <a:moveTo>
                    <a:pt x="152" y="1"/>
                  </a:move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32"/>
                  </a:lnTo>
                  <a:lnTo>
                    <a:pt x="152" y="482"/>
                  </a:lnTo>
                  <a:lnTo>
                    <a:pt x="254" y="508"/>
                  </a:lnTo>
                  <a:lnTo>
                    <a:pt x="1824" y="508"/>
                  </a:lnTo>
                  <a:lnTo>
                    <a:pt x="1925" y="482"/>
                  </a:lnTo>
                  <a:lnTo>
                    <a:pt x="2001" y="432"/>
                  </a:lnTo>
                  <a:lnTo>
                    <a:pt x="2077" y="356"/>
                  </a:lnTo>
                  <a:lnTo>
                    <a:pt x="2077" y="254"/>
                  </a:lnTo>
                  <a:lnTo>
                    <a:pt x="2077" y="153"/>
                  </a:lnTo>
                  <a:lnTo>
                    <a:pt x="2001" y="77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66;p53">
              <a:extLst>
                <a:ext uri="{FF2B5EF4-FFF2-40B4-BE49-F238E27FC236}">
                  <a16:creationId xmlns="" xmlns:a16="http://schemas.microsoft.com/office/drawing/2014/main" id="{86A99C74-0FDC-F29B-28EB-BA51DC189C75}"/>
                </a:ext>
              </a:extLst>
            </p:cNvPr>
            <p:cNvSpPr/>
            <p:nvPr/>
          </p:nvSpPr>
          <p:spPr>
            <a:xfrm>
              <a:off x="6540975" y="2889775"/>
              <a:ext cx="44350" cy="12675"/>
            </a:xfrm>
            <a:custGeom>
              <a:avLst/>
              <a:gdLst/>
              <a:ahLst/>
              <a:cxnLst/>
              <a:rect l="l" t="t" r="r" b="b"/>
              <a:pathLst>
                <a:path w="1774" h="507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1621" y="507"/>
                  </a:lnTo>
                  <a:lnTo>
                    <a:pt x="1697" y="431"/>
                  </a:lnTo>
                  <a:lnTo>
                    <a:pt x="1748" y="355"/>
                  </a:lnTo>
                  <a:lnTo>
                    <a:pt x="1773" y="254"/>
                  </a:lnTo>
                  <a:lnTo>
                    <a:pt x="1748" y="152"/>
                  </a:lnTo>
                  <a:lnTo>
                    <a:pt x="1697" y="76"/>
                  </a:lnTo>
                  <a:lnTo>
                    <a:pt x="1621" y="2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67;p53">
              <a:extLst>
                <a:ext uri="{FF2B5EF4-FFF2-40B4-BE49-F238E27FC236}">
                  <a16:creationId xmlns="" xmlns:a16="http://schemas.microsoft.com/office/drawing/2014/main" id="{05C5B775-17AC-EE85-E79C-8B2A57C5EB8F}"/>
                </a:ext>
              </a:extLst>
            </p:cNvPr>
            <p:cNvSpPr/>
            <p:nvPr/>
          </p:nvSpPr>
          <p:spPr>
            <a:xfrm>
              <a:off x="6272500" y="2709300"/>
              <a:ext cx="185550" cy="185550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977" y="533"/>
                  </a:moveTo>
                  <a:lnTo>
                    <a:pt x="4256" y="583"/>
                  </a:lnTo>
                  <a:lnTo>
                    <a:pt x="4534" y="634"/>
                  </a:lnTo>
                  <a:lnTo>
                    <a:pt x="4787" y="710"/>
                  </a:lnTo>
                  <a:lnTo>
                    <a:pt x="5041" y="811"/>
                  </a:lnTo>
                  <a:lnTo>
                    <a:pt x="5269" y="938"/>
                  </a:lnTo>
                  <a:lnTo>
                    <a:pt x="5497" y="1090"/>
                  </a:lnTo>
                  <a:lnTo>
                    <a:pt x="5699" y="1242"/>
                  </a:lnTo>
                  <a:lnTo>
                    <a:pt x="1697" y="1242"/>
                  </a:lnTo>
                  <a:lnTo>
                    <a:pt x="1925" y="1090"/>
                  </a:lnTo>
                  <a:lnTo>
                    <a:pt x="2128" y="938"/>
                  </a:lnTo>
                  <a:lnTo>
                    <a:pt x="2381" y="811"/>
                  </a:lnTo>
                  <a:lnTo>
                    <a:pt x="2635" y="710"/>
                  </a:lnTo>
                  <a:lnTo>
                    <a:pt x="2888" y="634"/>
                  </a:lnTo>
                  <a:lnTo>
                    <a:pt x="3141" y="583"/>
                  </a:lnTo>
                  <a:lnTo>
                    <a:pt x="3420" y="533"/>
                  </a:lnTo>
                  <a:close/>
                  <a:moveTo>
                    <a:pt x="6231" y="1774"/>
                  </a:moveTo>
                  <a:lnTo>
                    <a:pt x="6383" y="1976"/>
                  </a:lnTo>
                  <a:lnTo>
                    <a:pt x="6510" y="2204"/>
                  </a:lnTo>
                  <a:lnTo>
                    <a:pt x="6636" y="2458"/>
                  </a:lnTo>
                  <a:lnTo>
                    <a:pt x="6738" y="2711"/>
                  </a:lnTo>
                  <a:lnTo>
                    <a:pt x="684" y="2711"/>
                  </a:lnTo>
                  <a:lnTo>
                    <a:pt x="786" y="2458"/>
                  </a:lnTo>
                  <a:lnTo>
                    <a:pt x="887" y="2204"/>
                  </a:lnTo>
                  <a:lnTo>
                    <a:pt x="1039" y="1976"/>
                  </a:lnTo>
                  <a:lnTo>
                    <a:pt x="1191" y="1774"/>
                  </a:lnTo>
                  <a:close/>
                  <a:moveTo>
                    <a:pt x="6864" y="3243"/>
                  </a:moveTo>
                  <a:lnTo>
                    <a:pt x="6890" y="3471"/>
                  </a:lnTo>
                  <a:lnTo>
                    <a:pt x="6890" y="3724"/>
                  </a:lnTo>
                  <a:lnTo>
                    <a:pt x="6890" y="3952"/>
                  </a:lnTo>
                  <a:lnTo>
                    <a:pt x="6864" y="4180"/>
                  </a:lnTo>
                  <a:lnTo>
                    <a:pt x="3977" y="4180"/>
                  </a:lnTo>
                  <a:lnTo>
                    <a:pt x="3876" y="4205"/>
                  </a:lnTo>
                  <a:lnTo>
                    <a:pt x="3774" y="4256"/>
                  </a:lnTo>
                  <a:lnTo>
                    <a:pt x="3724" y="4357"/>
                  </a:lnTo>
                  <a:lnTo>
                    <a:pt x="3698" y="4458"/>
                  </a:lnTo>
                  <a:lnTo>
                    <a:pt x="3724" y="4560"/>
                  </a:lnTo>
                  <a:lnTo>
                    <a:pt x="3774" y="4636"/>
                  </a:lnTo>
                  <a:lnTo>
                    <a:pt x="3876" y="4686"/>
                  </a:lnTo>
                  <a:lnTo>
                    <a:pt x="3977" y="4712"/>
                  </a:lnTo>
                  <a:lnTo>
                    <a:pt x="6738" y="4712"/>
                  </a:lnTo>
                  <a:lnTo>
                    <a:pt x="6636" y="4965"/>
                  </a:lnTo>
                  <a:lnTo>
                    <a:pt x="6510" y="5218"/>
                  </a:lnTo>
                  <a:lnTo>
                    <a:pt x="6383" y="5446"/>
                  </a:lnTo>
                  <a:lnTo>
                    <a:pt x="6231" y="5674"/>
                  </a:lnTo>
                  <a:lnTo>
                    <a:pt x="1191" y="5674"/>
                  </a:lnTo>
                  <a:lnTo>
                    <a:pt x="1039" y="5446"/>
                  </a:lnTo>
                  <a:lnTo>
                    <a:pt x="887" y="5218"/>
                  </a:lnTo>
                  <a:lnTo>
                    <a:pt x="786" y="4965"/>
                  </a:lnTo>
                  <a:lnTo>
                    <a:pt x="684" y="4712"/>
                  </a:lnTo>
                  <a:lnTo>
                    <a:pt x="2736" y="4712"/>
                  </a:lnTo>
                  <a:lnTo>
                    <a:pt x="2837" y="4686"/>
                  </a:lnTo>
                  <a:lnTo>
                    <a:pt x="2938" y="4636"/>
                  </a:lnTo>
                  <a:lnTo>
                    <a:pt x="2989" y="4560"/>
                  </a:lnTo>
                  <a:lnTo>
                    <a:pt x="3014" y="4458"/>
                  </a:lnTo>
                  <a:lnTo>
                    <a:pt x="2989" y="4357"/>
                  </a:lnTo>
                  <a:lnTo>
                    <a:pt x="2938" y="4256"/>
                  </a:lnTo>
                  <a:lnTo>
                    <a:pt x="2837" y="4205"/>
                  </a:lnTo>
                  <a:lnTo>
                    <a:pt x="2736" y="4180"/>
                  </a:lnTo>
                  <a:lnTo>
                    <a:pt x="558" y="4180"/>
                  </a:lnTo>
                  <a:lnTo>
                    <a:pt x="532" y="3952"/>
                  </a:lnTo>
                  <a:lnTo>
                    <a:pt x="532" y="3724"/>
                  </a:lnTo>
                  <a:lnTo>
                    <a:pt x="532" y="3471"/>
                  </a:lnTo>
                  <a:lnTo>
                    <a:pt x="558" y="3243"/>
                  </a:lnTo>
                  <a:close/>
                  <a:moveTo>
                    <a:pt x="5699" y="6181"/>
                  </a:moveTo>
                  <a:lnTo>
                    <a:pt x="5497" y="6358"/>
                  </a:lnTo>
                  <a:lnTo>
                    <a:pt x="5269" y="6485"/>
                  </a:lnTo>
                  <a:lnTo>
                    <a:pt x="5041" y="6611"/>
                  </a:lnTo>
                  <a:lnTo>
                    <a:pt x="4787" y="6713"/>
                  </a:lnTo>
                  <a:lnTo>
                    <a:pt x="4534" y="6789"/>
                  </a:lnTo>
                  <a:lnTo>
                    <a:pt x="4256" y="6839"/>
                  </a:lnTo>
                  <a:lnTo>
                    <a:pt x="3977" y="6890"/>
                  </a:lnTo>
                  <a:lnTo>
                    <a:pt x="3420" y="6890"/>
                  </a:lnTo>
                  <a:lnTo>
                    <a:pt x="3141" y="6839"/>
                  </a:lnTo>
                  <a:lnTo>
                    <a:pt x="2888" y="6789"/>
                  </a:lnTo>
                  <a:lnTo>
                    <a:pt x="2635" y="6713"/>
                  </a:lnTo>
                  <a:lnTo>
                    <a:pt x="2381" y="6611"/>
                  </a:lnTo>
                  <a:lnTo>
                    <a:pt x="2128" y="6485"/>
                  </a:lnTo>
                  <a:lnTo>
                    <a:pt x="1925" y="6358"/>
                  </a:lnTo>
                  <a:lnTo>
                    <a:pt x="1697" y="6181"/>
                  </a:lnTo>
                  <a:close/>
                  <a:moveTo>
                    <a:pt x="3698" y="1"/>
                  </a:moveTo>
                  <a:lnTo>
                    <a:pt x="3318" y="26"/>
                  </a:lnTo>
                  <a:lnTo>
                    <a:pt x="2964" y="77"/>
                  </a:lnTo>
                  <a:lnTo>
                    <a:pt x="2609" y="178"/>
                  </a:lnTo>
                  <a:lnTo>
                    <a:pt x="2255" y="305"/>
                  </a:lnTo>
                  <a:lnTo>
                    <a:pt x="1951" y="457"/>
                  </a:lnTo>
                  <a:lnTo>
                    <a:pt x="1621" y="634"/>
                  </a:lnTo>
                  <a:lnTo>
                    <a:pt x="1343" y="862"/>
                  </a:lnTo>
                  <a:lnTo>
                    <a:pt x="1090" y="1090"/>
                  </a:lnTo>
                  <a:lnTo>
                    <a:pt x="836" y="1368"/>
                  </a:lnTo>
                  <a:lnTo>
                    <a:pt x="634" y="1647"/>
                  </a:lnTo>
                  <a:lnTo>
                    <a:pt x="456" y="1951"/>
                  </a:lnTo>
                  <a:lnTo>
                    <a:pt x="279" y="2280"/>
                  </a:lnTo>
                  <a:lnTo>
                    <a:pt x="152" y="2610"/>
                  </a:lnTo>
                  <a:lnTo>
                    <a:pt x="76" y="2964"/>
                  </a:lnTo>
                  <a:lnTo>
                    <a:pt x="26" y="3344"/>
                  </a:lnTo>
                  <a:lnTo>
                    <a:pt x="0" y="3724"/>
                  </a:lnTo>
                  <a:lnTo>
                    <a:pt x="26" y="4104"/>
                  </a:lnTo>
                  <a:lnTo>
                    <a:pt x="76" y="4458"/>
                  </a:lnTo>
                  <a:lnTo>
                    <a:pt x="152" y="4813"/>
                  </a:lnTo>
                  <a:lnTo>
                    <a:pt x="279" y="5168"/>
                  </a:lnTo>
                  <a:lnTo>
                    <a:pt x="456" y="5472"/>
                  </a:lnTo>
                  <a:lnTo>
                    <a:pt x="634" y="5776"/>
                  </a:lnTo>
                  <a:lnTo>
                    <a:pt x="836" y="6079"/>
                  </a:lnTo>
                  <a:lnTo>
                    <a:pt x="1090" y="6333"/>
                  </a:lnTo>
                  <a:lnTo>
                    <a:pt x="1343" y="6586"/>
                  </a:lnTo>
                  <a:lnTo>
                    <a:pt x="1621" y="6789"/>
                  </a:lnTo>
                  <a:lnTo>
                    <a:pt x="1951" y="6966"/>
                  </a:lnTo>
                  <a:lnTo>
                    <a:pt x="2255" y="7118"/>
                  </a:lnTo>
                  <a:lnTo>
                    <a:pt x="2609" y="7245"/>
                  </a:lnTo>
                  <a:lnTo>
                    <a:pt x="2964" y="7346"/>
                  </a:lnTo>
                  <a:lnTo>
                    <a:pt x="3318" y="7397"/>
                  </a:lnTo>
                  <a:lnTo>
                    <a:pt x="3698" y="7422"/>
                  </a:lnTo>
                  <a:lnTo>
                    <a:pt x="4078" y="7397"/>
                  </a:lnTo>
                  <a:lnTo>
                    <a:pt x="4458" y="7346"/>
                  </a:lnTo>
                  <a:lnTo>
                    <a:pt x="4813" y="7245"/>
                  </a:lnTo>
                  <a:lnTo>
                    <a:pt x="5142" y="7118"/>
                  </a:lnTo>
                  <a:lnTo>
                    <a:pt x="5471" y="6966"/>
                  </a:lnTo>
                  <a:lnTo>
                    <a:pt x="5775" y="6789"/>
                  </a:lnTo>
                  <a:lnTo>
                    <a:pt x="6054" y="6586"/>
                  </a:lnTo>
                  <a:lnTo>
                    <a:pt x="6332" y="6333"/>
                  </a:lnTo>
                  <a:lnTo>
                    <a:pt x="6560" y="6079"/>
                  </a:lnTo>
                  <a:lnTo>
                    <a:pt x="6788" y="5776"/>
                  </a:lnTo>
                  <a:lnTo>
                    <a:pt x="6966" y="5472"/>
                  </a:lnTo>
                  <a:lnTo>
                    <a:pt x="7118" y="5168"/>
                  </a:lnTo>
                  <a:lnTo>
                    <a:pt x="7244" y="4813"/>
                  </a:lnTo>
                  <a:lnTo>
                    <a:pt x="7346" y="4458"/>
                  </a:lnTo>
                  <a:lnTo>
                    <a:pt x="7396" y="4104"/>
                  </a:lnTo>
                  <a:lnTo>
                    <a:pt x="7422" y="3724"/>
                  </a:lnTo>
                  <a:lnTo>
                    <a:pt x="7396" y="3344"/>
                  </a:lnTo>
                  <a:lnTo>
                    <a:pt x="7346" y="2964"/>
                  </a:lnTo>
                  <a:lnTo>
                    <a:pt x="7244" y="2610"/>
                  </a:lnTo>
                  <a:lnTo>
                    <a:pt x="7118" y="2280"/>
                  </a:lnTo>
                  <a:lnTo>
                    <a:pt x="6966" y="1951"/>
                  </a:lnTo>
                  <a:lnTo>
                    <a:pt x="6788" y="1647"/>
                  </a:lnTo>
                  <a:lnTo>
                    <a:pt x="6560" y="1368"/>
                  </a:lnTo>
                  <a:lnTo>
                    <a:pt x="6332" y="1090"/>
                  </a:lnTo>
                  <a:lnTo>
                    <a:pt x="6054" y="862"/>
                  </a:lnTo>
                  <a:lnTo>
                    <a:pt x="5775" y="634"/>
                  </a:lnTo>
                  <a:lnTo>
                    <a:pt x="5471" y="457"/>
                  </a:lnTo>
                  <a:lnTo>
                    <a:pt x="5142" y="305"/>
                  </a:lnTo>
                  <a:lnTo>
                    <a:pt x="4813" y="178"/>
                  </a:lnTo>
                  <a:lnTo>
                    <a:pt x="4458" y="77"/>
                  </a:lnTo>
                  <a:lnTo>
                    <a:pt x="4078" y="26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3668;p53">
            <a:extLst>
              <a:ext uri="{FF2B5EF4-FFF2-40B4-BE49-F238E27FC236}">
                <a16:creationId xmlns="" xmlns:a16="http://schemas.microsoft.com/office/drawing/2014/main" id="{8EF50673-DAD7-9AC8-3BDF-6EF1519DF3DB}"/>
              </a:ext>
            </a:extLst>
          </p:cNvPr>
          <p:cNvGrpSpPr/>
          <p:nvPr/>
        </p:nvGrpSpPr>
        <p:grpSpPr>
          <a:xfrm>
            <a:off x="9690557" y="2701917"/>
            <a:ext cx="548582" cy="731398"/>
            <a:chOff x="6245900" y="3310850"/>
            <a:chExt cx="336900" cy="447050"/>
          </a:xfrm>
        </p:grpSpPr>
        <p:sp>
          <p:nvSpPr>
            <p:cNvPr id="99" name="Google Shape;3669;p53">
              <a:extLst>
                <a:ext uri="{FF2B5EF4-FFF2-40B4-BE49-F238E27FC236}">
                  <a16:creationId xmlns="" xmlns:a16="http://schemas.microsoft.com/office/drawing/2014/main" id="{9854A229-AF83-CC16-92DB-193267B5D82F}"/>
                </a:ext>
              </a:extLst>
            </p:cNvPr>
            <p:cNvSpPr/>
            <p:nvPr/>
          </p:nvSpPr>
          <p:spPr>
            <a:xfrm>
              <a:off x="6255400" y="3317800"/>
              <a:ext cx="320425" cy="429975"/>
            </a:xfrm>
            <a:custGeom>
              <a:avLst/>
              <a:gdLst/>
              <a:ahLst/>
              <a:cxnLst/>
              <a:rect l="l" t="t" r="r" b="b"/>
              <a:pathLst>
                <a:path w="12817" h="17199" extrusionOk="0">
                  <a:moveTo>
                    <a:pt x="456" y="1"/>
                  </a:moveTo>
                  <a:lnTo>
                    <a:pt x="330" y="77"/>
                  </a:lnTo>
                  <a:lnTo>
                    <a:pt x="229" y="153"/>
                  </a:lnTo>
                  <a:lnTo>
                    <a:pt x="153" y="254"/>
                  </a:lnTo>
                  <a:lnTo>
                    <a:pt x="77" y="355"/>
                  </a:lnTo>
                  <a:lnTo>
                    <a:pt x="26" y="507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78" y="16489"/>
                  </a:lnTo>
                  <a:lnTo>
                    <a:pt x="203" y="16641"/>
                  </a:lnTo>
                  <a:lnTo>
                    <a:pt x="229" y="16768"/>
                  </a:lnTo>
                  <a:lnTo>
                    <a:pt x="305" y="16895"/>
                  </a:lnTo>
                  <a:lnTo>
                    <a:pt x="380" y="16996"/>
                  </a:lnTo>
                  <a:lnTo>
                    <a:pt x="482" y="17072"/>
                  </a:lnTo>
                  <a:lnTo>
                    <a:pt x="608" y="17148"/>
                  </a:lnTo>
                  <a:lnTo>
                    <a:pt x="735" y="17173"/>
                  </a:lnTo>
                  <a:lnTo>
                    <a:pt x="887" y="17198"/>
                  </a:lnTo>
                  <a:lnTo>
                    <a:pt x="11854" y="17198"/>
                  </a:lnTo>
                  <a:lnTo>
                    <a:pt x="12158" y="17173"/>
                  </a:lnTo>
                  <a:lnTo>
                    <a:pt x="12335" y="17148"/>
                  </a:lnTo>
                  <a:lnTo>
                    <a:pt x="12487" y="17097"/>
                  </a:lnTo>
                  <a:lnTo>
                    <a:pt x="12614" y="17021"/>
                  </a:lnTo>
                  <a:lnTo>
                    <a:pt x="12715" y="16945"/>
                  </a:lnTo>
                  <a:lnTo>
                    <a:pt x="12791" y="16844"/>
                  </a:lnTo>
                  <a:lnTo>
                    <a:pt x="12817" y="16692"/>
                  </a:lnTo>
                  <a:lnTo>
                    <a:pt x="12817" y="685"/>
                  </a:lnTo>
                  <a:lnTo>
                    <a:pt x="12817" y="558"/>
                  </a:lnTo>
                  <a:lnTo>
                    <a:pt x="12766" y="431"/>
                  </a:lnTo>
                  <a:lnTo>
                    <a:pt x="12715" y="305"/>
                  </a:lnTo>
                  <a:lnTo>
                    <a:pt x="12614" y="203"/>
                  </a:lnTo>
                  <a:lnTo>
                    <a:pt x="12513" y="102"/>
                  </a:lnTo>
                  <a:lnTo>
                    <a:pt x="12411" y="52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70;p53">
              <a:extLst>
                <a:ext uri="{FF2B5EF4-FFF2-40B4-BE49-F238E27FC236}">
                  <a16:creationId xmlns="" xmlns:a16="http://schemas.microsoft.com/office/drawing/2014/main" id="{E2D06FE7-C8EF-1B90-D597-7E8A2D7FD1D6}"/>
                </a:ext>
              </a:extLst>
            </p:cNvPr>
            <p:cNvSpPr/>
            <p:nvPr/>
          </p:nvSpPr>
          <p:spPr>
            <a:xfrm>
              <a:off x="6252225" y="3317800"/>
              <a:ext cx="323600" cy="435050"/>
            </a:xfrm>
            <a:custGeom>
              <a:avLst/>
              <a:gdLst/>
              <a:ahLst/>
              <a:cxnLst/>
              <a:rect l="l" t="t" r="r" b="b"/>
              <a:pathLst>
                <a:path w="12944" h="17402" extrusionOk="0">
                  <a:moveTo>
                    <a:pt x="558" y="1"/>
                  </a:moveTo>
                  <a:lnTo>
                    <a:pt x="432" y="52"/>
                  </a:lnTo>
                  <a:lnTo>
                    <a:pt x="330" y="102"/>
                  </a:lnTo>
                  <a:lnTo>
                    <a:pt x="204" y="203"/>
                  </a:lnTo>
                  <a:lnTo>
                    <a:pt x="128" y="305"/>
                  </a:lnTo>
                  <a:lnTo>
                    <a:pt x="77" y="431"/>
                  </a:lnTo>
                  <a:lnTo>
                    <a:pt x="26" y="558"/>
                  </a:lnTo>
                  <a:lnTo>
                    <a:pt x="1" y="685"/>
                  </a:lnTo>
                  <a:lnTo>
                    <a:pt x="1" y="16692"/>
                  </a:lnTo>
                  <a:lnTo>
                    <a:pt x="26" y="16844"/>
                  </a:lnTo>
                  <a:lnTo>
                    <a:pt x="77" y="16970"/>
                  </a:lnTo>
                  <a:lnTo>
                    <a:pt x="128" y="17097"/>
                  </a:lnTo>
                  <a:lnTo>
                    <a:pt x="204" y="17198"/>
                  </a:lnTo>
                  <a:lnTo>
                    <a:pt x="330" y="17274"/>
                  </a:lnTo>
                  <a:lnTo>
                    <a:pt x="432" y="17350"/>
                  </a:lnTo>
                  <a:lnTo>
                    <a:pt x="558" y="17376"/>
                  </a:lnTo>
                  <a:lnTo>
                    <a:pt x="710" y="17401"/>
                  </a:lnTo>
                  <a:lnTo>
                    <a:pt x="12260" y="17401"/>
                  </a:lnTo>
                  <a:lnTo>
                    <a:pt x="12386" y="17376"/>
                  </a:lnTo>
                  <a:lnTo>
                    <a:pt x="12538" y="17350"/>
                  </a:lnTo>
                  <a:lnTo>
                    <a:pt x="12640" y="17274"/>
                  </a:lnTo>
                  <a:lnTo>
                    <a:pt x="12741" y="17198"/>
                  </a:lnTo>
                  <a:lnTo>
                    <a:pt x="12842" y="17097"/>
                  </a:lnTo>
                  <a:lnTo>
                    <a:pt x="12893" y="16970"/>
                  </a:lnTo>
                  <a:lnTo>
                    <a:pt x="12944" y="16844"/>
                  </a:lnTo>
                  <a:lnTo>
                    <a:pt x="12944" y="16692"/>
                  </a:lnTo>
                  <a:lnTo>
                    <a:pt x="1065" y="16692"/>
                  </a:lnTo>
                  <a:lnTo>
                    <a:pt x="913" y="16667"/>
                  </a:lnTo>
                  <a:lnTo>
                    <a:pt x="811" y="16591"/>
                  </a:lnTo>
                  <a:lnTo>
                    <a:pt x="735" y="16489"/>
                  </a:lnTo>
                  <a:lnTo>
                    <a:pt x="710" y="16363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71;p53">
              <a:extLst>
                <a:ext uri="{FF2B5EF4-FFF2-40B4-BE49-F238E27FC236}">
                  <a16:creationId xmlns="" xmlns:a16="http://schemas.microsoft.com/office/drawing/2014/main" id="{01663C8C-314D-FE30-B943-1934DE9B51AF}"/>
                </a:ext>
              </a:extLst>
            </p:cNvPr>
            <p:cNvSpPr/>
            <p:nvPr/>
          </p:nvSpPr>
          <p:spPr>
            <a:xfrm>
              <a:off x="6317450" y="3348200"/>
              <a:ext cx="197600" cy="29150"/>
            </a:xfrm>
            <a:custGeom>
              <a:avLst/>
              <a:gdLst/>
              <a:ahLst/>
              <a:cxnLst/>
              <a:rect l="l" t="t" r="r" b="b"/>
              <a:pathLst>
                <a:path w="7904" h="1166" extrusionOk="0">
                  <a:moveTo>
                    <a:pt x="406" y="1"/>
                  </a:moveTo>
                  <a:lnTo>
                    <a:pt x="178" y="51"/>
                  </a:lnTo>
                  <a:lnTo>
                    <a:pt x="102" y="77"/>
                  </a:lnTo>
                  <a:lnTo>
                    <a:pt x="51" y="102"/>
                  </a:lnTo>
                  <a:lnTo>
                    <a:pt x="26" y="153"/>
                  </a:lnTo>
                  <a:lnTo>
                    <a:pt x="1" y="203"/>
                  </a:lnTo>
                  <a:lnTo>
                    <a:pt x="1" y="355"/>
                  </a:lnTo>
                  <a:lnTo>
                    <a:pt x="1" y="507"/>
                  </a:lnTo>
                  <a:lnTo>
                    <a:pt x="51" y="836"/>
                  </a:lnTo>
                  <a:lnTo>
                    <a:pt x="77" y="963"/>
                  </a:lnTo>
                  <a:lnTo>
                    <a:pt x="153" y="1064"/>
                  </a:lnTo>
                  <a:lnTo>
                    <a:pt x="254" y="1140"/>
                  </a:lnTo>
                  <a:lnTo>
                    <a:pt x="406" y="1166"/>
                  </a:lnTo>
                  <a:lnTo>
                    <a:pt x="7245" y="1115"/>
                  </a:lnTo>
                  <a:lnTo>
                    <a:pt x="7523" y="1115"/>
                  </a:lnTo>
                  <a:lnTo>
                    <a:pt x="7599" y="1090"/>
                  </a:lnTo>
                  <a:lnTo>
                    <a:pt x="7650" y="1064"/>
                  </a:lnTo>
                  <a:lnTo>
                    <a:pt x="7675" y="1039"/>
                  </a:lnTo>
                  <a:lnTo>
                    <a:pt x="7675" y="963"/>
                  </a:lnTo>
                  <a:lnTo>
                    <a:pt x="7903" y="760"/>
                  </a:lnTo>
                  <a:lnTo>
                    <a:pt x="7903" y="355"/>
                  </a:lnTo>
                  <a:lnTo>
                    <a:pt x="7878" y="203"/>
                  </a:lnTo>
                  <a:lnTo>
                    <a:pt x="7802" y="102"/>
                  </a:lnTo>
                  <a:lnTo>
                    <a:pt x="7700" y="2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672;p53">
              <a:extLst>
                <a:ext uri="{FF2B5EF4-FFF2-40B4-BE49-F238E27FC236}">
                  <a16:creationId xmlns="" xmlns:a16="http://schemas.microsoft.com/office/drawing/2014/main" id="{6E7308D6-B629-E6FC-FF22-559E3A3010EE}"/>
                </a:ext>
              </a:extLst>
            </p:cNvPr>
            <p:cNvSpPr/>
            <p:nvPr/>
          </p:nvSpPr>
          <p:spPr>
            <a:xfrm>
              <a:off x="6313650" y="3348200"/>
              <a:ext cx="201400" cy="32950"/>
            </a:xfrm>
            <a:custGeom>
              <a:avLst/>
              <a:gdLst/>
              <a:ahLst/>
              <a:cxnLst/>
              <a:rect l="l" t="t" r="r" b="b"/>
              <a:pathLst>
                <a:path w="8056" h="1318" extrusionOk="0">
                  <a:moveTo>
                    <a:pt x="355" y="1"/>
                  </a:moveTo>
                  <a:lnTo>
                    <a:pt x="203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963"/>
                  </a:lnTo>
                  <a:lnTo>
                    <a:pt x="26" y="1115"/>
                  </a:lnTo>
                  <a:lnTo>
                    <a:pt x="102" y="1216"/>
                  </a:lnTo>
                  <a:lnTo>
                    <a:pt x="203" y="1292"/>
                  </a:lnTo>
                  <a:lnTo>
                    <a:pt x="355" y="1318"/>
                  </a:lnTo>
                  <a:lnTo>
                    <a:pt x="7700" y="1318"/>
                  </a:lnTo>
                  <a:lnTo>
                    <a:pt x="7852" y="1292"/>
                  </a:lnTo>
                  <a:lnTo>
                    <a:pt x="7954" y="1216"/>
                  </a:lnTo>
                  <a:lnTo>
                    <a:pt x="8030" y="1115"/>
                  </a:lnTo>
                  <a:lnTo>
                    <a:pt x="8055" y="963"/>
                  </a:lnTo>
                  <a:lnTo>
                    <a:pt x="8055" y="760"/>
                  </a:lnTo>
                  <a:lnTo>
                    <a:pt x="761" y="760"/>
                  </a:lnTo>
                  <a:lnTo>
                    <a:pt x="685" y="735"/>
                  </a:lnTo>
                  <a:lnTo>
                    <a:pt x="609" y="710"/>
                  </a:lnTo>
                  <a:lnTo>
                    <a:pt x="558" y="634"/>
                  </a:lnTo>
                  <a:lnTo>
                    <a:pt x="558" y="558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673;p53">
              <a:extLst>
                <a:ext uri="{FF2B5EF4-FFF2-40B4-BE49-F238E27FC236}">
                  <a16:creationId xmlns="" xmlns:a16="http://schemas.microsoft.com/office/drawing/2014/main" id="{736FF205-228E-0D47-23F8-783A34742FF7}"/>
                </a:ext>
              </a:extLst>
            </p:cNvPr>
            <p:cNvSpPr/>
            <p:nvPr/>
          </p:nvSpPr>
          <p:spPr>
            <a:xfrm>
              <a:off x="6292750" y="3412150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2078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078"/>
                  </a:lnTo>
                  <a:lnTo>
                    <a:pt x="2432" y="330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674;p53">
              <a:extLst>
                <a:ext uri="{FF2B5EF4-FFF2-40B4-BE49-F238E27FC236}">
                  <a16:creationId xmlns="" xmlns:a16="http://schemas.microsoft.com/office/drawing/2014/main" id="{55BB2AD9-F02B-79DE-B14C-6CCA0C4323A9}"/>
                </a:ext>
              </a:extLst>
            </p:cNvPr>
            <p:cNvSpPr/>
            <p:nvPr/>
          </p:nvSpPr>
          <p:spPr>
            <a:xfrm>
              <a:off x="6292750" y="3498900"/>
              <a:ext cx="60825" cy="61450"/>
            </a:xfrm>
            <a:custGeom>
              <a:avLst/>
              <a:gdLst/>
              <a:ahLst/>
              <a:cxnLst/>
              <a:rect l="l" t="t" r="r" b="b"/>
              <a:pathLst>
                <a:path w="2433" h="2458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29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29"/>
                  </a:lnTo>
                  <a:lnTo>
                    <a:pt x="102" y="2356"/>
                  </a:lnTo>
                  <a:lnTo>
                    <a:pt x="204" y="2432"/>
                  </a:lnTo>
                  <a:lnTo>
                    <a:pt x="330" y="2457"/>
                  </a:lnTo>
                  <a:lnTo>
                    <a:pt x="2078" y="2457"/>
                  </a:lnTo>
                  <a:lnTo>
                    <a:pt x="2230" y="2432"/>
                  </a:lnTo>
                  <a:lnTo>
                    <a:pt x="2331" y="2356"/>
                  </a:lnTo>
                  <a:lnTo>
                    <a:pt x="2407" y="2229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29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675;p53">
              <a:extLst>
                <a:ext uri="{FF2B5EF4-FFF2-40B4-BE49-F238E27FC236}">
                  <a16:creationId xmlns="" xmlns:a16="http://schemas.microsoft.com/office/drawing/2014/main" id="{9860A4F6-BF34-8642-9CD8-BF49D9FC85DB}"/>
                </a:ext>
              </a:extLst>
            </p:cNvPr>
            <p:cNvSpPr/>
            <p:nvPr/>
          </p:nvSpPr>
          <p:spPr>
            <a:xfrm>
              <a:off x="6292750" y="3586275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676;p53">
              <a:extLst>
                <a:ext uri="{FF2B5EF4-FFF2-40B4-BE49-F238E27FC236}">
                  <a16:creationId xmlns="" xmlns:a16="http://schemas.microsoft.com/office/drawing/2014/main" id="{A28E260C-5CCC-5C0D-64D4-FA980C635460}"/>
                </a:ext>
              </a:extLst>
            </p:cNvPr>
            <p:cNvSpPr/>
            <p:nvPr/>
          </p:nvSpPr>
          <p:spPr>
            <a:xfrm>
              <a:off x="6245900" y="3310850"/>
              <a:ext cx="336900" cy="447050"/>
            </a:xfrm>
            <a:custGeom>
              <a:avLst/>
              <a:gdLst/>
              <a:ahLst/>
              <a:cxnLst/>
              <a:rect l="l" t="t" r="r" b="b"/>
              <a:pathLst>
                <a:path w="13476" h="17882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31" y="178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26" y="785"/>
                  </a:lnTo>
                  <a:lnTo>
                    <a:pt x="1" y="963"/>
                  </a:lnTo>
                  <a:lnTo>
                    <a:pt x="1" y="16919"/>
                  </a:lnTo>
                  <a:lnTo>
                    <a:pt x="26" y="17097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31" y="17704"/>
                  </a:lnTo>
                  <a:lnTo>
                    <a:pt x="583" y="17806"/>
                  </a:lnTo>
                  <a:lnTo>
                    <a:pt x="760" y="17856"/>
                  </a:lnTo>
                  <a:lnTo>
                    <a:pt x="963" y="17882"/>
                  </a:lnTo>
                  <a:lnTo>
                    <a:pt x="12513" y="17882"/>
                  </a:lnTo>
                  <a:lnTo>
                    <a:pt x="12715" y="17856"/>
                  </a:lnTo>
                  <a:lnTo>
                    <a:pt x="12893" y="17806"/>
                  </a:lnTo>
                  <a:lnTo>
                    <a:pt x="13045" y="17704"/>
                  </a:lnTo>
                  <a:lnTo>
                    <a:pt x="13197" y="17603"/>
                  </a:lnTo>
                  <a:lnTo>
                    <a:pt x="13298" y="17451"/>
                  </a:lnTo>
                  <a:lnTo>
                    <a:pt x="13399" y="17299"/>
                  </a:lnTo>
                  <a:lnTo>
                    <a:pt x="13450" y="17097"/>
                  </a:lnTo>
                  <a:lnTo>
                    <a:pt x="13475" y="16919"/>
                  </a:lnTo>
                  <a:lnTo>
                    <a:pt x="13475" y="9979"/>
                  </a:lnTo>
                  <a:lnTo>
                    <a:pt x="13450" y="9878"/>
                  </a:lnTo>
                  <a:lnTo>
                    <a:pt x="13399" y="9802"/>
                  </a:lnTo>
                  <a:lnTo>
                    <a:pt x="13298" y="9751"/>
                  </a:lnTo>
                  <a:lnTo>
                    <a:pt x="13197" y="9726"/>
                  </a:lnTo>
                  <a:lnTo>
                    <a:pt x="13095" y="9751"/>
                  </a:lnTo>
                  <a:lnTo>
                    <a:pt x="13019" y="9802"/>
                  </a:lnTo>
                  <a:lnTo>
                    <a:pt x="12969" y="9878"/>
                  </a:lnTo>
                  <a:lnTo>
                    <a:pt x="12943" y="9979"/>
                  </a:lnTo>
                  <a:lnTo>
                    <a:pt x="12943" y="16919"/>
                  </a:lnTo>
                  <a:lnTo>
                    <a:pt x="12943" y="16995"/>
                  </a:lnTo>
                  <a:lnTo>
                    <a:pt x="12918" y="17097"/>
                  </a:lnTo>
                  <a:lnTo>
                    <a:pt x="12867" y="17147"/>
                  </a:lnTo>
                  <a:lnTo>
                    <a:pt x="12817" y="17223"/>
                  </a:lnTo>
                  <a:lnTo>
                    <a:pt x="12766" y="17274"/>
                  </a:lnTo>
                  <a:lnTo>
                    <a:pt x="12690" y="17324"/>
                  </a:lnTo>
                  <a:lnTo>
                    <a:pt x="12589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59" y="17223"/>
                  </a:lnTo>
                  <a:lnTo>
                    <a:pt x="609" y="17147"/>
                  </a:lnTo>
                  <a:lnTo>
                    <a:pt x="558" y="17097"/>
                  </a:lnTo>
                  <a:lnTo>
                    <a:pt x="533" y="16995"/>
                  </a:lnTo>
                  <a:lnTo>
                    <a:pt x="533" y="16919"/>
                  </a:lnTo>
                  <a:lnTo>
                    <a:pt x="533" y="963"/>
                  </a:lnTo>
                  <a:lnTo>
                    <a:pt x="533" y="887"/>
                  </a:lnTo>
                  <a:lnTo>
                    <a:pt x="558" y="811"/>
                  </a:lnTo>
                  <a:lnTo>
                    <a:pt x="609" y="735"/>
                  </a:lnTo>
                  <a:lnTo>
                    <a:pt x="659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lnTo>
                    <a:pt x="2128" y="532"/>
                  </a:lnTo>
                  <a:lnTo>
                    <a:pt x="2230" y="507"/>
                  </a:lnTo>
                  <a:lnTo>
                    <a:pt x="2305" y="456"/>
                  </a:lnTo>
                  <a:lnTo>
                    <a:pt x="2381" y="380"/>
                  </a:lnTo>
                  <a:lnTo>
                    <a:pt x="2381" y="279"/>
                  </a:lnTo>
                  <a:lnTo>
                    <a:pt x="2381" y="178"/>
                  </a:lnTo>
                  <a:lnTo>
                    <a:pt x="2305" y="76"/>
                  </a:lnTo>
                  <a:lnTo>
                    <a:pt x="2230" y="26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677;p53">
              <a:extLst>
                <a:ext uri="{FF2B5EF4-FFF2-40B4-BE49-F238E27FC236}">
                  <a16:creationId xmlns="" xmlns:a16="http://schemas.microsoft.com/office/drawing/2014/main" id="{91966147-05BC-2C7A-3FCB-173C402FEE37}"/>
                </a:ext>
              </a:extLst>
            </p:cNvPr>
            <p:cNvSpPr/>
            <p:nvPr/>
          </p:nvSpPr>
          <p:spPr>
            <a:xfrm>
              <a:off x="6323150" y="3310850"/>
              <a:ext cx="259650" cy="225425"/>
            </a:xfrm>
            <a:custGeom>
              <a:avLst/>
              <a:gdLst/>
              <a:ahLst/>
              <a:cxnLst/>
              <a:rect l="l" t="t" r="r" b="b"/>
              <a:pathLst>
                <a:path w="10386" h="9017" extrusionOk="0">
                  <a:moveTo>
                    <a:pt x="254" y="0"/>
                  </a:moveTo>
                  <a:lnTo>
                    <a:pt x="153" y="26"/>
                  </a:lnTo>
                  <a:lnTo>
                    <a:pt x="77" y="102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9423" y="532"/>
                  </a:lnTo>
                  <a:lnTo>
                    <a:pt x="9499" y="557"/>
                  </a:lnTo>
                  <a:lnTo>
                    <a:pt x="9600" y="583"/>
                  </a:lnTo>
                  <a:lnTo>
                    <a:pt x="9651" y="608"/>
                  </a:lnTo>
                  <a:lnTo>
                    <a:pt x="9727" y="659"/>
                  </a:lnTo>
                  <a:lnTo>
                    <a:pt x="9777" y="735"/>
                  </a:lnTo>
                  <a:lnTo>
                    <a:pt x="9828" y="811"/>
                  </a:lnTo>
                  <a:lnTo>
                    <a:pt x="9853" y="887"/>
                  </a:lnTo>
                  <a:lnTo>
                    <a:pt x="9853" y="963"/>
                  </a:lnTo>
                  <a:lnTo>
                    <a:pt x="9853" y="8764"/>
                  </a:lnTo>
                  <a:lnTo>
                    <a:pt x="9879" y="8865"/>
                  </a:lnTo>
                  <a:lnTo>
                    <a:pt x="9929" y="8941"/>
                  </a:lnTo>
                  <a:lnTo>
                    <a:pt x="10005" y="8992"/>
                  </a:lnTo>
                  <a:lnTo>
                    <a:pt x="10107" y="9017"/>
                  </a:lnTo>
                  <a:lnTo>
                    <a:pt x="10208" y="8992"/>
                  </a:lnTo>
                  <a:lnTo>
                    <a:pt x="10309" y="8941"/>
                  </a:lnTo>
                  <a:lnTo>
                    <a:pt x="10360" y="8865"/>
                  </a:lnTo>
                  <a:lnTo>
                    <a:pt x="10385" y="8764"/>
                  </a:lnTo>
                  <a:lnTo>
                    <a:pt x="10385" y="963"/>
                  </a:lnTo>
                  <a:lnTo>
                    <a:pt x="10360" y="785"/>
                  </a:lnTo>
                  <a:lnTo>
                    <a:pt x="10309" y="608"/>
                  </a:lnTo>
                  <a:lnTo>
                    <a:pt x="10208" y="431"/>
                  </a:lnTo>
                  <a:lnTo>
                    <a:pt x="10107" y="304"/>
                  </a:lnTo>
                  <a:lnTo>
                    <a:pt x="9955" y="178"/>
                  </a:lnTo>
                  <a:lnTo>
                    <a:pt x="9803" y="76"/>
                  </a:lnTo>
                  <a:lnTo>
                    <a:pt x="9600" y="26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678;p53">
              <a:extLst>
                <a:ext uri="{FF2B5EF4-FFF2-40B4-BE49-F238E27FC236}">
                  <a16:creationId xmlns="" xmlns:a16="http://schemas.microsoft.com/office/drawing/2014/main" id="{01C65DCB-1FB0-E7B9-ED26-6BA231A7543B}"/>
                </a:ext>
              </a:extLst>
            </p:cNvPr>
            <p:cNvSpPr/>
            <p:nvPr/>
          </p:nvSpPr>
          <p:spPr>
            <a:xfrm>
              <a:off x="6306700" y="3341875"/>
              <a:ext cx="214675" cy="45600"/>
            </a:xfrm>
            <a:custGeom>
              <a:avLst/>
              <a:gdLst/>
              <a:ahLst/>
              <a:cxnLst/>
              <a:rect l="l" t="t" r="r" b="b"/>
              <a:pathLst>
                <a:path w="8587" h="1824" extrusionOk="0">
                  <a:moveTo>
                    <a:pt x="507" y="0"/>
                  </a:moveTo>
                  <a:lnTo>
                    <a:pt x="380" y="51"/>
                  </a:lnTo>
                  <a:lnTo>
                    <a:pt x="279" y="102"/>
                  </a:lnTo>
                  <a:lnTo>
                    <a:pt x="203" y="178"/>
                  </a:lnTo>
                  <a:lnTo>
                    <a:pt x="127" y="254"/>
                  </a:lnTo>
                  <a:lnTo>
                    <a:pt x="51" y="355"/>
                  </a:lnTo>
                  <a:lnTo>
                    <a:pt x="25" y="482"/>
                  </a:lnTo>
                  <a:lnTo>
                    <a:pt x="0" y="608"/>
                  </a:lnTo>
                  <a:lnTo>
                    <a:pt x="0" y="1216"/>
                  </a:lnTo>
                  <a:lnTo>
                    <a:pt x="25" y="1343"/>
                  </a:lnTo>
                  <a:lnTo>
                    <a:pt x="51" y="1469"/>
                  </a:lnTo>
                  <a:lnTo>
                    <a:pt x="127" y="1571"/>
                  </a:lnTo>
                  <a:lnTo>
                    <a:pt x="203" y="1647"/>
                  </a:lnTo>
                  <a:lnTo>
                    <a:pt x="279" y="1723"/>
                  </a:lnTo>
                  <a:lnTo>
                    <a:pt x="380" y="1799"/>
                  </a:lnTo>
                  <a:lnTo>
                    <a:pt x="507" y="1824"/>
                  </a:lnTo>
                  <a:lnTo>
                    <a:pt x="5724" y="1824"/>
                  </a:lnTo>
                  <a:lnTo>
                    <a:pt x="5826" y="1748"/>
                  </a:lnTo>
                  <a:lnTo>
                    <a:pt x="5876" y="1672"/>
                  </a:lnTo>
                  <a:lnTo>
                    <a:pt x="5902" y="1571"/>
                  </a:lnTo>
                  <a:lnTo>
                    <a:pt x="5876" y="1469"/>
                  </a:lnTo>
                  <a:lnTo>
                    <a:pt x="5826" y="1393"/>
                  </a:lnTo>
                  <a:lnTo>
                    <a:pt x="5724" y="1343"/>
                  </a:lnTo>
                  <a:lnTo>
                    <a:pt x="5623" y="1317"/>
                  </a:lnTo>
                  <a:lnTo>
                    <a:pt x="633" y="1317"/>
                  </a:lnTo>
                  <a:lnTo>
                    <a:pt x="557" y="1292"/>
                  </a:lnTo>
                  <a:lnTo>
                    <a:pt x="532" y="1216"/>
                  </a:lnTo>
                  <a:lnTo>
                    <a:pt x="532" y="608"/>
                  </a:lnTo>
                  <a:lnTo>
                    <a:pt x="557" y="532"/>
                  </a:lnTo>
                  <a:lnTo>
                    <a:pt x="633" y="507"/>
                  </a:lnTo>
                  <a:lnTo>
                    <a:pt x="7978" y="507"/>
                  </a:lnTo>
                  <a:lnTo>
                    <a:pt x="8054" y="532"/>
                  </a:lnTo>
                  <a:lnTo>
                    <a:pt x="8080" y="608"/>
                  </a:lnTo>
                  <a:lnTo>
                    <a:pt x="8080" y="1216"/>
                  </a:lnTo>
                  <a:lnTo>
                    <a:pt x="8054" y="1292"/>
                  </a:lnTo>
                  <a:lnTo>
                    <a:pt x="7978" y="1317"/>
                  </a:lnTo>
                  <a:lnTo>
                    <a:pt x="6839" y="1317"/>
                  </a:lnTo>
                  <a:lnTo>
                    <a:pt x="6737" y="1343"/>
                  </a:lnTo>
                  <a:lnTo>
                    <a:pt x="6661" y="1393"/>
                  </a:lnTo>
                  <a:lnTo>
                    <a:pt x="6611" y="1469"/>
                  </a:lnTo>
                  <a:lnTo>
                    <a:pt x="6585" y="1571"/>
                  </a:lnTo>
                  <a:lnTo>
                    <a:pt x="6611" y="1672"/>
                  </a:lnTo>
                  <a:lnTo>
                    <a:pt x="6661" y="1748"/>
                  </a:lnTo>
                  <a:lnTo>
                    <a:pt x="6737" y="1824"/>
                  </a:lnTo>
                  <a:lnTo>
                    <a:pt x="8105" y="1824"/>
                  </a:lnTo>
                  <a:lnTo>
                    <a:pt x="8232" y="1799"/>
                  </a:lnTo>
                  <a:lnTo>
                    <a:pt x="8333" y="1723"/>
                  </a:lnTo>
                  <a:lnTo>
                    <a:pt x="8409" y="1647"/>
                  </a:lnTo>
                  <a:lnTo>
                    <a:pt x="8485" y="1571"/>
                  </a:lnTo>
                  <a:lnTo>
                    <a:pt x="8536" y="1469"/>
                  </a:lnTo>
                  <a:lnTo>
                    <a:pt x="8586" y="1343"/>
                  </a:lnTo>
                  <a:lnTo>
                    <a:pt x="8586" y="1216"/>
                  </a:lnTo>
                  <a:lnTo>
                    <a:pt x="8586" y="608"/>
                  </a:lnTo>
                  <a:lnTo>
                    <a:pt x="8586" y="482"/>
                  </a:lnTo>
                  <a:lnTo>
                    <a:pt x="8536" y="355"/>
                  </a:lnTo>
                  <a:lnTo>
                    <a:pt x="8485" y="254"/>
                  </a:lnTo>
                  <a:lnTo>
                    <a:pt x="8409" y="178"/>
                  </a:lnTo>
                  <a:lnTo>
                    <a:pt x="8333" y="102"/>
                  </a:lnTo>
                  <a:lnTo>
                    <a:pt x="8232" y="51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679;p53">
              <a:extLst>
                <a:ext uri="{FF2B5EF4-FFF2-40B4-BE49-F238E27FC236}">
                  <a16:creationId xmlns="" xmlns:a16="http://schemas.microsoft.com/office/drawing/2014/main" id="{C521428D-ECA4-84B1-54DC-9A7B6B7F8601}"/>
                </a:ext>
              </a:extLst>
            </p:cNvPr>
            <p:cNvSpPr/>
            <p:nvPr/>
          </p:nvSpPr>
          <p:spPr>
            <a:xfrm>
              <a:off x="6368750" y="3422925"/>
              <a:ext cx="147550" cy="12675"/>
            </a:xfrm>
            <a:custGeom>
              <a:avLst/>
              <a:gdLst/>
              <a:ahLst/>
              <a:cxnLst/>
              <a:rect l="l" t="t" r="r" b="b"/>
              <a:pathLst>
                <a:path w="5902" h="507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507"/>
                  </a:lnTo>
                  <a:lnTo>
                    <a:pt x="5750" y="507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680;p53">
              <a:extLst>
                <a:ext uri="{FF2B5EF4-FFF2-40B4-BE49-F238E27FC236}">
                  <a16:creationId xmlns="" xmlns:a16="http://schemas.microsoft.com/office/drawing/2014/main" id="{2E79C266-4E9A-7A33-632C-F2FC4331895B}"/>
                </a:ext>
              </a:extLst>
            </p:cNvPr>
            <p:cNvSpPr/>
            <p:nvPr/>
          </p:nvSpPr>
          <p:spPr>
            <a:xfrm>
              <a:off x="6368750" y="3448875"/>
              <a:ext cx="110200" cy="13325"/>
            </a:xfrm>
            <a:custGeom>
              <a:avLst/>
              <a:gdLst/>
              <a:ahLst/>
              <a:cxnLst/>
              <a:rect l="l" t="t" r="r" b="b"/>
              <a:pathLst>
                <a:path w="4408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78" y="507"/>
                  </a:lnTo>
                  <a:lnTo>
                    <a:pt x="279" y="533"/>
                  </a:lnTo>
                  <a:lnTo>
                    <a:pt x="4129" y="533"/>
                  </a:lnTo>
                  <a:lnTo>
                    <a:pt x="4255" y="507"/>
                  </a:lnTo>
                  <a:lnTo>
                    <a:pt x="4331" y="457"/>
                  </a:lnTo>
                  <a:lnTo>
                    <a:pt x="4382" y="355"/>
                  </a:lnTo>
                  <a:lnTo>
                    <a:pt x="4407" y="254"/>
                  </a:lnTo>
                  <a:lnTo>
                    <a:pt x="4382" y="153"/>
                  </a:lnTo>
                  <a:lnTo>
                    <a:pt x="4331" y="77"/>
                  </a:lnTo>
                  <a:lnTo>
                    <a:pt x="4255" y="26"/>
                  </a:lnTo>
                  <a:lnTo>
                    <a:pt x="41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681;p53">
              <a:extLst>
                <a:ext uri="{FF2B5EF4-FFF2-40B4-BE49-F238E27FC236}">
                  <a16:creationId xmlns="" xmlns:a16="http://schemas.microsoft.com/office/drawing/2014/main" id="{3D0559A3-254C-40E0-64D5-39F61BB7B007}"/>
                </a:ext>
              </a:extLst>
            </p:cNvPr>
            <p:cNvSpPr/>
            <p:nvPr/>
          </p:nvSpPr>
          <p:spPr>
            <a:xfrm>
              <a:off x="6368750" y="3510300"/>
              <a:ext cx="147550" cy="12700"/>
            </a:xfrm>
            <a:custGeom>
              <a:avLst/>
              <a:gdLst/>
              <a:ahLst/>
              <a:cxnLst/>
              <a:rect l="l" t="t" r="r" b="b"/>
              <a:pathLst>
                <a:path w="5902" h="508" extrusionOk="0">
                  <a:moveTo>
                    <a:pt x="178" y="1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2"/>
                  </a:lnTo>
                  <a:lnTo>
                    <a:pt x="279" y="507"/>
                  </a:lnTo>
                  <a:lnTo>
                    <a:pt x="5648" y="507"/>
                  </a:lnTo>
                  <a:lnTo>
                    <a:pt x="5750" y="482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682;p53">
              <a:extLst>
                <a:ext uri="{FF2B5EF4-FFF2-40B4-BE49-F238E27FC236}">
                  <a16:creationId xmlns="" xmlns:a16="http://schemas.microsoft.com/office/drawing/2014/main" id="{D39FF6FC-AEEE-AFA8-7605-2081CA1B31F7}"/>
                </a:ext>
              </a:extLst>
            </p:cNvPr>
            <p:cNvSpPr/>
            <p:nvPr/>
          </p:nvSpPr>
          <p:spPr>
            <a:xfrm>
              <a:off x="6368750" y="3536250"/>
              <a:ext cx="77900" cy="13325"/>
            </a:xfrm>
            <a:custGeom>
              <a:avLst/>
              <a:gdLst/>
              <a:ahLst/>
              <a:cxnLst/>
              <a:rect l="l" t="t" r="r" b="b"/>
              <a:pathLst>
                <a:path w="3116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57"/>
                  </a:lnTo>
                  <a:lnTo>
                    <a:pt x="178" y="508"/>
                  </a:lnTo>
                  <a:lnTo>
                    <a:pt x="279" y="533"/>
                  </a:lnTo>
                  <a:lnTo>
                    <a:pt x="2862" y="533"/>
                  </a:lnTo>
                  <a:lnTo>
                    <a:pt x="2964" y="508"/>
                  </a:lnTo>
                  <a:lnTo>
                    <a:pt x="3040" y="457"/>
                  </a:lnTo>
                  <a:lnTo>
                    <a:pt x="3090" y="356"/>
                  </a:lnTo>
                  <a:lnTo>
                    <a:pt x="3116" y="254"/>
                  </a:lnTo>
                  <a:lnTo>
                    <a:pt x="3090" y="153"/>
                  </a:lnTo>
                  <a:lnTo>
                    <a:pt x="3040" y="77"/>
                  </a:lnTo>
                  <a:lnTo>
                    <a:pt x="2964" y="26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683;p53">
              <a:extLst>
                <a:ext uri="{FF2B5EF4-FFF2-40B4-BE49-F238E27FC236}">
                  <a16:creationId xmlns="" xmlns:a16="http://schemas.microsoft.com/office/drawing/2014/main" id="{6DF43F2E-539E-8E45-02DD-9E37AAE3ABAD}"/>
                </a:ext>
              </a:extLst>
            </p:cNvPr>
            <p:cNvSpPr/>
            <p:nvPr/>
          </p:nvSpPr>
          <p:spPr>
            <a:xfrm>
              <a:off x="6368750" y="3597050"/>
              <a:ext cx="147550" cy="13325"/>
            </a:xfrm>
            <a:custGeom>
              <a:avLst/>
              <a:gdLst/>
              <a:ahLst/>
              <a:cxnLst/>
              <a:rect l="l" t="t" r="r" b="b"/>
              <a:pathLst>
                <a:path w="5902" h="533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5648" y="532"/>
                  </a:lnTo>
                  <a:lnTo>
                    <a:pt x="5750" y="507"/>
                  </a:lnTo>
                  <a:lnTo>
                    <a:pt x="5826" y="456"/>
                  </a:lnTo>
                  <a:lnTo>
                    <a:pt x="5876" y="380"/>
                  </a:lnTo>
                  <a:lnTo>
                    <a:pt x="5902" y="279"/>
                  </a:lnTo>
                  <a:lnTo>
                    <a:pt x="5876" y="178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684;p53">
              <a:extLst>
                <a:ext uri="{FF2B5EF4-FFF2-40B4-BE49-F238E27FC236}">
                  <a16:creationId xmlns="" xmlns:a16="http://schemas.microsoft.com/office/drawing/2014/main" id="{9AE32701-2E7C-64DB-6187-091A1D38BE60}"/>
                </a:ext>
              </a:extLst>
            </p:cNvPr>
            <p:cNvSpPr/>
            <p:nvPr/>
          </p:nvSpPr>
          <p:spPr>
            <a:xfrm>
              <a:off x="6368750" y="3623650"/>
              <a:ext cx="55100" cy="12675"/>
            </a:xfrm>
            <a:custGeom>
              <a:avLst/>
              <a:gdLst/>
              <a:ahLst/>
              <a:cxnLst/>
              <a:rect l="l" t="t" r="r" b="b"/>
              <a:pathLst>
                <a:path w="2204" h="507" extrusionOk="0">
                  <a:moveTo>
                    <a:pt x="178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3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1"/>
                  </a:lnTo>
                  <a:lnTo>
                    <a:pt x="279" y="507"/>
                  </a:lnTo>
                  <a:lnTo>
                    <a:pt x="1951" y="507"/>
                  </a:lnTo>
                  <a:lnTo>
                    <a:pt x="2052" y="481"/>
                  </a:lnTo>
                  <a:lnTo>
                    <a:pt x="2128" y="431"/>
                  </a:lnTo>
                  <a:lnTo>
                    <a:pt x="2178" y="355"/>
                  </a:lnTo>
                  <a:lnTo>
                    <a:pt x="2204" y="253"/>
                  </a:lnTo>
                  <a:lnTo>
                    <a:pt x="2178" y="152"/>
                  </a:lnTo>
                  <a:lnTo>
                    <a:pt x="2128" y="76"/>
                  </a:lnTo>
                  <a:lnTo>
                    <a:pt x="20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685;p53">
              <a:extLst>
                <a:ext uri="{FF2B5EF4-FFF2-40B4-BE49-F238E27FC236}">
                  <a16:creationId xmlns="" xmlns:a16="http://schemas.microsoft.com/office/drawing/2014/main" id="{CED6E5C0-FA13-A3D7-B29E-FFA417A54944}"/>
                </a:ext>
              </a:extLst>
            </p:cNvPr>
            <p:cNvSpPr/>
            <p:nvPr/>
          </p:nvSpPr>
          <p:spPr>
            <a:xfrm>
              <a:off x="6420675" y="3628700"/>
              <a:ext cx="82975" cy="101975"/>
            </a:xfrm>
            <a:custGeom>
              <a:avLst/>
              <a:gdLst/>
              <a:ahLst/>
              <a:cxnLst/>
              <a:rect l="l" t="t" r="r" b="b"/>
              <a:pathLst>
                <a:path w="3319" h="4079" extrusionOk="0">
                  <a:moveTo>
                    <a:pt x="1672" y="862"/>
                  </a:moveTo>
                  <a:lnTo>
                    <a:pt x="2356" y="2686"/>
                  </a:lnTo>
                  <a:lnTo>
                    <a:pt x="988" y="2686"/>
                  </a:lnTo>
                  <a:lnTo>
                    <a:pt x="1672" y="862"/>
                  </a:lnTo>
                  <a:close/>
                  <a:moveTo>
                    <a:pt x="1672" y="1"/>
                  </a:moveTo>
                  <a:lnTo>
                    <a:pt x="1571" y="26"/>
                  </a:lnTo>
                  <a:lnTo>
                    <a:pt x="1469" y="77"/>
                  </a:lnTo>
                  <a:lnTo>
                    <a:pt x="1393" y="127"/>
                  </a:lnTo>
                  <a:lnTo>
                    <a:pt x="1343" y="229"/>
                  </a:lnTo>
                  <a:lnTo>
                    <a:pt x="25" y="3724"/>
                  </a:lnTo>
                  <a:lnTo>
                    <a:pt x="0" y="3825"/>
                  </a:lnTo>
                  <a:lnTo>
                    <a:pt x="25" y="3927"/>
                  </a:lnTo>
                  <a:lnTo>
                    <a:pt x="76" y="4003"/>
                  </a:lnTo>
                  <a:lnTo>
                    <a:pt x="177" y="4053"/>
                  </a:lnTo>
                  <a:lnTo>
                    <a:pt x="279" y="4079"/>
                  </a:lnTo>
                  <a:lnTo>
                    <a:pt x="380" y="4053"/>
                  </a:lnTo>
                  <a:lnTo>
                    <a:pt x="456" y="3977"/>
                  </a:lnTo>
                  <a:lnTo>
                    <a:pt x="507" y="3901"/>
                  </a:lnTo>
                  <a:lnTo>
                    <a:pt x="785" y="3192"/>
                  </a:lnTo>
                  <a:lnTo>
                    <a:pt x="2558" y="3192"/>
                  </a:lnTo>
                  <a:lnTo>
                    <a:pt x="2812" y="3901"/>
                  </a:lnTo>
                  <a:lnTo>
                    <a:pt x="2862" y="3977"/>
                  </a:lnTo>
                  <a:lnTo>
                    <a:pt x="2913" y="4028"/>
                  </a:lnTo>
                  <a:lnTo>
                    <a:pt x="2989" y="4053"/>
                  </a:lnTo>
                  <a:lnTo>
                    <a:pt x="3065" y="4079"/>
                  </a:lnTo>
                  <a:lnTo>
                    <a:pt x="3141" y="4053"/>
                  </a:lnTo>
                  <a:lnTo>
                    <a:pt x="3242" y="4003"/>
                  </a:lnTo>
                  <a:lnTo>
                    <a:pt x="3293" y="3927"/>
                  </a:lnTo>
                  <a:lnTo>
                    <a:pt x="3318" y="3825"/>
                  </a:lnTo>
                  <a:lnTo>
                    <a:pt x="3293" y="3724"/>
                  </a:lnTo>
                  <a:lnTo>
                    <a:pt x="1976" y="229"/>
                  </a:lnTo>
                  <a:lnTo>
                    <a:pt x="1925" y="127"/>
                  </a:lnTo>
                  <a:lnTo>
                    <a:pt x="1849" y="77"/>
                  </a:lnTo>
                  <a:lnTo>
                    <a:pt x="1773" y="26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686;p53">
              <a:extLst>
                <a:ext uri="{FF2B5EF4-FFF2-40B4-BE49-F238E27FC236}">
                  <a16:creationId xmlns="" xmlns:a16="http://schemas.microsoft.com/office/drawing/2014/main" id="{9FA4DCEF-8929-9B9C-1939-7AB5DA4A4610}"/>
                </a:ext>
              </a:extLst>
            </p:cNvPr>
            <p:cNvSpPr/>
            <p:nvPr/>
          </p:nvSpPr>
          <p:spPr>
            <a:xfrm>
              <a:off x="6499825" y="3654025"/>
              <a:ext cx="51950" cy="51325"/>
            </a:xfrm>
            <a:custGeom>
              <a:avLst/>
              <a:gdLst/>
              <a:ahLst/>
              <a:cxnLst/>
              <a:rect l="l" t="t" r="r" b="b"/>
              <a:pathLst>
                <a:path w="2078" h="2053" extrusionOk="0">
                  <a:moveTo>
                    <a:pt x="1039" y="1"/>
                  </a:moveTo>
                  <a:lnTo>
                    <a:pt x="937" y="26"/>
                  </a:lnTo>
                  <a:lnTo>
                    <a:pt x="861" y="77"/>
                  </a:lnTo>
                  <a:lnTo>
                    <a:pt x="811" y="153"/>
                  </a:lnTo>
                  <a:lnTo>
                    <a:pt x="785" y="254"/>
                  </a:lnTo>
                  <a:lnTo>
                    <a:pt x="785" y="761"/>
                  </a:lnTo>
                  <a:lnTo>
                    <a:pt x="279" y="761"/>
                  </a:lnTo>
                  <a:lnTo>
                    <a:pt x="177" y="786"/>
                  </a:lnTo>
                  <a:lnTo>
                    <a:pt x="76" y="837"/>
                  </a:lnTo>
                  <a:lnTo>
                    <a:pt x="25" y="913"/>
                  </a:lnTo>
                  <a:lnTo>
                    <a:pt x="0" y="1014"/>
                  </a:lnTo>
                  <a:lnTo>
                    <a:pt x="25" y="1115"/>
                  </a:lnTo>
                  <a:lnTo>
                    <a:pt x="76" y="1191"/>
                  </a:lnTo>
                  <a:lnTo>
                    <a:pt x="177" y="1267"/>
                  </a:lnTo>
                  <a:lnTo>
                    <a:pt x="279" y="1293"/>
                  </a:lnTo>
                  <a:lnTo>
                    <a:pt x="785" y="1293"/>
                  </a:lnTo>
                  <a:lnTo>
                    <a:pt x="785" y="1799"/>
                  </a:lnTo>
                  <a:lnTo>
                    <a:pt x="811" y="1901"/>
                  </a:lnTo>
                  <a:lnTo>
                    <a:pt x="861" y="1977"/>
                  </a:lnTo>
                  <a:lnTo>
                    <a:pt x="937" y="2027"/>
                  </a:lnTo>
                  <a:lnTo>
                    <a:pt x="1039" y="2052"/>
                  </a:lnTo>
                  <a:lnTo>
                    <a:pt x="1140" y="2027"/>
                  </a:lnTo>
                  <a:lnTo>
                    <a:pt x="1241" y="1977"/>
                  </a:lnTo>
                  <a:lnTo>
                    <a:pt x="1292" y="1901"/>
                  </a:lnTo>
                  <a:lnTo>
                    <a:pt x="1317" y="1799"/>
                  </a:lnTo>
                  <a:lnTo>
                    <a:pt x="1317" y="1293"/>
                  </a:lnTo>
                  <a:lnTo>
                    <a:pt x="1798" y="1293"/>
                  </a:lnTo>
                  <a:lnTo>
                    <a:pt x="1900" y="1267"/>
                  </a:lnTo>
                  <a:lnTo>
                    <a:pt x="2001" y="1191"/>
                  </a:lnTo>
                  <a:lnTo>
                    <a:pt x="2052" y="1115"/>
                  </a:lnTo>
                  <a:lnTo>
                    <a:pt x="2077" y="1014"/>
                  </a:lnTo>
                  <a:lnTo>
                    <a:pt x="2052" y="913"/>
                  </a:lnTo>
                  <a:lnTo>
                    <a:pt x="2001" y="837"/>
                  </a:lnTo>
                  <a:lnTo>
                    <a:pt x="1900" y="786"/>
                  </a:lnTo>
                  <a:lnTo>
                    <a:pt x="1798" y="761"/>
                  </a:lnTo>
                  <a:lnTo>
                    <a:pt x="1317" y="761"/>
                  </a:lnTo>
                  <a:lnTo>
                    <a:pt x="1317" y="254"/>
                  </a:lnTo>
                  <a:lnTo>
                    <a:pt x="1292" y="153"/>
                  </a:lnTo>
                  <a:lnTo>
                    <a:pt x="1241" y="77"/>
                  </a:lnTo>
                  <a:lnTo>
                    <a:pt x="1140" y="26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687;p53">
              <a:extLst>
                <a:ext uri="{FF2B5EF4-FFF2-40B4-BE49-F238E27FC236}">
                  <a16:creationId xmlns="" xmlns:a16="http://schemas.microsoft.com/office/drawing/2014/main" id="{BD2544D2-82AE-1B47-4BE2-3DA7984835A6}"/>
                </a:ext>
              </a:extLst>
            </p:cNvPr>
            <p:cNvSpPr/>
            <p:nvPr/>
          </p:nvSpPr>
          <p:spPr>
            <a:xfrm>
              <a:off x="6285800" y="3571075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6"/>
                  </a:lnTo>
                  <a:lnTo>
                    <a:pt x="507" y="356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1141"/>
                  </a:lnTo>
                  <a:lnTo>
                    <a:pt x="26" y="1242"/>
                  </a:lnTo>
                  <a:lnTo>
                    <a:pt x="76" y="1343"/>
                  </a:lnTo>
                  <a:lnTo>
                    <a:pt x="178" y="1394"/>
                  </a:lnTo>
                  <a:lnTo>
                    <a:pt x="279" y="1419"/>
                  </a:lnTo>
                  <a:lnTo>
                    <a:pt x="380" y="1394"/>
                  </a:lnTo>
                  <a:lnTo>
                    <a:pt x="456" y="1343"/>
                  </a:lnTo>
                  <a:lnTo>
                    <a:pt x="507" y="1242"/>
                  </a:lnTo>
                  <a:lnTo>
                    <a:pt x="532" y="1141"/>
                  </a:lnTo>
                  <a:lnTo>
                    <a:pt x="532" y="963"/>
                  </a:lnTo>
                  <a:lnTo>
                    <a:pt x="558" y="887"/>
                  </a:lnTo>
                  <a:lnTo>
                    <a:pt x="608" y="862"/>
                  </a:lnTo>
                  <a:lnTo>
                    <a:pt x="2305" y="862"/>
                  </a:lnTo>
                  <a:lnTo>
                    <a:pt x="1621" y="1799"/>
                  </a:lnTo>
                  <a:lnTo>
                    <a:pt x="1140" y="1369"/>
                  </a:lnTo>
                  <a:lnTo>
                    <a:pt x="1064" y="1318"/>
                  </a:lnTo>
                  <a:lnTo>
                    <a:pt x="963" y="1293"/>
                  </a:lnTo>
                  <a:lnTo>
                    <a:pt x="861" y="1318"/>
                  </a:lnTo>
                  <a:lnTo>
                    <a:pt x="785" y="1369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3"/>
                  </a:lnTo>
                  <a:lnTo>
                    <a:pt x="785" y="1749"/>
                  </a:lnTo>
                  <a:lnTo>
                    <a:pt x="1495" y="2382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711"/>
                  </a:lnTo>
                  <a:lnTo>
                    <a:pt x="532" y="2382"/>
                  </a:lnTo>
                  <a:lnTo>
                    <a:pt x="507" y="2280"/>
                  </a:lnTo>
                  <a:lnTo>
                    <a:pt x="456" y="2179"/>
                  </a:lnTo>
                  <a:lnTo>
                    <a:pt x="380" y="2129"/>
                  </a:lnTo>
                  <a:lnTo>
                    <a:pt x="279" y="2103"/>
                  </a:lnTo>
                  <a:lnTo>
                    <a:pt x="178" y="2129"/>
                  </a:lnTo>
                  <a:lnTo>
                    <a:pt x="76" y="2179"/>
                  </a:lnTo>
                  <a:lnTo>
                    <a:pt x="26" y="2280"/>
                  </a:lnTo>
                  <a:lnTo>
                    <a:pt x="0" y="2382"/>
                  </a:lnTo>
                  <a:lnTo>
                    <a:pt x="0" y="2711"/>
                  </a:lnTo>
                  <a:lnTo>
                    <a:pt x="26" y="2838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2"/>
                  </a:lnTo>
                  <a:lnTo>
                    <a:pt x="279" y="3218"/>
                  </a:lnTo>
                  <a:lnTo>
                    <a:pt x="380" y="3268"/>
                  </a:lnTo>
                  <a:lnTo>
                    <a:pt x="507" y="3294"/>
                  </a:lnTo>
                  <a:lnTo>
                    <a:pt x="608" y="3319"/>
                  </a:lnTo>
                  <a:lnTo>
                    <a:pt x="2356" y="3319"/>
                  </a:lnTo>
                  <a:lnTo>
                    <a:pt x="2482" y="3294"/>
                  </a:lnTo>
                  <a:lnTo>
                    <a:pt x="2609" y="3268"/>
                  </a:lnTo>
                  <a:lnTo>
                    <a:pt x="2710" y="3218"/>
                  </a:lnTo>
                  <a:lnTo>
                    <a:pt x="2786" y="3142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8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8"/>
                  </a:lnTo>
                  <a:lnTo>
                    <a:pt x="3217" y="52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688;p53">
              <a:extLst>
                <a:ext uri="{FF2B5EF4-FFF2-40B4-BE49-F238E27FC236}">
                  <a16:creationId xmlns="" xmlns:a16="http://schemas.microsoft.com/office/drawing/2014/main" id="{9CF42DE8-DD14-48B8-FD7D-F64EEDFDD519}"/>
                </a:ext>
              </a:extLst>
            </p:cNvPr>
            <p:cNvSpPr/>
            <p:nvPr/>
          </p:nvSpPr>
          <p:spPr>
            <a:xfrm>
              <a:off x="6285800" y="3483700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2305" y="887"/>
                  </a:moveTo>
                  <a:lnTo>
                    <a:pt x="1621" y="1799"/>
                  </a:lnTo>
                  <a:lnTo>
                    <a:pt x="1140" y="1368"/>
                  </a:lnTo>
                  <a:lnTo>
                    <a:pt x="1064" y="1318"/>
                  </a:lnTo>
                  <a:lnTo>
                    <a:pt x="963" y="1292"/>
                  </a:lnTo>
                  <a:lnTo>
                    <a:pt x="861" y="1318"/>
                  </a:lnTo>
                  <a:lnTo>
                    <a:pt x="785" y="1394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2"/>
                  </a:lnTo>
                  <a:lnTo>
                    <a:pt x="785" y="1748"/>
                  </a:lnTo>
                  <a:lnTo>
                    <a:pt x="1495" y="2382"/>
                  </a:lnTo>
                  <a:lnTo>
                    <a:pt x="1571" y="2432"/>
                  </a:lnTo>
                  <a:lnTo>
                    <a:pt x="1773" y="2432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1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1"/>
                  </a:lnTo>
                  <a:lnTo>
                    <a:pt x="532" y="2711"/>
                  </a:lnTo>
                  <a:lnTo>
                    <a:pt x="532" y="963"/>
                  </a:lnTo>
                  <a:lnTo>
                    <a:pt x="558" y="913"/>
                  </a:lnTo>
                  <a:lnTo>
                    <a:pt x="608" y="887"/>
                  </a:lnTo>
                  <a:close/>
                  <a:moveTo>
                    <a:pt x="3014" y="1"/>
                  </a:moveTo>
                  <a:lnTo>
                    <a:pt x="2938" y="51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81"/>
                  </a:lnTo>
                  <a:lnTo>
                    <a:pt x="2356" y="355"/>
                  </a:lnTo>
                  <a:lnTo>
                    <a:pt x="608" y="355"/>
                  </a:lnTo>
                  <a:lnTo>
                    <a:pt x="507" y="381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34"/>
                  </a:lnTo>
                  <a:lnTo>
                    <a:pt x="51" y="735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2711"/>
                  </a:lnTo>
                  <a:lnTo>
                    <a:pt x="26" y="2837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1"/>
                  </a:lnTo>
                  <a:lnTo>
                    <a:pt x="279" y="3217"/>
                  </a:lnTo>
                  <a:lnTo>
                    <a:pt x="380" y="3268"/>
                  </a:lnTo>
                  <a:lnTo>
                    <a:pt x="507" y="3319"/>
                  </a:lnTo>
                  <a:lnTo>
                    <a:pt x="2482" y="3319"/>
                  </a:lnTo>
                  <a:lnTo>
                    <a:pt x="2609" y="3268"/>
                  </a:lnTo>
                  <a:lnTo>
                    <a:pt x="2710" y="3217"/>
                  </a:lnTo>
                  <a:lnTo>
                    <a:pt x="2786" y="3141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7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31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7"/>
                  </a:lnTo>
                  <a:lnTo>
                    <a:pt x="3217" y="51"/>
                  </a:lnTo>
                  <a:lnTo>
                    <a:pt x="3116" y="26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689;p53">
              <a:extLst>
                <a:ext uri="{FF2B5EF4-FFF2-40B4-BE49-F238E27FC236}">
                  <a16:creationId xmlns="" xmlns:a16="http://schemas.microsoft.com/office/drawing/2014/main" id="{19D2A9B9-0DC0-B5C8-7936-DBF553053BF3}"/>
                </a:ext>
              </a:extLst>
            </p:cNvPr>
            <p:cNvSpPr/>
            <p:nvPr/>
          </p:nvSpPr>
          <p:spPr>
            <a:xfrm>
              <a:off x="6285800" y="3396950"/>
              <a:ext cx="82975" cy="82350"/>
            </a:xfrm>
            <a:custGeom>
              <a:avLst/>
              <a:gdLst/>
              <a:ahLst/>
              <a:cxnLst/>
              <a:rect l="l" t="t" r="r" b="b"/>
              <a:pathLst>
                <a:path w="3319" h="3294" extrusionOk="0">
                  <a:moveTo>
                    <a:pt x="2305" y="862"/>
                  </a:moveTo>
                  <a:lnTo>
                    <a:pt x="1621" y="1774"/>
                  </a:lnTo>
                  <a:lnTo>
                    <a:pt x="1140" y="1343"/>
                  </a:lnTo>
                  <a:lnTo>
                    <a:pt x="1064" y="1293"/>
                  </a:lnTo>
                  <a:lnTo>
                    <a:pt x="963" y="1267"/>
                  </a:lnTo>
                  <a:lnTo>
                    <a:pt x="861" y="1293"/>
                  </a:lnTo>
                  <a:lnTo>
                    <a:pt x="785" y="1369"/>
                  </a:lnTo>
                  <a:lnTo>
                    <a:pt x="735" y="1445"/>
                  </a:lnTo>
                  <a:lnTo>
                    <a:pt x="709" y="1546"/>
                  </a:lnTo>
                  <a:lnTo>
                    <a:pt x="735" y="1647"/>
                  </a:lnTo>
                  <a:lnTo>
                    <a:pt x="785" y="1723"/>
                  </a:lnTo>
                  <a:lnTo>
                    <a:pt x="1495" y="2356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686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686"/>
                  </a:lnTo>
                  <a:lnTo>
                    <a:pt x="532" y="938"/>
                  </a:lnTo>
                  <a:lnTo>
                    <a:pt x="558" y="887"/>
                  </a:lnTo>
                  <a:lnTo>
                    <a:pt x="608" y="862"/>
                  </a:lnTo>
                  <a:close/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5"/>
                  </a:lnTo>
                  <a:lnTo>
                    <a:pt x="2356" y="330"/>
                  </a:lnTo>
                  <a:lnTo>
                    <a:pt x="608" y="330"/>
                  </a:lnTo>
                  <a:lnTo>
                    <a:pt x="507" y="355"/>
                  </a:lnTo>
                  <a:lnTo>
                    <a:pt x="380" y="381"/>
                  </a:lnTo>
                  <a:lnTo>
                    <a:pt x="279" y="431"/>
                  </a:lnTo>
                  <a:lnTo>
                    <a:pt x="178" y="507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38"/>
                  </a:lnTo>
                  <a:lnTo>
                    <a:pt x="0" y="2686"/>
                  </a:lnTo>
                  <a:lnTo>
                    <a:pt x="26" y="2812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16"/>
                  </a:lnTo>
                  <a:lnTo>
                    <a:pt x="279" y="3192"/>
                  </a:lnTo>
                  <a:lnTo>
                    <a:pt x="380" y="3243"/>
                  </a:lnTo>
                  <a:lnTo>
                    <a:pt x="507" y="3293"/>
                  </a:lnTo>
                  <a:lnTo>
                    <a:pt x="2482" y="3293"/>
                  </a:lnTo>
                  <a:lnTo>
                    <a:pt x="2609" y="3243"/>
                  </a:lnTo>
                  <a:lnTo>
                    <a:pt x="2710" y="3192"/>
                  </a:lnTo>
                  <a:lnTo>
                    <a:pt x="2786" y="3116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12"/>
                  </a:lnTo>
                  <a:lnTo>
                    <a:pt x="2964" y="2686"/>
                  </a:lnTo>
                  <a:lnTo>
                    <a:pt x="2964" y="938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05"/>
                  </a:lnTo>
                  <a:lnTo>
                    <a:pt x="3318" y="203"/>
                  </a:lnTo>
                  <a:lnTo>
                    <a:pt x="3293" y="102"/>
                  </a:lnTo>
                  <a:lnTo>
                    <a:pt x="3217" y="26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16720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4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8" y="1155735"/>
            <a:ext cx="10787063" cy="4864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439014" y="201628"/>
            <a:ext cx="762406" cy="6363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2014703" y="56093"/>
            <a:ext cx="778724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53" y="837967"/>
            <a:ext cx="1163179" cy="1645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3965961" y="1805708"/>
            <a:ext cx="4082928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833" y="1229414"/>
            <a:ext cx="6241543" cy="43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217">
              <a:defRPr/>
            </a:pPr>
            <a:r>
              <a:rPr lang="nl-NL" altLang="zh-CN" sz="2799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nl-NL" altLang="zh-CN" sz="2799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Đề tài: </a:t>
            </a:r>
            <a:r>
              <a:rPr lang="nl-NL" altLang="zh-CN" sz="2799" b="1" i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Kể lại </a:t>
            </a:r>
            <a:r>
              <a:rPr lang="nl-NL" altLang="zh-CN" sz="2799" b="1" i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một truyện </a:t>
            </a:r>
            <a:r>
              <a:rPr lang="nl-NL" altLang="zh-CN" sz="2799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ngụ ngôn</a:t>
            </a:r>
            <a:endParaRPr lang="zh-CN" altLang="en-US" sz="3999" b="1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="" xmlns:a16="http://schemas.microsoft.com/office/drawing/2014/main" id="{F89729D1-CB1A-E12E-A4EE-9375FA4C0E14}"/>
              </a:ext>
            </a:extLst>
          </p:cNvPr>
          <p:cNvGrpSpPr/>
          <p:nvPr/>
        </p:nvGrpSpPr>
        <p:grpSpPr>
          <a:xfrm>
            <a:off x="948851" y="2508269"/>
            <a:ext cx="1047923" cy="1119550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15" name="菱形 21">
              <a:extLst>
                <a:ext uri="{FF2B5EF4-FFF2-40B4-BE49-F238E27FC236}">
                  <a16:creationId xmlns="" xmlns:a16="http://schemas.microsoft.com/office/drawing/2014/main" id="{E7AADFCD-7396-A7EC-EE40-78D1A2657E7A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菱形 22">
              <a:extLst>
                <a:ext uri="{FF2B5EF4-FFF2-40B4-BE49-F238E27FC236}">
                  <a16:creationId xmlns="" xmlns:a16="http://schemas.microsoft.com/office/drawing/2014/main" id="{73A8A1D9-CB3D-B66D-4F7F-F6AA2D8DE23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="" xmlns:a16="http://schemas.microsoft.com/office/drawing/2014/main" id="{03B91447-2CB7-1DDA-898A-B15A4DDAB711}"/>
              </a:ext>
            </a:extLst>
          </p:cNvPr>
          <p:cNvSpPr txBox="1"/>
          <p:nvPr/>
        </p:nvSpPr>
        <p:spPr>
          <a:xfrm>
            <a:off x="1167458" y="2805983"/>
            <a:ext cx="62270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7">
              <a:defRPr/>
            </a:pPr>
            <a:r>
              <a:rPr lang="en-US" altLang="zh-CN" sz="35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1</a:t>
            </a:r>
            <a:endParaRPr lang="zh-CN" altLang="en-US" sz="359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24">
            <a:extLst>
              <a:ext uri="{FF2B5EF4-FFF2-40B4-BE49-F238E27FC236}">
                <a16:creationId xmlns="" xmlns:a16="http://schemas.microsoft.com/office/drawing/2014/main" id="{3472C880-8260-F1FF-516D-26EF3E409486}"/>
              </a:ext>
            </a:extLst>
          </p:cNvPr>
          <p:cNvGrpSpPr/>
          <p:nvPr/>
        </p:nvGrpSpPr>
        <p:grpSpPr>
          <a:xfrm>
            <a:off x="1436191" y="3992766"/>
            <a:ext cx="1047923" cy="1119550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19" name="菱形 25">
              <a:extLst>
                <a:ext uri="{FF2B5EF4-FFF2-40B4-BE49-F238E27FC236}">
                  <a16:creationId xmlns="" xmlns:a16="http://schemas.microsoft.com/office/drawing/2014/main" id="{400F490D-D0A6-A5D9-1150-88BD711D346D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菱形 26">
              <a:extLst>
                <a:ext uri="{FF2B5EF4-FFF2-40B4-BE49-F238E27FC236}">
                  <a16:creationId xmlns="" xmlns:a16="http://schemas.microsoft.com/office/drawing/2014/main" id="{A90BD02A-1699-4BA3-5953-15E6397A30D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7">
            <a:extLst>
              <a:ext uri="{FF2B5EF4-FFF2-40B4-BE49-F238E27FC236}">
                <a16:creationId xmlns="" xmlns:a16="http://schemas.microsoft.com/office/drawing/2014/main" id="{504F5FED-C879-154C-97FE-867A0B967591}"/>
              </a:ext>
            </a:extLst>
          </p:cNvPr>
          <p:cNvSpPr txBox="1"/>
          <p:nvPr/>
        </p:nvSpPr>
        <p:spPr>
          <a:xfrm>
            <a:off x="1654798" y="4290481"/>
            <a:ext cx="62270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7">
              <a:defRPr/>
            </a:pPr>
            <a:r>
              <a:rPr lang="en-US" altLang="zh-CN" sz="35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359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2">
            <a:extLst>
              <a:ext uri="{FF2B5EF4-FFF2-40B4-BE49-F238E27FC236}">
                <a16:creationId xmlns="" xmlns:a16="http://schemas.microsoft.com/office/drawing/2014/main" id="{738E79DC-B08A-4E3C-126C-892016CF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235" y="2681603"/>
            <a:ext cx="53600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34">
            <a:extLst>
              <a:ext uri="{FF2B5EF4-FFF2-40B4-BE49-F238E27FC236}">
                <a16:creationId xmlns="" xmlns:a16="http://schemas.microsoft.com/office/drawing/2014/main" id="{0E6A64C3-BE64-190A-970C-9DD0C5EC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232" y="4259130"/>
            <a:ext cx="368568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0">
            <a:extLst>
              <a:ext uri="{FF2B5EF4-FFF2-40B4-BE49-F238E27FC236}">
                <a16:creationId xmlns="" xmlns:a16="http://schemas.microsoft.com/office/drawing/2014/main" id="{56CBDEFC-0BA5-C810-DE31-301F52553444}"/>
              </a:ext>
            </a:extLst>
          </p:cNvPr>
          <p:cNvGrpSpPr/>
          <p:nvPr/>
        </p:nvGrpSpPr>
        <p:grpSpPr>
          <a:xfrm>
            <a:off x="6432816" y="2593577"/>
            <a:ext cx="1047923" cy="1119550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28" name="菱形 21">
              <a:extLst>
                <a:ext uri="{FF2B5EF4-FFF2-40B4-BE49-F238E27FC236}">
                  <a16:creationId xmlns="" xmlns:a16="http://schemas.microsoft.com/office/drawing/2014/main" id="{CB1961E4-EA67-7711-974C-699D9BC3BB5B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菱形 22">
              <a:extLst>
                <a:ext uri="{FF2B5EF4-FFF2-40B4-BE49-F238E27FC236}">
                  <a16:creationId xmlns="" xmlns:a16="http://schemas.microsoft.com/office/drawing/2014/main" id="{B1AC4909-D559-8486-439F-5E32928AF92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3">
            <a:extLst>
              <a:ext uri="{FF2B5EF4-FFF2-40B4-BE49-F238E27FC236}">
                <a16:creationId xmlns="" xmlns:a16="http://schemas.microsoft.com/office/drawing/2014/main" id="{FC1FFCBE-E624-991A-4F17-72D7B6B69ACA}"/>
              </a:ext>
            </a:extLst>
          </p:cNvPr>
          <p:cNvSpPr txBox="1"/>
          <p:nvPr/>
        </p:nvSpPr>
        <p:spPr>
          <a:xfrm>
            <a:off x="6669741" y="2908745"/>
            <a:ext cx="47026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7">
              <a:defRPr/>
            </a:pPr>
            <a:r>
              <a:rPr lang="en-US" altLang="zh-CN" sz="35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359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24">
            <a:extLst>
              <a:ext uri="{FF2B5EF4-FFF2-40B4-BE49-F238E27FC236}">
                <a16:creationId xmlns="" xmlns:a16="http://schemas.microsoft.com/office/drawing/2014/main" id="{1F546CCF-402E-09D9-39CB-03D516A59024}"/>
              </a:ext>
            </a:extLst>
          </p:cNvPr>
          <p:cNvGrpSpPr/>
          <p:nvPr/>
        </p:nvGrpSpPr>
        <p:grpSpPr>
          <a:xfrm>
            <a:off x="6669742" y="4442473"/>
            <a:ext cx="845532" cy="1119550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32" name="菱形 25">
              <a:extLst>
                <a:ext uri="{FF2B5EF4-FFF2-40B4-BE49-F238E27FC236}">
                  <a16:creationId xmlns="" xmlns:a16="http://schemas.microsoft.com/office/drawing/2014/main" id="{2744A306-99A2-7F03-4DAE-3C4B13861BC8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菱形 26">
              <a:extLst>
                <a:ext uri="{FF2B5EF4-FFF2-40B4-BE49-F238E27FC236}">
                  <a16:creationId xmlns="" xmlns:a16="http://schemas.microsoft.com/office/drawing/2014/main" id="{3E9BC503-484F-16D7-5FB0-2EB54AF64CC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>
                <a:defRPr/>
              </a:pPr>
              <a:endParaRPr lang="zh-CN" altLang="en-US" sz="31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27">
            <a:extLst>
              <a:ext uri="{FF2B5EF4-FFF2-40B4-BE49-F238E27FC236}">
                <a16:creationId xmlns="" xmlns:a16="http://schemas.microsoft.com/office/drawing/2014/main" id="{0DFA7473-C6CC-C527-BD0A-E7AD9C06E265}"/>
              </a:ext>
            </a:extLst>
          </p:cNvPr>
          <p:cNvSpPr txBox="1"/>
          <p:nvPr/>
        </p:nvSpPr>
        <p:spPr>
          <a:xfrm>
            <a:off x="7140008" y="4740188"/>
            <a:ext cx="62270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7">
              <a:defRPr/>
            </a:pPr>
            <a:r>
              <a:rPr lang="en-US" altLang="zh-CN" sz="3599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4</a:t>
            </a:r>
            <a:endParaRPr lang="zh-CN" altLang="en-US" sz="359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2">
            <a:extLst>
              <a:ext uri="{FF2B5EF4-FFF2-40B4-BE49-F238E27FC236}">
                <a16:creationId xmlns="" xmlns:a16="http://schemas.microsoft.com/office/drawing/2014/main" id="{CF589261-3A8E-DB5C-A108-5E006AF3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690" y="2853751"/>
            <a:ext cx="36856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4">
            <a:extLst>
              <a:ext uri="{FF2B5EF4-FFF2-40B4-BE49-F238E27FC236}">
                <a16:creationId xmlns="" xmlns:a16="http://schemas.microsoft.com/office/drawing/2014/main" id="{F567B272-57B1-C79F-6CA9-DC4F2F977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716" y="4290481"/>
            <a:ext cx="372681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-ten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17675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  <p:bldP spid="26" grpId="0"/>
      <p:bldP spid="30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8" y="1155735"/>
            <a:ext cx="10787063" cy="4864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439014" y="201628"/>
            <a:ext cx="762406" cy="636339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53" y="837967"/>
            <a:ext cx="1163179" cy="1645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3965961" y="1805708"/>
            <a:ext cx="4082928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311" y="1241323"/>
            <a:ext cx="53801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217">
              <a:defRPr/>
            </a:pPr>
            <a:r>
              <a:rPr lang="nl-NL" altLang="zh-CN" sz="32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b. </a:t>
            </a:r>
            <a:r>
              <a:rPr lang="nl-NL" altLang="zh-CN" sz="32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Mục đích</a:t>
            </a:r>
            <a:endParaRPr lang="zh-CN" alt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2">
            <a:extLst>
              <a:ext uri="{FF2B5EF4-FFF2-40B4-BE49-F238E27FC236}">
                <a16:creationId xmlns="" xmlns:a16="http://schemas.microsoft.com/office/drawing/2014/main" id="{01C65F84-0E07-540A-E3B3-7BA96C46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4" y="1702924"/>
            <a:ext cx="6826505" cy="4165869"/>
          </a:xfrm>
          <a:prstGeom prst="rect">
            <a:avLst/>
          </a:prstGeom>
        </p:spPr>
      </p:pic>
      <p:sp>
        <p:nvSpPr>
          <p:cNvPr id="38" name="文本框 5">
            <a:extLst>
              <a:ext uri="{FF2B5EF4-FFF2-40B4-BE49-F238E27FC236}">
                <a16:creationId xmlns="" xmlns:a16="http://schemas.microsoft.com/office/drawing/2014/main" id="{314DE409-0F60-06F4-F6DC-46B4E473B876}"/>
              </a:ext>
            </a:extLst>
          </p:cNvPr>
          <p:cNvSpPr txBox="1"/>
          <p:nvPr/>
        </p:nvSpPr>
        <p:spPr>
          <a:xfrm>
            <a:off x="2201420" y="2361681"/>
            <a:ext cx="41186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D416A02C-7A0A-707D-1C12-F19289F0DE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40" y="1702924"/>
            <a:ext cx="5963528" cy="4467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0647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700"/>
            <a:ext cx="12192000" cy="68846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702468" y="1155735"/>
            <a:ext cx="10787063" cy="4864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439014" y="201628"/>
            <a:ext cx="762406" cy="636339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53" y="837967"/>
            <a:ext cx="1163179" cy="1645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3965961" y="1805708"/>
            <a:ext cx="4082928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345" y="1234500"/>
            <a:ext cx="53801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217">
              <a:defRPr/>
            </a:pPr>
            <a:r>
              <a:rPr lang="nl-NL" altLang="zh-CN" sz="32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c. </a:t>
            </a:r>
            <a:r>
              <a:rPr lang="nl-NL" altLang="zh-CN" sz="32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Không gian, thời gian nói</a:t>
            </a:r>
            <a:endParaRPr lang="zh-CN" alt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64093811-F60A-0EA6-6043-6A8CF60D1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8" y="1956647"/>
            <a:ext cx="3649596" cy="4063386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="" xmlns:a16="http://schemas.microsoft.com/office/drawing/2014/main" id="{2DABA9C2-2868-3EC7-9020-54717D7AD4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89" y="2334683"/>
            <a:ext cx="3867344" cy="27853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5F6B6C-8E7E-CF95-5ED4-A14091AC9F00}"/>
              </a:ext>
            </a:extLst>
          </p:cNvPr>
          <p:cNvSpPr txBox="1"/>
          <p:nvPr/>
        </p:nvSpPr>
        <p:spPr>
          <a:xfrm>
            <a:off x="2542902" y="3034489"/>
            <a:ext cx="3037627" cy="9538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pt-BR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lớp học, ở gia đình ...</a:t>
            </a:r>
            <a:endParaRPr lang="en-US" sz="27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05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学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0.5|0.5|0.5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2|0.2|0.2|0.5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801</Words>
  <Application>Microsoft Office PowerPoint</Application>
  <PresentationFormat>Custom</PresentationFormat>
  <Paragraphs>150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.VnTime</vt:lpstr>
      <vt:lpstr>微软雅黑</vt:lpstr>
      <vt:lpstr>印品黑体</vt:lpstr>
      <vt:lpstr>等线</vt:lpstr>
      <vt:lpstr>字魂27号-布丁体</vt:lpstr>
      <vt:lpstr>仓耳羽辰体-谷力 W04</vt:lpstr>
      <vt:lpstr>Didact Gothic</vt:lpstr>
      <vt:lpstr>#9Slide03 Encode SeEx Extrabold</vt:lpstr>
      <vt:lpstr>SimSun</vt:lpstr>
      <vt:lpstr>字魂7号-温暖童稚体</vt:lpstr>
      <vt:lpstr>Times New Roman</vt:lpstr>
      <vt:lpstr>Calibri</vt:lpstr>
      <vt:lpstr>字魂70号-灵悦黑体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开学</dc:title>
  <dc:creator>lenovo</dc:creator>
  <cp:lastModifiedBy>lg2</cp:lastModifiedBy>
  <cp:revision>168</cp:revision>
  <dcterms:created xsi:type="dcterms:W3CDTF">2019-07-16T01:21:34Z</dcterms:created>
  <dcterms:modified xsi:type="dcterms:W3CDTF">2023-09-25T01:36:22Z</dcterms:modified>
</cp:coreProperties>
</file>