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theme/theme5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57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64.xml" ContentType="application/vnd.openxmlformats-officedocument.presentationml.slideLayout+xml"/>
  <Override PartName="/ppt/tags/tag4.xml" ContentType="application/vnd.openxmlformats-officedocument.presentationml.tags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23.xml" ContentType="application/vnd.openxmlformats-officedocument.presentationml.notesSlide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theme/theme10.xml" ContentType="application/vnd.openxmlformats-officedocument.theme+xml"/>
  <Override PartName="/ppt/slideLayouts/slideLayout6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slideLayouts/slideLayout58.xml" ContentType="application/vnd.openxmlformats-officedocument.presentationml.slideLayout+xml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tags/tag1.xml" ContentType="application/vnd.openxmlformats-officedocument.presentationml.tags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61.xml" ContentType="application/vnd.openxmlformats-officedocument.presentationml.slideLayout+xml"/>
  <Override PartName="/ppt/notesSlides/notesSlide2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Default Extension="wdp" ContentType="image/vnd.ms-photo"/>
  <Override PartName="/ppt/slideMasters/slideMaster9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9.xml" ContentType="application/vnd.openxmlformats-officedocument.theme+xml"/>
  <Override PartName="/ppt/theme/theme13.xml" ContentType="application/vnd.openxmlformats-officedocument.theme+xml"/>
  <Override PartName="/ppt/notesSlides/notesSlide6.xml" ContentType="application/vnd.openxmlformats-officedocument.presentationml.notesSlide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theme/theme7.xml" ContentType="application/vnd.openxmlformats-officedocument.theme+xml"/>
  <Override PartName="/ppt/slideLayouts/slideLayout59.xml" ContentType="application/vnd.openxmlformats-officedocument.presentationml.slideLayout+xml"/>
  <Override PartName="/ppt/theme/theme11.xml" ContentType="application/vnd.openxmlformats-officedocument.theme+xml"/>
  <Override PartName="/ppt/slideLayouts/slideLayout68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tags/tag2.xml" ContentType="application/vnd.openxmlformats-officedocument.presentationml.tags+xml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theme/theme12.xml" ContentType="application/vnd.openxmlformats-officedocument.them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notesSlides/notesSlide19.xml" ContentType="application/vnd.openxmlformats-officedocument.presentationml.notesSlide+xml"/>
  <Override PartName="/ppt/slides/slide24.xml" ContentType="application/vnd.openxmlformats-officedocument.presentationml.slide+xml"/>
  <Default Extension="jpeg" ContentType="image/jpeg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tags/tag3.xml" ContentType="application/vnd.openxmlformats-officedocument.presentationml.tags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4" r:id="rId3"/>
    <p:sldMasterId id="2147483668" r:id="rId4"/>
    <p:sldMasterId id="2147483672" r:id="rId5"/>
    <p:sldMasterId id="2147483676" r:id="rId6"/>
    <p:sldMasterId id="2147483680" r:id="rId7"/>
    <p:sldMasterId id="2147483684" r:id="rId8"/>
    <p:sldMasterId id="2147483688" r:id="rId9"/>
    <p:sldMasterId id="2147483692" r:id="rId10"/>
    <p:sldMasterId id="2147483718" r:id="rId11"/>
    <p:sldMasterId id="2147483730" r:id="rId12"/>
  </p:sldMasterIdLst>
  <p:notesMasterIdLst>
    <p:notesMasterId r:id="rId42"/>
  </p:notesMasterIdLst>
  <p:sldIdLst>
    <p:sldId id="256" r:id="rId13"/>
    <p:sldId id="2007577526" r:id="rId14"/>
    <p:sldId id="2007577540" r:id="rId15"/>
    <p:sldId id="511" r:id="rId16"/>
    <p:sldId id="2007577553" r:id="rId17"/>
    <p:sldId id="2007577556" r:id="rId18"/>
    <p:sldId id="2007577560" r:id="rId19"/>
    <p:sldId id="2007577559" r:id="rId20"/>
    <p:sldId id="2007577557" r:id="rId21"/>
    <p:sldId id="2007577539" r:id="rId22"/>
    <p:sldId id="496" r:id="rId23"/>
    <p:sldId id="519" r:id="rId24"/>
    <p:sldId id="2007577541" r:id="rId25"/>
    <p:sldId id="2007577561" r:id="rId26"/>
    <p:sldId id="2007577543" r:id="rId27"/>
    <p:sldId id="522" r:id="rId28"/>
    <p:sldId id="2007577547" r:id="rId29"/>
    <p:sldId id="2007577542" r:id="rId30"/>
    <p:sldId id="2007577531" r:id="rId31"/>
    <p:sldId id="2007577545" r:id="rId32"/>
    <p:sldId id="2007577532" r:id="rId33"/>
    <p:sldId id="2007577546" r:id="rId34"/>
    <p:sldId id="2007577548" r:id="rId35"/>
    <p:sldId id="2007577534" r:id="rId36"/>
    <p:sldId id="2007577549" r:id="rId37"/>
    <p:sldId id="2007577562" r:id="rId38"/>
    <p:sldId id="2007577550" r:id="rId39"/>
    <p:sldId id="2007577563" r:id="rId40"/>
    <p:sldId id="2007577538" r:id="rId41"/>
  </p:sldIdLst>
  <p:sldSz cx="12190413" cy="6859588"/>
  <p:notesSz cx="6858000" cy="9144000"/>
  <p:custDataLst>
    <p:tags r:id="rId4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 xmlns="">
        <p14:section name="Default Section" id="{07B347E2-FFE2-4A53-A19F-B0D99DB44D4E}">
          <p14:sldIdLst>
            <p14:sldId id="256"/>
            <p14:sldId id="2007577526"/>
            <p14:sldId id="2007577540"/>
            <p14:sldId id="511"/>
            <p14:sldId id="2007577553"/>
            <p14:sldId id="2007577556"/>
            <p14:sldId id="2007577560"/>
            <p14:sldId id="2007577559"/>
            <p14:sldId id="2007577557"/>
            <p14:sldId id="2007577539"/>
            <p14:sldId id="496"/>
            <p14:sldId id="519"/>
            <p14:sldId id="2007577541"/>
            <p14:sldId id="2007577561"/>
            <p14:sldId id="2007577543"/>
            <p14:sldId id="522"/>
            <p14:sldId id="2007577547"/>
            <p14:sldId id="2007577542"/>
            <p14:sldId id="2007577531"/>
            <p14:sldId id="2007577545"/>
            <p14:sldId id="2007577532"/>
            <p14:sldId id="2007577546"/>
            <p14:sldId id="2007577548"/>
            <p14:sldId id="2007577534"/>
            <p14:sldId id="2007577549"/>
            <p14:sldId id="2007577562"/>
            <p14:sldId id="2007577550"/>
            <p14:sldId id="2007577563"/>
            <p14:sldId id="2007577538"/>
          </p14:sldIdLst>
        </p14:section>
        <p14:section name="Untitled Section" id="{CF32418C-B688-40E8-BD4A-7C73A307B9B3}">
          <p14:sldIdLst/>
        </p14:section>
      </p14:sectionLst>
    </p:ext>
    <p:ext uri="{EFAFB233-063F-42B5-8137-9DF3F51BA10A}">
      <p15:sldGuideLst xmlns:p15="http://schemas.microsoft.com/office/powerpoint/2012/main" xmlns="">
        <p15:guide id="1" orient="horz" pos="216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94BCB4"/>
    <a:srgbClr val="366896"/>
    <a:srgbClr val="2C567C"/>
    <a:srgbClr val="3882C1"/>
    <a:srgbClr val="3296A8"/>
    <a:srgbClr val="6D8AAB"/>
    <a:srgbClr val="31709C"/>
    <a:srgbClr val="7697B3"/>
    <a:srgbClr val="6FA094"/>
    <a:srgbClr val="59503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2738" autoAdjust="0"/>
    <p:restoredTop sz="97778" autoAdjust="0"/>
  </p:normalViewPr>
  <p:slideViewPr>
    <p:cSldViewPr snapToGrid="0" showGuides="1">
      <p:cViewPr>
        <p:scale>
          <a:sx n="69" d="100"/>
          <a:sy n="69" d="100"/>
        </p:scale>
        <p:origin x="-870" y="-156"/>
      </p:cViewPr>
      <p:guideLst>
        <p:guide orient="horz" pos="2161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41" Type="http://schemas.openxmlformats.org/officeDocument/2006/relationships/slide" Target="slides/slide2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12C8C0-A3D3-487B-AECC-CB6663EAE28D}" type="datetimeFigureOut">
              <a:rPr lang="zh-CN" altLang="en-US" smtClean="0"/>
              <a:pPr/>
              <a:t>2023/9/29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49D3E0-124D-4DFF-AE99-4EA4CC201DB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941777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283293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889464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1486565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0102930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3067776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14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067776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9003871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6382452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2051868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6586163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9520345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5045691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5463204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pPr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70802962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pPr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92388447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pPr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00092867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pPr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42537927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pPr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45842540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26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766260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pPr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27143514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28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714351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9593097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1893784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6022678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8111838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7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924372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8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682139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9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993501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microsoft.com/office/2007/relationships/hdphoto" Target="../media/hdphoto1.wdp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microsoft.com/office/2007/relationships/hdphoto" Target="../media/hdphoto1.wdp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microsoft.com/office/2007/relationships/hdphoto" Target="../media/hdphoto1.wdp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4" Type="http://schemas.microsoft.com/office/2007/relationships/hdphoto" Target="../media/hdphoto1.wdp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4" Type="http://schemas.microsoft.com/office/2007/relationships/hdphoto" Target="../media/hdphoto1.wdp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4" Type="http://schemas.microsoft.com/office/2007/relationships/hdphoto" Target="../media/hdphoto1.wdp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Relationship Id="rId4" Type="http://schemas.microsoft.com/office/2007/relationships/hdphoto" Target="../media/hdphoto1.wdp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Relationship Id="rId4" Type="http://schemas.microsoft.com/office/2007/relationships/hdphoto" Target="../media/hdphoto1.wdp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802" y="1122624"/>
            <a:ext cx="9142810" cy="238815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3802" y="3602873"/>
            <a:ext cx="9142810" cy="165614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pPr/>
              <a:t>2023/9/29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036915558"/>
      </p:ext>
    </p:extLst>
  </p:cSld>
  <p:clrMapOvr>
    <a:masterClrMapping/>
  </p:clrMapOvr>
  <p:transition spd="slow" advClick="0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pPr/>
              <a:t>2023/9/29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873770020"/>
      </p:ext>
    </p:extLst>
  </p:cSld>
  <p:clrMapOvr>
    <a:masterClrMapping/>
  </p:clrMapOvr>
  <p:transition spd="slow" advClick="0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3764" y="365209"/>
            <a:ext cx="2628558" cy="581318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092" y="365209"/>
            <a:ext cx="7733293" cy="5813184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pPr/>
              <a:t>2023/9/29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292723526"/>
      </p:ext>
    </p:extLst>
  </p:cSld>
  <p:clrMapOvr>
    <a:masterClrMapping/>
  </p:clrMapOvr>
  <p:transition spd="slow" advClick="0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29/09/2023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32798120"/>
      </p:ext>
    </p:extLst>
  </p:cSld>
  <p:clrMapOvr>
    <a:masterClrMapping/>
  </p:clrMapOvr>
  <p:transition spd="slow" advClick="0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29/09/2023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 cstate="print">
                <a:grayscl/>
                <a:extLst>
                  <a:ext uri="{BEBA8EAE-BF5A-486C-A8C5-ECC9F3942E4B}">
                    <a14:imgProps xmlns:a14="http://schemas.microsoft.com/office/drawing/2010/main" xmlns="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xmlns="" val="83489971"/>
      </p:ext>
    </p:extLst>
  </p:cSld>
  <p:clrMapOvr>
    <a:masterClrMapping/>
  </p:clrMapOvr>
  <p:transition spd="slow" advClick="0">
    <p:push dir="u"/>
  </p:transition>
  <p:hf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29/09/2023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55497097"/>
      </p:ext>
    </p:extLst>
  </p:cSld>
  <p:clrMapOvr>
    <a:masterClrMapping/>
  </p:clrMapOvr>
  <p:transition spd="slow" advClick="0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29/09/2023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46453402"/>
      </p:ext>
    </p:extLst>
  </p:cSld>
  <p:clrMapOvr>
    <a:masterClrMapping/>
  </p:clrMapOvr>
  <p:transition spd="slow" advClick="0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29/09/2023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 cstate="print">
                <a:grayscl/>
                <a:extLst>
                  <a:ext uri="{BEBA8EAE-BF5A-486C-A8C5-ECC9F3942E4B}">
                    <a14:imgProps xmlns:a14="http://schemas.microsoft.com/office/drawing/2010/main" xmlns="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xmlns="" val="2170962210"/>
      </p:ext>
    </p:extLst>
  </p:cSld>
  <p:clrMapOvr>
    <a:masterClrMapping/>
  </p:clrMapOvr>
  <p:transition spd="slow" advClick="0">
    <p:push dir="u"/>
  </p:transition>
  <p:hf hd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29/09/2023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18168417"/>
      </p:ext>
    </p:extLst>
  </p:cSld>
  <p:clrMapOvr>
    <a:masterClrMapping/>
  </p:clrMapOvr>
  <p:transition spd="slow" advClick="0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29/09/2023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28932927"/>
      </p:ext>
    </p:extLst>
  </p:cSld>
  <p:clrMapOvr>
    <a:masterClrMapping/>
  </p:clrMapOvr>
  <p:transition spd="slow" advClick="0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29/09/2023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 cstate="print">
                <a:grayscl/>
                <a:extLst>
                  <a:ext uri="{BEBA8EAE-BF5A-486C-A8C5-ECC9F3942E4B}">
                    <a14:imgProps xmlns:a14="http://schemas.microsoft.com/office/drawing/2010/main" xmlns="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xmlns="" val="1697907939"/>
      </p:ext>
    </p:extLst>
  </p:cSld>
  <p:clrMapOvr>
    <a:masterClrMapping/>
  </p:clrMapOvr>
  <p:transition spd="slow" advClick="0">
    <p:push dir="u"/>
  </p:transition>
  <p:hf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pPr/>
              <a:t>2023/9/29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875678660"/>
      </p:ext>
    </p:extLst>
  </p:cSld>
  <p:clrMapOvr>
    <a:masterClrMapping/>
  </p:clrMapOvr>
  <p:transition spd="slow" advClick="0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29/09/2023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14738144"/>
      </p:ext>
    </p:extLst>
  </p:cSld>
  <p:clrMapOvr>
    <a:masterClrMapping/>
  </p:clrMapOvr>
  <p:transition spd="slow" advClick="0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29/09/2023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0303932"/>
      </p:ext>
    </p:extLst>
  </p:cSld>
  <p:clrMapOvr>
    <a:masterClrMapping/>
  </p:clrMapOvr>
  <p:transition spd="slow" advClick="0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29/09/2023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 cstate="print">
                <a:grayscl/>
                <a:extLst>
                  <a:ext uri="{BEBA8EAE-BF5A-486C-A8C5-ECC9F3942E4B}">
                    <a14:imgProps xmlns:a14="http://schemas.microsoft.com/office/drawing/2010/main" xmlns="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xmlns="" val="2945302849"/>
      </p:ext>
    </p:extLst>
  </p:cSld>
  <p:clrMapOvr>
    <a:masterClrMapping/>
  </p:clrMapOvr>
  <p:transition spd="slow" advClick="0">
    <p:push dir="u"/>
  </p:transition>
  <p:hf hd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29/09/2023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62990736"/>
      </p:ext>
    </p:extLst>
  </p:cSld>
  <p:clrMapOvr>
    <a:masterClrMapping/>
  </p:clrMapOvr>
  <p:transition spd="slow" advClick="0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29/09/2023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37292218"/>
      </p:ext>
    </p:extLst>
  </p:cSld>
  <p:clrMapOvr>
    <a:masterClrMapping/>
  </p:clrMapOvr>
  <p:transition spd="slow" advClick="0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29/09/2023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 cstate="print">
                <a:grayscl/>
                <a:extLst>
                  <a:ext uri="{BEBA8EAE-BF5A-486C-A8C5-ECC9F3942E4B}">
                    <a14:imgProps xmlns:a14="http://schemas.microsoft.com/office/drawing/2010/main" xmlns="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xmlns="" val="1174124145"/>
      </p:ext>
    </p:extLst>
  </p:cSld>
  <p:clrMapOvr>
    <a:masterClrMapping/>
  </p:clrMapOvr>
  <p:transition spd="slow" advClick="0">
    <p:push dir="u"/>
  </p:transition>
  <p:hf hd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29/09/2023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18474266"/>
      </p:ext>
    </p:extLst>
  </p:cSld>
  <p:clrMapOvr>
    <a:masterClrMapping/>
  </p:clrMapOvr>
  <p:transition spd="slow" advClick="0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29/09/2023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46944412"/>
      </p:ext>
    </p:extLst>
  </p:cSld>
  <p:clrMapOvr>
    <a:masterClrMapping/>
  </p:clrMapOvr>
  <p:transition spd="slow" advClick="0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29/09/2023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 cstate="print">
                <a:grayscl/>
                <a:extLst>
                  <a:ext uri="{BEBA8EAE-BF5A-486C-A8C5-ECC9F3942E4B}">
                    <a14:imgProps xmlns:a14="http://schemas.microsoft.com/office/drawing/2010/main" xmlns="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xmlns="" val="1502747024"/>
      </p:ext>
    </p:extLst>
  </p:cSld>
  <p:clrMapOvr>
    <a:masterClrMapping/>
  </p:clrMapOvr>
  <p:transition spd="slow" advClick="0">
    <p:push dir="u"/>
  </p:transition>
  <p:hf hd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29/09/2023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80151556"/>
      </p:ext>
    </p:extLst>
  </p:cSld>
  <p:clrMapOvr>
    <a:masterClrMapping/>
  </p:clrMapOvr>
  <p:transition spd="slow" advClick="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743" y="1710135"/>
            <a:ext cx="10514231" cy="285339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743" y="4590527"/>
            <a:ext cx="10514231" cy="150053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pPr/>
              <a:t>2023/9/29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568261975"/>
      </p:ext>
    </p:extLst>
  </p:cSld>
  <p:clrMapOvr>
    <a:masterClrMapping/>
  </p:clrMapOvr>
  <p:transition spd="slow" advClick="0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29/09/2023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21294096"/>
      </p:ext>
    </p:extLst>
  </p:cSld>
  <p:clrMapOvr>
    <a:masterClrMapping/>
  </p:clrMapOvr>
  <p:transition spd="slow" advClick="0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29/09/2023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 cstate="print">
                <a:grayscl/>
                <a:extLst>
                  <a:ext uri="{BEBA8EAE-BF5A-486C-A8C5-ECC9F3942E4B}">
                    <a14:imgProps xmlns:a14="http://schemas.microsoft.com/office/drawing/2010/main" xmlns="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xmlns="" val="218163827"/>
      </p:ext>
    </p:extLst>
  </p:cSld>
  <p:clrMapOvr>
    <a:masterClrMapping/>
  </p:clrMapOvr>
  <p:transition spd="slow" advClick="0">
    <p:push dir="u"/>
  </p:transition>
  <p:hf hd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29/09/2023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32136213"/>
      </p:ext>
    </p:extLst>
  </p:cSld>
  <p:clrMapOvr>
    <a:masterClrMapping/>
  </p:clrMapOvr>
  <p:transition spd="slow" advClick="0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29/09/2023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63950714"/>
      </p:ext>
    </p:extLst>
  </p:cSld>
  <p:clrMapOvr>
    <a:masterClrMapping/>
  </p:clrMapOvr>
  <p:transition spd="slow" advClick="0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29/09/2023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 cstate="print">
                <a:grayscl/>
                <a:extLst>
                  <a:ext uri="{BEBA8EAE-BF5A-486C-A8C5-ECC9F3942E4B}">
                    <a14:imgProps xmlns:a14="http://schemas.microsoft.com/office/drawing/2010/main" xmlns="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xmlns="" val="3552026902"/>
      </p:ext>
    </p:extLst>
  </p:cSld>
  <p:clrMapOvr>
    <a:masterClrMapping/>
  </p:clrMapOvr>
  <p:transition spd="slow" advClick="0">
    <p:push dir="u"/>
  </p:transition>
  <p:hf hd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29/09/2023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15925690"/>
      </p:ext>
    </p:extLst>
  </p:cSld>
  <p:clrMapOvr>
    <a:masterClrMapping/>
  </p:clrMapOvr>
  <p:transition spd="slow" advClick="0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2" y="2130922"/>
            <a:ext cx="10361851" cy="147036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3" y="3887100"/>
            <a:ext cx="8533289" cy="17530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89626290"/>
      </p:ext>
    </p:extLst>
  </p:cSld>
  <p:clrMapOvr>
    <a:masterClrMapping/>
  </p:clrMapOvr>
  <p:transition spd="slow" advClick="0">
    <p:push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11562813"/>
      </p:ext>
    </p:extLst>
  </p:cSld>
  <p:clrMapOvr>
    <a:masterClrMapping/>
  </p:clrMapOvr>
  <p:transition spd="slow" advClick="0">
    <p:push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60" y="4407923"/>
            <a:ext cx="10361851" cy="1362390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60" y="2907387"/>
            <a:ext cx="10361851" cy="1500534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51570088"/>
      </p:ext>
    </p:extLst>
  </p:cSld>
  <p:clrMapOvr>
    <a:masterClrMapping/>
  </p:clrMapOvr>
  <p:transition spd="slow" advClick="0">
    <p:push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2" y="1600572"/>
            <a:ext cx="5384099" cy="4527011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4" y="1600572"/>
            <a:ext cx="5384099" cy="4527011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9661496"/>
      </p:ext>
    </p:extLst>
  </p:cSld>
  <p:clrMapOvr>
    <a:masterClrMapping/>
  </p:clrMapOvr>
  <p:transition spd="slow" advClick="0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091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1396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pPr/>
              <a:t>2023/9/29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828902318"/>
      </p:ext>
    </p:extLst>
  </p:cSld>
  <p:clrMapOvr>
    <a:masterClrMapping/>
  </p:clrMapOvr>
  <p:transition spd="slow" advClick="0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2" y="1535469"/>
            <a:ext cx="5386216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2" y="2175380"/>
            <a:ext cx="5386216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7" y="1535469"/>
            <a:ext cx="5388332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7" y="2175380"/>
            <a:ext cx="5388332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49414329"/>
      </p:ext>
    </p:extLst>
  </p:cSld>
  <p:clrMapOvr>
    <a:masterClrMapping/>
  </p:clrMapOvr>
  <p:transition spd="slow" advClick="0">
    <p:push dir="u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40117460"/>
      </p:ext>
    </p:extLst>
  </p:cSld>
  <p:clrMapOvr>
    <a:masterClrMapping/>
  </p:clrMapOvr>
  <p:transition spd="slow" advClick="0">
    <p:push dir="u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96887435"/>
      </p:ext>
    </p:extLst>
  </p:cSld>
  <p:clrMapOvr>
    <a:masterClrMapping/>
  </p:clrMapOvr>
  <p:transition spd="slow" advClick="0">
    <p:push dir="u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575321500"/>
      </p:ext>
    </p:extLst>
  </p:cSld>
  <p:clrMapOvr>
    <a:masterClrMapping/>
  </p:clrMapOvr>
  <p:transition spd="slow" advClick="0">
    <p:push dir="u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4" y="273113"/>
            <a:ext cx="4010562" cy="116232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117"/>
            <a:ext cx="6814780" cy="5854468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4" y="1435437"/>
            <a:ext cx="4010562" cy="4692149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71293340"/>
      </p:ext>
    </p:extLst>
  </p:cSld>
  <p:clrMapOvr>
    <a:masterClrMapping/>
  </p:clrMapOvr>
  <p:transition spd="slow" advClick="0">
    <p:push dir="u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1714"/>
            <a:ext cx="7314248" cy="56687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918"/>
            <a:ext cx="7314248" cy="4115753"/>
          </a:xfrm>
        </p:spPr>
        <p:txBody>
          <a:bodyPr/>
          <a:lstStyle>
            <a:lvl1pPr marL="0" indent="0">
              <a:buNone/>
              <a:defRPr sz="4300"/>
            </a:lvl1pPr>
            <a:lvl2pPr marL="609585" indent="0">
              <a:buNone/>
              <a:defRPr sz="38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8584"/>
            <a:ext cx="7314248" cy="805049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37326704"/>
      </p:ext>
    </p:extLst>
  </p:cSld>
  <p:clrMapOvr>
    <a:masterClrMapping/>
  </p:clrMapOvr>
  <p:transition spd="slow" advClick="0">
    <p:push dir="u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838530"/>
      </p:ext>
    </p:extLst>
  </p:cSld>
  <p:clrMapOvr>
    <a:masterClrMapping/>
  </p:clrMapOvr>
  <p:transition spd="slow" advClick="0">
    <p:push dir="u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50" y="274704"/>
            <a:ext cx="2742843" cy="58528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2" y="274704"/>
            <a:ext cx="8025355" cy="58528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04671184"/>
      </p:ext>
    </p:extLst>
  </p:cSld>
  <p:clrMapOvr>
    <a:masterClrMapping/>
  </p:clrMapOvr>
  <p:transition spd="slow" advClick="0">
    <p:push dir="u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871125951"/>
      </p:ext>
    </p:extLst>
  </p:cSld>
  <p:clrMapOvr>
    <a:masterClrMapping/>
  </p:clrMapOvr>
  <p:transition spd="slow" advClick="0">
    <p:push dir="u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802" y="1122623"/>
            <a:ext cx="9142810" cy="2388153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802" y="3602872"/>
            <a:ext cx="9142810" cy="165614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pPr/>
              <a:t>2023/9/29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031698388"/>
      </p:ext>
    </p:extLst>
  </p:cSld>
  <p:clrMapOvr>
    <a:masterClrMapping/>
  </p:clrMapOvr>
  <p:transition spd="slow" advClick="0" advTm="1000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80" y="365211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679" y="1681553"/>
            <a:ext cx="5157116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679" y="2505656"/>
            <a:ext cx="5157116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1398" y="1681553"/>
            <a:ext cx="5182513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1398" y="2505656"/>
            <a:ext cx="5182513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pPr/>
              <a:t>2023/9/29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859191107"/>
      </p:ext>
    </p:extLst>
  </p:cSld>
  <p:clrMapOvr>
    <a:masterClrMapping/>
  </p:clrMapOvr>
  <p:transition spd="slow" advClick="0">
    <p:push dir="u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pPr/>
              <a:t>2023/9/29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565226673"/>
      </p:ext>
    </p:extLst>
  </p:cSld>
  <p:clrMapOvr>
    <a:masterClrMapping/>
  </p:clrMapOvr>
  <p:transition spd="slow" advClick="0" advTm="1000">
    <p:push dir="u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742" y="1710134"/>
            <a:ext cx="10514231" cy="2853398"/>
          </a:xfrm>
        </p:spPr>
        <p:txBody>
          <a:bodyPr anchor="b"/>
          <a:lstStyle>
            <a:lvl1pPr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742" y="4590526"/>
            <a:ext cx="10514231" cy="150053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5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pPr/>
              <a:t>2023/9/29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048003403"/>
      </p:ext>
    </p:extLst>
  </p:cSld>
  <p:clrMapOvr>
    <a:masterClrMapping/>
  </p:clrMapOvr>
  <p:transition spd="slow" advClick="0" advTm="1000">
    <p:push dir="u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091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1396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pPr/>
              <a:t>2023/9/29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689924218"/>
      </p:ext>
    </p:extLst>
  </p:cSld>
  <p:clrMapOvr>
    <a:masterClrMapping/>
  </p:clrMapOvr>
  <p:transition spd="slow" advClick="0" advTm="1000">
    <p:push dir="u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679" y="365210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679" y="1681552"/>
            <a:ext cx="5157116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679" y="2505655"/>
            <a:ext cx="5157116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1397" y="1681552"/>
            <a:ext cx="5182513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1397" y="2505655"/>
            <a:ext cx="5182513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pPr/>
              <a:t>2023/9/29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024298705"/>
      </p:ext>
    </p:extLst>
  </p:cSld>
  <p:clrMapOvr>
    <a:masterClrMapping/>
  </p:clrMapOvr>
  <p:transition spd="slow" advClick="0" advTm="1000">
    <p:push dir="u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pPr/>
              <a:t>2023/9/29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713092832"/>
      </p:ext>
    </p:extLst>
  </p:cSld>
  <p:clrMapOvr>
    <a:masterClrMapping/>
  </p:clrMapOvr>
  <p:transition spd="slow" advClick="0" advTm="1000">
    <p:push dir="u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pPr/>
              <a:t>2023/9/29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824618450"/>
      </p:ext>
    </p:extLst>
  </p:cSld>
  <p:clrMapOvr>
    <a:masterClrMapping/>
  </p:clrMapOvr>
  <p:transition spd="slow" advClick="0" advTm="1000">
    <p:push dir="u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679" y="457306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2513" y="987654"/>
            <a:ext cx="6171397" cy="487475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679" y="2057876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pPr/>
              <a:t>2023/9/29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799236951"/>
      </p:ext>
    </p:extLst>
  </p:cSld>
  <p:clrMapOvr>
    <a:masterClrMapping/>
  </p:clrMapOvr>
  <p:transition spd="slow" advClick="0" advTm="1000">
    <p:push dir="u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679" y="457306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2513" y="987654"/>
            <a:ext cx="6171397" cy="4874754"/>
          </a:xfrm>
        </p:spPr>
        <p:txBody>
          <a:bodyPr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9" indent="0">
              <a:buNone/>
              <a:defRPr sz="2400"/>
            </a:lvl3pPr>
            <a:lvl4pPr marL="1371463" indent="0">
              <a:buNone/>
              <a:defRPr sz="2000"/>
            </a:lvl4pPr>
            <a:lvl5pPr marL="1828617" indent="0">
              <a:buNone/>
              <a:defRPr sz="2000"/>
            </a:lvl5pPr>
            <a:lvl6pPr marL="2285771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4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679" y="2057876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pPr/>
              <a:t>2023/9/29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894984440"/>
      </p:ext>
    </p:extLst>
  </p:cSld>
  <p:clrMapOvr>
    <a:masterClrMapping/>
  </p:clrMapOvr>
  <p:transition spd="slow" advClick="0" advTm="1000">
    <p:push dir="u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pPr/>
              <a:t>2023/9/29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772965160"/>
      </p:ext>
    </p:extLst>
  </p:cSld>
  <p:clrMapOvr>
    <a:masterClrMapping/>
  </p:clrMapOvr>
  <p:transition spd="slow" advClick="0" advTm="1000">
    <p:push dir="u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3764" y="365209"/>
            <a:ext cx="2628558" cy="581318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091" y="365209"/>
            <a:ext cx="7733293" cy="5813184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pPr/>
              <a:t>2023/9/29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170043643"/>
      </p:ext>
    </p:extLst>
  </p:cSld>
  <p:clrMapOvr>
    <a:masterClrMapping/>
  </p:clrMapOvr>
  <p:transition spd="slow" advClick="0" advTm="1000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pPr/>
              <a:t>2023/9/29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868750460"/>
      </p:ext>
    </p:extLst>
  </p:cSld>
  <p:clrMapOvr>
    <a:masterClrMapping/>
  </p:clrMapOvr>
  <p:transition spd="slow" advClick="0">
    <p:push dir="u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1" y="2130920"/>
            <a:ext cx="10361851" cy="147036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2" y="3887100"/>
            <a:ext cx="8533289" cy="17530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29/9/2023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554609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 advClick="0" advTm="3000">
        <p14:conveyor dir="l"/>
      </p:transition>
    </mc:Choice>
    <mc:Fallback>
      <p:transition spd="slow" advClick="0" advTm="3000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29/9/2023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295597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 advClick="0" advTm="3000">
        <p14:conveyor dir="l"/>
      </p:transition>
    </mc:Choice>
    <mc:Fallback>
      <p:transition spd="slow" advClick="0" advTm="3000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59" y="4407922"/>
            <a:ext cx="10361851" cy="136239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59" y="2907387"/>
            <a:ext cx="10361851" cy="1500534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6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29/9/2023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825532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 advClick="0" advTm="3000">
        <p14:conveyor dir="l"/>
      </p:transition>
    </mc:Choice>
    <mc:Fallback>
      <p:transition spd="slow" advClick="0" advTm="3000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1" y="1600572"/>
            <a:ext cx="5384099" cy="452701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3" y="1600572"/>
            <a:ext cx="5384099" cy="452701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29/9/2023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297975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 advClick="0" advTm="3000">
        <p14:conveyor dir="l"/>
      </p:transition>
    </mc:Choice>
    <mc:Fallback>
      <p:transition spd="slow" advClick="0" advTm="3000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535469"/>
            <a:ext cx="5386216" cy="63991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1" y="2175379"/>
            <a:ext cx="5386216" cy="395220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2" y="1535469"/>
            <a:ext cx="5388332" cy="63991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2" y="2175379"/>
            <a:ext cx="5388332" cy="395220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29/9/2023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796144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 advClick="0" advTm="3000">
        <p14:conveyor dir="l"/>
      </p:transition>
    </mc:Choice>
    <mc:Fallback>
      <p:transition spd="slow" advClick="0" advTm="3000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29/9/2023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948295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 advClick="0" advTm="3000">
        <p14:conveyor dir="l"/>
      </p:transition>
    </mc:Choice>
    <mc:Fallback>
      <p:transition spd="slow" advClick="0" advTm="3000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29/9/2023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725357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 advClick="0" advTm="3000">
        <p14:conveyor dir="l"/>
      </p:transition>
    </mc:Choice>
    <mc:Fallback>
      <p:transition spd="slow" advClick="0" advTm="3000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2" y="273113"/>
            <a:ext cx="4010562" cy="116231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115"/>
            <a:ext cx="6814780" cy="585446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2" y="1435434"/>
            <a:ext cx="4010562" cy="4692149"/>
          </a:xfrm>
        </p:spPr>
        <p:txBody>
          <a:bodyPr/>
          <a:lstStyle>
            <a:lvl1pPr marL="0" indent="0">
              <a:buNone/>
              <a:defRPr sz="1400"/>
            </a:lvl1pPr>
            <a:lvl2pPr marL="457154" indent="0">
              <a:buNone/>
              <a:defRPr sz="1200"/>
            </a:lvl2pPr>
            <a:lvl3pPr marL="914309" indent="0">
              <a:buNone/>
              <a:defRPr sz="1000"/>
            </a:lvl3pPr>
            <a:lvl4pPr marL="1371463" indent="0">
              <a:buNone/>
              <a:defRPr sz="900"/>
            </a:lvl4pPr>
            <a:lvl5pPr marL="1828617" indent="0">
              <a:buNone/>
              <a:defRPr sz="900"/>
            </a:lvl5pPr>
            <a:lvl6pPr marL="2285771" indent="0">
              <a:buNone/>
              <a:defRPr sz="900"/>
            </a:lvl6pPr>
            <a:lvl7pPr marL="2742926" indent="0">
              <a:buNone/>
              <a:defRPr sz="900"/>
            </a:lvl7pPr>
            <a:lvl8pPr marL="3200080" indent="0">
              <a:buNone/>
              <a:defRPr sz="900"/>
            </a:lvl8pPr>
            <a:lvl9pPr marL="365723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29/9/2023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860123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 advClick="0" advTm="3000">
        <p14:conveyor dir="l"/>
      </p:transition>
    </mc:Choice>
    <mc:Fallback>
      <p:transition spd="slow" advClick="0" advTm="3000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1712"/>
            <a:ext cx="7314248" cy="56686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917"/>
            <a:ext cx="7314248" cy="4115753"/>
          </a:xfrm>
        </p:spPr>
        <p:txBody>
          <a:bodyPr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9" indent="0">
              <a:buNone/>
              <a:defRPr sz="2400"/>
            </a:lvl3pPr>
            <a:lvl4pPr marL="1371463" indent="0">
              <a:buNone/>
              <a:defRPr sz="2000"/>
            </a:lvl4pPr>
            <a:lvl5pPr marL="1828617" indent="0">
              <a:buNone/>
              <a:defRPr sz="2000"/>
            </a:lvl5pPr>
            <a:lvl6pPr marL="2285771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4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8581"/>
            <a:ext cx="7314248" cy="805048"/>
          </a:xfrm>
        </p:spPr>
        <p:txBody>
          <a:bodyPr/>
          <a:lstStyle>
            <a:lvl1pPr marL="0" indent="0">
              <a:buNone/>
              <a:defRPr sz="1400"/>
            </a:lvl1pPr>
            <a:lvl2pPr marL="457154" indent="0">
              <a:buNone/>
              <a:defRPr sz="1200"/>
            </a:lvl2pPr>
            <a:lvl3pPr marL="914309" indent="0">
              <a:buNone/>
              <a:defRPr sz="1000"/>
            </a:lvl3pPr>
            <a:lvl4pPr marL="1371463" indent="0">
              <a:buNone/>
              <a:defRPr sz="900"/>
            </a:lvl4pPr>
            <a:lvl5pPr marL="1828617" indent="0">
              <a:buNone/>
              <a:defRPr sz="900"/>
            </a:lvl5pPr>
            <a:lvl6pPr marL="2285771" indent="0">
              <a:buNone/>
              <a:defRPr sz="900"/>
            </a:lvl6pPr>
            <a:lvl7pPr marL="2742926" indent="0">
              <a:buNone/>
              <a:defRPr sz="900"/>
            </a:lvl7pPr>
            <a:lvl8pPr marL="3200080" indent="0">
              <a:buNone/>
              <a:defRPr sz="900"/>
            </a:lvl8pPr>
            <a:lvl9pPr marL="365723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29/9/2023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935070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 advClick="0" advTm="3000">
        <p14:conveyor dir="l"/>
      </p:transition>
    </mc:Choice>
    <mc:Fallback>
      <p:transition spd="slow" advClick="0" advTm="3000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29/9/2023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991422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 advClick="0" advTm="3000">
        <p14:conveyor dir="l"/>
      </p:transition>
    </mc:Choice>
    <mc:Fallback>
      <p:transition spd="slow" advClick="0" advTm="3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pPr/>
              <a:t>2023/9/29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239858109"/>
      </p:ext>
    </p:extLst>
  </p:cSld>
  <p:clrMapOvr>
    <a:masterClrMapping/>
  </p:clrMapOvr>
  <p:transition spd="slow" advClick="0">
    <p:push dir="u"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49" y="274703"/>
            <a:ext cx="2742843" cy="58528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1" y="274703"/>
            <a:ext cx="8025355" cy="58528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29/9/2023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875412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 advClick="0" advTm="3000">
        <p14:conveyor dir="l"/>
      </p:transition>
    </mc:Choice>
    <mc:Fallback>
      <p:transition spd="slow" advClick="0" advTm="3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7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2514" y="987654"/>
            <a:ext cx="6171397" cy="487475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pPr/>
              <a:t>2023/9/29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088435494"/>
      </p:ext>
    </p:extLst>
  </p:cSld>
  <p:clrMapOvr>
    <a:masterClrMapping/>
  </p:clrMapOvr>
  <p:transition spd="slow" advClick="0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7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2514" y="987654"/>
            <a:ext cx="6171397" cy="487475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pPr/>
              <a:t>2023/9/29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226505172"/>
      </p:ext>
    </p:extLst>
  </p:cSld>
  <p:clrMapOvr>
    <a:masterClrMapping/>
  </p:clrMapOvr>
  <p:transition spd="slow" advClick="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092" y="365211"/>
            <a:ext cx="10514231" cy="132587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092" y="1826048"/>
            <a:ext cx="10514231" cy="4352346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092" y="6357823"/>
            <a:ext cx="2742843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4388EF-52D1-4258-9BE5-BCD010C7D4DE}" type="datetimeFigureOut">
              <a:rPr lang="zh-CN" altLang="en-US" smtClean="0"/>
              <a:pPr/>
              <a:t>2023/9/29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075" y="6357823"/>
            <a:ext cx="4114264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09480" y="6357823"/>
            <a:ext cx="2742843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3EE65E-57D2-4566-898C-4F2076833F8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93402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70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2"/>
            <a:ext cx="10971372" cy="4527011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7825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5782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7825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59065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</p:sldLayoutIdLst>
  <p:transition spd="slow" advClick="0">
    <p:push dir="u"/>
  </p:transition>
  <p:hf hdr="0" ftr="0" dt="0"/>
  <p:txStyles>
    <p:titleStyle>
      <a:lvl1pPr algn="ctr" defTabSz="121917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091" y="1826048"/>
            <a:ext cx="10514231" cy="43523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pPr/>
              <a:t>2023/9/29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119506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p:transition spd="slow" advClick="0" advTm="1000">
    <p:push dir="u"/>
  </p:transition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7" indent="-228577" algn="l" defTabSz="9143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4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3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701"/>
            <a:ext cx="10971372" cy="11432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2"/>
            <a:ext cx="10971372" cy="45270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7823"/>
            <a:ext cx="2844430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29/9/2023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8" y="6357823"/>
            <a:ext cx="3860297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7823"/>
            <a:ext cx="2844430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65463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</p:sldLayoutIdLst>
  <mc:AlternateContent xmlns:mc="http://schemas.openxmlformats.org/markup-compatibility/2006">
    <mc:Choice xmlns:p14="http://schemas.microsoft.com/office/powerpoint/2010/main" xmlns="" Requires="p14">
      <p:transition spd="slow" p14:dur="3000" advClick="0" advTm="3000">
        <p14:conveyor dir="l"/>
      </p:transition>
    </mc:Choice>
    <mc:Fallback>
      <p:transition spd="slow" advClick="0" advTm="3000">
        <p:fade/>
      </p:transition>
    </mc:Fallback>
  </mc:AlternateContent>
  <p:txStyles>
    <p:titleStyle>
      <a:lvl1pPr algn="ctr" defTabSz="914309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66" indent="-342866" algn="l" defTabSz="914309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76" indent="-285721" algn="l" defTabSz="914309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7" algn="l" defTabSz="914309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7" algn="l" defTabSz="914309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4" indent="-228577" algn="l" defTabSz="914309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7" algn="l" defTabSz="91430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3" indent="-228577" algn="l" defTabSz="91430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7" algn="l" defTabSz="91430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1" indent="-228577" algn="l" defTabSz="91430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29/09/2023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51570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ransition spd="slow" advClick="0">
    <p:push dir="u"/>
  </p:transition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29/09/2023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17608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</p:sldLayoutIdLst>
  <p:transition spd="slow" advClick="0">
    <p:push dir="u"/>
  </p:transition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29/09/2023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04781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</p:sldLayoutIdLst>
  <p:transition spd="slow" advClick="0">
    <p:push dir="u"/>
  </p:transition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29/09/2023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39413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p:transition spd="slow" advClick="0">
    <p:push dir="u"/>
  </p:transition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29/09/2023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89209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</p:sldLayoutIdLst>
  <p:transition spd="slow" advClick="0">
    <p:push dir="u"/>
  </p:transition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29/09/2023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88393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</p:sldLayoutIdLst>
  <p:transition spd="slow" advClick="0">
    <p:push dir="u"/>
  </p:transition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29/09/2023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48486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</p:sldLayoutIdLst>
  <p:transition spd="slow" advClick="0">
    <p:push dir="u"/>
  </p:transition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29/09/2023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84714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</p:sldLayoutIdLst>
  <p:transition spd="slow" advClick="0">
    <p:push dir="u"/>
  </p:transition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43.xml"/><Relationship Id="rId1" Type="http://schemas.openxmlformats.org/officeDocument/2006/relationships/tags" Target="../tags/tag3.xml"/><Relationship Id="rId6" Type="http://schemas.openxmlformats.org/officeDocument/2006/relationships/image" Target="../media/image15.png"/><Relationship Id="rId5" Type="http://schemas.openxmlformats.org/officeDocument/2006/relationships/image" Target="../media/image13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1.png"/><Relationship Id="rId5" Type="http://schemas.openxmlformats.org/officeDocument/2006/relationships/image" Target="../media/image19.png"/><Relationship Id="rId4" Type="http://schemas.openxmlformats.org/officeDocument/2006/relationships/image" Target="../media/image1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1.png"/><Relationship Id="rId5" Type="http://schemas.openxmlformats.org/officeDocument/2006/relationships/image" Target="../media/image19.png"/><Relationship Id="rId4" Type="http://schemas.openxmlformats.org/officeDocument/2006/relationships/image" Target="../media/image1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5.png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60.xml"/><Relationship Id="rId1" Type="http://schemas.openxmlformats.org/officeDocument/2006/relationships/tags" Target="../tags/tag4.xml"/><Relationship Id="rId6" Type="http://schemas.openxmlformats.org/officeDocument/2006/relationships/image" Target="../media/image9.png"/><Relationship Id="rId5" Type="http://schemas.openxmlformats.org/officeDocument/2006/relationships/image" Target="../media/image15.png"/><Relationship Id="rId4" Type="http://schemas.openxmlformats.org/officeDocument/2006/relationships/image" Target="../media/image46.png"/><Relationship Id="rId9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43.xml"/><Relationship Id="rId1" Type="http://schemas.openxmlformats.org/officeDocument/2006/relationships/tags" Target="../tags/tag2.xml"/><Relationship Id="rId6" Type="http://schemas.openxmlformats.org/officeDocument/2006/relationships/image" Target="../media/image13.png"/><Relationship Id="rId5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7C8A3FDF-0425-43EB-A07F-4D3CA56D48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1241"/>
            <a:ext cx="12190413" cy="6857107"/>
          </a:xfrm>
          <a:prstGeom prst="rect">
            <a:avLst/>
          </a:prstGeom>
        </p:spPr>
      </p:pic>
      <p:sp>
        <p:nvSpPr>
          <p:cNvPr id="4" name="文本框 7">
            <a:extLst>
              <a:ext uri="{FF2B5EF4-FFF2-40B4-BE49-F238E27FC236}">
                <a16:creationId xmlns="" xmlns:a16="http://schemas.microsoft.com/office/drawing/2014/main" id="{35A38F1E-50C7-4578-A31F-D456FBD91A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5455" y="734291"/>
            <a:ext cx="9684327" cy="34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685731"/>
            <a:r>
              <a:rPr lang="en-US" altLang="zh-CN" sz="4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B. VIẾT</a:t>
            </a:r>
          </a:p>
          <a:p>
            <a:pPr algn="ctr" defTabSz="685731"/>
            <a:r>
              <a:rPr lang="en-US" altLang="zh-CN" sz="4400" b="1" dirty="0" err="1" smtClean="0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Tiết</a:t>
            </a:r>
            <a:r>
              <a:rPr lang="en-US" altLang="zh-CN" sz="4400" b="1" dirty="0" smtClean="0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22-23</a:t>
            </a:r>
          </a:p>
          <a:p>
            <a:pPr algn="ctr" defTabSz="685731"/>
            <a:r>
              <a:rPr lang="en-US" altLang="zh-CN" sz="4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VIẾT BÀI VĂN KỂ LẠI SỰ THẬT </a:t>
            </a:r>
          </a:p>
          <a:p>
            <a:pPr algn="ctr" defTabSz="685731"/>
            <a:r>
              <a:rPr lang="en-US" altLang="zh-CN" sz="4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CÓ LIÊN QUAN ĐẾN NHÂN VẬT  HOẶC SỰ KIỆN LỊCH SỬ</a:t>
            </a:r>
            <a:endParaRPr lang="en-US" altLang="zh-CN" sz="4400" b="1" dirty="0">
              <a:solidFill>
                <a:srgbClr val="FF0000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91780411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F1A22B17-46AB-4F77-BE62-207AEFC3BF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-1" y="1241"/>
            <a:ext cx="12190413" cy="6857107"/>
          </a:xfrm>
          <a:prstGeom prst="rect">
            <a:avLst/>
          </a:prstGeom>
        </p:spPr>
      </p:pic>
      <p:sp>
        <p:nvSpPr>
          <p:cNvPr id="11" name="椭圆 11">
            <a:extLst>
              <a:ext uri="{FF2B5EF4-FFF2-40B4-BE49-F238E27FC236}">
                <a16:creationId xmlns="" xmlns:a16="http://schemas.microsoft.com/office/drawing/2014/main" id="{9BC7E6FA-528F-45B6-8B18-804E1C35FC90}"/>
              </a:ext>
            </a:extLst>
          </p:cNvPr>
          <p:cNvSpPr/>
          <p:nvPr/>
        </p:nvSpPr>
        <p:spPr>
          <a:xfrm>
            <a:off x="1440873" y="2221010"/>
            <a:ext cx="2035384" cy="1224056"/>
          </a:xfrm>
          <a:prstGeom prst="ellipse">
            <a:avLst/>
          </a:prstGeom>
          <a:solidFill>
            <a:srgbClr val="3668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4800" noProof="1">
                <a:latin typeface="华文新魏" panose="02010800040101010101" pitchFamily="2" charset="-122"/>
                <a:ea typeface="华文新魏" panose="02010800040101010101" pitchFamily="2" charset="-122"/>
              </a:rPr>
              <a:t>2</a:t>
            </a:r>
            <a:endParaRPr lang="zh-CN" altLang="en-US" sz="4800" noProof="1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grpSp>
        <p:nvGrpSpPr>
          <p:cNvPr id="12" name="组合 13">
            <a:extLst>
              <a:ext uri="{FF2B5EF4-FFF2-40B4-BE49-F238E27FC236}">
                <a16:creationId xmlns="" xmlns:a16="http://schemas.microsoft.com/office/drawing/2014/main" id="{EA902CD6-C1D2-4103-BDED-265EB3CC792E}"/>
              </a:ext>
            </a:extLst>
          </p:cNvPr>
          <p:cNvGrpSpPr/>
          <p:nvPr/>
        </p:nvGrpSpPr>
        <p:grpSpPr>
          <a:xfrm>
            <a:off x="3673398" y="2009304"/>
            <a:ext cx="6800637" cy="3693319"/>
            <a:chOff x="4953000" y="1926738"/>
            <a:chExt cx="4157384" cy="3693319"/>
          </a:xfrm>
        </p:grpSpPr>
        <p:sp>
          <p:nvSpPr>
            <p:cNvPr id="13" name="矩形 14">
              <a:extLst>
                <a:ext uri="{FF2B5EF4-FFF2-40B4-BE49-F238E27FC236}">
                  <a16:creationId xmlns="" xmlns:a16="http://schemas.microsoft.com/office/drawing/2014/main" id="{AB75DB16-C788-4C32-A358-27914BC2E908}"/>
                </a:ext>
              </a:extLst>
            </p:cNvPr>
            <p:cNvSpPr/>
            <p:nvPr/>
          </p:nvSpPr>
          <p:spPr>
            <a:xfrm>
              <a:off x="4953000" y="1926738"/>
              <a:ext cx="4157384" cy="3693319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 eaLnBrk="1" hangingPunct="1">
                <a:defRPr/>
              </a:pPr>
              <a:r>
                <a:rPr lang="en-US" altLang="zh-CN" sz="6000" b="1" noProof="1" smtClean="0">
                  <a:solidFill>
                    <a:srgbClr val="366896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HÌNH THÀNH KIẾN THỨC</a:t>
              </a:r>
              <a:endParaRPr lang="zh-CN" altLang="en-US" sz="6000" b="1" noProof="1">
                <a:solidFill>
                  <a:srgbClr val="366896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  <p:cxnSp>
          <p:nvCxnSpPr>
            <p:cNvPr id="14" name="直接连接符 15">
              <a:extLst>
                <a:ext uri="{FF2B5EF4-FFF2-40B4-BE49-F238E27FC236}">
                  <a16:creationId xmlns="" xmlns:a16="http://schemas.microsoft.com/office/drawing/2014/main" id="{BE873137-ECFA-4152-B1C5-F84B44CF3FE9}"/>
                </a:ext>
              </a:extLst>
            </p:cNvPr>
            <p:cNvCxnSpPr>
              <a:cxnSpLocks/>
            </p:cNvCxnSpPr>
            <p:nvPr/>
          </p:nvCxnSpPr>
          <p:spPr>
            <a:xfrm>
              <a:off x="4953000" y="2894312"/>
              <a:ext cx="3314700" cy="0"/>
            </a:xfrm>
            <a:prstGeom prst="line">
              <a:avLst/>
            </a:prstGeom>
            <a:ln w="12700">
              <a:solidFill>
                <a:srgbClr val="36689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" name="图片 3">
            <a:extLst>
              <a:ext uri="{FF2B5EF4-FFF2-40B4-BE49-F238E27FC236}">
                <a16:creationId xmlns="" xmlns:a16="http://schemas.microsoft.com/office/drawing/2014/main" id="{36559B4B-6097-4ACA-A5F1-4AFF5798F74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83500" b="67837"/>
          <a:stretch>
            <a:fillRect/>
          </a:stretch>
        </p:blipFill>
        <p:spPr>
          <a:xfrm>
            <a:off x="8811719" y="1035367"/>
            <a:ext cx="1777926" cy="1947873"/>
          </a:xfrm>
          <a:prstGeom prst="rect">
            <a:avLst/>
          </a:prstGeom>
        </p:spPr>
      </p:pic>
      <p:pic>
        <p:nvPicPr>
          <p:cNvPr id="19" name="图片 14">
            <a:extLst>
              <a:ext uri="{FF2B5EF4-FFF2-40B4-BE49-F238E27FC236}">
                <a16:creationId xmlns="" xmlns:a16="http://schemas.microsoft.com/office/drawing/2014/main" id="{23E32D04-AA65-425B-9FAE-4C12CD2A9DD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916201">
            <a:off x="7482845" y="4433731"/>
            <a:ext cx="2068340" cy="1328053"/>
          </a:xfrm>
          <a:prstGeom prst="rect">
            <a:avLst/>
          </a:prstGeom>
        </p:spPr>
      </p:pic>
      <p:pic>
        <p:nvPicPr>
          <p:cNvPr id="20" name="图片 10">
            <a:extLst>
              <a:ext uri="{FF2B5EF4-FFF2-40B4-BE49-F238E27FC236}">
                <a16:creationId xmlns="" xmlns:a16="http://schemas.microsoft.com/office/drawing/2014/main" id="{E01D4455-3AD0-45F5-993D-774CEDCB183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66423" y="3583686"/>
            <a:ext cx="1506975" cy="856056"/>
          </a:xfrm>
          <a:prstGeom prst="rect">
            <a:avLst/>
          </a:prstGeom>
        </p:spPr>
      </p:pic>
      <p:pic>
        <p:nvPicPr>
          <p:cNvPr id="21" name="图片 19">
            <a:extLst>
              <a:ext uri="{FF2B5EF4-FFF2-40B4-BE49-F238E27FC236}">
                <a16:creationId xmlns="" xmlns:a16="http://schemas.microsoft.com/office/drawing/2014/main" id="{74ACD540-66A0-4138-B9A5-7619DF64BB7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26084" y="3994583"/>
            <a:ext cx="5266750" cy="526675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443101931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图片 11">
            <a:extLst>
              <a:ext uri="{FF2B5EF4-FFF2-40B4-BE49-F238E27FC236}">
                <a16:creationId xmlns="" xmlns:a16="http://schemas.microsoft.com/office/drawing/2014/main" id="{9C6A6309-3DA2-426F-9025-0D2ABD4E42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75083" y="476823"/>
            <a:ext cx="9069288" cy="3909967"/>
          </a:xfrm>
          <a:prstGeom prst="rect">
            <a:avLst/>
          </a:prstGeom>
        </p:spPr>
      </p:pic>
      <p:sp>
        <p:nvSpPr>
          <p:cNvPr id="100" name="标题 1">
            <a:extLst>
              <a:ext uri="{FF2B5EF4-FFF2-40B4-BE49-F238E27FC236}">
                <a16:creationId xmlns="" xmlns:a16="http://schemas.microsoft.com/office/drawing/2014/main" id="{D78DF3CE-C80F-4952-8728-D1983AA308D2}"/>
              </a:ext>
            </a:extLst>
          </p:cNvPr>
          <p:cNvSpPr txBox="1">
            <a:spLocks/>
          </p:cNvSpPr>
          <p:nvPr/>
        </p:nvSpPr>
        <p:spPr>
          <a:xfrm>
            <a:off x="2133600" y="858982"/>
            <a:ext cx="7804373" cy="262621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42950" indent="-742950" algn="l">
              <a:buAutoNum type="arabicPeriod"/>
            </a:pPr>
            <a:endParaRPr lang="en-US" altLang="zh-CN" sz="4400" b="1" u="sng" dirty="0" smtClean="0">
              <a:solidFill>
                <a:srgbClr val="FF0000"/>
              </a:solidFill>
              <a:latin typeface="Times New Roman" panose="02020603050405020304" pitchFamily="18" charset="0"/>
              <a:ea typeface="包图简圆体" panose="02010601030101010101" pitchFamily="2" charset="-122"/>
              <a:cs typeface="Times New Roman" panose="02020603050405020304" pitchFamily="18" charset="0"/>
            </a:endParaRPr>
          </a:p>
          <a:p>
            <a:pPr marL="742950" indent="-742950" algn="l">
              <a:buAutoNum type="arabicPeriod"/>
            </a:pPr>
            <a:endParaRPr lang="en-US" altLang="zh-CN" sz="4400" b="1" u="sng" dirty="0">
              <a:solidFill>
                <a:srgbClr val="FF0000"/>
              </a:solidFill>
              <a:latin typeface="Times New Roman" panose="02020603050405020304" pitchFamily="18" charset="0"/>
              <a:ea typeface="包图简圆体" panose="02010601030101010101" pitchFamily="2" charset="-122"/>
              <a:cs typeface="Times New Roman" panose="02020603050405020304" pitchFamily="18" charset="0"/>
            </a:endParaRPr>
          </a:p>
          <a:p>
            <a:pPr marL="742950" indent="-742950" algn="l">
              <a:buAutoNum type="arabicPeriod"/>
            </a:pPr>
            <a:endParaRPr lang="en-US" altLang="zh-CN" sz="4400" b="1" u="sng" dirty="0" smtClean="0">
              <a:solidFill>
                <a:srgbClr val="FF0000"/>
              </a:solidFill>
              <a:latin typeface="Times New Roman" panose="02020603050405020304" pitchFamily="18" charset="0"/>
              <a:ea typeface="包图简圆体" panose="02010601030101010101" pitchFamily="2" charset="-122"/>
              <a:cs typeface="Times New Roman" panose="02020603050405020304" pitchFamily="18" charset="0"/>
            </a:endParaRPr>
          </a:p>
          <a:p>
            <a:pPr marL="857250" indent="-857250" algn="l">
              <a:buAutoNum type="romanUcPeriod"/>
            </a:pPr>
            <a:r>
              <a:rPr lang="en-US" altLang="zh-CN" sz="44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Một</a:t>
            </a:r>
            <a:r>
              <a:rPr lang="en-US" altLang="zh-CN" sz="4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số</a:t>
            </a:r>
            <a:r>
              <a:rPr lang="en-US" altLang="zh-CN" sz="4400" b="1" u="sng" dirty="0">
                <a:solidFill>
                  <a:srgbClr val="FF0000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điểm</a:t>
            </a:r>
            <a:r>
              <a:rPr lang="en-US" altLang="zh-CN" sz="4400" b="1" u="sng" dirty="0">
                <a:solidFill>
                  <a:srgbClr val="FF0000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cần</a:t>
            </a:r>
            <a:r>
              <a:rPr lang="en-US" altLang="zh-CN" sz="4400" b="1" u="sng" dirty="0">
                <a:solidFill>
                  <a:srgbClr val="FF0000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lưu</a:t>
            </a:r>
            <a:r>
              <a:rPr lang="en-US" altLang="zh-CN" sz="4400" b="1" u="sng" dirty="0">
                <a:solidFill>
                  <a:srgbClr val="FF0000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 ý </a:t>
            </a:r>
            <a:r>
              <a:rPr lang="en-US" altLang="zh-CN" sz="44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khi</a:t>
            </a:r>
            <a:r>
              <a:rPr lang="en-US" altLang="zh-CN" sz="4400" b="1" u="sng" dirty="0">
                <a:solidFill>
                  <a:srgbClr val="FF0000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viết</a:t>
            </a:r>
            <a:r>
              <a:rPr lang="en-US" altLang="zh-CN" sz="4400" b="1" u="sng" dirty="0">
                <a:solidFill>
                  <a:srgbClr val="FF0000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bài</a:t>
            </a:r>
            <a:r>
              <a:rPr lang="en-US" altLang="zh-CN" sz="4400" b="1" u="sng" dirty="0">
                <a:solidFill>
                  <a:srgbClr val="FF0000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kể</a:t>
            </a:r>
            <a:r>
              <a:rPr lang="en-US" altLang="zh-CN" sz="4400" b="1" u="sng" dirty="0">
                <a:solidFill>
                  <a:srgbClr val="FF0000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lại</a:t>
            </a:r>
            <a:r>
              <a:rPr lang="en-US" altLang="zh-CN" sz="4400" b="1" u="sng" dirty="0">
                <a:solidFill>
                  <a:srgbClr val="FF0000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sự</a:t>
            </a:r>
            <a:r>
              <a:rPr lang="en-US" altLang="zh-CN" sz="4400" b="1" u="sng" dirty="0">
                <a:solidFill>
                  <a:srgbClr val="FF0000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việc</a:t>
            </a:r>
            <a:r>
              <a:rPr lang="en-US" altLang="zh-CN" sz="4400" b="1" u="sng" dirty="0">
                <a:solidFill>
                  <a:srgbClr val="FF0000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có</a:t>
            </a:r>
            <a:r>
              <a:rPr lang="en-US" altLang="zh-CN" sz="4400" b="1" u="sng" dirty="0">
                <a:solidFill>
                  <a:srgbClr val="FF0000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thật</a:t>
            </a:r>
            <a:r>
              <a:rPr lang="en-US" altLang="zh-CN" sz="4400" b="1" u="sng" dirty="0">
                <a:solidFill>
                  <a:srgbClr val="FF0000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hoặc</a:t>
            </a:r>
            <a:r>
              <a:rPr lang="en-US" altLang="zh-CN" sz="4400" b="1" u="sng" dirty="0">
                <a:solidFill>
                  <a:srgbClr val="FF0000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sự</a:t>
            </a:r>
            <a:r>
              <a:rPr lang="en-US" altLang="zh-CN" sz="4400" b="1" u="sng" dirty="0">
                <a:solidFill>
                  <a:srgbClr val="FF0000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kiện</a:t>
            </a:r>
            <a:r>
              <a:rPr lang="en-US" altLang="zh-CN" sz="4400" b="1" u="sng" dirty="0">
                <a:solidFill>
                  <a:srgbClr val="FF0000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lịch</a:t>
            </a:r>
            <a:r>
              <a:rPr lang="en-US" altLang="zh-CN" sz="4400" b="1" u="sng" dirty="0">
                <a:solidFill>
                  <a:srgbClr val="FF0000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u="sng" err="1" smtClean="0">
                <a:solidFill>
                  <a:srgbClr val="FF0000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sử</a:t>
            </a:r>
            <a:r>
              <a:rPr lang="en-US" altLang="zh-CN" sz="4400" b="1" u="sng">
                <a:solidFill>
                  <a:srgbClr val="FF0000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 </a:t>
            </a:r>
            <a:endParaRPr lang="en-US" altLang="zh-CN" sz="4400" b="1" u="sng" dirty="0" smtClean="0">
              <a:solidFill>
                <a:srgbClr val="FF0000"/>
              </a:solidFill>
              <a:latin typeface="Times New Roman" panose="02020603050405020304" pitchFamily="18" charset="0"/>
              <a:ea typeface="包图简圆体" panose="02010601030101010101" pitchFamily="2" charset="-122"/>
              <a:cs typeface="Times New Roman" panose="02020603050405020304" pitchFamily="18" charset="0"/>
            </a:endParaRPr>
          </a:p>
          <a:p>
            <a:pPr marL="857250" indent="-857250" algn="l"/>
            <a:r>
              <a:rPr lang="en-US" altLang="zh-CN" sz="4400" b="1" i="1" dirty="0" smtClean="0"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(</a:t>
            </a:r>
            <a:r>
              <a:rPr lang="en-US" altLang="zh-CN" sz="4400" b="1" i="1" dirty="0" err="1" smtClean="0"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Xem</a:t>
            </a:r>
            <a:r>
              <a:rPr lang="en-US" altLang="zh-CN" sz="4400" b="1" i="1" dirty="0" smtClean="0"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 SGK/45)</a:t>
            </a:r>
            <a:endParaRPr lang="zh-CN" altLang="en-US" sz="4400" b="1" i="1" dirty="0">
              <a:latin typeface="Times New Roman" panose="02020603050405020304" pitchFamily="18" charset="0"/>
              <a:ea typeface="包图简圆体" panose="02010601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85095755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8">
            <a:extLst>
              <a:ext uri="{FF2B5EF4-FFF2-40B4-BE49-F238E27FC236}">
                <a16:creationId xmlns="" xmlns:a16="http://schemas.microsoft.com/office/drawing/2014/main" id="{E9BB0E5B-E5F4-4490-B3C7-C915B81DF5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982" y="343593"/>
            <a:ext cx="10349345" cy="16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1 * </a:t>
            </a:r>
            <a:r>
              <a:rPr lang="en-US" altLang="zh-CN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Bài</a:t>
            </a:r>
            <a:r>
              <a:rPr lang="en-US" altLang="zh-C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văn</a:t>
            </a:r>
            <a:r>
              <a:rPr lang="en-US" altLang="zh-C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kể</a:t>
            </a:r>
            <a:r>
              <a:rPr lang="en-US" altLang="zh-C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lại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sự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việc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có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thật</a:t>
            </a:r>
            <a:r>
              <a:rPr lang="en-US" altLang="zh-C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lên</a:t>
            </a:r>
            <a:r>
              <a:rPr lang="en-US" altLang="zh-C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quan</a:t>
            </a:r>
            <a:r>
              <a:rPr lang="en-US" altLang="zh-C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đến</a:t>
            </a:r>
            <a:r>
              <a:rPr lang="en-US" altLang="zh-C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nhân</a:t>
            </a:r>
            <a:r>
              <a:rPr lang="en-US" altLang="zh-C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vật</a:t>
            </a:r>
            <a:r>
              <a:rPr lang="en-US" altLang="zh-C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hoặc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sự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kiện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lịch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sử</a:t>
            </a:r>
            <a:r>
              <a:rPr lang="en-US" altLang="zh-C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là</a:t>
            </a:r>
            <a:r>
              <a:rPr lang="en-US" altLang="zh-CN" sz="2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kiểu</a:t>
            </a:r>
            <a:r>
              <a:rPr lang="en-US" altLang="zh-CN" sz="2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bài</a:t>
            </a:r>
            <a:r>
              <a:rPr lang="en-US" altLang="zh-CN" sz="2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văn</a:t>
            </a:r>
            <a:r>
              <a:rPr lang="en-US" altLang="zh-CN" sz="2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thuật</a:t>
            </a:r>
            <a:r>
              <a:rPr lang="en-US" altLang="zh-CN" sz="2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lại</a:t>
            </a:r>
            <a:r>
              <a:rPr lang="en-US" altLang="zh-CN" sz="2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sự</a:t>
            </a:r>
            <a:r>
              <a:rPr lang="en-US" altLang="zh-CN" sz="2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việc</a:t>
            </a:r>
            <a:r>
              <a:rPr lang="en-US" altLang="zh-CN" sz="2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có</a:t>
            </a:r>
            <a:r>
              <a:rPr lang="en-US" altLang="zh-CN" sz="2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thật</a:t>
            </a:r>
            <a:r>
              <a:rPr lang="en-US" altLang="zh-CN" sz="2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nhằm</a:t>
            </a:r>
            <a:r>
              <a:rPr lang="en-US" altLang="zh-CN" sz="2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giúp</a:t>
            </a:r>
            <a:r>
              <a:rPr lang="en-US" altLang="zh-CN" sz="2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người</a:t>
            </a:r>
            <a:r>
              <a:rPr lang="en-US" altLang="zh-CN" sz="2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đọc</a:t>
            </a:r>
            <a:r>
              <a:rPr lang="en-US" altLang="zh-CN" sz="2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hiểu</a:t>
            </a:r>
            <a:r>
              <a:rPr lang="en-US" altLang="zh-CN" sz="2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về</a:t>
            </a:r>
            <a:r>
              <a:rPr lang="en-US" altLang="zh-CN" sz="2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sự</a:t>
            </a:r>
            <a:r>
              <a:rPr lang="en-US" altLang="zh-CN" sz="2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việc</a:t>
            </a:r>
            <a:r>
              <a:rPr lang="en-US" altLang="zh-CN" sz="2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, qua </a:t>
            </a:r>
            <a:r>
              <a:rPr lang="en-US" altLang="zh-CN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đó</a:t>
            </a:r>
            <a:r>
              <a:rPr lang="en-US" altLang="zh-CN" sz="2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hiểu</a:t>
            </a:r>
            <a:r>
              <a:rPr lang="en-US" altLang="zh-CN" sz="2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nhân</a:t>
            </a:r>
            <a:r>
              <a:rPr lang="en-US" altLang="zh-CN" sz="2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vật</a:t>
            </a:r>
            <a:r>
              <a:rPr lang="en-US" altLang="zh-CN" sz="2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/ </a:t>
            </a:r>
            <a:r>
              <a:rPr lang="en-US" altLang="zh-CN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sự</a:t>
            </a:r>
            <a:r>
              <a:rPr lang="en-US" altLang="zh-CN" sz="2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kiện</a:t>
            </a:r>
            <a:r>
              <a:rPr lang="en-US" altLang="zh-CN" sz="2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lịch</a:t>
            </a:r>
            <a:r>
              <a:rPr lang="en-US" altLang="zh-CN" sz="2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sử</a:t>
            </a:r>
            <a:r>
              <a:rPr lang="en-US" altLang="zh-CN" sz="2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có</a:t>
            </a:r>
            <a:r>
              <a:rPr lang="en-US" altLang="zh-CN" sz="2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liên</a:t>
            </a:r>
            <a:r>
              <a:rPr lang="en-US" altLang="zh-CN" sz="2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quan</a:t>
            </a:r>
            <a:r>
              <a:rPr lang="en-US" altLang="zh-CN" sz="2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.</a:t>
            </a:r>
            <a:endParaRPr lang="zh-CN" altLang="en-US" sz="2400" b="1" dirty="0">
              <a:solidFill>
                <a:srgbClr val="0070C0"/>
              </a:solidFill>
              <a:latin typeface="Times New Roman" panose="02020603050405020304" pitchFamily="18" charset="0"/>
              <a:ea typeface="包图简圆体" panose="02010601030101010101" pitchFamily="2" charset="-122"/>
              <a:cs typeface="Times New Roman" panose="02020603050405020304" pitchFamily="18" charset="0"/>
            </a:endParaRPr>
          </a:p>
          <a:p>
            <a:pPr algn="ctr" eaLnBrk="1" hangingPunct="1"/>
            <a:endParaRPr lang="zh-CN" altLang="en-US" sz="2800" b="1" dirty="0">
              <a:solidFill>
                <a:srgbClr val="366896"/>
              </a:solidFill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grpSp>
        <p:nvGrpSpPr>
          <p:cNvPr id="5" name="组合 7">
            <a:extLst>
              <a:ext uri="{FF2B5EF4-FFF2-40B4-BE49-F238E27FC236}">
                <a16:creationId xmlns="" xmlns:a16="http://schemas.microsoft.com/office/drawing/2014/main" id="{5C575D00-1C58-4B15-84E7-3F38A0052520}"/>
              </a:ext>
            </a:extLst>
          </p:cNvPr>
          <p:cNvGrpSpPr/>
          <p:nvPr/>
        </p:nvGrpSpPr>
        <p:grpSpPr>
          <a:xfrm>
            <a:off x="128319" y="2025597"/>
            <a:ext cx="3752849" cy="3017458"/>
            <a:chOff x="1104901" y="1744692"/>
            <a:chExt cx="3752849" cy="3017458"/>
          </a:xfrm>
        </p:grpSpPr>
        <p:pic>
          <p:nvPicPr>
            <p:cNvPr id="6" name="图片 4">
              <a:extLst>
                <a:ext uri="{FF2B5EF4-FFF2-40B4-BE49-F238E27FC236}">
                  <a16:creationId xmlns="" xmlns:a16="http://schemas.microsoft.com/office/drawing/2014/main" id="{7CA45B1D-8FFB-4113-A6B7-5662E7C672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8334" t="11667" r="8334" b="9444"/>
            <a:stretch/>
          </p:blipFill>
          <p:spPr>
            <a:xfrm>
              <a:off x="1104901" y="1744692"/>
              <a:ext cx="3752849" cy="3017458"/>
            </a:xfrm>
            <a:prstGeom prst="rect">
              <a:avLst/>
            </a:prstGeom>
          </p:spPr>
        </p:pic>
        <p:sp>
          <p:nvSpPr>
            <p:cNvPr id="7" name="文本框 6">
              <a:extLst>
                <a:ext uri="{FF2B5EF4-FFF2-40B4-BE49-F238E27FC236}">
                  <a16:creationId xmlns="" xmlns:a16="http://schemas.microsoft.com/office/drawing/2014/main" id="{F2B31253-814C-408F-8358-F1A73E75AB39}"/>
                </a:ext>
              </a:extLst>
            </p:cNvPr>
            <p:cNvSpPr txBox="1"/>
            <p:nvPr/>
          </p:nvSpPr>
          <p:spPr>
            <a:xfrm>
              <a:off x="1419927" y="2604708"/>
              <a:ext cx="280030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2 *</a:t>
              </a:r>
              <a:r>
                <a:rPr lang="en-US" altLang="zh-CN" sz="24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Yêu</a:t>
              </a:r>
              <a:r>
                <a:rPr lang="en-US" altLang="zh-CN" sz="24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cầu</a:t>
              </a:r>
              <a:r>
                <a:rPr lang="en-US" altLang="zh-CN" sz="24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đối</a:t>
              </a:r>
              <a:r>
                <a:rPr lang="en-US" altLang="zh-CN" sz="24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với</a:t>
              </a:r>
              <a:r>
                <a:rPr lang="en-US" altLang="zh-CN" sz="24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kiểu</a:t>
              </a:r>
              <a:r>
                <a:rPr lang="en-US" altLang="zh-CN" sz="24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bài</a:t>
              </a:r>
              <a:r>
                <a:rPr lang="en-US" altLang="zh-CN" sz="24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00" b="1" dirty="0" smtClean="0"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(</a:t>
              </a:r>
              <a:r>
                <a:rPr lang="en-US" altLang="zh-CN" sz="2400" b="1" dirty="0" err="1" smtClean="0"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xem</a:t>
              </a:r>
              <a:r>
                <a:rPr lang="en-US" altLang="zh-CN" sz="2400" b="1" dirty="0" smtClean="0"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SGK/45)</a:t>
              </a:r>
              <a:endParaRPr lang="zh-CN" altLang="en-US" sz="2400" b="1" dirty="0">
                <a:latin typeface="Times New Roman" panose="02020603050405020304" pitchFamily="18" charset="0"/>
                <a:ea typeface="字魂27号-布丁体" panose="00000505000000000000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oogle Shape;1049;p33">
            <a:extLst>
              <a:ext uri="{FF2B5EF4-FFF2-40B4-BE49-F238E27FC236}">
                <a16:creationId xmlns="" xmlns:a16="http://schemas.microsoft.com/office/drawing/2014/main" id="{C4B60FF8-A9F0-5962-CD65-9DCF555C927A}"/>
              </a:ext>
            </a:extLst>
          </p:cNvPr>
          <p:cNvGrpSpPr/>
          <p:nvPr/>
        </p:nvGrpSpPr>
        <p:grpSpPr>
          <a:xfrm flipH="1">
            <a:off x="4717865" y="1500934"/>
            <a:ext cx="552268" cy="552356"/>
            <a:chOff x="1193406" y="1795290"/>
            <a:chExt cx="888176" cy="888176"/>
          </a:xfrm>
        </p:grpSpPr>
        <p:grpSp>
          <p:nvGrpSpPr>
            <p:cNvPr id="18" name="Google Shape;1050;p33">
              <a:extLst>
                <a:ext uri="{FF2B5EF4-FFF2-40B4-BE49-F238E27FC236}">
                  <a16:creationId xmlns="" xmlns:a16="http://schemas.microsoft.com/office/drawing/2014/main" id="{E5508BE1-4366-440E-5D5F-3C67173F9F5B}"/>
                </a:ext>
              </a:extLst>
            </p:cNvPr>
            <p:cNvGrpSpPr/>
            <p:nvPr/>
          </p:nvGrpSpPr>
          <p:grpSpPr>
            <a:xfrm>
              <a:off x="1193406" y="1795290"/>
              <a:ext cx="888176" cy="888176"/>
              <a:chOff x="1075225" y="1618700"/>
              <a:chExt cx="1124700" cy="1124700"/>
            </a:xfrm>
          </p:grpSpPr>
          <p:sp>
            <p:nvSpPr>
              <p:cNvPr id="20" name="Google Shape;1051;p33">
                <a:extLst>
                  <a:ext uri="{FF2B5EF4-FFF2-40B4-BE49-F238E27FC236}">
                    <a16:creationId xmlns="" xmlns:a16="http://schemas.microsoft.com/office/drawing/2014/main" id="{DDA904FA-0213-6492-D0FE-E69ADBC97B73}"/>
                  </a:ext>
                </a:extLst>
              </p:cNvPr>
              <p:cNvSpPr/>
              <p:nvPr/>
            </p:nvSpPr>
            <p:spPr>
              <a:xfrm>
                <a:off x="1075225" y="1618700"/>
                <a:ext cx="1124700" cy="1124700"/>
              </a:xfrm>
              <a:prstGeom prst="ellipse">
                <a:avLst/>
              </a:prstGeom>
              <a:solidFill>
                <a:srgbClr val="B173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1052;p33">
                <a:extLst>
                  <a:ext uri="{FF2B5EF4-FFF2-40B4-BE49-F238E27FC236}">
                    <a16:creationId xmlns="" xmlns:a16="http://schemas.microsoft.com/office/drawing/2014/main" id="{B6F2F933-29D3-E610-4CF8-127FA50FD89A}"/>
                  </a:ext>
                </a:extLst>
              </p:cNvPr>
              <p:cNvSpPr/>
              <p:nvPr/>
            </p:nvSpPr>
            <p:spPr>
              <a:xfrm>
                <a:off x="1830625" y="1686925"/>
                <a:ext cx="212525" cy="168250"/>
              </a:xfrm>
              <a:custGeom>
                <a:avLst/>
                <a:gdLst/>
                <a:ahLst/>
                <a:cxnLst/>
                <a:rect l="l" t="t" r="r" b="b"/>
                <a:pathLst>
                  <a:path w="8501" h="6730" extrusionOk="0">
                    <a:moveTo>
                      <a:pt x="0" y="0"/>
                    </a:moveTo>
                    <a:cubicBezTo>
                      <a:pt x="3429" y="1142"/>
                      <a:pt x="5945" y="4174"/>
                      <a:pt x="8501" y="6730"/>
                    </a:cubicBezTo>
                  </a:path>
                </a:pathLst>
              </a:custGeom>
              <a:noFill/>
              <a:ln w="19050" cap="rnd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  <p:sp>
          <p:nvSpPr>
            <p:cNvPr id="19" name="Google Shape;1053;p33">
              <a:extLst>
                <a:ext uri="{FF2B5EF4-FFF2-40B4-BE49-F238E27FC236}">
                  <a16:creationId xmlns="" xmlns:a16="http://schemas.microsoft.com/office/drawing/2014/main" id="{7FDFCA31-ADD8-D7AF-EB14-C9B5FCAA2921}"/>
                </a:ext>
              </a:extLst>
            </p:cNvPr>
            <p:cNvSpPr/>
            <p:nvPr/>
          </p:nvSpPr>
          <p:spPr>
            <a:xfrm>
              <a:off x="1269987" y="2358225"/>
              <a:ext cx="138600" cy="210350"/>
            </a:xfrm>
            <a:custGeom>
              <a:avLst/>
              <a:gdLst/>
              <a:ahLst/>
              <a:cxnLst/>
              <a:rect l="l" t="t" r="r" b="b"/>
              <a:pathLst>
                <a:path w="5544" h="8414" extrusionOk="0">
                  <a:moveTo>
                    <a:pt x="190" y="0"/>
                  </a:moveTo>
                  <a:cubicBezTo>
                    <a:pt x="-861" y="3154"/>
                    <a:pt x="2778" y="6570"/>
                    <a:pt x="5544" y="8414"/>
                  </a:cubicBezTo>
                </a:path>
              </a:pathLst>
            </a:custGeom>
            <a:noFill/>
            <a:ln w="190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22" name="Google Shape;1054;p33">
            <a:extLst>
              <a:ext uri="{FF2B5EF4-FFF2-40B4-BE49-F238E27FC236}">
                <a16:creationId xmlns="" xmlns:a16="http://schemas.microsoft.com/office/drawing/2014/main" id="{D80E8E43-FAC2-615A-D942-2AC760F0D08B}"/>
              </a:ext>
            </a:extLst>
          </p:cNvPr>
          <p:cNvGrpSpPr/>
          <p:nvPr/>
        </p:nvGrpSpPr>
        <p:grpSpPr>
          <a:xfrm>
            <a:off x="4717865" y="2482182"/>
            <a:ext cx="552268" cy="552356"/>
            <a:chOff x="1193406" y="1795290"/>
            <a:chExt cx="888176" cy="888176"/>
          </a:xfrm>
        </p:grpSpPr>
        <p:grpSp>
          <p:nvGrpSpPr>
            <p:cNvPr id="23" name="Google Shape;1055;p33">
              <a:extLst>
                <a:ext uri="{FF2B5EF4-FFF2-40B4-BE49-F238E27FC236}">
                  <a16:creationId xmlns="" xmlns:a16="http://schemas.microsoft.com/office/drawing/2014/main" id="{951E3250-0F5F-6ED4-0A99-01CDCF7694B8}"/>
                </a:ext>
              </a:extLst>
            </p:cNvPr>
            <p:cNvGrpSpPr/>
            <p:nvPr/>
          </p:nvGrpSpPr>
          <p:grpSpPr>
            <a:xfrm>
              <a:off x="1193406" y="1795290"/>
              <a:ext cx="888176" cy="888176"/>
              <a:chOff x="1075225" y="1618700"/>
              <a:chExt cx="1124700" cy="1124700"/>
            </a:xfrm>
          </p:grpSpPr>
          <p:sp>
            <p:nvSpPr>
              <p:cNvPr id="25" name="Google Shape;1056;p33">
                <a:extLst>
                  <a:ext uri="{FF2B5EF4-FFF2-40B4-BE49-F238E27FC236}">
                    <a16:creationId xmlns="" xmlns:a16="http://schemas.microsoft.com/office/drawing/2014/main" id="{772B6B6F-4A98-4F47-456A-29E9068FC80E}"/>
                  </a:ext>
                </a:extLst>
              </p:cNvPr>
              <p:cNvSpPr/>
              <p:nvPr/>
            </p:nvSpPr>
            <p:spPr>
              <a:xfrm>
                <a:off x="1075225" y="1618700"/>
                <a:ext cx="1124700" cy="1124700"/>
              </a:xfrm>
              <a:prstGeom prst="ellipse">
                <a:avLst/>
              </a:prstGeom>
              <a:solidFill>
                <a:srgbClr val="E17B8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1057;p33">
                <a:extLst>
                  <a:ext uri="{FF2B5EF4-FFF2-40B4-BE49-F238E27FC236}">
                    <a16:creationId xmlns="" xmlns:a16="http://schemas.microsoft.com/office/drawing/2014/main" id="{14A8620E-930C-7C1E-73B4-C031D9E5A40C}"/>
                  </a:ext>
                </a:extLst>
              </p:cNvPr>
              <p:cNvSpPr/>
              <p:nvPr/>
            </p:nvSpPr>
            <p:spPr>
              <a:xfrm>
                <a:off x="1830625" y="1686925"/>
                <a:ext cx="212525" cy="168250"/>
              </a:xfrm>
              <a:custGeom>
                <a:avLst/>
                <a:gdLst/>
                <a:ahLst/>
                <a:cxnLst/>
                <a:rect l="l" t="t" r="r" b="b"/>
                <a:pathLst>
                  <a:path w="8501" h="6730" extrusionOk="0">
                    <a:moveTo>
                      <a:pt x="0" y="0"/>
                    </a:moveTo>
                    <a:cubicBezTo>
                      <a:pt x="3429" y="1142"/>
                      <a:pt x="5945" y="4174"/>
                      <a:pt x="8501" y="6730"/>
                    </a:cubicBezTo>
                  </a:path>
                </a:pathLst>
              </a:custGeom>
              <a:noFill/>
              <a:ln w="19050" cap="rnd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  <p:sp>
          <p:nvSpPr>
            <p:cNvPr id="24" name="Google Shape;1058;p33">
              <a:extLst>
                <a:ext uri="{FF2B5EF4-FFF2-40B4-BE49-F238E27FC236}">
                  <a16:creationId xmlns="" xmlns:a16="http://schemas.microsoft.com/office/drawing/2014/main" id="{6B28785A-6E62-775B-DC60-214BF809D54B}"/>
                </a:ext>
              </a:extLst>
            </p:cNvPr>
            <p:cNvSpPr/>
            <p:nvPr/>
          </p:nvSpPr>
          <p:spPr>
            <a:xfrm>
              <a:off x="1269987" y="2358225"/>
              <a:ext cx="138600" cy="210350"/>
            </a:xfrm>
            <a:custGeom>
              <a:avLst/>
              <a:gdLst/>
              <a:ahLst/>
              <a:cxnLst/>
              <a:rect l="l" t="t" r="r" b="b"/>
              <a:pathLst>
                <a:path w="5544" h="8414" extrusionOk="0">
                  <a:moveTo>
                    <a:pt x="190" y="0"/>
                  </a:moveTo>
                  <a:cubicBezTo>
                    <a:pt x="-861" y="3154"/>
                    <a:pt x="2778" y="6570"/>
                    <a:pt x="5544" y="8414"/>
                  </a:cubicBezTo>
                </a:path>
              </a:pathLst>
            </a:custGeom>
            <a:noFill/>
            <a:ln w="190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27" name="Google Shape;1059;p33">
            <a:extLst>
              <a:ext uri="{FF2B5EF4-FFF2-40B4-BE49-F238E27FC236}">
                <a16:creationId xmlns="" xmlns:a16="http://schemas.microsoft.com/office/drawing/2014/main" id="{A4050E7F-3DD1-6A4B-2B28-424B9C5633E1}"/>
              </a:ext>
            </a:extLst>
          </p:cNvPr>
          <p:cNvGrpSpPr/>
          <p:nvPr/>
        </p:nvGrpSpPr>
        <p:grpSpPr>
          <a:xfrm flipH="1">
            <a:off x="4717865" y="3463430"/>
            <a:ext cx="552268" cy="552356"/>
            <a:chOff x="1193406" y="1795290"/>
            <a:chExt cx="888176" cy="888176"/>
          </a:xfrm>
        </p:grpSpPr>
        <p:grpSp>
          <p:nvGrpSpPr>
            <p:cNvPr id="28" name="Google Shape;1060;p33">
              <a:extLst>
                <a:ext uri="{FF2B5EF4-FFF2-40B4-BE49-F238E27FC236}">
                  <a16:creationId xmlns="" xmlns:a16="http://schemas.microsoft.com/office/drawing/2014/main" id="{DCA775E4-98E6-F645-8C0E-5448E6FECF32}"/>
                </a:ext>
              </a:extLst>
            </p:cNvPr>
            <p:cNvGrpSpPr/>
            <p:nvPr/>
          </p:nvGrpSpPr>
          <p:grpSpPr>
            <a:xfrm>
              <a:off x="1193406" y="1795290"/>
              <a:ext cx="888176" cy="888176"/>
              <a:chOff x="1075225" y="1618700"/>
              <a:chExt cx="1124700" cy="1124700"/>
            </a:xfrm>
          </p:grpSpPr>
          <p:sp>
            <p:nvSpPr>
              <p:cNvPr id="30" name="Google Shape;1061;p33">
                <a:extLst>
                  <a:ext uri="{FF2B5EF4-FFF2-40B4-BE49-F238E27FC236}">
                    <a16:creationId xmlns="" xmlns:a16="http://schemas.microsoft.com/office/drawing/2014/main" id="{24AE1CD0-2C30-F07D-D38C-5224F3A1B62A}"/>
                  </a:ext>
                </a:extLst>
              </p:cNvPr>
              <p:cNvSpPr/>
              <p:nvPr/>
            </p:nvSpPr>
            <p:spPr>
              <a:xfrm>
                <a:off x="1075225" y="1618700"/>
                <a:ext cx="1124700" cy="1124700"/>
              </a:xfrm>
              <a:prstGeom prst="ellipse">
                <a:avLst/>
              </a:prstGeom>
              <a:solidFill>
                <a:srgbClr val="52AF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1062;p33">
                <a:extLst>
                  <a:ext uri="{FF2B5EF4-FFF2-40B4-BE49-F238E27FC236}">
                    <a16:creationId xmlns="" xmlns:a16="http://schemas.microsoft.com/office/drawing/2014/main" id="{BBAA6E17-9D4C-071C-1923-96036355AFD5}"/>
                  </a:ext>
                </a:extLst>
              </p:cNvPr>
              <p:cNvSpPr/>
              <p:nvPr/>
            </p:nvSpPr>
            <p:spPr>
              <a:xfrm>
                <a:off x="1830625" y="1686925"/>
                <a:ext cx="212525" cy="168250"/>
              </a:xfrm>
              <a:custGeom>
                <a:avLst/>
                <a:gdLst/>
                <a:ahLst/>
                <a:cxnLst/>
                <a:rect l="l" t="t" r="r" b="b"/>
                <a:pathLst>
                  <a:path w="8501" h="6730" extrusionOk="0">
                    <a:moveTo>
                      <a:pt x="0" y="0"/>
                    </a:moveTo>
                    <a:cubicBezTo>
                      <a:pt x="3429" y="1142"/>
                      <a:pt x="5945" y="4174"/>
                      <a:pt x="8501" y="6730"/>
                    </a:cubicBezTo>
                  </a:path>
                </a:pathLst>
              </a:custGeom>
              <a:noFill/>
              <a:ln w="19050" cap="rnd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  <p:sp>
          <p:nvSpPr>
            <p:cNvPr id="29" name="Google Shape;1063;p33">
              <a:extLst>
                <a:ext uri="{FF2B5EF4-FFF2-40B4-BE49-F238E27FC236}">
                  <a16:creationId xmlns="" xmlns:a16="http://schemas.microsoft.com/office/drawing/2014/main" id="{5BDA9B6C-42A4-29DB-A9B2-54A300F93210}"/>
                </a:ext>
              </a:extLst>
            </p:cNvPr>
            <p:cNvSpPr/>
            <p:nvPr/>
          </p:nvSpPr>
          <p:spPr>
            <a:xfrm>
              <a:off x="1269987" y="2358225"/>
              <a:ext cx="138600" cy="210350"/>
            </a:xfrm>
            <a:custGeom>
              <a:avLst/>
              <a:gdLst/>
              <a:ahLst/>
              <a:cxnLst/>
              <a:rect l="l" t="t" r="r" b="b"/>
              <a:pathLst>
                <a:path w="5544" h="8414" extrusionOk="0">
                  <a:moveTo>
                    <a:pt x="190" y="0"/>
                  </a:moveTo>
                  <a:cubicBezTo>
                    <a:pt x="-861" y="3154"/>
                    <a:pt x="2778" y="6570"/>
                    <a:pt x="5544" y="8414"/>
                  </a:cubicBezTo>
                </a:path>
              </a:pathLst>
            </a:custGeom>
            <a:noFill/>
            <a:ln w="190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32" name="Google Shape;1064;p33">
            <a:extLst>
              <a:ext uri="{FF2B5EF4-FFF2-40B4-BE49-F238E27FC236}">
                <a16:creationId xmlns="" xmlns:a16="http://schemas.microsoft.com/office/drawing/2014/main" id="{A4321625-7C58-A125-D381-BA121B595815}"/>
              </a:ext>
            </a:extLst>
          </p:cNvPr>
          <p:cNvGrpSpPr/>
          <p:nvPr/>
        </p:nvGrpSpPr>
        <p:grpSpPr>
          <a:xfrm>
            <a:off x="4717865" y="4332135"/>
            <a:ext cx="552268" cy="552356"/>
            <a:chOff x="1193406" y="1795290"/>
            <a:chExt cx="888176" cy="888176"/>
          </a:xfrm>
        </p:grpSpPr>
        <p:grpSp>
          <p:nvGrpSpPr>
            <p:cNvPr id="33" name="Google Shape;1065;p33">
              <a:extLst>
                <a:ext uri="{FF2B5EF4-FFF2-40B4-BE49-F238E27FC236}">
                  <a16:creationId xmlns="" xmlns:a16="http://schemas.microsoft.com/office/drawing/2014/main" id="{2AC57AD1-5FF4-A92E-FB3C-1E91D8C1AFB4}"/>
                </a:ext>
              </a:extLst>
            </p:cNvPr>
            <p:cNvGrpSpPr/>
            <p:nvPr/>
          </p:nvGrpSpPr>
          <p:grpSpPr>
            <a:xfrm>
              <a:off x="1193406" y="1795290"/>
              <a:ext cx="888176" cy="888176"/>
              <a:chOff x="1075225" y="1618700"/>
              <a:chExt cx="1124700" cy="1124700"/>
            </a:xfrm>
          </p:grpSpPr>
          <p:sp>
            <p:nvSpPr>
              <p:cNvPr id="35" name="Google Shape;1066;p33">
                <a:extLst>
                  <a:ext uri="{FF2B5EF4-FFF2-40B4-BE49-F238E27FC236}">
                    <a16:creationId xmlns="" xmlns:a16="http://schemas.microsoft.com/office/drawing/2014/main" id="{08DBE21C-7042-E045-6C4C-01E793212A0C}"/>
                  </a:ext>
                </a:extLst>
              </p:cNvPr>
              <p:cNvSpPr/>
              <p:nvPr/>
            </p:nvSpPr>
            <p:spPr>
              <a:xfrm>
                <a:off x="1075225" y="1618700"/>
                <a:ext cx="1124700" cy="1124700"/>
              </a:xfrm>
              <a:prstGeom prst="ellipse">
                <a:avLst/>
              </a:prstGeom>
              <a:solidFill>
                <a:srgbClr val="EC9B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1067;p33">
                <a:extLst>
                  <a:ext uri="{FF2B5EF4-FFF2-40B4-BE49-F238E27FC236}">
                    <a16:creationId xmlns="" xmlns:a16="http://schemas.microsoft.com/office/drawing/2014/main" id="{221AD645-0F11-20E8-CF48-F3F7ACA00E85}"/>
                  </a:ext>
                </a:extLst>
              </p:cNvPr>
              <p:cNvSpPr/>
              <p:nvPr/>
            </p:nvSpPr>
            <p:spPr>
              <a:xfrm>
                <a:off x="1830625" y="1686925"/>
                <a:ext cx="212525" cy="168250"/>
              </a:xfrm>
              <a:custGeom>
                <a:avLst/>
                <a:gdLst/>
                <a:ahLst/>
                <a:cxnLst/>
                <a:rect l="l" t="t" r="r" b="b"/>
                <a:pathLst>
                  <a:path w="8501" h="6730" extrusionOk="0">
                    <a:moveTo>
                      <a:pt x="0" y="0"/>
                    </a:moveTo>
                    <a:cubicBezTo>
                      <a:pt x="3429" y="1142"/>
                      <a:pt x="5945" y="4174"/>
                      <a:pt x="8501" y="6730"/>
                    </a:cubicBezTo>
                  </a:path>
                </a:pathLst>
              </a:custGeom>
              <a:noFill/>
              <a:ln w="19050" cap="rnd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  <p:sp>
          <p:nvSpPr>
            <p:cNvPr id="34" name="Google Shape;1068;p33">
              <a:extLst>
                <a:ext uri="{FF2B5EF4-FFF2-40B4-BE49-F238E27FC236}">
                  <a16:creationId xmlns="" xmlns:a16="http://schemas.microsoft.com/office/drawing/2014/main" id="{B89F2C9A-0318-1CF6-52CA-D3641BB980BE}"/>
                </a:ext>
              </a:extLst>
            </p:cNvPr>
            <p:cNvSpPr/>
            <p:nvPr/>
          </p:nvSpPr>
          <p:spPr>
            <a:xfrm>
              <a:off x="1269987" y="2358225"/>
              <a:ext cx="138600" cy="210350"/>
            </a:xfrm>
            <a:custGeom>
              <a:avLst/>
              <a:gdLst/>
              <a:ahLst/>
              <a:cxnLst/>
              <a:rect l="l" t="t" r="r" b="b"/>
              <a:pathLst>
                <a:path w="5544" h="8414" extrusionOk="0">
                  <a:moveTo>
                    <a:pt x="190" y="0"/>
                  </a:moveTo>
                  <a:cubicBezTo>
                    <a:pt x="-861" y="3154"/>
                    <a:pt x="2778" y="6570"/>
                    <a:pt x="5544" y="8414"/>
                  </a:cubicBezTo>
                </a:path>
              </a:pathLst>
            </a:custGeom>
            <a:noFill/>
            <a:ln w="190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37" name="Google Shape;1069;p33">
            <a:extLst>
              <a:ext uri="{FF2B5EF4-FFF2-40B4-BE49-F238E27FC236}">
                <a16:creationId xmlns="" xmlns:a16="http://schemas.microsoft.com/office/drawing/2014/main" id="{5C3FACF3-E3B4-DCF3-76E3-F0840756F916}"/>
              </a:ext>
            </a:extLst>
          </p:cNvPr>
          <p:cNvGrpSpPr/>
          <p:nvPr/>
        </p:nvGrpSpPr>
        <p:grpSpPr>
          <a:xfrm flipH="1">
            <a:off x="4717865" y="5355585"/>
            <a:ext cx="552268" cy="552356"/>
            <a:chOff x="1193406" y="1795290"/>
            <a:chExt cx="888176" cy="888176"/>
          </a:xfrm>
        </p:grpSpPr>
        <p:grpSp>
          <p:nvGrpSpPr>
            <p:cNvPr id="38" name="Google Shape;1070;p33">
              <a:extLst>
                <a:ext uri="{FF2B5EF4-FFF2-40B4-BE49-F238E27FC236}">
                  <a16:creationId xmlns="" xmlns:a16="http://schemas.microsoft.com/office/drawing/2014/main" id="{22536CE9-979D-CA8B-AD3E-02AA5C1A046B}"/>
                </a:ext>
              </a:extLst>
            </p:cNvPr>
            <p:cNvGrpSpPr/>
            <p:nvPr/>
          </p:nvGrpSpPr>
          <p:grpSpPr>
            <a:xfrm>
              <a:off x="1193406" y="1795290"/>
              <a:ext cx="888176" cy="888176"/>
              <a:chOff x="1075225" y="1618700"/>
              <a:chExt cx="1124700" cy="1124700"/>
            </a:xfrm>
          </p:grpSpPr>
          <p:sp>
            <p:nvSpPr>
              <p:cNvPr id="40" name="Google Shape;1071;p33">
                <a:extLst>
                  <a:ext uri="{FF2B5EF4-FFF2-40B4-BE49-F238E27FC236}">
                    <a16:creationId xmlns="" xmlns:a16="http://schemas.microsoft.com/office/drawing/2014/main" id="{34980B38-61E3-41DB-73D3-12EAA3D84043}"/>
                  </a:ext>
                </a:extLst>
              </p:cNvPr>
              <p:cNvSpPr/>
              <p:nvPr/>
            </p:nvSpPr>
            <p:spPr>
              <a:xfrm>
                <a:off x="1075225" y="1618700"/>
                <a:ext cx="1124700" cy="1124700"/>
              </a:xfrm>
              <a:prstGeom prst="ellipse">
                <a:avLst/>
              </a:prstGeom>
              <a:solidFill>
                <a:srgbClr val="E478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1072;p33">
                <a:extLst>
                  <a:ext uri="{FF2B5EF4-FFF2-40B4-BE49-F238E27FC236}">
                    <a16:creationId xmlns="" xmlns:a16="http://schemas.microsoft.com/office/drawing/2014/main" id="{927FD345-32DF-B6A3-4CC5-DA859A9E32B5}"/>
                  </a:ext>
                </a:extLst>
              </p:cNvPr>
              <p:cNvSpPr/>
              <p:nvPr/>
            </p:nvSpPr>
            <p:spPr>
              <a:xfrm>
                <a:off x="1830625" y="1686925"/>
                <a:ext cx="212525" cy="168250"/>
              </a:xfrm>
              <a:custGeom>
                <a:avLst/>
                <a:gdLst/>
                <a:ahLst/>
                <a:cxnLst/>
                <a:rect l="l" t="t" r="r" b="b"/>
                <a:pathLst>
                  <a:path w="8501" h="6730" extrusionOk="0">
                    <a:moveTo>
                      <a:pt x="0" y="0"/>
                    </a:moveTo>
                    <a:cubicBezTo>
                      <a:pt x="3429" y="1142"/>
                      <a:pt x="5945" y="4174"/>
                      <a:pt x="8501" y="6730"/>
                    </a:cubicBezTo>
                  </a:path>
                </a:pathLst>
              </a:custGeom>
              <a:noFill/>
              <a:ln w="19050" cap="rnd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  <p:sp>
          <p:nvSpPr>
            <p:cNvPr id="39" name="Google Shape;1073;p33">
              <a:extLst>
                <a:ext uri="{FF2B5EF4-FFF2-40B4-BE49-F238E27FC236}">
                  <a16:creationId xmlns="" xmlns:a16="http://schemas.microsoft.com/office/drawing/2014/main" id="{E4DD295E-E088-3302-48B5-2CCBA0059C98}"/>
                </a:ext>
              </a:extLst>
            </p:cNvPr>
            <p:cNvSpPr/>
            <p:nvPr/>
          </p:nvSpPr>
          <p:spPr>
            <a:xfrm>
              <a:off x="1269987" y="2358225"/>
              <a:ext cx="138600" cy="210350"/>
            </a:xfrm>
            <a:custGeom>
              <a:avLst/>
              <a:gdLst/>
              <a:ahLst/>
              <a:cxnLst/>
              <a:rect l="l" t="t" r="r" b="b"/>
              <a:pathLst>
                <a:path w="5544" h="8414" extrusionOk="0">
                  <a:moveTo>
                    <a:pt x="190" y="0"/>
                  </a:moveTo>
                  <a:cubicBezTo>
                    <a:pt x="-861" y="3154"/>
                    <a:pt x="2778" y="6570"/>
                    <a:pt x="5544" y="8414"/>
                  </a:cubicBezTo>
                </a:path>
              </a:pathLst>
            </a:custGeom>
            <a:noFill/>
            <a:ln w="190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42" name="Google Shape;1074;p33">
            <a:extLst>
              <a:ext uri="{FF2B5EF4-FFF2-40B4-BE49-F238E27FC236}">
                <a16:creationId xmlns="" xmlns:a16="http://schemas.microsoft.com/office/drawing/2014/main" id="{FEF72D5F-885F-EF4E-9B6D-19695F7F0022}"/>
              </a:ext>
            </a:extLst>
          </p:cNvPr>
          <p:cNvGrpSpPr/>
          <p:nvPr/>
        </p:nvGrpSpPr>
        <p:grpSpPr>
          <a:xfrm>
            <a:off x="4849581" y="1633456"/>
            <a:ext cx="288835" cy="287311"/>
            <a:chOff x="-6329100" y="3632100"/>
            <a:chExt cx="293025" cy="291450"/>
          </a:xfrm>
        </p:grpSpPr>
        <p:sp>
          <p:nvSpPr>
            <p:cNvPr id="43" name="Google Shape;1075;p33">
              <a:extLst>
                <a:ext uri="{FF2B5EF4-FFF2-40B4-BE49-F238E27FC236}">
                  <a16:creationId xmlns="" xmlns:a16="http://schemas.microsoft.com/office/drawing/2014/main" id="{AE18EE04-D707-37C0-D80F-B597A38B0373}"/>
                </a:ext>
              </a:extLst>
            </p:cNvPr>
            <p:cNvSpPr/>
            <p:nvPr/>
          </p:nvSpPr>
          <p:spPr>
            <a:xfrm>
              <a:off x="-6210700" y="3751600"/>
              <a:ext cx="174625" cy="171950"/>
            </a:xfrm>
            <a:custGeom>
              <a:avLst/>
              <a:gdLst/>
              <a:ahLst/>
              <a:cxnLst/>
              <a:rect l="l" t="t" r="r" b="b"/>
              <a:pathLst>
                <a:path w="6985" h="6878" extrusionOk="0">
                  <a:moveTo>
                    <a:pt x="492" y="0"/>
                  </a:moveTo>
                  <a:cubicBezTo>
                    <a:pt x="219" y="0"/>
                    <a:pt x="0" y="235"/>
                    <a:pt x="85" y="545"/>
                  </a:cubicBezTo>
                  <a:lnTo>
                    <a:pt x="1503" y="5712"/>
                  </a:lnTo>
                  <a:cubicBezTo>
                    <a:pt x="1559" y="5882"/>
                    <a:pt x="1707" y="5984"/>
                    <a:pt x="1856" y="5984"/>
                  </a:cubicBezTo>
                  <a:cubicBezTo>
                    <a:pt x="1956" y="5984"/>
                    <a:pt x="2057" y="5939"/>
                    <a:pt x="2133" y="5838"/>
                  </a:cubicBezTo>
                  <a:lnTo>
                    <a:pt x="2889" y="4735"/>
                  </a:lnTo>
                  <a:lnTo>
                    <a:pt x="3739" y="5712"/>
                  </a:lnTo>
                  <a:lnTo>
                    <a:pt x="4622" y="6594"/>
                  </a:lnTo>
                  <a:cubicBezTo>
                    <a:pt x="4811" y="6783"/>
                    <a:pt x="5086" y="6878"/>
                    <a:pt x="5362" y="6878"/>
                  </a:cubicBezTo>
                  <a:cubicBezTo>
                    <a:pt x="5638" y="6878"/>
                    <a:pt x="5913" y="6783"/>
                    <a:pt x="6102" y="6594"/>
                  </a:cubicBezTo>
                  <a:lnTo>
                    <a:pt x="6575" y="6122"/>
                  </a:lnTo>
                  <a:cubicBezTo>
                    <a:pt x="6984" y="5712"/>
                    <a:pt x="6984" y="5113"/>
                    <a:pt x="6575" y="4672"/>
                  </a:cubicBezTo>
                  <a:lnTo>
                    <a:pt x="4811" y="2814"/>
                  </a:lnTo>
                  <a:lnTo>
                    <a:pt x="5913" y="2058"/>
                  </a:lnTo>
                  <a:cubicBezTo>
                    <a:pt x="6134" y="1900"/>
                    <a:pt x="6102" y="1522"/>
                    <a:pt x="5787" y="1427"/>
                  </a:cubicBezTo>
                  <a:lnTo>
                    <a:pt x="589" y="10"/>
                  </a:lnTo>
                  <a:cubicBezTo>
                    <a:pt x="556" y="3"/>
                    <a:pt x="524" y="0"/>
                    <a:pt x="4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1076;p33">
              <a:extLst>
                <a:ext uri="{FF2B5EF4-FFF2-40B4-BE49-F238E27FC236}">
                  <a16:creationId xmlns="" xmlns:a16="http://schemas.microsoft.com/office/drawing/2014/main" id="{28041413-4FA2-D5E4-F6FB-58FB4A7FAC6B}"/>
                </a:ext>
              </a:extLst>
            </p:cNvPr>
            <p:cNvSpPr/>
            <p:nvPr/>
          </p:nvSpPr>
          <p:spPr>
            <a:xfrm>
              <a:off x="-6272400" y="3691975"/>
              <a:ext cx="136300" cy="135500"/>
            </a:xfrm>
            <a:custGeom>
              <a:avLst/>
              <a:gdLst/>
              <a:ahLst/>
              <a:cxnLst/>
              <a:rect l="l" t="t" r="r" b="b"/>
              <a:pathLst>
                <a:path w="5452" h="5420" extrusionOk="0">
                  <a:moveTo>
                    <a:pt x="2742" y="0"/>
                  </a:moveTo>
                  <a:cubicBezTo>
                    <a:pt x="1261" y="0"/>
                    <a:pt x="1" y="1229"/>
                    <a:pt x="1" y="2710"/>
                  </a:cubicBezTo>
                  <a:cubicBezTo>
                    <a:pt x="1" y="4127"/>
                    <a:pt x="1041" y="5293"/>
                    <a:pt x="2427" y="5419"/>
                  </a:cubicBezTo>
                  <a:lnTo>
                    <a:pt x="2112" y="4317"/>
                  </a:lnTo>
                  <a:cubicBezTo>
                    <a:pt x="1482" y="4096"/>
                    <a:pt x="1009" y="3466"/>
                    <a:pt x="1009" y="2741"/>
                  </a:cubicBezTo>
                  <a:cubicBezTo>
                    <a:pt x="1041" y="1765"/>
                    <a:pt x="1828" y="1009"/>
                    <a:pt x="2773" y="1009"/>
                  </a:cubicBezTo>
                  <a:cubicBezTo>
                    <a:pt x="3530" y="1009"/>
                    <a:pt x="4128" y="1481"/>
                    <a:pt x="4349" y="2143"/>
                  </a:cubicBezTo>
                  <a:lnTo>
                    <a:pt x="5451" y="2458"/>
                  </a:lnTo>
                  <a:cubicBezTo>
                    <a:pt x="5294" y="1072"/>
                    <a:pt x="4160" y="0"/>
                    <a:pt x="27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1077;p33">
              <a:extLst>
                <a:ext uri="{FF2B5EF4-FFF2-40B4-BE49-F238E27FC236}">
                  <a16:creationId xmlns="" xmlns:a16="http://schemas.microsoft.com/office/drawing/2014/main" id="{90D440F2-52B7-D7A9-F567-B0462958AA81}"/>
                </a:ext>
              </a:extLst>
            </p:cNvPr>
            <p:cNvSpPr/>
            <p:nvPr/>
          </p:nvSpPr>
          <p:spPr>
            <a:xfrm>
              <a:off x="-6329100" y="3632100"/>
              <a:ext cx="257575" cy="256025"/>
            </a:xfrm>
            <a:custGeom>
              <a:avLst/>
              <a:gdLst/>
              <a:ahLst/>
              <a:cxnLst/>
              <a:rect l="l" t="t" r="r" b="b"/>
              <a:pathLst>
                <a:path w="10303" h="10241" extrusionOk="0">
                  <a:moveTo>
                    <a:pt x="5136" y="1"/>
                  </a:moveTo>
                  <a:cubicBezTo>
                    <a:pt x="2301" y="1"/>
                    <a:pt x="1" y="2269"/>
                    <a:pt x="1" y="5105"/>
                  </a:cubicBezTo>
                  <a:cubicBezTo>
                    <a:pt x="1" y="7972"/>
                    <a:pt x="2332" y="10240"/>
                    <a:pt x="5136" y="10240"/>
                  </a:cubicBezTo>
                  <a:cubicBezTo>
                    <a:pt x="5262" y="10240"/>
                    <a:pt x="5356" y="10240"/>
                    <a:pt x="5451" y="10177"/>
                  </a:cubicBezTo>
                  <a:lnTo>
                    <a:pt x="4978" y="8444"/>
                  </a:lnTo>
                  <a:cubicBezTo>
                    <a:pt x="4959" y="8445"/>
                    <a:pt x="4940" y="8445"/>
                    <a:pt x="4921" y="8445"/>
                  </a:cubicBezTo>
                  <a:cubicBezTo>
                    <a:pt x="3089" y="8445"/>
                    <a:pt x="1639" y="6945"/>
                    <a:pt x="1639" y="5105"/>
                  </a:cubicBezTo>
                  <a:cubicBezTo>
                    <a:pt x="1639" y="3214"/>
                    <a:pt x="3151" y="1702"/>
                    <a:pt x="5073" y="1702"/>
                  </a:cubicBezTo>
                  <a:cubicBezTo>
                    <a:pt x="6900" y="1702"/>
                    <a:pt x="8412" y="3151"/>
                    <a:pt x="8475" y="4979"/>
                  </a:cubicBezTo>
                  <a:lnTo>
                    <a:pt x="10208" y="5451"/>
                  </a:lnTo>
                  <a:cubicBezTo>
                    <a:pt x="10303" y="4002"/>
                    <a:pt x="9799" y="2553"/>
                    <a:pt x="8759" y="1482"/>
                  </a:cubicBezTo>
                  <a:cubicBezTo>
                    <a:pt x="7782" y="505"/>
                    <a:pt x="6522" y="1"/>
                    <a:pt x="51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6" name="Google Shape;1078;p33">
            <a:extLst>
              <a:ext uri="{FF2B5EF4-FFF2-40B4-BE49-F238E27FC236}">
                <a16:creationId xmlns="" xmlns:a16="http://schemas.microsoft.com/office/drawing/2014/main" id="{D0509B1B-1042-A287-B67D-AE74D7C9E468}"/>
              </a:ext>
            </a:extLst>
          </p:cNvPr>
          <p:cNvGrpSpPr/>
          <p:nvPr/>
        </p:nvGrpSpPr>
        <p:grpSpPr>
          <a:xfrm>
            <a:off x="4849200" y="3596346"/>
            <a:ext cx="289597" cy="286524"/>
            <a:chOff x="-1182750" y="3962900"/>
            <a:chExt cx="294575" cy="291450"/>
          </a:xfrm>
        </p:grpSpPr>
        <p:sp>
          <p:nvSpPr>
            <p:cNvPr id="47" name="Google Shape;1079;p33">
              <a:extLst>
                <a:ext uri="{FF2B5EF4-FFF2-40B4-BE49-F238E27FC236}">
                  <a16:creationId xmlns="" xmlns:a16="http://schemas.microsoft.com/office/drawing/2014/main" id="{E7D9803B-415C-3577-DBDC-D068E77ADEDA}"/>
                </a:ext>
              </a:extLst>
            </p:cNvPr>
            <p:cNvSpPr/>
            <p:nvPr/>
          </p:nvSpPr>
          <p:spPr>
            <a:xfrm>
              <a:off x="-1078000" y="4030650"/>
              <a:ext cx="17350" cy="17350"/>
            </a:xfrm>
            <a:custGeom>
              <a:avLst/>
              <a:gdLst/>
              <a:ahLst/>
              <a:cxnLst/>
              <a:rect l="l" t="t" r="r" b="b"/>
              <a:pathLst>
                <a:path w="694" h="694" extrusionOk="0">
                  <a:moveTo>
                    <a:pt x="347" y="0"/>
                  </a:moveTo>
                  <a:cubicBezTo>
                    <a:pt x="158" y="0"/>
                    <a:pt x="0" y="158"/>
                    <a:pt x="0" y="347"/>
                  </a:cubicBezTo>
                  <a:cubicBezTo>
                    <a:pt x="0" y="536"/>
                    <a:pt x="158" y="694"/>
                    <a:pt x="347" y="694"/>
                  </a:cubicBezTo>
                  <a:cubicBezTo>
                    <a:pt x="536" y="694"/>
                    <a:pt x="693" y="536"/>
                    <a:pt x="693" y="347"/>
                  </a:cubicBezTo>
                  <a:cubicBezTo>
                    <a:pt x="693" y="158"/>
                    <a:pt x="536" y="0"/>
                    <a:pt x="3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1080;p33">
              <a:extLst>
                <a:ext uri="{FF2B5EF4-FFF2-40B4-BE49-F238E27FC236}">
                  <a16:creationId xmlns="" xmlns:a16="http://schemas.microsoft.com/office/drawing/2014/main" id="{35FD4C4E-F027-D8C5-1842-D34B3BE213B0}"/>
                </a:ext>
              </a:extLst>
            </p:cNvPr>
            <p:cNvSpPr/>
            <p:nvPr/>
          </p:nvSpPr>
          <p:spPr>
            <a:xfrm>
              <a:off x="-1129200" y="4099950"/>
              <a:ext cx="17350" cy="17350"/>
            </a:xfrm>
            <a:custGeom>
              <a:avLst/>
              <a:gdLst/>
              <a:ahLst/>
              <a:cxnLst/>
              <a:rect l="l" t="t" r="r" b="b"/>
              <a:pathLst>
                <a:path w="694" h="694" extrusionOk="0">
                  <a:moveTo>
                    <a:pt x="347" y="1"/>
                  </a:moveTo>
                  <a:cubicBezTo>
                    <a:pt x="158" y="1"/>
                    <a:pt x="0" y="158"/>
                    <a:pt x="0" y="347"/>
                  </a:cubicBezTo>
                  <a:cubicBezTo>
                    <a:pt x="0" y="536"/>
                    <a:pt x="158" y="694"/>
                    <a:pt x="347" y="694"/>
                  </a:cubicBezTo>
                  <a:cubicBezTo>
                    <a:pt x="536" y="694"/>
                    <a:pt x="693" y="536"/>
                    <a:pt x="693" y="347"/>
                  </a:cubicBezTo>
                  <a:cubicBezTo>
                    <a:pt x="693" y="158"/>
                    <a:pt x="536" y="1"/>
                    <a:pt x="3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1081;p33">
              <a:extLst>
                <a:ext uri="{FF2B5EF4-FFF2-40B4-BE49-F238E27FC236}">
                  <a16:creationId xmlns="" xmlns:a16="http://schemas.microsoft.com/office/drawing/2014/main" id="{AFF615D1-126C-451E-C495-FF58EE2BAEFE}"/>
                </a:ext>
              </a:extLst>
            </p:cNvPr>
            <p:cNvSpPr/>
            <p:nvPr/>
          </p:nvSpPr>
          <p:spPr>
            <a:xfrm>
              <a:off x="-1009475" y="4081850"/>
              <a:ext cx="18125" cy="17350"/>
            </a:xfrm>
            <a:custGeom>
              <a:avLst/>
              <a:gdLst/>
              <a:ahLst/>
              <a:cxnLst/>
              <a:rect l="l" t="t" r="r" b="b"/>
              <a:pathLst>
                <a:path w="725" h="694" extrusionOk="0">
                  <a:moveTo>
                    <a:pt x="347" y="0"/>
                  </a:moveTo>
                  <a:cubicBezTo>
                    <a:pt x="158" y="0"/>
                    <a:pt x="0" y="158"/>
                    <a:pt x="0" y="347"/>
                  </a:cubicBezTo>
                  <a:cubicBezTo>
                    <a:pt x="0" y="536"/>
                    <a:pt x="158" y="693"/>
                    <a:pt x="347" y="693"/>
                  </a:cubicBezTo>
                  <a:cubicBezTo>
                    <a:pt x="567" y="693"/>
                    <a:pt x="725" y="536"/>
                    <a:pt x="725" y="347"/>
                  </a:cubicBezTo>
                  <a:cubicBezTo>
                    <a:pt x="725" y="158"/>
                    <a:pt x="567" y="0"/>
                    <a:pt x="3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1082;p33">
              <a:extLst>
                <a:ext uri="{FF2B5EF4-FFF2-40B4-BE49-F238E27FC236}">
                  <a16:creationId xmlns="" xmlns:a16="http://schemas.microsoft.com/office/drawing/2014/main" id="{80405BAA-4ABA-D5D7-2FED-282DFAA1D9FC}"/>
                </a:ext>
              </a:extLst>
            </p:cNvPr>
            <p:cNvSpPr/>
            <p:nvPr/>
          </p:nvSpPr>
          <p:spPr>
            <a:xfrm>
              <a:off x="-1182750" y="4168475"/>
              <a:ext cx="292225" cy="34675"/>
            </a:xfrm>
            <a:custGeom>
              <a:avLst/>
              <a:gdLst/>
              <a:ahLst/>
              <a:cxnLst/>
              <a:rect l="l" t="t" r="r" b="b"/>
              <a:pathLst>
                <a:path w="11689" h="1387" extrusionOk="0">
                  <a:moveTo>
                    <a:pt x="0" y="1"/>
                  </a:moveTo>
                  <a:lnTo>
                    <a:pt x="0" y="347"/>
                  </a:lnTo>
                  <a:lnTo>
                    <a:pt x="63" y="347"/>
                  </a:lnTo>
                  <a:cubicBezTo>
                    <a:pt x="63" y="914"/>
                    <a:pt x="504" y="1387"/>
                    <a:pt x="1071" y="1387"/>
                  </a:cubicBezTo>
                  <a:lnTo>
                    <a:pt x="10680" y="1387"/>
                  </a:lnTo>
                  <a:cubicBezTo>
                    <a:pt x="11247" y="1387"/>
                    <a:pt x="11688" y="914"/>
                    <a:pt x="11688" y="347"/>
                  </a:cubicBezTo>
                  <a:lnTo>
                    <a:pt x="1168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1083;p33">
              <a:extLst>
                <a:ext uri="{FF2B5EF4-FFF2-40B4-BE49-F238E27FC236}">
                  <a16:creationId xmlns="" xmlns:a16="http://schemas.microsoft.com/office/drawing/2014/main" id="{A4890C84-55DB-ABEC-82B2-223637FB6575}"/>
                </a:ext>
              </a:extLst>
            </p:cNvPr>
            <p:cNvSpPr/>
            <p:nvPr/>
          </p:nvSpPr>
          <p:spPr>
            <a:xfrm>
              <a:off x="-1117400" y="4220475"/>
              <a:ext cx="161500" cy="33875"/>
            </a:xfrm>
            <a:custGeom>
              <a:avLst/>
              <a:gdLst/>
              <a:ahLst/>
              <a:cxnLst/>
              <a:rect l="l" t="t" r="r" b="b"/>
              <a:pathLst>
                <a:path w="6460" h="1355" extrusionOk="0">
                  <a:moveTo>
                    <a:pt x="1513" y="0"/>
                  </a:moveTo>
                  <a:lnTo>
                    <a:pt x="1356" y="693"/>
                  </a:lnTo>
                  <a:lnTo>
                    <a:pt x="474" y="693"/>
                  </a:lnTo>
                  <a:cubicBezTo>
                    <a:pt x="32" y="693"/>
                    <a:pt x="1" y="1355"/>
                    <a:pt x="474" y="1355"/>
                  </a:cubicBezTo>
                  <a:lnTo>
                    <a:pt x="5924" y="1355"/>
                  </a:lnTo>
                  <a:cubicBezTo>
                    <a:pt x="6459" y="1355"/>
                    <a:pt x="6459" y="693"/>
                    <a:pt x="5987" y="693"/>
                  </a:cubicBezTo>
                  <a:lnTo>
                    <a:pt x="5073" y="693"/>
                  </a:lnTo>
                  <a:lnTo>
                    <a:pt x="491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1084;p33">
              <a:extLst>
                <a:ext uri="{FF2B5EF4-FFF2-40B4-BE49-F238E27FC236}">
                  <a16:creationId xmlns="" xmlns:a16="http://schemas.microsoft.com/office/drawing/2014/main" id="{05370652-233C-EF16-1A6C-64722F8347C1}"/>
                </a:ext>
              </a:extLst>
            </p:cNvPr>
            <p:cNvSpPr/>
            <p:nvPr/>
          </p:nvSpPr>
          <p:spPr>
            <a:xfrm>
              <a:off x="-958300" y="4014100"/>
              <a:ext cx="18150" cy="17350"/>
            </a:xfrm>
            <a:custGeom>
              <a:avLst/>
              <a:gdLst/>
              <a:ahLst/>
              <a:cxnLst/>
              <a:rect l="l" t="t" r="r" b="b"/>
              <a:pathLst>
                <a:path w="726" h="694" extrusionOk="0">
                  <a:moveTo>
                    <a:pt x="348" y="1"/>
                  </a:moveTo>
                  <a:cubicBezTo>
                    <a:pt x="158" y="1"/>
                    <a:pt x="1" y="158"/>
                    <a:pt x="1" y="347"/>
                  </a:cubicBezTo>
                  <a:cubicBezTo>
                    <a:pt x="1" y="536"/>
                    <a:pt x="158" y="694"/>
                    <a:pt x="348" y="694"/>
                  </a:cubicBezTo>
                  <a:cubicBezTo>
                    <a:pt x="568" y="694"/>
                    <a:pt x="726" y="536"/>
                    <a:pt x="726" y="347"/>
                  </a:cubicBezTo>
                  <a:cubicBezTo>
                    <a:pt x="726" y="158"/>
                    <a:pt x="568" y="1"/>
                    <a:pt x="34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1085;p33">
              <a:extLst>
                <a:ext uri="{FF2B5EF4-FFF2-40B4-BE49-F238E27FC236}">
                  <a16:creationId xmlns="" xmlns:a16="http://schemas.microsoft.com/office/drawing/2014/main" id="{8178E6F9-1835-BF84-8C20-0EDFC3B5F3DA}"/>
                </a:ext>
              </a:extLst>
            </p:cNvPr>
            <p:cNvSpPr/>
            <p:nvPr/>
          </p:nvSpPr>
          <p:spPr>
            <a:xfrm>
              <a:off x="-1180400" y="3962900"/>
              <a:ext cx="292225" cy="188275"/>
            </a:xfrm>
            <a:custGeom>
              <a:avLst/>
              <a:gdLst/>
              <a:ahLst/>
              <a:cxnLst/>
              <a:rect l="l" t="t" r="r" b="b"/>
              <a:pathLst>
                <a:path w="11689" h="7531" extrusionOk="0">
                  <a:moveTo>
                    <a:pt x="9232" y="1324"/>
                  </a:moveTo>
                  <a:cubicBezTo>
                    <a:pt x="9799" y="1324"/>
                    <a:pt x="10271" y="1797"/>
                    <a:pt x="10271" y="2364"/>
                  </a:cubicBezTo>
                  <a:cubicBezTo>
                    <a:pt x="10271" y="2922"/>
                    <a:pt x="9822" y="3391"/>
                    <a:pt x="9247" y="3391"/>
                  </a:cubicBezTo>
                  <a:cubicBezTo>
                    <a:pt x="9140" y="3391"/>
                    <a:pt x="9029" y="3375"/>
                    <a:pt x="8916" y="3341"/>
                  </a:cubicBezTo>
                  <a:lnTo>
                    <a:pt x="8034" y="4538"/>
                  </a:lnTo>
                  <a:cubicBezTo>
                    <a:pt x="8507" y="5199"/>
                    <a:pt x="7971" y="6144"/>
                    <a:pt x="7152" y="6144"/>
                  </a:cubicBezTo>
                  <a:cubicBezTo>
                    <a:pt x="6491" y="6144"/>
                    <a:pt x="5987" y="5514"/>
                    <a:pt x="6176" y="4790"/>
                  </a:cubicBezTo>
                  <a:lnTo>
                    <a:pt x="4978" y="3908"/>
                  </a:lnTo>
                  <a:cubicBezTo>
                    <a:pt x="4839" y="4007"/>
                    <a:pt x="4661" y="4069"/>
                    <a:pt x="4470" y="4069"/>
                  </a:cubicBezTo>
                  <a:cubicBezTo>
                    <a:pt x="4359" y="4069"/>
                    <a:pt x="4243" y="4048"/>
                    <a:pt x="4128" y="4002"/>
                  </a:cubicBezTo>
                  <a:lnTo>
                    <a:pt x="3214" y="5199"/>
                  </a:lnTo>
                  <a:cubicBezTo>
                    <a:pt x="3340" y="5357"/>
                    <a:pt x="3372" y="5546"/>
                    <a:pt x="3372" y="5735"/>
                  </a:cubicBezTo>
                  <a:cubicBezTo>
                    <a:pt x="3372" y="6302"/>
                    <a:pt x="2899" y="6775"/>
                    <a:pt x="2363" y="6775"/>
                  </a:cubicBezTo>
                  <a:cubicBezTo>
                    <a:pt x="1796" y="6775"/>
                    <a:pt x="1324" y="6302"/>
                    <a:pt x="1324" y="5735"/>
                  </a:cubicBezTo>
                  <a:cubicBezTo>
                    <a:pt x="1324" y="5199"/>
                    <a:pt x="1796" y="4727"/>
                    <a:pt x="2363" y="4727"/>
                  </a:cubicBezTo>
                  <a:cubicBezTo>
                    <a:pt x="2489" y="4727"/>
                    <a:pt x="2552" y="4758"/>
                    <a:pt x="2678" y="4758"/>
                  </a:cubicBezTo>
                  <a:lnTo>
                    <a:pt x="3592" y="3593"/>
                  </a:lnTo>
                  <a:cubicBezTo>
                    <a:pt x="3120" y="2899"/>
                    <a:pt x="3624" y="1954"/>
                    <a:pt x="4443" y="1954"/>
                  </a:cubicBezTo>
                  <a:cubicBezTo>
                    <a:pt x="5104" y="1954"/>
                    <a:pt x="5640" y="2584"/>
                    <a:pt x="5419" y="3309"/>
                  </a:cubicBezTo>
                  <a:lnTo>
                    <a:pt x="6617" y="4223"/>
                  </a:lnTo>
                  <a:cubicBezTo>
                    <a:pt x="6766" y="4116"/>
                    <a:pt x="6959" y="4038"/>
                    <a:pt x="7165" y="4038"/>
                  </a:cubicBezTo>
                  <a:cubicBezTo>
                    <a:pt x="7264" y="4038"/>
                    <a:pt x="7365" y="4056"/>
                    <a:pt x="7467" y="4097"/>
                  </a:cubicBezTo>
                  <a:lnTo>
                    <a:pt x="8381" y="2899"/>
                  </a:lnTo>
                  <a:cubicBezTo>
                    <a:pt x="8255" y="2742"/>
                    <a:pt x="8223" y="2553"/>
                    <a:pt x="8223" y="2364"/>
                  </a:cubicBezTo>
                  <a:cubicBezTo>
                    <a:pt x="8223" y="1797"/>
                    <a:pt x="8696" y="1324"/>
                    <a:pt x="9232" y="1324"/>
                  </a:cubicBezTo>
                  <a:close/>
                  <a:moveTo>
                    <a:pt x="1009" y="1"/>
                  </a:moveTo>
                  <a:cubicBezTo>
                    <a:pt x="473" y="1"/>
                    <a:pt x="1" y="474"/>
                    <a:pt x="1" y="1009"/>
                  </a:cubicBezTo>
                  <a:lnTo>
                    <a:pt x="1" y="7531"/>
                  </a:lnTo>
                  <a:lnTo>
                    <a:pt x="11689" y="7531"/>
                  </a:lnTo>
                  <a:lnTo>
                    <a:pt x="11689" y="1009"/>
                  </a:lnTo>
                  <a:cubicBezTo>
                    <a:pt x="11657" y="411"/>
                    <a:pt x="11185" y="1"/>
                    <a:pt x="106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4" name="Google Shape;1086;p33">
            <a:extLst>
              <a:ext uri="{FF2B5EF4-FFF2-40B4-BE49-F238E27FC236}">
                <a16:creationId xmlns="" xmlns:a16="http://schemas.microsoft.com/office/drawing/2014/main" id="{6428782B-AE83-2FED-26FC-DE0562259B81}"/>
              </a:ext>
            </a:extLst>
          </p:cNvPr>
          <p:cNvGrpSpPr/>
          <p:nvPr/>
        </p:nvGrpSpPr>
        <p:grpSpPr>
          <a:xfrm>
            <a:off x="4827888" y="5467880"/>
            <a:ext cx="332220" cy="327766"/>
            <a:chOff x="-5613150" y="3632900"/>
            <a:chExt cx="294600" cy="290650"/>
          </a:xfrm>
        </p:grpSpPr>
        <p:sp>
          <p:nvSpPr>
            <p:cNvPr id="55" name="Google Shape;1087;p33">
              <a:extLst>
                <a:ext uri="{FF2B5EF4-FFF2-40B4-BE49-F238E27FC236}">
                  <a16:creationId xmlns="" xmlns:a16="http://schemas.microsoft.com/office/drawing/2014/main" id="{FEC576B8-8D46-4E8C-55F6-57638E46F773}"/>
                </a:ext>
              </a:extLst>
            </p:cNvPr>
            <p:cNvSpPr/>
            <p:nvPr/>
          </p:nvSpPr>
          <p:spPr>
            <a:xfrm>
              <a:off x="-5440825" y="3708275"/>
              <a:ext cx="49550" cy="41450"/>
            </a:xfrm>
            <a:custGeom>
              <a:avLst/>
              <a:gdLst/>
              <a:ahLst/>
              <a:cxnLst/>
              <a:rect l="l" t="t" r="r" b="b"/>
              <a:pathLst>
                <a:path w="1982" h="1658" extrusionOk="0">
                  <a:moveTo>
                    <a:pt x="522" y="1"/>
                  </a:moveTo>
                  <a:cubicBezTo>
                    <a:pt x="249" y="1"/>
                    <a:pt x="1" y="335"/>
                    <a:pt x="291" y="577"/>
                  </a:cubicBezTo>
                  <a:lnTo>
                    <a:pt x="1267" y="1554"/>
                  </a:lnTo>
                  <a:cubicBezTo>
                    <a:pt x="1341" y="1627"/>
                    <a:pt x="1422" y="1658"/>
                    <a:pt x="1501" y="1658"/>
                  </a:cubicBezTo>
                  <a:cubicBezTo>
                    <a:pt x="1760" y="1658"/>
                    <a:pt x="1982" y="1323"/>
                    <a:pt x="1740" y="1081"/>
                  </a:cubicBezTo>
                  <a:lnTo>
                    <a:pt x="763" y="104"/>
                  </a:lnTo>
                  <a:cubicBezTo>
                    <a:pt x="690" y="31"/>
                    <a:pt x="605" y="1"/>
                    <a:pt x="52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1088;p33">
              <a:extLst>
                <a:ext uri="{FF2B5EF4-FFF2-40B4-BE49-F238E27FC236}">
                  <a16:creationId xmlns="" xmlns:a16="http://schemas.microsoft.com/office/drawing/2014/main" id="{35F2FC58-2E35-B9FE-286B-CC8D30F0690A}"/>
                </a:ext>
              </a:extLst>
            </p:cNvPr>
            <p:cNvSpPr/>
            <p:nvPr/>
          </p:nvSpPr>
          <p:spPr>
            <a:xfrm>
              <a:off x="-5613150" y="3632900"/>
              <a:ext cx="294600" cy="290650"/>
            </a:xfrm>
            <a:custGeom>
              <a:avLst/>
              <a:gdLst/>
              <a:ahLst/>
              <a:cxnLst/>
              <a:rect l="l" t="t" r="r" b="b"/>
              <a:pathLst>
                <a:path w="11784" h="11626" extrusionOk="0">
                  <a:moveTo>
                    <a:pt x="7444" y="2281"/>
                  </a:moveTo>
                  <a:cubicBezTo>
                    <a:pt x="7676" y="2281"/>
                    <a:pt x="7915" y="2370"/>
                    <a:pt x="8129" y="2584"/>
                  </a:cubicBezTo>
                  <a:lnTo>
                    <a:pt x="9106" y="3592"/>
                  </a:lnTo>
                  <a:cubicBezTo>
                    <a:pt x="9736" y="4254"/>
                    <a:pt x="9263" y="5356"/>
                    <a:pt x="8349" y="5356"/>
                  </a:cubicBezTo>
                  <a:cubicBezTo>
                    <a:pt x="8066" y="5356"/>
                    <a:pt x="7814" y="5230"/>
                    <a:pt x="7656" y="5041"/>
                  </a:cubicBezTo>
                  <a:lnTo>
                    <a:pt x="6648" y="4065"/>
                  </a:lnTo>
                  <a:cubicBezTo>
                    <a:pt x="5941" y="3333"/>
                    <a:pt x="6649" y="2281"/>
                    <a:pt x="7444" y="2281"/>
                  </a:cubicBezTo>
                  <a:close/>
                  <a:moveTo>
                    <a:pt x="5495" y="3992"/>
                  </a:moveTo>
                  <a:cubicBezTo>
                    <a:pt x="5754" y="3992"/>
                    <a:pt x="5976" y="4327"/>
                    <a:pt x="5735" y="4569"/>
                  </a:cubicBezTo>
                  <a:lnTo>
                    <a:pt x="5262" y="5041"/>
                  </a:lnTo>
                  <a:cubicBezTo>
                    <a:pt x="4978" y="5325"/>
                    <a:pt x="5262" y="5514"/>
                    <a:pt x="5483" y="5734"/>
                  </a:cubicBezTo>
                  <a:lnTo>
                    <a:pt x="6207" y="5041"/>
                  </a:lnTo>
                  <a:cubicBezTo>
                    <a:pt x="6280" y="4968"/>
                    <a:pt x="6362" y="4937"/>
                    <a:pt x="6440" y="4937"/>
                  </a:cubicBezTo>
                  <a:cubicBezTo>
                    <a:pt x="6699" y="4937"/>
                    <a:pt x="6922" y="5272"/>
                    <a:pt x="6680" y="5514"/>
                  </a:cubicBezTo>
                  <a:lnTo>
                    <a:pt x="5955" y="6207"/>
                  </a:lnTo>
                  <a:cubicBezTo>
                    <a:pt x="6132" y="6384"/>
                    <a:pt x="6294" y="6577"/>
                    <a:pt x="6462" y="6577"/>
                  </a:cubicBezTo>
                  <a:cubicBezTo>
                    <a:pt x="6533" y="6577"/>
                    <a:pt x="6605" y="6543"/>
                    <a:pt x="6680" y="6459"/>
                  </a:cubicBezTo>
                  <a:lnTo>
                    <a:pt x="7152" y="5986"/>
                  </a:lnTo>
                  <a:cubicBezTo>
                    <a:pt x="7213" y="5926"/>
                    <a:pt x="7285" y="5900"/>
                    <a:pt x="7358" y="5900"/>
                  </a:cubicBezTo>
                  <a:cubicBezTo>
                    <a:pt x="7626" y="5900"/>
                    <a:pt x="7904" y="6250"/>
                    <a:pt x="7656" y="6522"/>
                  </a:cubicBezTo>
                  <a:lnTo>
                    <a:pt x="7184" y="6995"/>
                  </a:lnTo>
                  <a:cubicBezTo>
                    <a:pt x="6963" y="7215"/>
                    <a:pt x="6743" y="7310"/>
                    <a:pt x="6459" y="7310"/>
                  </a:cubicBezTo>
                  <a:cubicBezTo>
                    <a:pt x="6176" y="7310"/>
                    <a:pt x="5924" y="7215"/>
                    <a:pt x="5766" y="6995"/>
                  </a:cubicBezTo>
                  <a:lnTo>
                    <a:pt x="4789" y="6018"/>
                  </a:lnTo>
                  <a:cubicBezTo>
                    <a:pt x="4380" y="5640"/>
                    <a:pt x="4380" y="4947"/>
                    <a:pt x="4789" y="4569"/>
                  </a:cubicBezTo>
                  <a:lnTo>
                    <a:pt x="5262" y="4096"/>
                  </a:lnTo>
                  <a:cubicBezTo>
                    <a:pt x="5335" y="4023"/>
                    <a:pt x="5417" y="3992"/>
                    <a:pt x="5495" y="3992"/>
                  </a:cubicBezTo>
                  <a:close/>
                  <a:moveTo>
                    <a:pt x="3510" y="5977"/>
                  </a:moveTo>
                  <a:cubicBezTo>
                    <a:pt x="3769" y="5977"/>
                    <a:pt x="3992" y="6312"/>
                    <a:pt x="3750" y="6553"/>
                  </a:cubicBezTo>
                  <a:lnTo>
                    <a:pt x="3277" y="7026"/>
                  </a:lnTo>
                  <a:cubicBezTo>
                    <a:pt x="3035" y="7268"/>
                    <a:pt x="3258" y="7603"/>
                    <a:pt x="3516" y="7603"/>
                  </a:cubicBezTo>
                  <a:cubicBezTo>
                    <a:pt x="3595" y="7603"/>
                    <a:pt x="3677" y="7572"/>
                    <a:pt x="3750" y="7499"/>
                  </a:cubicBezTo>
                  <a:cubicBezTo>
                    <a:pt x="3976" y="7273"/>
                    <a:pt x="4227" y="7178"/>
                    <a:pt x="4467" y="7178"/>
                  </a:cubicBezTo>
                  <a:cubicBezTo>
                    <a:pt x="5267" y="7178"/>
                    <a:pt x="5950" y="8221"/>
                    <a:pt x="5199" y="8948"/>
                  </a:cubicBezTo>
                  <a:lnTo>
                    <a:pt x="4726" y="9420"/>
                  </a:lnTo>
                  <a:cubicBezTo>
                    <a:pt x="4653" y="9494"/>
                    <a:pt x="4571" y="9524"/>
                    <a:pt x="4493" y="9524"/>
                  </a:cubicBezTo>
                  <a:cubicBezTo>
                    <a:pt x="4234" y="9524"/>
                    <a:pt x="4012" y="9190"/>
                    <a:pt x="4254" y="8948"/>
                  </a:cubicBezTo>
                  <a:lnTo>
                    <a:pt x="4726" y="8475"/>
                  </a:lnTo>
                  <a:cubicBezTo>
                    <a:pt x="4968" y="8233"/>
                    <a:pt x="4746" y="7899"/>
                    <a:pt x="4487" y="7899"/>
                  </a:cubicBezTo>
                  <a:cubicBezTo>
                    <a:pt x="4409" y="7899"/>
                    <a:pt x="4327" y="7929"/>
                    <a:pt x="4254" y="8003"/>
                  </a:cubicBezTo>
                  <a:cubicBezTo>
                    <a:pt x="4035" y="8222"/>
                    <a:pt x="3787" y="8314"/>
                    <a:pt x="3547" y="8314"/>
                  </a:cubicBezTo>
                  <a:cubicBezTo>
                    <a:pt x="2754" y="8314"/>
                    <a:pt x="2054" y="7304"/>
                    <a:pt x="2805" y="6553"/>
                  </a:cubicBezTo>
                  <a:lnTo>
                    <a:pt x="3277" y="6081"/>
                  </a:lnTo>
                  <a:cubicBezTo>
                    <a:pt x="3350" y="6008"/>
                    <a:pt x="3432" y="5977"/>
                    <a:pt x="3510" y="5977"/>
                  </a:cubicBezTo>
                  <a:close/>
                  <a:moveTo>
                    <a:pt x="11390" y="0"/>
                  </a:moveTo>
                  <a:cubicBezTo>
                    <a:pt x="11303" y="0"/>
                    <a:pt x="11216" y="32"/>
                    <a:pt x="11153" y="95"/>
                  </a:cubicBezTo>
                  <a:lnTo>
                    <a:pt x="10208" y="1009"/>
                  </a:lnTo>
                  <a:cubicBezTo>
                    <a:pt x="9893" y="820"/>
                    <a:pt x="9547" y="757"/>
                    <a:pt x="9169" y="757"/>
                  </a:cubicBezTo>
                  <a:lnTo>
                    <a:pt x="6396" y="914"/>
                  </a:lnTo>
                  <a:cubicBezTo>
                    <a:pt x="5798" y="946"/>
                    <a:pt x="5230" y="1166"/>
                    <a:pt x="4821" y="1607"/>
                  </a:cubicBezTo>
                  <a:lnTo>
                    <a:pt x="410" y="6018"/>
                  </a:lnTo>
                  <a:cubicBezTo>
                    <a:pt x="1" y="6427"/>
                    <a:pt x="1" y="7089"/>
                    <a:pt x="410" y="7467"/>
                  </a:cubicBezTo>
                  <a:lnTo>
                    <a:pt x="4254" y="11342"/>
                  </a:lnTo>
                  <a:cubicBezTo>
                    <a:pt x="4459" y="11531"/>
                    <a:pt x="4726" y="11626"/>
                    <a:pt x="4990" y="11626"/>
                  </a:cubicBezTo>
                  <a:cubicBezTo>
                    <a:pt x="5254" y="11626"/>
                    <a:pt x="5514" y="11531"/>
                    <a:pt x="5703" y="11342"/>
                  </a:cubicBezTo>
                  <a:cubicBezTo>
                    <a:pt x="9704" y="7373"/>
                    <a:pt x="8854" y="8192"/>
                    <a:pt x="9956" y="7058"/>
                  </a:cubicBezTo>
                  <a:cubicBezTo>
                    <a:pt x="10492" y="6616"/>
                    <a:pt x="10807" y="5986"/>
                    <a:pt x="10838" y="5325"/>
                  </a:cubicBezTo>
                  <a:lnTo>
                    <a:pt x="10996" y="2521"/>
                  </a:lnTo>
                  <a:cubicBezTo>
                    <a:pt x="10996" y="2174"/>
                    <a:pt x="10901" y="1765"/>
                    <a:pt x="10712" y="1481"/>
                  </a:cubicBezTo>
                  <a:lnTo>
                    <a:pt x="11689" y="568"/>
                  </a:lnTo>
                  <a:cubicBezTo>
                    <a:pt x="11784" y="442"/>
                    <a:pt x="11784" y="190"/>
                    <a:pt x="11626" y="95"/>
                  </a:cubicBezTo>
                  <a:cubicBezTo>
                    <a:pt x="11563" y="32"/>
                    <a:pt x="11476" y="0"/>
                    <a:pt x="113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7" name="Google Shape;1089;p33">
            <a:extLst>
              <a:ext uri="{FF2B5EF4-FFF2-40B4-BE49-F238E27FC236}">
                <a16:creationId xmlns="" xmlns:a16="http://schemas.microsoft.com/office/drawing/2014/main" id="{EEC936FF-6841-262D-7731-0ADF86A8F3BD}"/>
              </a:ext>
            </a:extLst>
          </p:cNvPr>
          <p:cNvGrpSpPr/>
          <p:nvPr/>
        </p:nvGrpSpPr>
        <p:grpSpPr>
          <a:xfrm>
            <a:off x="4849205" y="2615676"/>
            <a:ext cx="289586" cy="285368"/>
            <a:chOff x="-5254775" y="3631325"/>
            <a:chExt cx="296950" cy="292625"/>
          </a:xfrm>
        </p:grpSpPr>
        <p:sp>
          <p:nvSpPr>
            <p:cNvPr id="58" name="Google Shape;1090;p33">
              <a:extLst>
                <a:ext uri="{FF2B5EF4-FFF2-40B4-BE49-F238E27FC236}">
                  <a16:creationId xmlns="" xmlns:a16="http://schemas.microsoft.com/office/drawing/2014/main" id="{C18F386D-EE5A-A735-E851-6DFB7F2FED50}"/>
                </a:ext>
              </a:extLst>
            </p:cNvPr>
            <p:cNvSpPr/>
            <p:nvPr/>
          </p:nvSpPr>
          <p:spPr>
            <a:xfrm>
              <a:off x="-5246900" y="3766400"/>
              <a:ext cx="58300" cy="55150"/>
            </a:xfrm>
            <a:custGeom>
              <a:avLst/>
              <a:gdLst/>
              <a:ahLst/>
              <a:cxnLst/>
              <a:rect l="l" t="t" r="r" b="b"/>
              <a:pathLst>
                <a:path w="2332" h="2206" extrusionOk="0">
                  <a:moveTo>
                    <a:pt x="1769" y="1"/>
                  </a:moveTo>
                  <a:cubicBezTo>
                    <a:pt x="1639" y="1"/>
                    <a:pt x="1513" y="48"/>
                    <a:pt x="1418" y="142"/>
                  </a:cubicBezTo>
                  <a:lnTo>
                    <a:pt x="189" y="1371"/>
                  </a:lnTo>
                  <a:cubicBezTo>
                    <a:pt x="0" y="1560"/>
                    <a:pt x="0" y="1875"/>
                    <a:pt x="189" y="2064"/>
                  </a:cubicBezTo>
                  <a:cubicBezTo>
                    <a:pt x="300" y="2159"/>
                    <a:pt x="434" y="2206"/>
                    <a:pt x="564" y="2206"/>
                  </a:cubicBezTo>
                  <a:cubicBezTo>
                    <a:pt x="694" y="2206"/>
                    <a:pt x="820" y="2159"/>
                    <a:pt x="914" y="2064"/>
                  </a:cubicBezTo>
                  <a:lnTo>
                    <a:pt x="2143" y="835"/>
                  </a:lnTo>
                  <a:cubicBezTo>
                    <a:pt x="2332" y="646"/>
                    <a:pt x="2332" y="331"/>
                    <a:pt x="2143" y="142"/>
                  </a:cubicBezTo>
                  <a:cubicBezTo>
                    <a:pt x="2033" y="48"/>
                    <a:pt x="1899" y="1"/>
                    <a:pt x="17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1091;p33">
              <a:extLst>
                <a:ext uri="{FF2B5EF4-FFF2-40B4-BE49-F238E27FC236}">
                  <a16:creationId xmlns="" xmlns:a16="http://schemas.microsoft.com/office/drawing/2014/main" id="{CA6B3A4B-C24A-956B-BB3C-096629BD5E0F}"/>
                </a:ext>
              </a:extLst>
            </p:cNvPr>
            <p:cNvSpPr/>
            <p:nvPr/>
          </p:nvSpPr>
          <p:spPr>
            <a:xfrm>
              <a:off x="-5216175" y="3795550"/>
              <a:ext cx="58300" cy="55950"/>
            </a:xfrm>
            <a:custGeom>
              <a:avLst/>
              <a:gdLst/>
              <a:ahLst/>
              <a:cxnLst/>
              <a:rect l="l" t="t" r="r" b="b"/>
              <a:pathLst>
                <a:path w="2332" h="2238" extrusionOk="0">
                  <a:moveTo>
                    <a:pt x="1764" y="0"/>
                  </a:moveTo>
                  <a:cubicBezTo>
                    <a:pt x="1638" y="0"/>
                    <a:pt x="1512" y="47"/>
                    <a:pt x="1418" y="142"/>
                  </a:cubicBezTo>
                  <a:lnTo>
                    <a:pt x="189" y="1371"/>
                  </a:lnTo>
                  <a:cubicBezTo>
                    <a:pt x="0" y="1560"/>
                    <a:pt x="0" y="1875"/>
                    <a:pt x="189" y="2095"/>
                  </a:cubicBezTo>
                  <a:cubicBezTo>
                    <a:pt x="284" y="2190"/>
                    <a:pt x="410" y="2237"/>
                    <a:pt x="540" y="2237"/>
                  </a:cubicBezTo>
                  <a:cubicBezTo>
                    <a:pt x="670" y="2237"/>
                    <a:pt x="804" y="2190"/>
                    <a:pt x="914" y="2095"/>
                  </a:cubicBezTo>
                  <a:lnTo>
                    <a:pt x="2111" y="867"/>
                  </a:lnTo>
                  <a:cubicBezTo>
                    <a:pt x="2332" y="678"/>
                    <a:pt x="2332" y="363"/>
                    <a:pt x="2111" y="142"/>
                  </a:cubicBezTo>
                  <a:cubicBezTo>
                    <a:pt x="2016" y="47"/>
                    <a:pt x="1890" y="0"/>
                    <a:pt x="17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1092;p33">
              <a:extLst>
                <a:ext uri="{FF2B5EF4-FFF2-40B4-BE49-F238E27FC236}">
                  <a16:creationId xmlns="" xmlns:a16="http://schemas.microsoft.com/office/drawing/2014/main" id="{BCD43550-C7EC-5800-BA4F-F8CD39D618B6}"/>
                </a:ext>
              </a:extLst>
            </p:cNvPr>
            <p:cNvSpPr/>
            <p:nvPr/>
          </p:nvSpPr>
          <p:spPr>
            <a:xfrm>
              <a:off x="-5185475" y="3826250"/>
              <a:ext cx="57525" cy="55750"/>
            </a:xfrm>
            <a:custGeom>
              <a:avLst/>
              <a:gdLst/>
              <a:ahLst/>
              <a:cxnLst/>
              <a:rect l="l" t="t" r="r" b="b"/>
              <a:pathLst>
                <a:path w="2301" h="2230" extrusionOk="0">
                  <a:moveTo>
                    <a:pt x="1765" y="1"/>
                  </a:moveTo>
                  <a:cubicBezTo>
                    <a:pt x="1639" y="1"/>
                    <a:pt x="1513" y="48"/>
                    <a:pt x="1419" y="143"/>
                  </a:cubicBezTo>
                  <a:lnTo>
                    <a:pt x="190" y="1371"/>
                  </a:lnTo>
                  <a:cubicBezTo>
                    <a:pt x="1" y="1560"/>
                    <a:pt x="1" y="1875"/>
                    <a:pt x="190" y="2064"/>
                  </a:cubicBezTo>
                  <a:cubicBezTo>
                    <a:pt x="284" y="2175"/>
                    <a:pt x="410" y="2230"/>
                    <a:pt x="536" y="2230"/>
                  </a:cubicBezTo>
                  <a:cubicBezTo>
                    <a:pt x="662" y="2230"/>
                    <a:pt x="788" y="2175"/>
                    <a:pt x="883" y="2064"/>
                  </a:cubicBezTo>
                  <a:lnTo>
                    <a:pt x="2112" y="836"/>
                  </a:lnTo>
                  <a:cubicBezTo>
                    <a:pt x="2301" y="647"/>
                    <a:pt x="2301" y="332"/>
                    <a:pt x="2112" y="143"/>
                  </a:cubicBezTo>
                  <a:cubicBezTo>
                    <a:pt x="2017" y="48"/>
                    <a:pt x="1891" y="1"/>
                    <a:pt x="17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1093;p33">
              <a:extLst>
                <a:ext uri="{FF2B5EF4-FFF2-40B4-BE49-F238E27FC236}">
                  <a16:creationId xmlns="" xmlns:a16="http://schemas.microsoft.com/office/drawing/2014/main" id="{169E5A10-4294-09A1-2DF5-B549853BA7F2}"/>
                </a:ext>
              </a:extLst>
            </p:cNvPr>
            <p:cNvSpPr/>
            <p:nvPr/>
          </p:nvSpPr>
          <p:spPr>
            <a:xfrm>
              <a:off x="-5156325" y="3856375"/>
              <a:ext cx="58300" cy="55750"/>
            </a:xfrm>
            <a:custGeom>
              <a:avLst/>
              <a:gdLst/>
              <a:ahLst/>
              <a:cxnLst/>
              <a:rect l="l" t="t" r="r" b="b"/>
              <a:pathLst>
                <a:path w="2332" h="2230" extrusionOk="0">
                  <a:moveTo>
                    <a:pt x="1781" y="1"/>
                  </a:moveTo>
                  <a:cubicBezTo>
                    <a:pt x="1655" y="1"/>
                    <a:pt x="1529" y="56"/>
                    <a:pt x="1418" y="166"/>
                  </a:cubicBezTo>
                  <a:lnTo>
                    <a:pt x="190" y="1395"/>
                  </a:lnTo>
                  <a:cubicBezTo>
                    <a:pt x="1" y="1584"/>
                    <a:pt x="1" y="1899"/>
                    <a:pt x="190" y="2088"/>
                  </a:cubicBezTo>
                  <a:cubicBezTo>
                    <a:pt x="300" y="2183"/>
                    <a:pt x="442" y="2230"/>
                    <a:pt x="575" y="2230"/>
                  </a:cubicBezTo>
                  <a:cubicBezTo>
                    <a:pt x="709" y="2230"/>
                    <a:pt x="835" y="2183"/>
                    <a:pt x="914" y="2088"/>
                  </a:cubicBezTo>
                  <a:lnTo>
                    <a:pt x="2143" y="859"/>
                  </a:lnTo>
                  <a:cubicBezTo>
                    <a:pt x="2332" y="670"/>
                    <a:pt x="2332" y="355"/>
                    <a:pt x="2143" y="166"/>
                  </a:cubicBezTo>
                  <a:cubicBezTo>
                    <a:pt x="2033" y="56"/>
                    <a:pt x="1907" y="1"/>
                    <a:pt x="178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1094;p33">
              <a:extLst>
                <a:ext uri="{FF2B5EF4-FFF2-40B4-BE49-F238E27FC236}">
                  <a16:creationId xmlns="" xmlns:a16="http://schemas.microsoft.com/office/drawing/2014/main" id="{F3AB4B81-29A2-1949-AEDB-1C1453B341B5}"/>
                </a:ext>
              </a:extLst>
            </p:cNvPr>
            <p:cNvSpPr/>
            <p:nvPr/>
          </p:nvSpPr>
          <p:spPr>
            <a:xfrm>
              <a:off x="-5105925" y="3886525"/>
              <a:ext cx="37050" cy="37425"/>
            </a:xfrm>
            <a:custGeom>
              <a:avLst/>
              <a:gdLst/>
              <a:ahLst/>
              <a:cxnLst/>
              <a:rect l="l" t="t" r="r" b="b"/>
              <a:pathLst>
                <a:path w="1482" h="1497" extrusionOk="0">
                  <a:moveTo>
                    <a:pt x="662" y="0"/>
                  </a:moveTo>
                  <a:lnTo>
                    <a:pt x="536" y="126"/>
                  </a:lnTo>
                  <a:lnTo>
                    <a:pt x="1" y="756"/>
                  </a:lnTo>
                  <a:lnTo>
                    <a:pt x="599" y="1355"/>
                  </a:lnTo>
                  <a:cubicBezTo>
                    <a:pt x="694" y="1449"/>
                    <a:pt x="820" y="1497"/>
                    <a:pt x="946" y="1497"/>
                  </a:cubicBezTo>
                  <a:cubicBezTo>
                    <a:pt x="1072" y="1497"/>
                    <a:pt x="1198" y="1449"/>
                    <a:pt x="1293" y="1355"/>
                  </a:cubicBezTo>
                  <a:cubicBezTo>
                    <a:pt x="1482" y="1166"/>
                    <a:pt x="1482" y="851"/>
                    <a:pt x="1293" y="662"/>
                  </a:cubicBezTo>
                  <a:lnTo>
                    <a:pt x="66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1095;p33">
              <a:extLst>
                <a:ext uri="{FF2B5EF4-FFF2-40B4-BE49-F238E27FC236}">
                  <a16:creationId xmlns="" xmlns:a16="http://schemas.microsoft.com/office/drawing/2014/main" id="{DAA9C3D7-A1D9-FBA5-004E-419435B81E14}"/>
                </a:ext>
              </a:extLst>
            </p:cNvPr>
            <p:cNvSpPr/>
            <p:nvPr/>
          </p:nvSpPr>
          <p:spPr>
            <a:xfrm>
              <a:off x="-5254775" y="3648050"/>
              <a:ext cx="278050" cy="248325"/>
            </a:xfrm>
            <a:custGeom>
              <a:avLst/>
              <a:gdLst/>
              <a:ahLst/>
              <a:cxnLst/>
              <a:rect l="l" t="t" r="r" b="b"/>
              <a:pathLst>
                <a:path w="11122" h="9933" extrusionOk="0">
                  <a:moveTo>
                    <a:pt x="4049" y="1"/>
                  </a:moveTo>
                  <a:cubicBezTo>
                    <a:pt x="3781" y="1"/>
                    <a:pt x="3513" y="103"/>
                    <a:pt x="3308" y="308"/>
                  </a:cubicBezTo>
                  <a:lnTo>
                    <a:pt x="410" y="3364"/>
                  </a:lnTo>
                  <a:cubicBezTo>
                    <a:pt x="0" y="3774"/>
                    <a:pt x="0" y="4435"/>
                    <a:pt x="410" y="4813"/>
                  </a:cubicBezTo>
                  <a:lnTo>
                    <a:pt x="631" y="5065"/>
                  </a:lnTo>
                  <a:lnTo>
                    <a:pt x="1198" y="4498"/>
                  </a:lnTo>
                  <a:cubicBezTo>
                    <a:pt x="1454" y="4242"/>
                    <a:pt x="1794" y="4106"/>
                    <a:pt x="2122" y="4106"/>
                  </a:cubicBezTo>
                  <a:cubicBezTo>
                    <a:pt x="2398" y="4106"/>
                    <a:pt x="2666" y="4202"/>
                    <a:pt x="2867" y="4404"/>
                  </a:cubicBezTo>
                  <a:cubicBezTo>
                    <a:pt x="3151" y="4624"/>
                    <a:pt x="3308" y="4971"/>
                    <a:pt x="3277" y="5286"/>
                  </a:cubicBezTo>
                  <a:cubicBezTo>
                    <a:pt x="3592" y="5286"/>
                    <a:pt x="3907" y="5412"/>
                    <a:pt x="4128" y="5664"/>
                  </a:cubicBezTo>
                  <a:cubicBezTo>
                    <a:pt x="4380" y="5884"/>
                    <a:pt x="4506" y="6200"/>
                    <a:pt x="4506" y="6515"/>
                  </a:cubicBezTo>
                  <a:cubicBezTo>
                    <a:pt x="4821" y="6515"/>
                    <a:pt x="5136" y="6641"/>
                    <a:pt x="5356" y="6861"/>
                  </a:cubicBezTo>
                  <a:cubicBezTo>
                    <a:pt x="5608" y="7113"/>
                    <a:pt x="5703" y="7428"/>
                    <a:pt x="5703" y="7743"/>
                  </a:cubicBezTo>
                  <a:cubicBezTo>
                    <a:pt x="6018" y="7743"/>
                    <a:pt x="6364" y="7869"/>
                    <a:pt x="6585" y="8090"/>
                  </a:cubicBezTo>
                  <a:cubicBezTo>
                    <a:pt x="6837" y="8342"/>
                    <a:pt x="6931" y="8657"/>
                    <a:pt x="6931" y="8909"/>
                  </a:cubicBezTo>
                  <a:lnTo>
                    <a:pt x="7814" y="9791"/>
                  </a:lnTo>
                  <a:cubicBezTo>
                    <a:pt x="7908" y="9886"/>
                    <a:pt x="8034" y="9933"/>
                    <a:pt x="8160" y="9933"/>
                  </a:cubicBezTo>
                  <a:cubicBezTo>
                    <a:pt x="8286" y="9933"/>
                    <a:pt x="8412" y="9886"/>
                    <a:pt x="8507" y="9791"/>
                  </a:cubicBezTo>
                  <a:cubicBezTo>
                    <a:pt x="8727" y="9602"/>
                    <a:pt x="8727" y="9287"/>
                    <a:pt x="8507" y="9066"/>
                  </a:cubicBezTo>
                  <a:lnTo>
                    <a:pt x="7656" y="8216"/>
                  </a:lnTo>
                  <a:cubicBezTo>
                    <a:pt x="7530" y="8090"/>
                    <a:pt x="7530" y="7869"/>
                    <a:pt x="7656" y="7743"/>
                  </a:cubicBezTo>
                  <a:cubicBezTo>
                    <a:pt x="7748" y="7596"/>
                    <a:pt x="7851" y="7534"/>
                    <a:pt x="7953" y="7534"/>
                  </a:cubicBezTo>
                  <a:cubicBezTo>
                    <a:pt x="8024" y="7534"/>
                    <a:pt x="8095" y="7565"/>
                    <a:pt x="8160" y="7617"/>
                  </a:cubicBezTo>
                  <a:lnTo>
                    <a:pt x="9011" y="8499"/>
                  </a:lnTo>
                  <a:cubicBezTo>
                    <a:pt x="9121" y="8594"/>
                    <a:pt x="9255" y="8641"/>
                    <a:pt x="9385" y="8641"/>
                  </a:cubicBezTo>
                  <a:cubicBezTo>
                    <a:pt x="9515" y="8641"/>
                    <a:pt x="9641" y="8594"/>
                    <a:pt x="9735" y="8499"/>
                  </a:cubicBezTo>
                  <a:cubicBezTo>
                    <a:pt x="9924" y="8279"/>
                    <a:pt x="9924" y="7964"/>
                    <a:pt x="9735" y="7775"/>
                  </a:cubicBezTo>
                  <a:lnTo>
                    <a:pt x="8853" y="6924"/>
                  </a:lnTo>
                  <a:cubicBezTo>
                    <a:pt x="8759" y="6798"/>
                    <a:pt x="8759" y="6578"/>
                    <a:pt x="8853" y="6452"/>
                  </a:cubicBezTo>
                  <a:cubicBezTo>
                    <a:pt x="8916" y="6389"/>
                    <a:pt x="9011" y="6357"/>
                    <a:pt x="9101" y="6357"/>
                  </a:cubicBezTo>
                  <a:cubicBezTo>
                    <a:pt x="9192" y="6357"/>
                    <a:pt x="9279" y="6389"/>
                    <a:pt x="9326" y="6452"/>
                  </a:cubicBezTo>
                  <a:lnTo>
                    <a:pt x="10208" y="7302"/>
                  </a:lnTo>
                  <a:cubicBezTo>
                    <a:pt x="10303" y="7397"/>
                    <a:pt x="10429" y="7444"/>
                    <a:pt x="10555" y="7444"/>
                  </a:cubicBezTo>
                  <a:cubicBezTo>
                    <a:pt x="10681" y="7444"/>
                    <a:pt x="10807" y="7397"/>
                    <a:pt x="10901" y="7302"/>
                  </a:cubicBezTo>
                  <a:cubicBezTo>
                    <a:pt x="11122" y="7113"/>
                    <a:pt x="11122" y="6798"/>
                    <a:pt x="10901" y="6609"/>
                  </a:cubicBezTo>
                  <a:lnTo>
                    <a:pt x="10334" y="6010"/>
                  </a:lnTo>
                  <a:lnTo>
                    <a:pt x="10208" y="5884"/>
                  </a:lnTo>
                  <a:lnTo>
                    <a:pt x="6931" y="2608"/>
                  </a:lnTo>
                  <a:cubicBezTo>
                    <a:pt x="6884" y="2561"/>
                    <a:pt x="6798" y="2537"/>
                    <a:pt x="6707" y="2537"/>
                  </a:cubicBezTo>
                  <a:cubicBezTo>
                    <a:pt x="6616" y="2537"/>
                    <a:pt x="6522" y="2561"/>
                    <a:pt x="6459" y="2608"/>
                  </a:cubicBezTo>
                  <a:lnTo>
                    <a:pt x="5167" y="3931"/>
                  </a:lnTo>
                  <a:cubicBezTo>
                    <a:pt x="4904" y="4176"/>
                    <a:pt x="4562" y="4308"/>
                    <a:pt x="4229" y="4308"/>
                  </a:cubicBezTo>
                  <a:cubicBezTo>
                    <a:pt x="4004" y="4308"/>
                    <a:pt x="3783" y="4247"/>
                    <a:pt x="3592" y="4120"/>
                  </a:cubicBezTo>
                  <a:cubicBezTo>
                    <a:pt x="2962" y="3679"/>
                    <a:pt x="2930" y="2829"/>
                    <a:pt x="3434" y="2293"/>
                  </a:cubicBezTo>
                  <a:lnTo>
                    <a:pt x="5010" y="529"/>
                  </a:lnTo>
                  <a:lnTo>
                    <a:pt x="4789" y="308"/>
                  </a:lnTo>
                  <a:cubicBezTo>
                    <a:pt x="4584" y="103"/>
                    <a:pt x="4317" y="1"/>
                    <a:pt x="40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1096;p33">
              <a:extLst>
                <a:ext uri="{FF2B5EF4-FFF2-40B4-BE49-F238E27FC236}">
                  <a16:creationId xmlns="" xmlns:a16="http://schemas.microsoft.com/office/drawing/2014/main" id="{A189B38F-B1A8-8183-381B-3A26C44D6260}"/>
                </a:ext>
              </a:extLst>
            </p:cNvPr>
            <p:cNvSpPr/>
            <p:nvPr/>
          </p:nvSpPr>
          <p:spPr>
            <a:xfrm>
              <a:off x="-5163425" y="3631325"/>
              <a:ext cx="205600" cy="150450"/>
            </a:xfrm>
            <a:custGeom>
              <a:avLst/>
              <a:gdLst/>
              <a:ahLst/>
              <a:cxnLst/>
              <a:rect l="l" t="t" r="r" b="b"/>
              <a:pathLst>
                <a:path w="8224" h="6018" extrusionOk="0">
                  <a:moveTo>
                    <a:pt x="3699" y="0"/>
                  </a:moveTo>
                  <a:cubicBezTo>
                    <a:pt x="3435" y="0"/>
                    <a:pt x="3167" y="95"/>
                    <a:pt x="2962" y="284"/>
                  </a:cubicBezTo>
                  <a:lnTo>
                    <a:pt x="2364" y="883"/>
                  </a:lnTo>
                  <a:lnTo>
                    <a:pt x="2269" y="1009"/>
                  </a:lnTo>
                  <a:lnTo>
                    <a:pt x="222" y="3245"/>
                  </a:lnTo>
                  <a:cubicBezTo>
                    <a:pt x="1" y="3435"/>
                    <a:pt x="1" y="3781"/>
                    <a:pt x="222" y="3970"/>
                  </a:cubicBezTo>
                  <a:cubicBezTo>
                    <a:pt x="316" y="4065"/>
                    <a:pt x="442" y="4112"/>
                    <a:pt x="568" y="4112"/>
                  </a:cubicBezTo>
                  <a:cubicBezTo>
                    <a:pt x="694" y="4112"/>
                    <a:pt x="820" y="4065"/>
                    <a:pt x="915" y="3970"/>
                  </a:cubicBezTo>
                  <a:lnTo>
                    <a:pt x="2269" y="2615"/>
                  </a:lnTo>
                  <a:cubicBezTo>
                    <a:pt x="2458" y="2426"/>
                    <a:pt x="2718" y="2332"/>
                    <a:pt x="2982" y="2332"/>
                  </a:cubicBezTo>
                  <a:cubicBezTo>
                    <a:pt x="3246" y="2332"/>
                    <a:pt x="3514" y="2426"/>
                    <a:pt x="3719" y="2615"/>
                  </a:cubicBezTo>
                  <a:lnTo>
                    <a:pt x="7090" y="6018"/>
                  </a:lnTo>
                  <a:lnTo>
                    <a:pt x="7814" y="5356"/>
                  </a:lnTo>
                  <a:cubicBezTo>
                    <a:pt x="8224" y="4947"/>
                    <a:pt x="8224" y="4285"/>
                    <a:pt x="7814" y="3876"/>
                  </a:cubicBezTo>
                  <a:lnTo>
                    <a:pt x="4412" y="284"/>
                  </a:lnTo>
                  <a:cubicBezTo>
                    <a:pt x="4223" y="95"/>
                    <a:pt x="3963" y="0"/>
                    <a:pt x="36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5" name="Google Shape;1097;p33">
            <a:extLst>
              <a:ext uri="{FF2B5EF4-FFF2-40B4-BE49-F238E27FC236}">
                <a16:creationId xmlns="" xmlns:a16="http://schemas.microsoft.com/office/drawing/2014/main" id="{63F186FD-2559-E30A-F2FD-C2897FE90C84}"/>
              </a:ext>
            </a:extLst>
          </p:cNvPr>
          <p:cNvGrpSpPr/>
          <p:nvPr/>
        </p:nvGrpSpPr>
        <p:grpSpPr>
          <a:xfrm>
            <a:off x="4863107" y="4459337"/>
            <a:ext cx="261782" cy="297953"/>
            <a:chOff x="-778700" y="3612425"/>
            <a:chExt cx="256775" cy="292225"/>
          </a:xfrm>
        </p:grpSpPr>
        <p:sp>
          <p:nvSpPr>
            <p:cNvPr id="66" name="Google Shape;1098;p33">
              <a:extLst>
                <a:ext uri="{FF2B5EF4-FFF2-40B4-BE49-F238E27FC236}">
                  <a16:creationId xmlns="" xmlns:a16="http://schemas.microsoft.com/office/drawing/2014/main" id="{49C33E9D-3A29-A2B3-1797-0F2B93997EB6}"/>
                </a:ext>
              </a:extLst>
            </p:cNvPr>
            <p:cNvSpPr/>
            <p:nvPr/>
          </p:nvSpPr>
          <p:spPr>
            <a:xfrm>
              <a:off x="-692850" y="3699050"/>
              <a:ext cx="17350" cy="17350"/>
            </a:xfrm>
            <a:custGeom>
              <a:avLst/>
              <a:gdLst/>
              <a:ahLst/>
              <a:cxnLst/>
              <a:rect l="l" t="t" r="r" b="b"/>
              <a:pathLst>
                <a:path w="694" h="694" extrusionOk="0">
                  <a:moveTo>
                    <a:pt x="347" y="1"/>
                  </a:moveTo>
                  <a:cubicBezTo>
                    <a:pt x="158" y="1"/>
                    <a:pt x="0" y="158"/>
                    <a:pt x="0" y="347"/>
                  </a:cubicBezTo>
                  <a:cubicBezTo>
                    <a:pt x="0" y="536"/>
                    <a:pt x="158" y="694"/>
                    <a:pt x="347" y="694"/>
                  </a:cubicBezTo>
                  <a:cubicBezTo>
                    <a:pt x="536" y="694"/>
                    <a:pt x="693" y="536"/>
                    <a:pt x="693" y="347"/>
                  </a:cubicBezTo>
                  <a:cubicBezTo>
                    <a:pt x="693" y="158"/>
                    <a:pt x="536" y="1"/>
                    <a:pt x="3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1099;p33">
              <a:extLst>
                <a:ext uri="{FF2B5EF4-FFF2-40B4-BE49-F238E27FC236}">
                  <a16:creationId xmlns="" xmlns:a16="http://schemas.microsoft.com/office/drawing/2014/main" id="{798E8551-8CFF-AF25-1584-79B452D2F10B}"/>
                </a:ext>
              </a:extLst>
            </p:cNvPr>
            <p:cNvSpPr/>
            <p:nvPr/>
          </p:nvSpPr>
          <p:spPr>
            <a:xfrm>
              <a:off x="-777925" y="3612425"/>
              <a:ext cx="204800" cy="34675"/>
            </a:xfrm>
            <a:custGeom>
              <a:avLst/>
              <a:gdLst/>
              <a:ahLst/>
              <a:cxnLst/>
              <a:rect l="l" t="t" r="r" b="b"/>
              <a:pathLst>
                <a:path w="8192" h="1387" extrusionOk="0">
                  <a:moveTo>
                    <a:pt x="1009" y="0"/>
                  </a:moveTo>
                  <a:cubicBezTo>
                    <a:pt x="473" y="0"/>
                    <a:pt x="1" y="473"/>
                    <a:pt x="1" y="1009"/>
                  </a:cubicBezTo>
                  <a:lnTo>
                    <a:pt x="1" y="1387"/>
                  </a:lnTo>
                  <a:lnTo>
                    <a:pt x="8192" y="1387"/>
                  </a:lnTo>
                  <a:lnTo>
                    <a:pt x="8192" y="1009"/>
                  </a:lnTo>
                  <a:cubicBezTo>
                    <a:pt x="8192" y="473"/>
                    <a:pt x="7719" y="0"/>
                    <a:pt x="715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1100;p33">
              <a:extLst>
                <a:ext uri="{FF2B5EF4-FFF2-40B4-BE49-F238E27FC236}">
                  <a16:creationId xmlns="" xmlns:a16="http://schemas.microsoft.com/office/drawing/2014/main" id="{F1503E5E-8A59-98AA-3EB6-5D35144CFFC2}"/>
                </a:ext>
              </a:extLst>
            </p:cNvPr>
            <p:cNvSpPr/>
            <p:nvPr/>
          </p:nvSpPr>
          <p:spPr>
            <a:xfrm>
              <a:off x="-727525" y="3699050"/>
              <a:ext cx="17375" cy="17350"/>
            </a:xfrm>
            <a:custGeom>
              <a:avLst/>
              <a:gdLst/>
              <a:ahLst/>
              <a:cxnLst/>
              <a:rect l="l" t="t" r="r" b="b"/>
              <a:pathLst>
                <a:path w="695" h="694" extrusionOk="0">
                  <a:moveTo>
                    <a:pt x="347" y="1"/>
                  </a:moveTo>
                  <a:cubicBezTo>
                    <a:pt x="158" y="1"/>
                    <a:pt x="1" y="158"/>
                    <a:pt x="1" y="347"/>
                  </a:cubicBezTo>
                  <a:cubicBezTo>
                    <a:pt x="1" y="536"/>
                    <a:pt x="158" y="694"/>
                    <a:pt x="347" y="694"/>
                  </a:cubicBezTo>
                  <a:cubicBezTo>
                    <a:pt x="537" y="694"/>
                    <a:pt x="694" y="536"/>
                    <a:pt x="694" y="347"/>
                  </a:cubicBezTo>
                  <a:cubicBezTo>
                    <a:pt x="694" y="158"/>
                    <a:pt x="537" y="1"/>
                    <a:pt x="3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1101;p33">
              <a:extLst>
                <a:ext uri="{FF2B5EF4-FFF2-40B4-BE49-F238E27FC236}">
                  <a16:creationId xmlns="" xmlns:a16="http://schemas.microsoft.com/office/drawing/2014/main" id="{6A643848-B25E-C1AF-25B0-FC914FFD24D9}"/>
                </a:ext>
              </a:extLst>
            </p:cNvPr>
            <p:cNvSpPr/>
            <p:nvPr/>
          </p:nvSpPr>
          <p:spPr>
            <a:xfrm>
              <a:off x="-778700" y="3664400"/>
              <a:ext cx="205575" cy="102425"/>
            </a:xfrm>
            <a:custGeom>
              <a:avLst/>
              <a:gdLst/>
              <a:ahLst/>
              <a:cxnLst/>
              <a:rect l="l" t="t" r="r" b="b"/>
              <a:pathLst>
                <a:path w="8223" h="4097" extrusionOk="0">
                  <a:moveTo>
                    <a:pt x="3781" y="694"/>
                  </a:moveTo>
                  <a:cubicBezTo>
                    <a:pt x="4316" y="694"/>
                    <a:pt x="4789" y="1166"/>
                    <a:pt x="4789" y="1733"/>
                  </a:cubicBezTo>
                  <a:cubicBezTo>
                    <a:pt x="4789" y="2301"/>
                    <a:pt x="4316" y="2773"/>
                    <a:pt x="3781" y="2773"/>
                  </a:cubicBezTo>
                  <a:cubicBezTo>
                    <a:pt x="3497" y="2773"/>
                    <a:pt x="3245" y="2647"/>
                    <a:pt x="3088" y="2490"/>
                  </a:cubicBezTo>
                  <a:cubicBezTo>
                    <a:pt x="2899" y="2647"/>
                    <a:pt x="2678" y="2773"/>
                    <a:pt x="2426" y="2773"/>
                  </a:cubicBezTo>
                  <a:cubicBezTo>
                    <a:pt x="1890" y="2773"/>
                    <a:pt x="1418" y="2301"/>
                    <a:pt x="1418" y="1733"/>
                  </a:cubicBezTo>
                  <a:cubicBezTo>
                    <a:pt x="1418" y="1198"/>
                    <a:pt x="1890" y="694"/>
                    <a:pt x="2426" y="694"/>
                  </a:cubicBezTo>
                  <a:cubicBezTo>
                    <a:pt x="2710" y="694"/>
                    <a:pt x="2930" y="820"/>
                    <a:pt x="3088" y="977"/>
                  </a:cubicBezTo>
                  <a:cubicBezTo>
                    <a:pt x="3308" y="820"/>
                    <a:pt x="3529" y="694"/>
                    <a:pt x="3781" y="694"/>
                  </a:cubicBezTo>
                  <a:close/>
                  <a:moveTo>
                    <a:pt x="0" y="1"/>
                  </a:moveTo>
                  <a:lnTo>
                    <a:pt x="0" y="3088"/>
                  </a:lnTo>
                  <a:cubicBezTo>
                    <a:pt x="0" y="3624"/>
                    <a:pt x="473" y="4096"/>
                    <a:pt x="1008" y="4096"/>
                  </a:cubicBezTo>
                  <a:lnTo>
                    <a:pt x="6837" y="4096"/>
                  </a:lnTo>
                  <a:lnTo>
                    <a:pt x="6837" y="3498"/>
                  </a:lnTo>
                  <a:lnTo>
                    <a:pt x="5766" y="2458"/>
                  </a:lnTo>
                  <a:cubicBezTo>
                    <a:pt x="5034" y="1726"/>
                    <a:pt x="5756" y="674"/>
                    <a:pt x="6558" y="674"/>
                  </a:cubicBezTo>
                  <a:cubicBezTo>
                    <a:pt x="6792" y="674"/>
                    <a:pt x="7033" y="764"/>
                    <a:pt x="7246" y="977"/>
                  </a:cubicBezTo>
                  <a:lnTo>
                    <a:pt x="8223" y="1985"/>
                  </a:lnTo>
                  <a:lnTo>
                    <a:pt x="822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1102;p33">
              <a:extLst>
                <a:ext uri="{FF2B5EF4-FFF2-40B4-BE49-F238E27FC236}">
                  <a16:creationId xmlns="" xmlns:a16="http://schemas.microsoft.com/office/drawing/2014/main" id="{6BF90A2F-9E07-5C75-4079-EE109C8F9BB1}"/>
                </a:ext>
              </a:extLst>
            </p:cNvPr>
            <p:cNvSpPr/>
            <p:nvPr/>
          </p:nvSpPr>
          <p:spPr>
            <a:xfrm>
              <a:off x="-659775" y="3835325"/>
              <a:ext cx="137850" cy="69325"/>
            </a:xfrm>
            <a:custGeom>
              <a:avLst/>
              <a:gdLst/>
              <a:ahLst/>
              <a:cxnLst/>
              <a:rect l="l" t="t" r="r" b="b"/>
              <a:pathLst>
                <a:path w="5514" h="2773" extrusionOk="0">
                  <a:moveTo>
                    <a:pt x="1733" y="693"/>
                  </a:moveTo>
                  <a:cubicBezTo>
                    <a:pt x="1922" y="693"/>
                    <a:pt x="2080" y="851"/>
                    <a:pt x="2080" y="1040"/>
                  </a:cubicBezTo>
                  <a:cubicBezTo>
                    <a:pt x="2080" y="1229"/>
                    <a:pt x="1922" y="1386"/>
                    <a:pt x="1733" y="1386"/>
                  </a:cubicBezTo>
                  <a:cubicBezTo>
                    <a:pt x="1544" y="1386"/>
                    <a:pt x="1387" y="1229"/>
                    <a:pt x="1387" y="1040"/>
                  </a:cubicBezTo>
                  <a:cubicBezTo>
                    <a:pt x="1387" y="851"/>
                    <a:pt x="1544" y="693"/>
                    <a:pt x="1733" y="693"/>
                  </a:cubicBezTo>
                  <a:close/>
                  <a:moveTo>
                    <a:pt x="63" y="0"/>
                  </a:moveTo>
                  <a:cubicBezTo>
                    <a:pt x="32" y="126"/>
                    <a:pt x="0" y="252"/>
                    <a:pt x="0" y="378"/>
                  </a:cubicBezTo>
                  <a:lnTo>
                    <a:pt x="0" y="2426"/>
                  </a:lnTo>
                  <a:cubicBezTo>
                    <a:pt x="0" y="2615"/>
                    <a:pt x="158" y="2773"/>
                    <a:pt x="347" y="2773"/>
                  </a:cubicBezTo>
                  <a:lnTo>
                    <a:pt x="5167" y="2773"/>
                  </a:lnTo>
                  <a:cubicBezTo>
                    <a:pt x="5356" y="2773"/>
                    <a:pt x="5514" y="2615"/>
                    <a:pt x="5514" y="2426"/>
                  </a:cubicBezTo>
                  <a:lnTo>
                    <a:pt x="5514" y="378"/>
                  </a:lnTo>
                  <a:cubicBezTo>
                    <a:pt x="5514" y="252"/>
                    <a:pt x="5482" y="126"/>
                    <a:pt x="54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1103;p33">
              <a:extLst>
                <a:ext uri="{FF2B5EF4-FFF2-40B4-BE49-F238E27FC236}">
                  <a16:creationId xmlns="" xmlns:a16="http://schemas.microsoft.com/office/drawing/2014/main" id="{AD305CE3-58F5-65AE-7919-C2420704842F}"/>
                </a:ext>
              </a:extLst>
            </p:cNvPr>
            <p:cNvSpPr/>
            <p:nvPr/>
          </p:nvSpPr>
          <p:spPr>
            <a:xfrm>
              <a:off x="-658200" y="3669925"/>
              <a:ext cx="136275" cy="148875"/>
            </a:xfrm>
            <a:custGeom>
              <a:avLst/>
              <a:gdLst/>
              <a:ahLst/>
              <a:cxnLst/>
              <a:rect l="l" t="t" r="r" b="b"/>
              <a:pathLst>
                <a:path w="5451" h="5955" extrusionOk="0">
                  <a:moveTo>
                    <a:pt x="4064" y="0"/>
                  </a:moveTo>
                  <a:lnTo>
                    <a:pt x="4064" y="2615"/>
                  </a:lnTo>
                  <a:cubicBezTo>
                    <a:pt x="4064" y="2829"/>
                    <a:pt x="3905" y="2970"/>
                    <a:pt x="3734" y="2970"/>
                  </a:cubicBezTo>
                  <a:cubicBezTo>
                    <a:pt x="3652" y="2970"/>
                    <a:pt x="3568" y="2938"/>
                    <a:pt x="3497" y="2867"/>
                  </a:cubicBezTo>
                  <a:lnTo>
                    <a:pt x="1922" y="1292"/>
                  </a:lnTo>
                  <a:cubicBezTo>
                    <a:pt x="1858" y="1228"/>
                    <a:pt x="1780" y="1201"/>
                    <a:pt x="1701" y="1201"/>
                  </a:cubicBezTo>
                  <a:cubicBezTo>
                    <a:pt x="1429" y="1201"/>
                    <a:pt x="1150" y="1520"/>
                    <a:pt x="1418" y="1764"/>
                  </a:cubicBezTo>
                  <a:lnTo>
                    <a:pt x="2615" y="2930"/>
                  </a:lnTo>
                  <a:cubicBezTo>
                    <a:pt x="2710" y="3025"/>
                    <a:pt x="2741" y="3088"/>
                    <a:pt x="2741" y="3182"/>
                  </a:cubicBezTo>
                  <a:lnTo>
                    <a:pt x="2741" y="3970"/>
                  </a:lnTo>
                  <a:cubicBezTo>
                    <a:pt x="2741" y="4222"/>
                    <a:pt x="2804" y="4505"/>
                    <a:pt x="2930" y="4789"/>
                  </a:cubicBezTo>
                  <a:cubicBezTo>
                    <a:pt x="3052" y="5074"/>
                    <a:pt x="2833" y="5280"/>
                    <a:pt x="2611" y="5280"/>
                  </a:cubicBezTo>
                  <a:cubicBezTo>
                    <a:pt x="2490" y="5280"/>
                    <a:pt x="2367" y="5218"/>
                    <a:pt x="2300" y="5072"/>
                  </a:cubicBezTo>
                  <a:cubicBezTo>
                    <a:pt x="2206" y="4915"/>
                    <a:pt x="2174" y="4757"/>
                    <a:pt x="2143" y="4600"/>
                  </a:cubicBezTo>
                  <a:lnTo>
                    <a:pt x="0" y="4600"/>
                  </a:lnTo>
                  <a:lnTo>
                    <a:pt x="0" y="4631"/>
                  </a:lnTo>
                  <a:cubicBezTo>
                    <a:pt x="0" y="5104"/>
                    <a:pt x="126" y="5545"/>
                    <a:pt x="378" y="5923"/>
                  </a:cubicBezTo>
                  <a:lnTo>
                    <a:pt x="5104" y="5923"/>
                  </a:lnTo>
                  <a:lnTo>
                    <a:pt x="5104" y="5955"/>
                  </a:lnTo>
                  <a:cubicBezTo>
                    <a:pt x="5325" y="5577"/>
                    <a:pt x="5451" y="5104"/>
                    <a:pt x="5451" y="4663"/>
                  </a:cubicBezTo>
                  <a:lnTo>
                    <a:pt x="5451" y="2111"/>
                  </a:lnTo>
                  <a:cubicBezTo>
                    <a:pt x="5451" y="1638"/>
                    <a:pt x="5262" y="1197"/>
                    <a:pt x="4947" y="882"/>
                  </a:cubicBezTo>
                  <a:lnTo>
                    <a:pt x="40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72" name="TextBox 71">
            <a:extLst>
              <a:ext uri="{FF2B5EF4-FFF2-40B4-BE49-F238E27FC236}">
                <a16:creationId xmlns="" xmlns:a16="http://schemas.microsoft.com/office/drawing/2014/main" id="{DE22F872-8E47-82F5-70C6-0306266F12C8}"/>
              </a:ext>
            </a:extLst>
          </p:cNvPr>
          <p:cNvSpPr txBox="1"/>
          <p:nvPr/>
        </p:nvSpPr>
        <p:spPr>
          <a:xfrm>
            <a:off x="5496564" y="1478942"/>
            <a:ext cx="633808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endParaRPr lang="en-US" sz="2000" b="1" dirty="0">
              <a:solidFill>
                <a:srgbClr val="0070C0"/>
              </a:solidFill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="" xmlns:a16="http://schemas.microsoft.com/office/drawing/2014/main" id="{1C8C57A5-F049-8F39-7078-9D30A590F085}"/>
              </a:ext>
            </a:extLst>
          </p:cNvPr>
          <p:cNvSpPr txBox="1"/>
          <p:nvPr/>
        </p:nvSpPr>
        <p:spPr>
          <a:xfrm>
            <a:off x="5495817" y="2421111"/>
            <a:ext cx="609834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endParaRPr lang="en-US" sz="2000" b="1" dirty="0">
              <a:solidFill>
                <a:srgbClr val="0070C0"/>
              </a:solidFill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="" xmlns:a16="http://schemas.microsoft.com/office/drawing/2014/main" id="{67D861F9-788B-ABDD-55B3-401300BD3339}"/>
              </a:ext>
            </a:extLst>
          </p:cNvPr>
          <p:cNvSpPr txBox="1"/>
          <p:nvPr/>
        </p:nvSpPr>
        <p:spPr>
          <a:xfrm>
            <a:off x="5488480" y="3332638"/>
            <a:ext cx="609834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lọc</a:t>
            </a:r>
            <a:r>
              <a:rPr lang="en-US" sz="24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endParaRPr lang="en-US" sz="2000" b="1" dirty="0">
              <a:solidFill>
                <a:srgbClr val="0070C0"/>
              </a:solidFill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="" xmlns:a16="http://schemas.microsoft.com/office/drawing/2014/main" id="{BCEAE295-2A4B-DAD1-382C-E6B1C0B5A149}"/>
              </a:ext>
            </a:extLst>
          </p:cNvPr>
          <p:cNvSpPr txBox="1"/>
          <p:nvPr/>
        </p:nvSpPr>
        <p:spPr>
          <a:xfrm>
            <a:off x="5495817" y="4444178"/>
            <a:ext cx="60983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endParaRPr lang="en-US" sz="2000" b="1" dirty="0">
              <a:solidFill>
                <a:srgbClr val="0070C0"/>
              </a:solidFill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="" xmlns:a16="http://schemas.microsoft.com/office/drawing/2014/main" id="{7F16745C-B578-3431-A736-6781B1D7FAE8}"/>
              </a:ext>
            </a:extLst>
          </p:cNvPr>
          <p:cNvSpPr txBox="1"/>
          <p:nvPr/>
        </p:nvSpPr>
        <p:spPr>
          <a:xfrm>
            <a:off x="5496564" y="5259808"/>
            <a:ext cx="609834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endParaRPr lang="en-US" sz="2000" b="1" dirty="0">
              <a:solidFill>
                <a:srgbClr val="0070C0"/>
              </a:solidFill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25910549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/>
      <p:bldP spid="73" grpId="0"/>
      <p:bldP spid="74" grpId="0"/>
      <p:bldP spid="75" grpId="0"/>
      <p:bldP spid="7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8">
            <a:extLst>
              <a:ext uri="{FF2B5EF4-FFF2-40B4-BE49-F238E27FC236}">
                <a16:creationId xmlns="" xmlns:a16="http://schemas.microsoft.com/office/drawing/2014/main" id="{E9BB0E5B-E5F4-4490-B3C7-C915B81DF5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0655" y="0"/>
            <a:ext cx="859885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 eaLnBrk="1" hangingPunct="1"/>
            <a:r>
              <a:rPr lang="en-US" altLang="zh-CN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3</a:t>
            </a:r>
            <a:r>
              <a:rPr lang="en-US" altLang="zh-CN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* </a:t>
            </a:r>
            <a:r>
              <a:rPr lang="en-US" altLang="zh-CN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Bố</a:t>
            </a:r>
            <a:r>
              <a:rPr lang="en-US" altLang="zh-CN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cục</a:t>
            </a:r>
            <a:r>
              <a:rPr lang="en-US" altLang="zh-CN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bài</a:t>
            </a:r>
            <a:r>
              <a:rPr lang="en-US" altLang="zh-CN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viết</a:t>
            </a:r>
            <a:r>
              <a:rPr lang="en-US" altLang="zh-CN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: </a:t>
            </a:r>
            <a:r>
              <a:rPr lang="en-US" altLang="zh-CN" sz="3600" dirty="0" err="1" smtClean="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cần</a:t>
            </a:r>
            <a:r>
              <a:rPr lang="en-US" altLang="zh-CN" sz="3600" dirty="0" smtClean="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đảm</a:t>
            </a:r>
            <a:r>
              <a:rPr lang="en-US" altLang="zh-CN" sz="3600" dirty="0" smtClean="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bảo</a:t>
            </a:r>
            <a:r>
              <a:rPr lang="en-US" altLang="zh-CN" sz="3600" dirty="0" smtClean="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 3 </a:t>
            </a:r>
            <a:r>
              <a:rPr lang="en-US" altLang="zh-CN" sz="3600" dirty="0" err="1" smtClean="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phần</a:t>
            </a:r>
            <a:endParaRPr lang="zh-CN" altLang="en-US" sz="3600" dirty="0"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pic>
        <p:nvPicPr>
          <p:cNvPr id="17" name="图片 1">
            <a:extLst>
              <a:ext uri="{FF2B5EF4-FFF2-40B4-BE49-F238E27FC236}">
                <a16:creationId xmlns="" xmlns:a16="http://schemas.microsoft.com/office/drawing/2014/main" id="{F72DBA9F-C1AD-4301-A5AA-77D6145B4D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916201">
            <a:off x="9398487" y="4977350"/>
            <a:ext cx="1713263" cy="822809"/>
          </a:xfrm>
          <a:prstGeom prst="rect">
            <a:avLst/>
          </a:prstGeom>
        </p:spPr>
      </p:pic>
      <p:pic>
        <p:nvPicPr>
          <p:cNvPr id="18" name="图片 4">
            <a:extLst>
              <a:ext uri="{FF2B5EF4-FFF2-40B4-BE49-F238E27FC236}">
                <a16:creationId xmlns="" xmlns:a16="http://schemas.microsoft.com/office/drawing/2014/main" id="{0A27A0F3-A524-4D90-B6FC-B39A5173D6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319045" y="4764502"/>
            <a:ext cx="443832" cy="631228"/>
          </a:xfrm>
          <a:prstGeom prst="rect">
            <a:avLst/>
          </a:prstGeom>
        </p:spPr>
      </p:pic>
      <p:pic>
        <p:nvPicPr>
          <p:cNvPr id="31" name="PA-图片 12">
            <a:extLst>
              <a:ext uri="{FF2B5EF4-FFF2-40B4-BE49-F238E27FC236}">
                <a16:creationId xmlns="" xmlns:a16="http://schemas.microsoft.com/office/drawing/2014/main" id="{1B74406C-54F8-405E-B007-AE86CE90CACD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8231" t="46683" r="21708" b="3317"/>
          <a:stretch/>
        </p:blipFill>
        <p:spPr>
          <a:xfrm>
            <a:off x="8111737" y="5080116"/>
            <a:ext cx="1068763" cy="1245125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 xmlns="">
                <a:solidFill>
                  <a:srgbClr val="FF0000"/>
                </a:solidFill>
              </a14:hiddenLine>
            </a:ext>
          </a:extLst>
        </p:spPr>
      </p:pic>
      <p:sp>
        <p:nvSpPr>
          <p:cNvPr id="32" name="标题 1">
            <a:extLst>
              <a:ext uri="{FF2B5EF4-FFF2-40B4-BE49-F238E27FC236}">
                <a16:creationId xmlns="" xmlns:a16="http://schemas.microsoft.com/office/drawing/2014/main" id="{D78DF3CE-C80F-4952-8728-D1983AA308D2}"/>
              </a:ext>
            </a:extLst>
          </p:cNvPr>
          <p:cNvSpPr txBox="1">
            <a:spLocks/>
          </p:cNvSpPr>
          <p:nvPr/>
        </p:nvSpPr>
        <p:spPr>
          <a:xfrm>
            <a:off x="-1" y="581884"/>
            <a:ext cx="12190413" cy="570966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a.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Mở</a:t>
            </a:r>
            <a:r>
              <a:rPr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bài</a:t>
            </a:r>
            <a:r>
              <a:rPr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: 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+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Nêu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được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sự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việc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có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thật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liên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quan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đến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nhân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   </a:t>
            </a:r>
          </a:p>
          <a:p>
            <a:pPr>
              <a:lnSpc>
                <a:spcPct val="100000"/>
              </a:lnSpc>
            </a:pPr>
            <a:r>
              <a:rPr lang="en-US" altLang="zh-CN" sz="3200" b="1" dirty="0"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       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vật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/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sự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kiện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lịch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sử</a:t>
            </a:r>
            <a:r>
              <a:rPr lang="en-US" altLang="zh-CN" sz="3200" b="1" dirty="0"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mà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em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định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kể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lại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.</a:t>
            </a:r>
          </a:p>
          <a:p>
            <a:pPr algn="l">
              <a:lnSpc>
                <a:spcPct val="100000"/>
              </a:lnSpc>
            </a:pPr>
            <a:r>
              <a:rPr lang="en-US" altLang="zh-CN" sz="3200" b="1" dirty="0"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                    +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Nêu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lí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 do hay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hoàn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cảnh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người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viết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thu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thập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 .</a:t>
            </a:r>
          </a:p>
          <a:p>
            <a:pPr algn="l">
              <a:lnSpc>
                <a:spcPct val="100000"/>
              </a:lnSpc>
            </a:pPr>
            <a:r>
              <a:rPr lang="en-US" altLang="zh-CN" sz="3200" b="1" smtClean="0"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smtClean="0"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          </a:t>
            </a:r>
            <a:r>
              <a:rPr lang="en-US" altLang="zh-CN" sz="3200" b="1" smtClean="0">
                <a:solidFill>
                  <a:srgbClr val="FF0000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b</a:t>
            </a:r>
            <a:r>
              <a:rPr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.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Thân</a:t>
            </a:r>
            <a:r>
              <a:rPr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bài</a:t>
            </a:r>
            <a:r>
              <a:rPr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: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Thuật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lại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diễn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biến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của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sự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việc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có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thật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liên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quan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đến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nhân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vật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,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sự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kiện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lịch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sử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:</a:t>
            </a:r>
          </a:p>
          <a:p>
            <a:pPr algn="l">
              <a:lnSpc>
                <a:spcPct val="100000"/>
              </a:lnSpc>
            </a:pPr>
            <a:r>
              <a:rPr lang="en-US" altLang="zh-CN" sz="3200" b="1" smtClean="0"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	-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Bắt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đầu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-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Diễn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biến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 –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Kết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thúc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.</a:t>
            </a:r>
          </a:p>
          <a:p>
            <a:pPr algn="l">
              <a:lnSpc>
                <a:spcPct val="100000"/>
              </a:lnSpc>
            </a:pPr>
            <a:r>
              <a:rPr lang="en-US" altLang="zh-CN" sz="3200" b="1" smtClean="0"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	-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Sử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dụng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tư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liệu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,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trích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dẫn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…</a:t>
            </a:r>
          </a:p>
          <a:p>
            <a:pPr algn="l">
              <a:lnSpc>
                <a:spcPct val="100000"/>
              </a:lnSpc>
            </a:pPr>
            <a:r>
              <a:rPr lang="en-US" altLang="zh-CN" sz="3200" b="1" smtClean="0"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	-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Kết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hợp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kể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chuyện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với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miêu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tả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.</a:t>
            </a:r>
          </a:p>
          <a:p>
            <a:pPr algn="l">
              <a:lnSpc>
                <a:spcPct val="100000"/>
              </a:lnSpc>
            </a:pPr>
            <a:r>
              <a:rPr lang="en-US" altLang="zh-CN" sz="3200" b="1" smtClean="0"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Ý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nghĩa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tác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động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của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sự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việc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đối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với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đời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sống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,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nhận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thức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về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nhân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vật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.</a:t>
            </a:r>
          </a:p>
          <a:p>
            <a:pPr algn="l">
              <a:lnSpc>
                <a:spcPct val="100000"/>
              </a:lnSpc>
            </a:pPr>
            <a:r>
              <a:rPr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 c.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Kết</a:t>
            </a:r>
            <a:r>
              <a:rPr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bài</a:t>
            </a:r>
            <a:r>
              <a:rPr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: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khẳng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định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 ý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nghĩa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của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sự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việc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,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nêu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cảm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nhận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của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người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viết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.</a:t>
            </a:r>
            <a:endParaRPr lang="zh-CN" altLang="en-US" sz="3200" b="1" dirty="0">
              <a:latin typeface="Times New Roman" panose="02020603050405020304" pitchFamily="18" charset="0"/>
              <a:ea typeface="包图简圆体" panose="02010601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57912242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91 0.05208 L 0.01094 0.08056 L 0.01758 0.04745 L 0.02956 0.07593 L 0.03659 0.04282 L 0.04805 0.0713 L 0.05521 0.0382 L 0.06667 0.06667 L 0.07396 0.03357 L 0.08581 0.06181 L 0.09232 0.02894 L 0.1043 0.05718 L 0.11094 0.02431 L 0.12253 0.05278 L 0.12995 0.01945 L 0.14141 0.04792 L 0.1487 0.01482 " pathEditMode="relative" rAng="21120000" ptsTypes="AAAAAAAAAAAAAAAAA">
                                      <p:cBhvr>
                                        <p:cTn id="6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04" y="-32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1">
            <a:extLst>
              <a:ext uri="{FF2B5EF4-FFF2-40B4-BE49-F238E27FC236}">
                <a16:creationId xmlns="" xmlns:a16="http://schemas.microsoft.com/office/drawing/2014/main" id="{9C6A6309-3DA2-426F-9025-0D2ABD4E42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60926" y="0"/>
            <a:ext cx="9291439" cy="3728246"/>
          </a:xfrm>
          <a:prstGeom prst="rect">
            <a:avLst/>
          </a:prstGeom>
        </p:spPr>
      </p:pic>
      <p:sp>
        <p:nvSpPr>
          <p:cNvPr id="32" name="标题 1">
            <a:extLst>
              <a:ext uri="{FF2B5EF4-FFF2-40B4-BE49-F238E27FC236}">
                <a16:creationId xmlns="" xmlns:a16="http://schemas.microsoft.com/office/drawing/2014/main" id="{D78DF3CE-C80F-4952-8728-D1983AA308D2}"/>
              </a:ext>
            </a:extLst>
          </p:cNvPr>
          <p:cNvSpPr txBox="1">
            <a:spLocks/>
          </p:cNvSpPr>
          <p:nvPr/>
        </p:nvSpPr>
        <p:spPr>
          <a:xfrm>
            <a:off x="1683866" y="793661"/>
            <a:ext cx="7751080" cy="172709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II . </a:t>
            </a:r>
            <a:r>
              <a:rPr lang="en-US" altLang="zh-CN" sz="44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Phân</a:t>
            </a:r>
            <a:r>
              <a:rPr lang="en-US" altLang="zh-CN" sz="4400" b="1" u="sng" dirty="0">
                <a:solidFill>
                  <a:srgbClr val="FF0000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tích</a:t>
            </a:r>
            <a:r>
              <a:rPr lang="en-US" altLang="zh-CN" sz="4400" b="1" u="sng" dirty="0">
                <a:solidFill>
                  <a:srgbClr val="FF0000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kiểu</a:t>
            </a:r>
            <a:r>
              <a:rPr lang="en-US" altLang="zh-CN" sz="4400" b="1" u="sng" dirty="0">
                <a:solidFill>
                  <a:srgbClr val="FF0000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văn</a:t>
            </a:r>
            <a:r>
              <a:rPr lang="en-US" altLang="zh-CN" sz="4400" b="1" u="sng" dirty="0">
                <a:solidFill>
                  <a:srgbClr val="FF0000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bản</a:t>
            </a:r>
            <a:r>
              <a:rPr lang="en-US" altLang="zh-CN" sz="4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 </a:t>
            </a:r>
          </a:p>
          <a:p>
            <a:r>
              <a:rPr lang="en-US" altLang="zh-CN" sz="4400" b="1" i="1" dirty="0" err="1" smtClean="0"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Thăm</a:t>
            </a:r>
            <a:r>
              <a:rPr lang="en-US" altLang="zh-CN" sz="4400" b="1" i="1" dirty="0" smtClean="0"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i="1" dirty="0" err="1" smtClean="0"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đền</a:t>
            </a:r>
            <a:r>
              <a:rPr lang="en-US" altLang="zh-CN" sz="4400" b="1" i="1" dirty="0" smtClean="0"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i="1" dirty="0" err="1" smtClean="0"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thờ</a:t>
            </a:r>
            <a:r>
              <a:rPr lang="en-US" altLang="zh-CN" sz="4400" b="1" i="1" dirty="0" smtClean="0"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i="1" dirty="0" err="1" smtClean="0"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Nguyễn</a:t>
            </a:r>
            <a:r>
              <a:rPr lang="en-US" altLang="zh-CN" sz="4400" b="1" i="1" dirty="0" smtClean="0"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i="1" dirty="0" err="1" smtClean="0"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Trung</a:t>
            </a:r>
            <a:r>
              <a:rPr lang="en-US" altLang="zh-CN" sz="4400" b="1" i="1" dirty="0" smtClean="0"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i="1" dirty="0" err="1" smtClean="0"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Trực</a:t>
            </a:r>
            <a:r>
              <a:rPr lang="en-US" altLang="zh-CN" sz="4400" b="1" i="1" dirty="0" smtClean="0"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 ở </a:t>
            </a:r>
            <a:r>
              <a:rPr lang="en-US" altLang="zh-CN" sz="4400" b="1" i="1" dirty="0" err="1" smtClean="0"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Kiên</a:t>
            </a:r>
            <a:r>
              <a:rPr lang="en-US" altLang="zh-CN" sz="4400" b="1" i="1" dirty="0" smtClean="0"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i="1" dirty="0" err="1" smtClean="0"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Giang</a:t>
            </a:r>
            <a:r>
              <a:rPr lang="en-US" altLang="zh-CN" sz="4400" b="1" i="1" dirty="0"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i="1" dirty="0" smtClean="0"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(SGK/46-47)</a:t>
            </a:r>
            <a:endParaRPr lang="zh-CN" altLang="en-US" sz="4400" b="1" i="1" dirty="0">
              <a:latin typeface="Times New Roman" panose="02020603050405020304" pitchFamily="18" charset="0"/>
              <a:ea typeface="包图简圆体" panose="02010601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25952554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直接连接符 25">
            <a:extLst>
              <a:ext uri="{FF2B5EF4-FFF2-40B4-BE49-F238E27FC236}">
                <a16:creationId xmlns="" xmlns:a16="http://schemas.microsoft.com/office/drawing/2014/main" id="{AE061DF1-120E-4C8A-A23B-301211D2FB80}"/>
              </a:ext>
            </a:extLst>
          </p:cNvPr>
          <p:cNvCxnSpPr/>
          <p:nvPr/>
        </p:nvCxnSpPr>
        <p:spPr>
          <a:xfrm>
            <a:off x="1478198" y="1817619"/>
            <a:ext cx="4083873" cy="0"/>
          </a:xfrm>
          <a:prstGeom prst="line">
            <a:avLst/>
          </a:prstGeom>
          <a:ln w="57150">
            <a:solidFill>
              <a:srgbClr val="328D86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" name="Table 2">
            <a:extLst>
              <a:ext uri="{FF2B5EF4-FFF2-40B4-BE49-F238E27FC236}">
                <a16:creationId xmlns="" xmlns:a16="http://schemas.microsoft.com/office/drawing/2014/main" id="{505E8F59-F10A-D744-A126-B9210A19BA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259538260"/>
              </p:ext>
            </p:extLst>
          </p:nvPr>
        </p:nvGraphicFramePr>
        <p:xfrm>
          <a:off x="-1" y="1"/>
          <a:ext cx="12190413" cy="685958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52937">
                  <a:extLst>
                    <a:ext uri="{9D8B030D-6E8A-4147-A177-3AD203B41FA5}">
                      <a16:colId xmlns="" xmlns:a16="http://schemas.microsoft.com/office/drawing/2014/main" val="2406293507"/>
                    </a:ext>
                  </a:extLst>
                </a:gridCol>
                <a:gridCol w="9837476">
                  <a:extLst>
                    <a:ext uri="{9D8B030D-6E8A-4147-A177-3AD203B41FA5}">
                      <a16:colId xmlns="" xmlns:a16="http://schemas.microsoft.com/office/drawing/2014/main" val="78416276"/>
                    </a:ext>
                  </a:extLst>
                </a:gridCol>
              </a:tblGrid>
              <a:tr h="62693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BỐ</a:t>
                      </a:r>
                      <a:r>
                        <a:rPr lang="en-US" sz="2800" b="1" baseline="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CỤC</a:t>
                      </a:r>
                      <a:endParaRPr lang="en-US" sz="28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388" marR="41388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 DUNG</a:t>
                      </a:r>
                      <a:endParaRPr lang="en-US" sz="28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388" marR="41388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678899705"/>
                  </a:ext>
                </a:extLst>
              </a:tr>
              <a:tr h="1253864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Mở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endParaRPr lang="en-US" sz="28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388" marR="41388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Giới</a:t>
                      </a:r>
                      <a:r>
                        <a:rPr lang="en-US" sz="28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thiệu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800" b="1" baseline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baseline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800" b="1" i="1" dirty="0" err="1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lễ</a:t>
                      </a:r>
                      <a:r>
                        <a:rPr lang="en-US" sz="2800" b="1" i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hội</a:t>
                      </a:r>
                      <a:r>
                        <a:rPr lang="en-US" sz="2800" b="1" i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tưởng</a:t>
                      </a:r>
                      <a:r>
                        <a:rPr lang="en-US" sz="2800" b="1" i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nhớ</a:t>
                      </a:r>
                      <a:r>
                        <a:rPr lang="en-US" sz="2800" b="1" i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Anh</a:t>
                      </a:r>
                      <a:r>
                        <a:rPr lang="en-US" sz="2800" b="1" i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hùng</a:t>
                      </a:r>
                      <a:r>
                        <a:rPr lang="en-US" sz="2800" b="1" i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2800" b="1" i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tộc</a:t>
                      </a:r>
                      <a:r>
                        <a:rPr lang="en-US" sz="2800" b="1" i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lang="en-US" sz="2800" b="1" i="1" baseline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diễn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lễ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hội</a:t>
                      </a:r>
                      <a:r>
                        <a:rPr lang="en-US" sz="28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388" marR="41388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668205986"/>
                  </a:ext>
                </a:extLst>
              </a:tr>
              <a:tr h="3081791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Thân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endParaRPr lang="en-US" sz="28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388" marR="41388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b="1" dirty="0" err="1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800" b="1" baseline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2800" b="1" baseline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kể</a:t>
                      </a:r>
                      <a:r>
                        <a:rPr lang="en-US" sz="28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28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kiện</a:t>
                      </a:r>
                      <a:r>
                        <a:rPr lang="en-US" sz="2800" b="1" baseline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800" b="1" baseline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800" b="1" baseline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sát</a:t>
                      </a:r>
                      <a:endParaRPr lang="en-US" sz="28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2800" b="1" baseline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800" b="1" baseline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800" b="1" baseline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b="1" baseline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</a:t>
                      </a:r>
                      <a:r>
                        <a:rPr lang="en-US" sz="2800" b="1" baseline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liệu</a:t>
                      </a:r>
                      <a:r>
                        <a:rPr lang="en-US" sz="2800" b="1" baseline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800" b="1" baseline="0" dirty="0" err="1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sz="2800" b="1" baseline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800" b="1" baseline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lịch</a:t>
                      </a:r>
                      <a:r>
                        <a:rPr lang="en-US" sz="2800" b="1" baseline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800" b="1" baseline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1" baseline="0" dirty="0" err="1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quang</a:t>
                      </a:r>
                      <a:r>
                        <a:rPr lang="en-US" sz="2800" b="1" baseline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cảnh</a:t>
                      </a:r>
                      <a:r>
                        <a:rPr lang="en-US" sz="2800" b="1" baseline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800" b="1" baseline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tế</a:t>
                      </a:r>
                      <a:r>
                        <a:rPr lang="en-US" sz="2800" b="1" baseline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endParaRPr lang="en-US" sz="28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Kể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800" b="1" baseline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800" b="1" baseline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800" b="1" baseline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2800" b="1" baseline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lễ</a:t>
                      </a:r>
                      <a:r>
                        <a:rPr lang="en-US" sz="2800" b="1" baseline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baseline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800" b="1" i="1" baseline="0" dirty="0" err="1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gợi</a:t>
                      </a:r>
                      <a:r>
                        <a:rPr lang="en-US" sz="2800" b="1" i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800" b="1" i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trạng</a:t>
                      </a:r>
                      <a:r>
                        <a:rPr lang="en-US" sz="2800" b="1" i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b="1" i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800" b="1" i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800" b="1" i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lang="en-US" sz="2800" b="1" i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b="1" i="1" dirty="0" smtClean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just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kumimoji="0" lang="en-US" sz="28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Kể</a:t>
                      </a:r>
                      <a: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hội</a:t>
                      </a:r>
                      <a: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kumimoji="0" lang="en-US" sz="2800" b="1" i="1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kumimoji="0" lang="en-US" sz="28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1" i="1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kumimoji="0" lang="en-US" sz="28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1" i="1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kumimoji="0" lang="en-US" sz="28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1" i="1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kumimoji="0" lang="en-US" sz="28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1" i="1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kumimoji="0" lang="en-US" sz="28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1" i="1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kumimoji="0" lang="en-US" sz="28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1" i="1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kumimoji="0" lang="en-US" sz="28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1" i="1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kumimoji="0" lang="en-US" sz="28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1" i="1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kumimoji="0" lang="en-US" sz="28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) </a:t>
                      </a:r>
                    </a:p>
                  </a:txBody>
                  <a:tcPr marL="41388" marR="41388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70544056"/>
                  </a:ext>
                </a:extLst>
              </a:tr>
              <a:tr h="626932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endParaRPr lang="en-US" sz="28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388" marR="41388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Khẳng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định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b="1" baseline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800" b="1" baseline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8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nêu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endParaRPr lang="en-US" sz="28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388" marR="41388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898018646"/>
                  </a:ext>
                </a:extLst>
              </a:tr>
              <a:tr h="1270067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err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800" b="1" baseline="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800" b="1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miêu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endParaRPr lang="en-US" sz="28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388" marR="41388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giữa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miêu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endParaRPr lang="en-US" sz="28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388" marR="41388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5580097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832847509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="" xmlns:a16="http://schemas.microsoft.com/office/drawing/2014/main" id="{F0FC0F70-AC76-4EA2-86EB-0B407A4ACBB5}"/>
              </a:ext>
            </a:extLst>
          </p:cNvPr>
          <p:cNvGrpSpPr/>
          <p:nvPr/>
        </p:nvGrpSpPr>
        <p:grpSpPr>
          <a:xfrm>
            <a:off x="0" y="172191"/>
            <a:ext cx="12190413" cy="831105"/>
            <a:chOff x="0" y="545208"/>
            <a:chExt cx="12190413" cy="831105"/>
          </a:xfrm>
        </p:grpSpPr>
        <p:sp>
          <p:nvSpPr>
            <p:cNvPr id="11" name="矩形 10">
              <a:extLst>
                <a:ext uri="{FF2B5EF4-FFF2-40B4-BE49-F238E27FC236}">
                  <a16:creationId xmlns="" xmlns:a16="http://schemas.microsoft.com/office/drawing/2014/main" id="{84C0791A-6676-4043-BBF1-DD2993D19C98}"/>
                </a:ext>
              </a:extLst>
            </p:cNvPr>
            <p:cNvSpPr/>
            <p:nvPr/>
          </p:nvSpPr>
          <p:spPr>
            <a:xfrm flipV="1">
              <a:off x="0" y="1330594"/>
              <a:ext cx="12190413" cy="45719"/>
            </a:xfrm>
            <a:prstGeom prst="rect">
              <a:avLst/>
            </a:prstGeom>
            <a:solidFill>
              <a:srgbClr val="3668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TextBox 8">
              <a:extLst>
                <a:ext uri="{FF2B5EF4-FFF2-40B4-BE49-F238E27FC236}">
                  <a16:creationId xmlns="" xmlns:a16="http://schemas.microsoft.com/office/drawing/2014/main" id="{E9BB0E5B-E5F4-4490-B3C7-C915B81DF5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35033" y="545208"/>
              <a:ext cx="8228495" cy="6771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 eaLnBrk="1" hangingPunct="1"/>
              <a:r>
                <a:rPr lang="en-US" altLang="zh-CN" sz="4400" b="1" u="sng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III. </a:t>
              </a:r>
              <a:r>
                <a:rPr lang="en-US" altLang="zh-CN" sz="4400" b="1" u="sng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Viết</a:t>
              </a:r>
              <a:r>
                <a:rPr lang="en-US" altLang="zh-CN" sz="4400" b="1" u="sng" dirty="0">
                  <a:solidFill>
                    <a:srgbClr val="FF0000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4400" b="1" u="sng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theo</a:t>
              </a:r>
              <a:r>
                <a:rPr lang="en-US" altLang="zh-CN" sz="4400" b="1" u="sng" dirty="0">
                  <a:solidFill>
                    <a:srgbClr val="FF0000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4400" b="1" u="sng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quy</a:t>
              </a:r>
              <a:r>
                <a:rPr lang="en-US" altLang="zh-CN" sz="4400" b="1" u="sng" dirty="0">
                  <a:solidFill>
                    <a:srgbClr val="FF0000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4400" b="1" u="sng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trình</a:t>
              </a:r>
              <a:endParaRPr lang="zh-CN" altLang="en-US" sz="4400" b="1" u="sng" dirty="0">
                <a:solidFill>
                  <a:srgbClr val="FF000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</p:grpSp>
      <p:sp>
        <p:nvSpPr>
          <p:cNvPr id="120" name="Google Shape;3580;p53">
            <a:extLst>
              <a:ext uri="{FF2B5EF4-FFF2-40B4-BE49-F238E27FC236}">
                <a16:creationId xmlns="" xmlns:a16="http://schemas.microsoft.com/office/drawing/2014/main" id="{8C7A2FB5-040A-573B-A573-16A3EDC37BB3}"/>
              </a:ext>
            </a:extLst>
          </p:cNvPr>
          <p:cNvSpPr txBox="1"/>
          <p:nvPr/>
        </p:nvSpPr>
        <p:spPr>
          <a:xfrm>
            <a:off x="6646014" y="4374669"/>
            <a:ext cx="2092599" cy="487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4" tIns="121884" rIns="121884" bIns="121884" anchor="ctr" anchorCtr="0">
            <a:no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3: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28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1" name="Google Shape;3581;p53">
            <a:extLst>
              <a:ext uri="{FF2B5EF4-FFF2-40B4-BE49-F238E27FC236}">
                <a16:creationId xmlns="" xmlns:a16="http://schemas.microsoft.com/office/drawing/2014/main" id="{1FBD456C-73F5-2AD5-5FCB-31E9943B6C42}"/>
              </a:ext>
            </a:extLst>
          </p:cNvPr>
          <p:cNvSpPr txBox="1"/>
          <p:nvPr/>
        </p:nvSpPr>
        <p:spPr>
          <a:xfrm>
            <a:off x="1233522" y="4708691"/>
            <a:ext cx="2091198" cy="487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4" tIns="121884" rIns="121884" bIns="121884" anchor="ctr" anchorCtr="0">
            <a:no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endParaRPr lang="en-US" sz="28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2" name="Google Shape;3583;p53">
            <a:extLst>
              <a:ext uri="{FF2B5EF4-FFF2-40B4-BE49-F238E27FC236}">
                <a16:creationId xmlns="" xmlns:a16="http://schemas.microsoft.com/office/drawing/2014/main" id="{76A5CA01-6583-4296-B84A-C2FF368BA667}"/>
              </a:ext>
            </a:extLst>
          </p:cNvPr>
          <p:cNvSpPr txBox="1"/>
          <p:nvPr/>
        </p:nvSpPr>
        <p:spPr>
          <a:xfrm>
            <a:off x="3859579" y="4536248"/>
            <a:ext cx="2092599" cy="487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4" tIns="121884" rIns="121884" bIns="121884" anchor="ctr" anchorCtr="0">
            <a:no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ý, </a:t>
            </a:r>
          </a:p>
          <a:p>
            <a:pPr algn="ctr"/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dàn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</a:t>
            </a:r>
            <a:endParaRPr lang="en-US" sz="28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3" name="Google Shape;3586;p53">
            <a:extLst>
              <a:ext uri="{FF2B5EF4-FFF2-40B4-BE49-F238E27FC236}">
                <a16:creationId xmlns="" xmlns:a16="http://schemas.microsoft.com/office/drawing/2014/main" id="{4DDE5283-BC88-40D0-ED64-3F8EEC60CD3D}"/>
              </a:ext>
            </a:extLst>
          </p:cNvPr>
          <p:cNvSpPr/>
          <p:nvPr/>
        </p:nvSpPr>
        <p:spPr>
          <a:xfrm>
            <a:off x="1741108" y="2745428"/>
            <a:ext cx="1121454" cy="1121454"/>
          </a:xfrm>
          <a:prstGeom prst="rect">
            <a:avLst/>
          </a:prstGeom>
          <a:solidFill>
            <a:srgbClr val="F28749"/>
          </a:solidFill>
          <a:ln>
            <a:noFill/>
          </a:ln>
        </p:spPr>
        <p:txBody>
          <a:bodyPr spcFirstLastPara="1" wrap="square" lIns="121884" tIns="121884" rIns="121884" bIns="121884" anchor="ctr" anchorCtr="0">
            <a:noAutofit/>
          </a:bodyPr>
          <a:lstStyle/>
          <a:p>
            <a:pPr defTabSz="1219078">
              <a:buClr>
                <a:srgbClr val="000000"/>
              </a:buClr>
            </a:pPr>
            <a:endParaRPr sz="1866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4" name="Google Shape;3587;p53">
            <a:extLst>
              <a:ext uri="{FF2B5EF4-FFF2-40B4-BE49-F238E27FC236}">
                <a16:creationId xmlns="" xmlns:a16="http://schemas.microsoft.com/office/drawing/2014/main" id="{73381CAE-2A58-0A07-E150-461EDFF0876F}"/>
              </a:ext>
            </a:extLst>
          </p:cNvPr>
          <p:cNvSpPr/>
          <p:nvPr/>
        </p:nvSpPr>
        <p:spPr>
          <a:xfrm>
            <a:off x="4315781" y="2745428"/>
            <a:ext cx="1121454" cy="1121454"/>
          </a:xfrm>
          <a:prstGeom prst="rect">
            <a:avLst/>
          </a:prstGeom>
          <a:solidFill>
            <a:srgbClr val="F28749"/>
          </a:solidFill>
          <a:ln>
            <a:noFill/>
          </a:ln>
        </p:spPr>
        <p:txBody>
          <a:bodyPr spcFirstLastPara="1" wrap="square" lIns="121884" tIns="121884" rIns="121884" bIns="121884" anchor="ctr" anchorCtr="0">
            <a:noAutofit/>
          </a:bodyPr>
          <a:lstStyle/>
          <a:p>
            <a:pPr defTabSz="1219078">
              <a:buClr>
                <a:srgbClr val="000000"/>
              </a:buClr>
            </a:pPr>
            <a:endParaRPr sz="1866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5" name="Google Shape;3588;p53">
            <a:extLst>
              <a:ext uri="{FF2B5EF4-FFF2-40B4-BE49-F238E27FC236}">
                <a16:creationId xmlns="" xmlns:a16="http://schemas.microsoft.com/office/drawing/2014/main" id="{26BC98C4-66AE-461C-25A7-8D755B3C21C7}"/>
              </a:ext>
            </a:extLst>
          </p:cNvPr>
          <p:cNvSpPr/>
          <p:nvPr/>
        </p:nvSpPr>
        <p:spPr>
          <a:xfrm>
            <a:off x="6890454" y="2745428"/>
            <a:ext cx="1121454" cy="1121454"/>
          </a:xfrm>
          <a:prstGeom prst="rect">
            <a:avLst/>
          </a:prstGeom>
          <a:solidFill>
            <a:srgbClr val="F28749"/>
          </a:solidFill>
          <a:ln>
            <a:noFill/>
          </a:ln>
        </p:spPr>
        <p:txBody>
          <a:bodyPr spcFirstLastPara="1" wrap="square" lIns="121884" tIns="121884" rIns="121884" bIns="121884" anchor="ctr" anchorCtr="0">
            <a:noAutofit/>
          </a:bodyPr>
          <a:lstStyle/>
          <a:p>
            <a:pPr defTabSz="1219078">
              <a:buClr>
                <a:srgbClr val="000000"/>
              </a:buClr>
            </a:pPr>
            <a:endParaRPr sz="1866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6" name="Google Shape;3589;p53">
            <a:extLst>
              <a:ext uri="{FF2B5EF4-FFF2-40B4-BE49-F238E27FC236}">
                <a16:creationId xmlns="" xmlns:a16="http://schemas.microsoft.com/office/drawing/2014/main" id="{E8CE2AB5-277E-E694-6C26-10059E4238E1}"/>
              </a:ext>
            </a:extLst>
          </p:cNvPr>
          <p:cNvSpPr txBox="1"/>
          <p:nvPr/>
        </p:nvSpPr>
        <p:spPr>
          <a:xfrm>
            <a:off x="9163154" y="4464923"/>
            <a:ext cx="2092598" cy="487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4" tIns="121884" rIns="121884" bIns="121884" anchor="ctr" anchorCtr="0">
            <a:no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endParaRPr lang="en-US" sz="28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7" name="Google Shape;3591;p53">
            <a:extLst>
              <a:ext uri="{FF2B5EF4-FFF2-40B4-BE49-F238E27FC236}">
                <a16:creationId xmlns="" xmlns:a16="http://schemas.microsoft.com/office/drawing/2014/main" id="{0D382467-3B58-AD92-5B7A-0D2A9DF9014C}"/>
              </a:ext>
            </a:extLst>
          </p:cNvPr>
          <p:cNvSpPr/>
          <p:nvPr/>
        </p:nvSpPr>
        <p:spPr>
          <a:xfrm>
            <a:off x="9465126" y="2745428"/>
            <a:ext cx="1121454" cy="1121454"/>
          </a:xfrm>
          <a:prstGeom prst="rect">
            <a:avLst/>
          </a:prstGeom>
          <a:solidFill>
            <a:srgbClr val="F28749"/>
          </a:solidFill>
          <a:ln>
            <a:noFill/>
          </a:ln>
        </p:spPr>
        <p:txBody>
          <a:bodyPr spcFirstLastPara="1" wrap="square" lIns="121884" tIns="121884" rIns="121884" bIns="121884" anchor="ctr" anchorCtr="0">
            <a:noAutofit/>
          </a:bodyPr>
          <a:lstStyle/>
          <a:p>
            <a:pPr defTabSz="1219078">
              <a:buClr>
                <a:srgbClr val="000000"/>
              </a:buClr>
            </a:pPr>
            <a:endParaRPr sz="1866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8" name="Google Shape;3592;p53">
            <a:extLst>
              <a:ext uri="{FF2B5EF4-FFF2-40B4-BE49-F238E27FC236}">
                <a16:creationId xmlns="" xmlns:a16="http://schemas.microsoft.com/office/drawing/2014/main" id="{A6DD32F9-B98C-AFBF-0620-9E1BD62FE97B}"/>
              </a:ext>
            </a:extLst>
          </p:cNvPr>
          <p:cNvSpPr txBox="1">
            <a:spLocks/>
          </p:cNvSpPr>
          <p:nvPr/>
        </p:nvSpPr>
        <p:spPr>
          <a:xfrm>
            <a:off x="1997075" y="1810134"/>
            <a:ext cx="609521" cy="609521"/>
          </a:xfrm>
          <a:prstGeom prst="rect">
            <a:avLst/>
          </a:prstGeom>
          <a:solidFill>
            <a:srgbClr val="F28749"/>
          </a:solidFill>
          <a:ln>
            <a:noFill/>
          </a:ln>
        </p:spPr>
        <p:txBody>
          <a:bodyPr spcFirstLastPara="1" wrap="square" lIns="121884" tIns="121884" rIns="121884" bIns="121884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Didact Gothic"/>
              <a:buNone/>
              <a:defRPr sz="3800" b="1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Bebas Neue"/>
              <a:buNone/>
              <a:defRPr sz="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Bebas Neue"/>
              <a:buNone/>
              <a:defRPr sz="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Bebas Neue"/>
              <a:buNone/>
              <a:defRPr sz="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Bebas Neue"/>
              <a:buNone/>
              <a:defRPr sz="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Bebas Neue"/>
              <a:buNone/>
              <a:defRPr sz="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Bebas Neue"/>
              <a:buNone/>
              <a:defRPr sz="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Bebas Neue"/>
              <a:buNone/>
              <a:defRPr sz="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Bebas Neue"/>
              <a:buNone/>
              <a:defRPr sz="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045"/>
              </a:buClr>
              <a:buSzPts val="3800"/>
              <a:buFont typeface="Didact Gothic"/>
              <a:buNone/>
              <a:tabLst/>
              <a:defRPr/>
            </a:pPr>
            <a:r>
              <a:rPr kumimoji="0" lang="en" sz="2666" b="1" i="0" u="none" strike="noStrike" kern="0" cap="none" spc="0" normalizeH="0" baseline="0" noProof="0">
                <a:ln>
                  <a:noFill/>
                </a:ln>
                <a:solidFill>
                  <a:srgbClr val="2C3045"/>
                </a:solidFill>
                <a:effectLst/>
                <a:uLnTx/>
                <a:uFillTx/>
                <a:latin typeface="Didact Gothic"/>
                <a:sym typeface="Didact Gothic"/>
              </a:rPr>
              <a:t>1</a:t>
            </a:r>
          </a:p>
        </p:txBody>
      </p:sp>
      <p:cxnSp>
        <p:nvCxnSpPr>
          <p:cNvPr id="129" name="Google Shape;3593;p53">
            <a:extLst>
              <a:ext uri="{FF2B5EF4-FFF2-40B4-BE49-F238E27FC236}">
                <a16:creationId xmlns="" xmlns:a16="http://schemas.microsoft.com/office/drawing/2014/main" id="{937CF2A7-5743-DD5C-F008-FDECB379CA05}"/>
              </a:ext>
            </a:extLst>
          </p:cNvPr>
          <p:cNvCxnSpPr>
            <a:stCxn id="128" idx="2"/>
            <a:endCxn id="123" idx="0"/>
          </p:cNvCxnSpPr>
          <p:nvPr/>
        </p:nvCxnSpPr>
        <p:spPr>
          <a:xfrm>
            <a:off x="2301835" y="2419655"/>
            <a:ext cx="0" cy="325958"/>
          </a:xfrm>
          <a:prstGeom prst="straightConnector1">
            <a:avLst/>
          </a:prstGeom>
          <a:noFill/>
          <a:ln w="9525" cap="flat" cmpd="sng">
            <a:solidFill>
              <a:srgbClr val="2C304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0" name="Google Shape;3594;p53">
            <a:extLst>
              <a:ext uri="{FF2B5EF4-FFF2-40B4-BE49-F238E27FC236}">
                <a16:creationId xmlns="" xmlns:a16="http://schemas.microsoft.com/office/drawing/2014/main" id="{19AB3FDA-5724-89D0-19B2-1B195F8E03BF}"/>
              </a:ext>
            </a:extLst>
          </p:cNvPr>
          <p:cNvSpPr txBox="1">
            <a:spLocks/>
          </p:cNvSpPr>
          <p:nvPr/>
        </p:nvSpPr>
        <p:spPr>
          <a:xfrm>
            <a:off x="4571748" y="1810134"/>
            <a:ext cx="609521" cy="609521"/>
          </a:xfrm>
          <a:prstGeom prst="rect">
            <a:avLst/>
          </a:prstGeom>
          <a:solidFill>
            <a:srgbClr val="F28749"/>
          </a:solidFill>
          <a:ln>
            <a:noFill/>
          </a:ln>
        </p:spPr>
        <p:txBody>
          <a:bodyPr spcFirstLastPara="1" wrap="square" lIns="121884" tIns="121884" rIns="121884" bIns="121884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Didact Gothic"/>
              <a:buNone/>
              <a:defRPr sz="3800" b="1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Bebas Neue"/>
              <a:buNone/>
              <a:defRPr sz="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Bebas Neue"/>
              <a:buNone/>
              <a:defRPr sz="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Bebas Neue"/>
              <a:buNone/>
              <a:defRPr sz="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Bebas Neue"/>
              <a:buNone/>
              <a:defRPr sz="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Bebas Neue"/>
              <a:buNone/>
              <a:defRPr sz="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Bebas Neue"/>
              <a:buNone/>
              <a:defRPr sz="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Bebas Neue"/>
              <a:buNone/>
              <a:defRPr sz="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Bebas Neue"/>
              <a:buNone/>
              <a:defRPr sz="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045"/>
              </a:buClr>
              <a:buSzPts val="3800"/>
              <a:buFont typeface="Didact Gothic"/>
              <a:buNone/>
              <a:tabLst/>
              <a:defRPr/>
            </a:pPr>
            <a:r>
              <a:rPr kumimoji="0" lang="en" sz="2666" b="1" i="0" u="none" strike="noStrike" kern="0" cap="none" spc="0" normalizeH="0" baseline="0" noProof="0">
                <a:ln>
                  <a:noFill/>
                </a:ln>
                <a:solidFill>
                  <a:srgbClr val="2C3045"/>
                </a:solidFill>
                <a:effectLst/>
                <a:uLnTx/>
                <a:uFillTx/>
                <a:latin typeface="Didact Gothic"/>
                <a:sym typeface="Didact Gothic"/>
              </a:rPr>
              <a:t>2</a:t>
            </a:r>
          </a:p>
        </p:txBody>
      </p:sp>
      <p:cxnSp>
        <p:nvCxnSpPr>
          <p:cNvPr id="131" name="Google Shape;3595;p53">
            <a:extLst>
              <a:ext uri="{FF2B5EF4-FFF2-40B4-BE49-F238E27FC236}">
                <a16:creationId xmlns="" xmlns:a16="http://schemas.microsoft.com/office/drawing/2014/main" id="{1AB91BE3-27EB-CCC5-327B-94368DFA6984}"/>
              </a:ext>
            </a:extLst>
          </p:cNvPr>
          <p:cNvCxnSpPr>
            <a:stCxn id="130" idx="2"/>
          </p:cNvCxnSpPr>
          <p:nvPr/>
        </p:nvCxnSpPr>
        <p:spPr>
          <a:xfrm>
            <a:off x="4876508" y="2419655"/>
            <a:ext cx="0" cy="325958"/>
          </a:xfrm>
          <a:prstGeom prst="straightConnector1">
            <a:avLst/>
          </a:prstGeom>
          <a:noFill/>
          <a:ln w="9525" cap="flat" cmpd="sng">
            <a:solidFill>
              <a:srgbClr val="2C304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2" name="Google Shape;3596;p53">
            <a:extLst>
              <a:ext uri="{FF2B5EF4-FFF2-40B4-BE49-F238E27FC236}">
                <a16:creationId xmlns="" xmlns:a16="http://schemas.microsoft.com/office/drawing/2014/main" id="{004C831B-808C-A3FE-6419-84684ACC1125}"/>
              </a:ext>
            </a:extLst>
          </p:cNvPr>
          <p:cNvSpPr txBox="1">
            <a:spLocks/>
          </p:cNvSpPr>
          <p:nvPr/>
        </p:nvSpPr>
        <p:spPr>
          <a:xfrm>
            <a:off x="7146420" y="1810134"/>
            <a:ext cx="609521" cy="609521"/>
          </a:xfrm>
          <a:prstGeom prst="rect">
            <a:avLst/>
          </a:prstGeom>
          <a:solidFill>
            <a:srgbClr val="F28749"/>
          </a:solidFill>
          <a:ln>
            <a:noFill/>
          </a:ln>
        </p:spPr>
        <p:txBody>
          <a:bodyPr spcFirstLastPara="1" wrap="square" lIns="121884" tIns="121884" rIns="121884" bIns="121884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Didact Gothic"/>
              <a:buNone/>
              <a:defRPr sz="3800" b="1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Bebas Neue"/>
              <a:buNone/>
              <a:defRPr sz="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Bebas Neue"/>
              <a:buNone/>
              <a:defRPr sz="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Bebas Neue"/>
              <a:buNone/>
              <a:defRPr sz="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Bebas Neue"/>
              <a:buNone/>
              <a:defRPr sz="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Bebas Neue"/>
              <a:buNone/>
              <a:defRPr sz="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Bebas Neue"/>
              <a:buNone/>
              <a:defRPr sz="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Bebas Neue"/>
              <a:buNone/>
              <a:defRPr sz="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Bebas Neue"/>
              <a:buNone/>
              <a:defRPr sz="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045"/>
              </a:buClr>
              <a:buSzPts val="3800"/>
              <a:buFont typeface="Didact Gothic"/>
              <a:buNone/>
              <a:tabLst/>
              <a:defRPr/>
            </a:pPr>
            <a:r>
              <a:rPr kumimoji="0" lang="en" sz="2666" b="1" i="0" u="none" strike="noStrike" kern="0" cap="none" spc="0" normalizeH="0" baseline="0" noProof="0">
                <a:ln>
                  <a:noFill/>
                </a:ln>
                <a:solidFill>
                  <a:srgbClr val="2C3045"/>
                </a:solidFill>
                <a:effectLst/>
                <a:uLnTx/>
                <a:uFillTx/>
                <a:latin typeface="Didact Gothic"/>
                <a:sym typeface="Didact Gothic"/>
              </a:rPr>
              <a:t>3</a:t>
            </a:r>
          </a:p>
        </p:txBody>
      </p:sp>
      <p:cxnSp>
        <p:nvCxnSpPr>
          <p:cNvPr id="133" name="Google Shape;3597;p53">
            <a:extLst>
              <a:ext uri="{FF2B5EF4-FFF2-40B4-BE49-F238E27FC236}">
                <a16:creationId xmlns="" xmlns:a16="http://schemas.microsoft.com/office/drawing/2014/main" id="{56142D39-7859-A968-157D-8734D761FCA0}"/>
              </a:ext>
            </a:extLst>
          </p:cNvPr>
          <p:cNvCxnSpPr>
            <a:stCxn id="132" idx="2"/>
          </p:cNvCxnSpPr>
          <p:nvPr/>
        </p:nvCxnSpPr>
        <p:spPr>
          <a:xfrm>
            <a:off x="7451181" y="2419655"/>
            <a:ext cx="0" cy="325958"/>
          </a:xfrm>
          <a:prstGeom prst="straightConnector1">
            <a:avLst/>
          </a:prstGeom>
          <a:noFill/>
          <a:ln w="9525" cap="flat" cmpd="sng">
            <a:solidFill>
              <a:srgbClr val="2C304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4" name="Google Shape;3598;p53">
            <a:extLst>
              <a:ext uri="{FF2B5EF4-FFF2-40B4-BE49-F238E27FC236}">
                <a16:creationId xmlns="" xmlns:a16="http://schemas.microsoft.com/office/drawing/2014/main" id="{CB6F50E5-2BD7-8A51-FF83-C9721FBE9CCA}"/>
              </a:ext>
            </a:extLst>
          </p:cNvPr>
          <p:cNvSpPr txBox="1">
            <a:spLocks/>
          </p:cNvSpPr>
          <p:nvPr/>
        </p:nvSpPr>
        <p:spPr>
          <a:xfrm>
            <a:off x="9721093" y="1810134"/>
            <a:ext cx="609521" cy="609521"/>
          </a:xfrm>
          <a:prstGeom prst="rect">
            <a:avLst/>
          </a:prstGeom>
          <a:solidFill>
            <a:srgbClr val="F28749"/>
          </a:solidFill>
          <a:ln>
            <a:noFill/>
          </a:ln>
        </p:spPr>
        <p:txBody>
          <a:bodyPr spcFirstLastPara="1" wrap="square" lIns="121884" tIns="121884" rIns="121884" bIns="121884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Didact Gothic"/>
              <a:buNone/>
              <a:defRPr sz="3800" b="1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Bebas Neue"/>
              <a:buNone/>
              <a:defRPr sz="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Bebas Neue"/>
              <a:buNone/>
              <a:defRPr sz="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Bebas Neue"/>
              <a:buNone/>
              <a:defRPr sz="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Bebas Neue"/>
              <a:buNone/>
              <a:defRPr sz="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Bebas Neue"/>
              <a:buNone/>
              <a:defRPr sz="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Bebas Neue"/>
              <a:buNone/>
              <a:defRPr sz="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Bebas Neue"/>
              <a:buNone/>
              <a:defRPr sz="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Bebas Neue"/>
              <a:buNone/>
              <a:defRPr sz="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045"/>
              </a:buClr>
              <a:buSzPts val="3800"/>
              <a:buFont typeface="Didact Gothic"/>
              <a:buNone/>
              <a:tabLst/>
              <a:defRPr/>
            </a:pPr>
            <a:r>
              <a:rPr kumimoji="0" lang="en" sz="2666" b="1" i="0" u="none" strike="noStrike" kern="0" cap="none" spc="0" normalizeH="0" baseline="0" noProof="0">
                <a:ln>
                  <a:noFill/>
                </a:ln>
                <a:solidFill>
                  <a:srgbClr val="2C3045"/>
                </a:solidFill>
                <a:effectLst/>
                <a:uLnTx/>
                <a:uFillTx/>
                <a:latin typeface="Didact Gothic"/>
                <a:sym typeface="Didact Gothic"/>
              </a:rPr>
              <a:t>4</a:t>
            </a:r>
          </a:p>
        </p:txBody>
      </p:sp>
      <p:cxnSp>
        <p:nvCxnSpPr>
          <p:cNvPr id="135" name="Google Shape;3599;p53">
            <a:extLst>
              <a:ext uri="{FF2B5EF4-FFF2-40B4-BE49-F238E27FC236}">
                <a16:creationId xmlns="" xmlns:a16="http://schemas.microsoft.com/office/drawing/2014/main" id="{8A4929DF-6031-0978-D26D-16D0FC9A5D43}"/>
              </a:ext>
            </a:extLst>
          </p:cNvPr>
          <p:cNvCxnSpPr>
            <a:stCxn id="134" idx="2"/>
          </p:cNvCxnSpPr>
          <p:nvPr/>
        </p:nvCxnSpPr>
        <p:spPr>
          <a:xfrm>
            <a:off x="10025853" y="2419655"/>
            <a:ext cx="0" cy="325958"/>
          </a:xfrm>
          <a:prstGeom prst="straightConnector1">
            <a:avLst/>
          </a:prstGeom>
          <a:noFill/>
          <a:ln w="9525" cap="flat" cmpd="sng">
            <a:solidFill>
              <a:srgbClr val="2C304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6" name="Google Shape;3600;p53">
            <a:extLst>
              <a:ext uri="{FF2B5EF4-FFF2-40B4-BE49-F238E27FC236}">
                <a16:creationId xmlns="" xmlns:a16="http://schemas.microsoft.com/office/drawing/2014/main" id="{DFFF51FF-229F-72A5-2C30-D1D46ABA73DA}"/>
              </a:ext>
            </a:extLst>
          </p:cNvPr>
          <p:cNvCxnSpPr>
            <a:stCxn id="123" idx="3"/>
            <a:endCxn id="124" idx="1"/>
          </p:cNvCxnSpPr>
          <p:nvPr/>
        </p:nvCxnSpPr>
        <p:spPr>
          <a:xfrm>
            <a:off x="2862562" y="3306155"/>
            <a:ext cx="1453411" cy="0"/>
          </a:xfrm>
          <a:prstGeom prst="straightConnector1">
            <a:avLst/>
          </a:prstGeom>
          <a:noFill/>
          <a:ln w="9525" cap="flat" cmpd="sng">
            <a:solidFill>
              <a:srgbClr val="2C304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7" name="Google Shape;3601;p53">
            <a:extLst>
              <a:ext uri="{FF2B5EF4-FFF2-40B4-BE49-F238E27FC236}">
                <a16:creationId xmlns="" xmlns:a16="http://schemas.microsoft.com/office/drawing/2014/main" id="{2F6EFB02-6606-710C-7DA7-067DD377D864}"/>
              </a:ext>
            </a:extLst>
          </p:cNvPr>
          <p:cNvCxnSpPr>
            <a:stCxn id="124" idx="3"/>
            <a:endCxn id="125" idx="1"/>
          </p:cNvCxnSpPr>
          <p:nvPr/>
        </p:nvCxnSpPr>
        <p:spPr>
          <a:xfrm>
            <a:off x="5437235" y="3306155"/>
            <a:ext cx="1453411" cy="0"/>
          </a:xfrm>
          <a:prstGeom prst="straightConnector1">
            <a:avLst/>
          </a:prstGeom>
          <a:noFill/>
          <a:ln w="9525" cap="flat" cmpd="sng">
            <a:solidFill>
              <a:srgbClr val="2C304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8" name="Google Shape;3602;p53">
            <a:extLst>
              <a:ext uri="{FF2B5EF4-FFF2-40B4-BE49-F238E27FC236}">
                <a16:creationId xmlns="" xmlns:a16="http://schemas.microsoft.com/office/drawing/2014/main" id="{25BA0373-0706-3A72-86D8-44BB6367F8EF}"/>
              </a:ext>
            </a:extLst>
          </p:cNvPr>
          <p:cNvCxnSpPr>
            <a:stCxn id="125" idx="3"/>
            <a:endCxn id="127" idx="1"/>
          </p:cNvCxnSpPr>
          <p:nvPr/>
        </p:nvCxnSpPr>
        <p:spPr>
          <a:xfrm>
            <a:off x="8011908" y="3306155"/>
            <a:ext cx="1453411" cy="0"/>
          </a:xfrm>
          <a:prstGeom prst="straightConnector1">
            <a:avLst/>
          </a:prstGeom>
          <a:noFill/>
          <a:ln w="9525" cap="flat" cmpd="sng">
            <a:solidFill>
              <a:srgbClr val="2C3045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39" name="Google Shape;3603;p53">
            <a:extLst>
              <a:ext uri="{FF2B5EF4-FFF2-40B4-BE49-F238E27FC236}">
                <a16:creationId xmlns="" xmlns:a16="http://schemas.microsoft.com/office/drawing/2014/main" id="{50925DE4-BD65-A6B9-9EDE-8BEB4884BAC3}"/>
              </a:ext>
            </a:extLst>
          </p:cNvPr>
          <p:cNvGrpSpPr/>
          <p:nvPr/>
        </p:nvGrpSpPr>
        <p:grpSpPr>
          <a:xfrm>
            <a:off x="4523524" y="2980867"/>
            <a:ext cx="726923" cy="650577"/>
            <a:chOff x="5464800" y="2634600"/>
            <a:chExt cx="446425" cy="397650"/>
          </a:xfrm>
        </p:grpSpPr>
        <p:sp>
          <p:nvSpPr>
            <p:cNvPr id="140" name="Google Shape;3604;p53">
              <a:extLst>
                <a:ext uri="{FF2B5EF4-FFF2-40B4-BE49-F238E27FC236}">
                  <a16:creationId xmlns="" xmlns:a16="http://schemas.microsoft.com/office/drawing/2014/main" id="{4BA364EE-BF79-023A-E3DE-26693E465D88}"/>
                </a:ext>
              </a:extLst>
            </p:cNvPr>
            <p:cNvSpPr/>
            <p:nvPr/>
          </p:nvSpPr>
          <p:spPr>
            <a:xfrm>
              <a:off x="5538875" y="2937900"/>
              <a:ext cx="57650" cy="44350"/>
            </a:xfrm>
            <a:custGeom>
              <a:avLst/>
              <a:gdLst/>
              <a:ahLst/>
              <a:cxnLst/>
              <a:rect l="l" t="t" r="r" b="b"/>
              <a:pathLst>
                <a:path w="2306" h="1774" extrusionOk="0">
                  <a:moveTo>
                    <a:pt x="1900" y="0"/>
                  </a:moveTo>
                  <a:lnTo>
                    <a:pt x="533" y="101"/>
                  </a:lnTo>
                  <a:lnTo>
                    <a:pt x="1" y="1039"/>
                  </a:lnTo>
                  <a:lnTo>
                    <a:pt x="1" y="1140"/>
                  </a:lnTo>
                  <a:lnTo>
                    <a:pt x="26" y="1241"/>
                  </a:lnTo>
                  <a:lnTo>
                    <a:pt x="77" y="1317"/>
                  </a:lnTo>
                  <a:lnTo>
                    <a:pt x="127" y="1393"/>
                  </a:lnTo>
                  <a:lnTo>
                    <a:pt x="254" y="1520"/>
                  </a:lnTo>
                  <a:lnTo>
                    <a:pt x="406" y="1621"/>
                  </a:lnTo>
                  <a:lnTo>
                    <a:pt x="583" y="1672"/>
                  </a:lnTo>
                  <a:lnTo>
                    <a:pt x="786" y="1722"/>
                  </a:lnTo>
                  <a:lnTo>
                    <a:pt x="963" y="1748"/>
                  </a:lnTo>
                  <a:lnTo>
                    <a:pt x="1141" y="1773"/>
                  </a:lnTo>
                  <a:lnTo>
                    <a:pt x="1318" y="1748"/>
                  </a:lnTo>
                  <a:lnTo>
                    <a:pt x="1495" y="1722"/>
                  </a:lnTo>
                  <a:lnTo>
                    <a:pt x="1698" y="1672"/>
                  </a:lnTo>
                  <a:lnTo>
                    <a:pt x="1900" y="1596"/>
                  </a:lnTo>
                  <a:lnTo>
                    <a:pt x="2078" y="1494"/>
                  </a:lnTo>
                  <a:lnTo>
                    <a:pt x="2204" y="1368"/>
                  </a:lnTo>
                  <a:lnTo>
                    <a:pt x="2255" y="1292"/>
                  </a:lnTo>
                  <a:lnTo>
                    <a:pt x="2306" y="1216"/>
                  </a:lnTo>
                  <a:lnTo>
                    <a:pt x="2306" y="1140"/>
                  </a:lnTo>
                  <a:lnTo>
                    <a:pt x="2306" y="1039"/>
                  </a:lnTo>
                  <a:lnTo>
                    <a:pt x="2280" y="709"/>
                  </a:lnTo>
                  <a:lnTo>
                    <a:pt x="1900" y="0"/>
                  </a:lnTo>
                  <a:close/>
                </a:path>
              </a:pathLst>
            </a:custGeom>
            <a:solidFill>
              <a:srgbClr val="F2BB88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marL="0" marR="0" lvl="0" indent="0" defTabSz="12190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3605;p53">
              <a:extLst>
                <a:ext uri="{FF2B5EF4-FFF2-40B4-BE49-F238E27FC236}">
                  <a16:creationId xmlns="" xmlns:a16="http://schemas.microsoft.com/office/drawing/2014/main" id="{9406782E-1643-A779-0F87-043748B7F165}"/>
                </a:ext>
              </a:extLst>
            </p:cNvPr>
            <p:cNvSpPr/>
            <p:nvPr/>
          </p:nvSpPr>
          <p:spPr>
            <a:xfrm>
              <a:off x="5529375" y="2963850"/>
              <a:ext cx="77925" cy="62075"/>
            </a:xfrm>
            <a:custGeom>
              <a:avLst/>
              <a:gdLst/>
              <a:ahLst/>
              <a:cxnLst/>
              <a:rect l="l" t="t" r="r" b="b"/>
              <a:pathLst>
                <a:path w="3117" h="2483" extrusionOk="0">
                  <a:moveTo>
                    <a:pt x="381" y="1"/>
                  </a:moveTo>
                  <a:lnTo>
                    <a:pt x="178" y="51"/>
                  </a:lnTo>
                  <a:lnTo>
                    <a:pt x="1" y="1571"/>
                  </a:lnTo>
                  <a:lnTo>
                    <a:pt x="178" y="2483"/>
                  </a:lnTo>
                  <a:lnTo>
                    <a:pt x="2888" y="2483"/>
                  </a:lnTo>
                  <a:lnTo>
                    <a:pt x="3116" y="1242"/>
                  </a:lnTo>
                  <a:lnTo>
                    <a:pt x="2888" y="51"/>
                  </a:lnTo>
                  <a:lnTo>
                    <a:pt x="2686" y="1"/>
                  </a:lnTo>
                  <a:lnTo>
                    <a:pt x="2432" y="178"/>
                  </a:lnTo>
                  <a:lnTo>
                    <a:pt x="2154" y="305"/>
                  </a:lnTo>
                  <a:lnTo>
                    <a:pt x="1850" y="406"/>
                  </a:lnTo>
                  <a:lnTo>
                    <a:pt x="1546" y="431"/>
                  </a:lnTo>
                  <a:lnTo>
                    <a:pt x="1217" y="406"/>
                  </a:lnTo>
                  <a:lnTo>
                    <a:pt x="938" y="305"/>
                  </a:lnTo>
                  <a:lnTo>
                    <a:pt x="634" y="178"/>
                  </a:lnTo>
                  <a:lnTo>
                    <a:pt x="381" y="1"/>
                  </a:lnTo>
                  <a:close/>
                </a:path>
              </a:pathLst>
            </a:custGeom>
            <a:solidFill>
              <a:srgbClr val="F54F4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marL="0" marR="0" lvl="0" indent="0" defTabSz="12190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3606;p53">
              <a:extLst>
                <a:ext uri="{FF2B5EF4-FFF2-40B4-BE49-F238E27FC236}">
                  <a16:creationId xmlns="" xmlns:a16="http://schemas.microsoft.com/office/drawing/2014/main" id="{9E9E006A-425C-AAC5-4F05-832646BFE8D5}"/>
                </a:ext>
              </a:extLst>
            </p:cNvPr>
            <p:cNvSpPr/>
            <p:nvPr/>
          </p:nvSpPr>
          <p:spPr>
            <a:xfrm>
              <a:off x="5478725" y="2969550"/>
              <a:ext cx="55125" cy="56375"/>
            </a:xfrm>
            <a:custGeom>
              <a:avLst/>
              <a:gdLst/>
              <a:ahLst/>
              <a:cxnLst/>
              <a:rect l="l" t="t" r="r" b="b"/>
              <a:pathLst>
                <a:path w="2205" h="2255" extrusionOk="0">
                  <a:moveTo>
                    <a:pt x="2103" y="1"/>
                  </a:moveTo>
                  <a:lnTo>
                    <a:pt x="938" y="304"/>
                  </a:lnTo>
                  <a:lnTo>
                    <a:pt x="760" y="355"/>
                  </a:lnTo>
                  <a:lnTo>
                    <a:pt x="609" y="431"/>
                  </a:lnTo>
                  <a:lnTo>
                    <a:pt x="482" y="507"/>
                  </a:lnTo>
                  <a:lnTo>
                    <a:pt x="381" y="608"/>
                  </a:lnTo>
                  <a:lnTo>
                    <a:pt x="305" y="710"/>
                  </a:lnTo>
                  <a:lnTo>
                    <a:pt x="229" y="862"/>
                  </a:lnTo>
                  <a:lnTo>
                    <a:pt x="178" y="1014"/>
                  </a:lnTo>
                  <a:lnTo>
                    <a:pt x="127" y="1191"/>
                  </a:lnTo>
                  <a:lnTo>
                    <a:pt x="51" y="1723"/>
                  </a:lnTo>
                  <a:lnTo>
                    <a:pt x="1" y="1875"/>
                  </a:lnTo>
                  <a:lnTo>
                    <a:pt x="1" y="1976"/>
                  </a:lnTo>
                  <a:lnTo>
                    <a:pt x="1" y="2027"/>
                  </a:lnTo>
                  <a:lnTo>
                    <a:pt x="26" y="2052"/>
                  </a:lnTo>
                  <a:lnTo>
                    <a:pt x="77" y="2077"/>
                  </a:lnTo>
                  <a:lnTo>
                    <a:pt x="153" y="2077"/>
                  </a:lnTo>
                  <a:lnTo>
                    <a:pt x="203" y="2255"/>
                  </a:lnTo>
                  <a:lnTo>
                    <a:pt x="2204" y="2255"/>
                  </a:lnTo>
                  <a:lnTo>
                    <a:pt x="2204" y="330"/>
                  </a:lnTo>
                  <a:lnTo>
                    <a:pt x="2103" y="1"/>
                  </a:lnTo>
                  <a:close/>
                </a:path>
              </a:pathLst>
            </a:custGeom>
            <a:solidFill>
              <a:srgbClr val="2D8CB5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marL="0" marR="0" lvl="0" indent="0" defTabSz="12190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3607;p53">
              <a:extLst>
                <a:ext uri="{FF2B5EF4-FFF2-40B4-BE49-F238E27FC236}">
                  <a16:creationId xmlns="" xmlns:a16="http://schemas.microsoft.com/office/drawing/2014/main" id="{E1899F23-C6FF-9D98-1ADC-C98C5232DF42}"/>
                </a:ext>
              </a:extLst>
            </p:cNvPr>
            <p:cNvSpPr/>
            <p:nvPr/>
          </p:nvSpPr>
          <p:spPr>
            <a:xfrm>
              <a:off x="5529375" y="2963850"/>
              <a:ext cx="20300" cy="13950"/>
            </a:xfrm>
            <a:custGeom>
              <a:avLst/>
              <a:gdLst/>
              <a:ahLst/>
              <a:cxnLst/>
              <a:rect l="l" t="t" r="r" b="b"/>
              <a:pathLst>
                <a:path w="812" h="558" extrusionOk="0">
                  <a:moveTo>
                    <a:pt x="381" y="1"/>
                  </a:moveTo>
                  <a:lnTo>
                    <a:pt x="178" y="51"/>
                  </a:lnTo>
                  <a:lnTo>
                    <a:pt x="1" y="330"/>
                  </a:lnTo>
                  <a:lnTo>
                    <a:pt x="178" y="558"/>
                  </a:lnTo>
                  <a:lnTo>
                    <a:pt x="355" y="507"/>
                  </a:lnTo>
                  <a:lnTo>
                    <a:pt x="533" y="482"/>
                  </a:lnTo>
                  <a:lnTo>
                    <a:pt x="710" y="406"/>
                  </a:lnTo>
                  <a:lnTo>
                    <a:pt x="761" y="355"/>
                  </a:lnTo>
                  <a:lnTo>
                    <a:pt x="811" y="279"/>
                  </a:lnTo>
                  <a:lnTo>
                    <a:pt x="659" y="1"/>
                  </a:lnTo>
                  <a:close/>
                </a:path>
              </a:pathLst>
            </a:custGeom>
            <a:solidFill>
              <a:srgbClr val="F54F4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marL="0" marR="0" lvl="0" indent="0" defTabSz="12190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3608;p53">
              <a:extLst>
                <a:ext uri="{FF2B5EF4-FFF2-40B4-BE49-F238E27FC236}">
                  <a16:creationId xmlns="" xmlns:a16="http://schemas.microsoft.com/office/drawing/2014/main" id="{C729B9AC-917D-4DDA-1BC5-B14DCEDF7895}"/>
                </a:ext>
              </a:extLst>
            </p:cNvPr>
            <p:cNvSpPr/>
            <p:nvPr/>
          </p:nvSpPr>
          <p:spPr>
            <a:xfrm>
              <a:off x="5601575" y="2965125"/>
              <a:ext cx="62700" cy="60800"/>
            </a:xfrm>
            <a:custGeom>
              <a:avLst/>
              <a:gdLst/>
              <a:ahLst/>
              <a:cxnLst/>
              <a:rect l="l" t="t" r="r" b="b"/>
              <a:pathLst>
                <a:path w="2508" h="2432" extrusionOk="0">
                  <a:moveTo>
                    <a:pt x="0" y="0"/>
                  </a:moveTo>
                  <a:lnTo>
                    <a:pt x="0" y="2432"/>
                  </a:lnTo>
                  <a:lnTo>
                    <a:pt x="2508" y="2432"/>
                  </a:lnTo>
                  <a:lnTo>
                    <a:pt x="2330" y="1469"/>
                  </a:lnTo>
                  <a:lnTo>
                    <a:pt x="2280" y="1292"/>
                  </a:lnTo>
                  <a:lnTo>
                    <a:pt x="2229" y="1115"/>
                  </a:lnTo>
                  <a:lnTo>
                    <a:pt x="2128" y="937"/>
                  </a:lnTo>
                  <a:lnTo>
                    <a:pt x="2027" y="811"/>
                  </a:lnTo>
                  <a:lnTo>
                    <a:pt x="1875" y="659"/>
                  </a:lnTo>
                  <a:lnTo>
                    <a:pt x="1723" y="557"/>
                  </a:lnTo>
                  <a:lnTo>
                    <a:pt x="1571" y="456"/>
                  </a:lnTo>
                  <a:lnTo>
                    <a:pt x="1393" y="40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D8CB5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marL="0" marR="0" lvl="0" indent="0" defTabSz="12190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3609;p53">
              <a:extLst>
                <a:ext uri="{FF2B5EF4-FFF2-40B4-BE49-F238E27FC236}">
                  <a16:creationId xmlns="" xmlns:a16="http://schemas.microsoft.com/office/drawing/2014/main" id="{20FBFC7E-85EA-3463-D601-2AB998208372}"/>
                </a:ext>
              </a:extLst>
            </p:cNvPr>
            <p:cNvSpPr/>
            <p:nvPr/>
          </p:nvSpPr>
          <p:spPr>
            <a:xfrm>
              <a:off x="5711125" y="2644100"/>
              <a:ext cx="105125" cy="107650"/>
            </a:xfrm>
            <a:custGeom>
              <a:avLst/>
              <a:gdLst/>
              <a:ahLst/>
              <a:cxnLst/>
              <a:rect l="l" t="t" r="r" b="b"/>
              <a:pathLst>
                <a:path w="4205" h="4306" extrusionOk="0">
                  <a:moveTo>
                    <a:pt x="228" y="0"/>
                  </a:moveTo>
                  <a:lnTo>
                    <a:pt x="152" y="25"/>
                  </a:lnTo>
                  <a:lnTo>
                    <a:pt x="101" y="76"/>
                  </a:lnTo>
                  <a:lnTo>
                    <a:pt x="51" y="177"/>
                  </a:lnTo>
                  <a:lnTo>
                    <a:pt x="25" y="279"/>
                  </a:lnTo>
                  <a:lnTo>
                    <a:pt x="0" y="507"/>
                  </a:lnTo>
                  <a:lnTo>
                    <a:pt x="0" y="709"/>
                  </a:lnTo>
                  <a:lnTo>
                    <a:pt x="25" y="3014"/>
                  </a:lnTo>
                  <a:lnTo>
                    <a:pt x="51" y="3115"/>
                  </a:lnTo>
                  <a:lnTo>
                    <a:pt x="76" y="3191"/>
                  </a:lnTo>
                  <a:lnTo>
                    <a:pt x="101" y="3242"/>
                  </a:lnTo>
                  <a:lnTo>
                    <a:pt x="152" y="3318"/>
                  </a:lnTo>
                  <a:lnTo>
                    <a:pt x="228" y="3369"/>
                  </a:lnTo>
                  <a:lnTo>
                    <a:pt x="279" y="3394"/>
                  </a:lnTo>
                  <a:lnTo>
                    <a:pt x="355" y="3419"/>
                  </a:lnTo>
                  <a:lnTo>
                    <a:pt x="456" y="3445"/>
                  </a:lnTo>
                  <a:lnTo>
                    <a:pt x="1748" y="3470"/>
                  </a:lnTo>
                  <a:lnTo>
                    <a:pt x="1824" y="3495"/>
                  </a:lnTo>
                  <a:lnTo>
                    <a:pt x="1900" y="3521"/>
                  </a:lnTo>
                  <a:lnTo>
                    <a:pt x="2786" y="4280"/>
                  </a:lnTo>
                  <a:lnTo>
                    <a:pt x="2862" y="4306"/>
                  </a:lnTo>
                  <a:lnTo>
                    <a:pt x="2913" y="4280"/>
                  </a:lnTo>
                  <a:lnTo>
                    <a:pt x="2989" y="4230"/>
                  </a:lnTo>
                  <a:lnTo>
                    <a:pt x="2989" y="4154"/>
                  </a:lnTo>
                  <a:lnTo>
                    <a:pt x="3065" y="3799"/>
                  </a:lnTo>
                  <a:lnTo>
                    <a:pt x="3065" y="3698"/>
                  </a:lnTo>
                  <a:lnTo>
                    <a:pt x="3141" y="3597"/>
                  </a:lnTo>
                  <a:lnTo>
                    <a:pt x="3217" y="3546"/>
                  </a:lnTo>
                  <a:lnTo>
                    <a:pt x="3318" y="3521"/>
                  </a:lnTo>
                  <a:lnTo>
                    <a:pt x="3926" y="3521"/>
                  </a:lnTo>
                  <a:lnTo>
                    <a:pt x="4078" y="3470"/>
                  </a:lnTo>
                  <a:lnTo>
                    <a:pt x="4128" y="3445"/>
                  </a:lnTo>
                  <a:lnTo>
                    <a:pt x="4179" y="3394"/>
                  </a:lnTo>
                  <a:lnTo>
                    <a:pt x="4204" y="3318"/>
                  </a:lnTo>
                  <a:lnTo>
                    <a:pt x="4204" y="3242"/>
                  </a:lnTo>
                  <a:lnTo>
                    <a:pt x="4204" y="405"/>
                  </a:lnTo>
                  <a:lnTo>
                    <a:pt x="4204" y="329"/>
                  </a:lnTo>
                  <a:lnTo>
                    <a:pt x="4179" y="253"/>
                  </a:lnTo>
                  <a:lnTo>
                    <a:pt x="4128" y="177"/>
                  </a:lnTo>
                  <a:lnTo>
                    <a:pt x="4078" y="127"/>
                  </a:lnTo>
                  <a:lnTo>
                    <a:pt x="4027" y="76"/>
                  </a:lnTo>
                  <a:lnTo>
                    <a:pt x="3951" y="25"/>
                  </a:lnTo>
                  <a:lnTo>
                    <a:pt x="387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marL="0" marR="0" lvl="0" indent="0" defTabSz="12190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3610;p53">
              <a:extLst>
                <a:ext uri="{FF2B5EF4-FFF2-40B4-BE49-F238E27FC236}">
                  <a16:creationId xmlns="" xmlns:a16="http://schemas.microsoft.com/office/drawing/2014/main" id="{32530760-DD45-2151-AF47-79DF3FD6E679}"/>
                </a:ext>
              </a:extLst>
            </p:cNvPr>
            <p:cNvSpPr/>
            <p:nvPr/>
          </p:nvSpPr>
          <p:spPr>
            <a:xfrm>
              <a:off x="5562950" y="2644100"/>
              <a:ext cx="106400" cy="107650"/>
            </a:xfrm>
            <a:custGeom>
              <a:avLst/>
              <a:gdLst/>
              <a:ahLst/>
              <a:cxnLst/>
              <a:rect l="l" t="t" r="r" b="b"/>
              <a:pathLst>
                <a:path w="4256" h="4306" extrusionOk="0">
                  <a:moveTo>
                    <a:pt x="431" y="0"/>
                  </a:moveTo>
                  <a:lnTo>
                    <a:pt x="330" y="152"/>
                  </a:lnTo>
                  <a:lnTo>
                    <a:pt x="254" y="152"/>
                  </a:lnTo>
                  <a:lnTo>
                    <a:pt x="178" y="203"/>
                  </a:lnTo>
                  <a:lnTo>
                    <a:pt x="127" y="228"/>
                  </a:lnTo>
                  <a:lnTo>
                    <a:pt x="76" y="304"/>
                  </a:lnTo>
                  <a:lnTo>
                    <a:pt x="26" y="456"/>
                  </a:lnTo>
                  <a:lnTo>
                    <a:pt x="0" y="608"/>
                  </a:lnTo>
                  <a:lnTo>
                    <a:pt x="51" y="3141"/>
                  </a:lnTo>
                  <a:lnTo>
                    <a:pt x="76" y="3242"/>
                  </a:lnTo>
                  <a:lnTo>
                    <a:pt x="76" y="3318"/>
                  </a:lnTo>
                  <a:lnTo>
                    <a:pt x="127" y="3369"/>
                  </a:lnTo>
                  <a:lnTo>
                    <a:pt x="178" y="3445"/>
                  </a:lnTo>
                  <a:lnTo>
                    <a:pt x="228" y="3495"/>
                  </a:lnTo>
                  <a:lnTo>
                    <a:pt x="304" y="3521"/>
                  </a:lnTo>
                  <a:lnTo>
                    <a:pt x="380" y="3546"/>
                  </a:lnTo>
                  <a:lnTo>
                    <a:pt x="456" y="3571"/>
                  </a:lnTo>
                  <a:lnTo>
                    <a:pt x="912" y="3571"/>
                  </a:lnTo>
                  <a:lnTo>
                    <a:pt x="988" y="3647"/>
                  </a:lnTo>
                  <a:lnTo>
                    <a:pt x="1039" y="3723"/>
                  </a:lnTo>
                  <a:lnTo>
                    <a:pt x="1064" y="3825"/>
                  </a:lnTo>
                  <a:lnTo>
                    <a:pt x="963" y="4179"/>
                  </a:lnTo>
                  <a:lnTo>
                    <a:pt x="988" y="4255"/>
                  </a:lnTo>
                  <a:lnTo>
                    <a:pt x="1039" y="4306"/>
                  </a:lnTo>
                  <a:lnTo>
                    <a:pt x="1115" y="4306"/>
                  </a:lnTo>
                  <a:lnTo>
                    <a:pt x="1191" y="4280"/>
                  </a:lnTo>
                  <a:lnTo>
                    <a:pt x="2204" y="3571"/>
                  </a:lnTo>
                  <a:lnTo>
                    <a:pt x="2280" y="3546"/>
                  </a:lnTo>
                  <a:lnTo>
                    <a:pt x="2356" y="3521"/>
                  </a:lnTo>
                  <a:lnTo>
                    <a:pt x="3597" y="3546"/>
                  </a:lnTo>
                  <a:lnTo>
                    <a:pt x="3774" y="3521"/>
                  </a:lnTo>
                  <a:lnTo>
                    <a:pt x="3926" y="3495"/>
                  </a:lnTo>
                  <a:lnTo>
                    <a:pt x="4002" y="3445"/>
                  </a:lnTo>
                  <a:lnTo>
                    <a:pt x="4053" y="3419"/>
                  </a:lnTo>
                  <a:lnTo>
                    <a:pt x="4078" y="3343"/>
                  </a:lnTo>
                  <a:lnTo>
                    <a:pt x="4078" y="3267"/>
                  </a:lnTo>
                  <a:lnTo>
                    <a:pt x="4255" y="3115"/>
                  </a:lnTo>
                  <a:lnTo>
                    <a:pt x="4255" y="405"/>
                  </a:lnTo>
                  <a:lnTo>
                    <a:pt x="4255" y="329"/>
                  </a:lnTo>
                  <a:lnTo>
                    <a:pt x="4230" y="253"/>
                  </a:lnTo>
                  <a:lnTo>
                    <a:pt x="4179" y="177"/>
                  </a:lnTo>
                  <a:lnTo>
                    <a:pt x="4129" y="127"/>
                  </a:lnTo>
                  <a:lnTo>
                    <a:pt x="4078" y="76"/>
                  </a:lnTo>
                  <a:lnTo>
                    <a:pt x="4002" y="25"/>
                  </a:lnTo>
                  <a:lnTo>
                    <a:pt x="39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marL="0" marR="0" lvl="0" indent="0" defTabSz="12190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3611;p53">
              <a:extLst>
                <a:ext uri="{FF2B5EF4-FFF2-40B4-BE49-F238E27FC236}">
                  <a16:creationId xmlns="" xmlns:a16="http://schemas.microsoft.com/office/drawing/2014/main" id="{556AA8C7-4E8F-17BC-0402-4DCD220B0D43}"/>
                </a:ext>
              </a:extLst>
            </p:cNvPr>
            <p:cNvSpPr/>
            <p:nvPr/>
          </p:nvSpPr>
          <p:spPr>
            <a:xfrm>
              <a:off x="5720600" y="2783400"/>
              <a:ext cx="182400" cy="198850"/>
            </a:xfrm>
            <a:custGeom>
              <a:avLst/>
              <a:gdLst/>
              <a:ahLst/>
              <a:cxnLst/>
              <a:rect l="l" t="t" r="r" b="b"/>
              <a:pathLst>
                <a:path w="7296" h="7954" extrusionOk="0">
                  <a:moveTo>
                    <a:pt x="3800" y="0"/>
                  </a:moveTo>
                  <a:lnTo>
                    <a:pt x="3522" y="25"/>
                  </a:lnTo>
                  <a:lnTo>
                    <a:pt x="3319" y="51"/>
                  </a:lnTo>
                  <a:lnTo>
                    <a:pt x="3116" y="76"/>
                  </a:lnTo>
                  <a:lnTo>
                    <a:pt x="2939" y="127"/>
                  </a:lnTo>
                  <a:lnTo>
                    <a:pt x="2787" y="177"/>
                  </a:lnTo>
                  <a:lnTo>
                    <a:pt x="2610" y="253"/>
                  </a:lnTo>
                  <a:lnTo>
                    <a:pt x="2458" y="355"/>
                  </a:lnTo>
                  <a:lnTo>
                    <a:pt x="2179" y="557"/>
                  </a:lnTo>
                  <a:lnTo>
                    <a:pt x="2128" y="583"/>
                  </a:lnTo>
                  <a:lnTo>
                    <a:pt x="1951" y="608"/>
                  </a:lnTo>
                  <a:lnTo>
                    <a:pt x="1799" y="633"/>
                  </a:lnTo>
                  <a:lnTo>
                    <a:pt x="1647" y="659"/>
                  </a:lnTo>
                  <a:lnTo>
                    <a:pt x="1495" y="709"/>
                  </a:lnTo>
                  <a:lnTo>
                    <a:pt x="1369" y="785"/>
                  </a:lnTo>
                  <a:lnTo>
                    <a:pt x="1242" y="887"/>
                  </a:lnTo>
                  <a:lnTo>
                    <a:pt x="1141" y="963"/>
                  </a:lnTo>
                  <a:lnTo>
                    <a:pt x="1039" y="1089"/>
                  </a:lnTo>
                  <a:lnTo>
                    <a:pt x="938" y="1191"/>
                  </a:lnTo>
                  <a:lnTo>
                    <a:pt x="862" y="1317"/>
                  </a:lnTo>
                  <a:lnTo>
                    <a:pt x="811" y="1469"/>
                  </a:lnTo>
                  <a:lnTo>
                    <a:pt x="761" y="1596"/>
                  </a:lnTo>
                  <a:lnTo>
                    <a:pt x="710" y="1748"/>
                  </a:lnTo>
                  <a:lnTo>
                    <a:pt x="710" y="1900"/>
                  </a:lnTo>
                  <a:lnTo>
                    <a:pt x="710" y="2077"/>
                  </a:lnTo>
                  <a:lnTo>
                    <a:pt x="735" y="2229"/>
                  </a:lnTo>
                  <a:lnTo>
                    <a:pt x="735" y="2254"/>
                  </a:lnTo>
                  <a:lnTo>
                    <a:pt x="710" y="2280"/>
                  </a:lnTo>
                  <a:lnTo>
                    <a:pt x="583" y="2432"/>
                  </a:lnTo>
                  <a:lnTo>
                    <a:pt x="482" y="2558"/>
                  </a:lnTo>
                  <a:lnTo>
                    <a:pt x="406" y="2736"/>
                  </a:lnTo>
                  <a:lnTo>
                    <a:pt x="330" y="2888"/>
                  </a:lnTo>
                  <a:lnTo>
                    <a:pt x="280" y="3065"/>
                  </a:lnTo>
                  <a:lnTo>
                    <a:pt x="229" y="3242"/>
                  </a:lnTo>
                  <a:lnTo>
                    <a:pt x="204" y="3445"/>
                  </a:lnTo>
                  <a:lnTo>
                    <a:pt x="178" y="3647"/>
                  </a:lnTo>
                  <a:lnTo>
                    <a:pt x="204" y="3926"/>
                  </a:lnTo>
                  <a:lnTo>
                    <a:pt x="254" y="4179"/>
                  </a:lnTo>
                  <a:lnTo>
                    <a:pt x="330" y="4433"/>
                  </a:lnTo>
                  <a:lnTo>
                    <a:pt x="431" y="4660"/>
                  </a:lnTo>
                  <a:lnTo>
                    <a:pt x="457" y="4711"/>
                  </a:lnTo>
                  <a:lnTo>
                    <a:pt x="431" y="4736"/>
                  </a:lnTo>
                  <a:lnTo>
                    <a:pt x="305" y="4888"/>
                  </a:lnTo>
                  <a:lnTo>
                    <a:pt x="229" y="5040"/>
                  </a:lnTo>
                  <a:lnTo>
                    <a:pt x="153" y="5218"/>
                  </a:lnTo>
                  <a:lnTo>
                    <a:pt x="77" y="5420"/>
                  </a:lnTo>
                  <a:lnTo>
                    <a:pt x="52" y="5598"/>
                  </a:lnTo>
                  <a:lnTo>
                    <a:pt x="26" y="5800"/>
                  </a:lnTo>
                  <a:lnTo>
                    <a:pt x="1" y="6231"/>
                  </a:lnTo>
                  <a:lnTo>
                    <a:pt x="26" y="6433"/>
                  </a:lnTo>
                  <a:lnTo>
                    <a:pt x="77" y="6661"/>
                  </a:lnTo>
                  <a:lnTo>
                    <a:pt x="153" y="6915"/>
                  </a:lnTo>
                  <a:lnTo>
                    <a:pt x="254" y="7168"/>
                  </a:lnTo>
                  <a:lnTo>
                    <a:pt x="356" y="7396"/>
                  </a:lnTo>
                  <a:lnTo>
                    <a:pt x="482" y="7598"/>
                  </a:lnTo>
                  <a:lnTo>
                    <a:pt x="609" y="7801"/>
                  </a:lnTo>
                  <a:lnTo>
                    <a:pt x="735" y="7953"/>
                  </a:lnTo>
                  <a:lnTo>
                    <a:pt x="6637" y="7877"/>
                  </a:lnTo>
                  <a:lnTo>
                    <a:pt x="6738" y="7750"/>
                  </a:lnTo>
                  <a:lnTo>
                    <a:pt x="6839" y="7598"/>
                  </a:lnTo>
                  <a:lnTo>
                    <a:pt x="7017" y="7269"/>
                  </a:lnTo>
                  <a:lnTo>
                    <a:pt x="7169" y="6915"/>
                  </a:lnTo>
                  <a:lnTo>
                    <a:pt x="7245" y="6535"/>
                  </a:lnTo>
                  <a:lnTo>
                    <a:pt x="7295" y="6155"/>
                  </a:lnTo>
                  <a:lnTo>
                    <a:pt x="7295" y="5775"/>
                  </a:lnTo>
                  <a:lnTo>
                    <a:pt x="7270" y="5598"/>
                  </a:lnTo>
                  <a:lnTo>
                    <a:pt x="7219" y="5420"/>
                  </a:lnTo>
                  <a:lnTo>
                    <a:pt x="7169" y="5268"/>
                  </a:lnTo>
                  <a:lnTo>
                    <a:pt x="7093" y="5142"/>
                  </a:lnTo>
                  <a:lnTo>
                    <a:pt x="6966" y="4914"/>
                  </a:lnTo>
                  <a:lnTo>
                    <a:pt x="6789" y="4736"/>
                  </a:lnTo>
                  <a:lnTo>
                    <a:pt x="6789" y="4686"/>
                  </a:lnTo>
                  <a:lnTo>
                    <a:pt x="6789" y="4635"/>
                  </a:lnTo>
                  <a:lnTo>
                    <a:pt x="6890" y="4407"/>
                  </a:lnTo>
                  <a:lnTo>
                    <a:pt x="6966" y="4179"/>
                  </a:lnTo>
                  <a:lnTo>
                    <a:pt x="7017" y="3901"/>
                  </a:lnTo>
                  <a:lnTo>
                    <a:pt x="7042" y="3622"/>
                  </a:lnTo>
                  <a:lnTo>
                    <a:pt x="7042" y="3419"/>
                  </a:lnTo>
                  <a:lnTo>
                    <a:pt x="7017" y="3242"/>
                  </a:lnTo>
                  <a:lnTo>
                    <a:pt x="6966" y="3039"/>
                  </a:lnTo>
                  <a:lnTo>
                    <a:pt x="6890" y="2862"/>
                  </a:lnTo>
                  <a:lnTo>
                    <a:pt x="6814" y="2685"/>
                  </a:lnTo>
                  <a:lnTo>
                    <a:pt x="6738" y="2533"/>
                  </a:lnTo>
                  <a:lnTo>
                    <a:pt x="6637" y="2381"/>
                  </a:lnTo>
                  <a:lnTo>
                    <a:pt x="6510" y="2254"/>
                  </a:lnTo>
                  <a:lnTo>
                    <a:pt x="6485" y="2204"/>
                  </a:lnTo>
                  <a:lnTo>
                    <a:pt x="6485" y="2178"/>
                  </a:lnTo>
                  <a:lnTo>
                    <a:pt x="6510" y="1950"/>
                  </a:lnTo>
                  <a:lnTo>
                    <a:pt x="6510" y="1798"/>
                  </a:lnTo>
                  <a:lnTo>
                    <a:pt x="6485" y="1646"/>
                  </a:lnTo>
                  <a:lnTo>
                    <a:pt x="6384" y="1393"/>
                  </a:lnTo>
                  <a:lnTo>
                    <a:pt x="6257" y="1140"/>
                  </a:lnTo>
                  <a:lnTo>
                    <a:pt x="6080" y="937"/>
                  </a:lnTo>
                  <a:lnTo>
                    <a:pt x="5852" y="760"/>
                  </a:lnTo>
                  <a:lnTo>
                    <a:pt x="5624" y="633"/>
                  </a:lnTo>
                  <a:lnTo>
                    <a:pt x="5345" y="532"/>
                  </a:lnTo>
                  <a:lnTo>
                    <a:pt x="5041" y="507"/>
                  </a:lnTo>
                  <a:lnTo>
                    <a:pt x="4991" y="481"/>
                  </a:lnTo>
                  <a:lnTo>
                    <a:pt x="4788" y="329"/>
                  </a:lnTo>
                  <a:lnTo>
                    <a:pt x="4560" y="203"/>
                  </a:lnTo>
                  <a:lnTo>
                    <a:pt x="4307" y="76"/>
                  </a:lnTo>
                  <a:lnTo>
                    <a:pt x="4053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marL="0" marR="0" lvl="0" indent="0" defTabSz="12190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3612;p53">
              <a:extLst>
                <a:ext uri="{FF2B5EF4-FFF2-40B4-BE49-F238E27FC236}">
                  <a16:creationId xmlns="" xmlns:a16="http://schemas.microsoft.com/office/drawing/2014/main" id="{0E412C2F-2CF9-9B12-7B5B-C5FC9915EC40}"/>
                </a:ext>
              </a:extLst>
            </p:cNvPr>
            <p:cNvSpPr/>
            <p:nvPr/>
          </p:nvSpPr>
          <p:spPr>
            <a:xfrm>
              <a:off x="5486950" y="2868875"/>
              <a:ext cx="161500" cy="33575"/>
            </a:xfrm>
            <a:custGeom>
              <a:avLst/>
              <a:gdLst/>
              <a:ahLst/>
              <a:cxnLst/>
              <a:rect l="l" t="t" r="r" b="b"/>
              <a:pathLst>
                <a:path w="6460" h="1343" extrusionOk="0">
                  <a:moveTo>
                    <a:pt x="583" y="0"/>
                  </a:moveTo>
                  <a:lnTo>
                    <a:pt x="457" y="26"/>
                  </a:lnTo>
                  <a:lnTo>
                    <a:pt x="355" y="51"/>
                  </a:lnTo>
                  <a:lnTo>
                    <a:pt x="254" y="102"/>
                  </a:lnTo>
                  <a:lnTo>
                    <a:pt x="178" y="178"/>
                  </a:lnTo>
                  <a:lnTo>
                    <a:pt x="102" y="254"/>
                  </a:lnTo>
                  <a:lnTo>
                    <a:pt x="52" y="355"/>
                  </a:lnTo>
                  <a:lnTo>
                    <a:pt x="26" y="456"/>
                  </a:lnTo>
                  <a:lnTo>
                    <a:pt x="1" y="558"/>
                  </a:lnTo>
                  <a:lnTo>
                    <a:pt x="26" y="710"/>
                  </a:lnTo>
                  <a:lnTo>
                    <a:pt x="77" y="862"/>
                  </a:lnTo>
                  <a:lnTo>
                    <a:pt x="153" y="988"/>
                  </a:lnTo>
                  <a:lnTo>
                    <a:pt x="229" y="1115"/>
                  </a:lnTo>
                  <a:lnTo>
                    <a:pt x="355" y="1216"/>
                  </a:lnTo>
                  <a:lnTo>
                    <a:pt x="482" y="1267"/>
                  </a:lnTo>
                  <a:lnTo>
                    <a:pt x="634" y="1317"/>
                  </a:lnTo>
                  <a:lnTo>
                    <a:pt x="786" y="1343"/>
                  </a:lnTo>
                  <a:lnTo>
                    <a:pt x="5674" y="1343"/>
                  </a:lnTo>
                  <a:lnTo>
                    <a:pt x="5826" y="1317"/>
                  </a:lnTo>
                  <a:lnTo>
                    <a:pt x="5978" y="1267"/>
                  </a:lnTo>
                  <a:lnTo>
                    <a:pt x="6105" y="1216"/>
                  </a:lnTo>
                  <a:lnTo>
                    <a:pt x="6232" y="1115"/>
                  </a:lnTo>
                  <a:lnTo>
                    <a:pt x="6333" y="988"/>
                  </a:lnTo>
                  <a:lnTo>
                    <a:pt x="6384" y="862"/>
                  </a:lnTo>
                  <a:lnTo>
                    <a:pt x="6434" y="710"/>
                  </a:lnTo>
                  <a:lnTo>
                    <a:pt x="6460" y="558"/>
                  </a:lnTo>
                  <a:lnTo>
                    <a:pt x="6434" y="456"/>
                  </a:lnTo>
                  <a:lnTo>
                    <a:pt x="6409" y="355"/>
                  </a:lnTo>
                  <a:lnTo>
                    <a:pt x="6358" y="254"/>
                  </a:lnTo>
                  <a:lnTo>
                    <a:pt x="6282" y="178"/>
                  </a:lnTo>
                  <a:lnTo>
                    <a:pt x="6206" y="102"/>
                  </a:lnTo>
                  <a:lnTo>
                    <a:pt x="6105" y="51"/>
                  </a:lnTo>
                  <a:lnTo>
                    <a:pt x="6004" y="26"/>
                  </a:lnTo>
                  <a:lnTo>
                    <a:pt x="5902" y="0"/>
                  </a:lnTo>
                  <a:close/>
                </a:path>
              </a:pathLst>
            </a:custGeom>
            <a:solidFill>
              <a:srgbClr val="F2BB88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marL="0" marR="0" lvl="0" indent="0" defTabSz="12190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3613;p53">
              <a:extLst>
                <a:ext uri="{FF2B5EF4-FFF2-40B4-BE49-F238E27FC236}">
                  <a16:creationId xmlns="" xmlns:a16="http://schemas.microsoft.com/office/drawing/2014/main" id="{8A88FC9B-BE43-B2AB-C147-D661CDBEACCA}"/>
                </a:ext>
              </a:extLst>
            </p:cNvPr>
            <p:cNvSpPr/>
            <p:nvPr/>
          </p:nvSpPr>
          <p:spPr>
            <a:xfrm>
              <a:off x="5509750" y="2806175"/>
              <a:ext cx="115900" cy="145675"/>
            </a:xfrm>
            <a:custGeom>
              <a:avLst/>
              <a:gdLst/>
              <a:ahLst/>
              <a:cxnLst/>
              <a:rect l="l" t="t" r="r" b="b"/>
              <a:pathLst>
                <a:path w="4636" h="5827" extrusionOk="0">
                  <a:moveTo>
                    <a:pt x="2306" y="1"/>
                  </a:moveTo>
                  <a:lnTo>
                    <a:pt x="2052" y="52"/>
                  </a:lnTo>
                  <a:lnTo>
                    <a:pt x="1799" y="102"/>
                  </a:lnTo>
                  <a:lnTo>
                    <a:pt x="1470" y="204"/>
                  </a:lnTo>
                  <a:lnTo>
                    <a:pt x="1140" y="330"/>
                  </a:lnTo>
                  <a:lnTo>
                    <a:pt x="811" y="508"/>
                  </a:lnTo>
                  <a:lnTo>
                    <a:pt x="685" y="609"/>
                  </a:lnTo>
                  <a:lnTo>
                    <a:pt x="558" y="710"/>
                  </a:lnTo>
                  <a:lnTo>
                    <a:pt x="431" y="837"/>
                  </a:lnTo>
                  <a:lnTo>
                    <a:pt x="355" y="963"/>
                  </a:lnTo>
                  <a:lnTo>
                    <a:pt x="203" y="1318"/>
                  </a:lnTo>
                  <a:lnTo>
                    <a:pt x="102" y="1723"/>
                  </a:lnTo>
                  <a:lnTo>
                    <a:pt x="26" y="2128"/>
                  </a:lnTo>
                  <a:lnTo>
                    <a:pt x="1" y="2610"/>
                  </a:lnTo>
                  <a:lnTo>
                    <a:pt x="1" y="3243"/>
                  </a:lnTo>
                  <a:lnTo>
                    <a:pt x="26" y="3496"/>
                  </a:lnTo>
                  <a:lnTo>
                    <a:pt x="51" y="3724"/>
                  </a:lnTo>
                  <a:lnTo>
                    <a:pt x="102" y="3952"/>
                  </a:lnTo>
                  <a:lnTo>
                    <a:pt x="178" y="4155"/>
                  </a:lnTo>
                  <a:lnTo>
                    <a:pt x="279" y="4357"/>
                  </a:lnTo>
                  <a:lnTo>
                    <a:pt x="431" y="4560"/>
                  </a:lnTo>
                  <a:lnTo>
                    <a:pt x="634" y="4813"/>
                  </a:lnTo>
                  <a:lnTo>
                    <a:pt x="862" y="5067"/>
                  </a:lnTo>
                  <a:lnTo>
                    <a:pt x="1090" y="5294"/>
                  </a:lnTo>
                  <a:lnTo>
                    <a:pt x="1343" y="5472"/>
                  </a:lnTo>
                  <a:lnTo>
                    <a:pt x="1571" y="5624"/>
                  </a:lnTo>
                  <a:lnTo>
                    <a:pt x="1824" y="5750"/>
                  </a:lnTo>
                  <a:lnTo>
                    <a:pt x="2078" y="5801"/>
                  </a:lnTo>
                  <a:lnTo>
                    <a:pt x="2331" y="5826"/>
                  </a:lnTo>
                  <a:lnTo>
                    <a:pt x="2559" y="5801"/>
                  </a:lnTo>
                  <a:lnTo>
                    <a:pt x="2812" y="5750"/>
                  </a:lnTo>
                  <a:lnTo>
                    <a:pt x="3065" y="5624"/>
                  </a:lnTo>
                  <a:lnTo>
                    <a:pt x="3319" y="5472"/>
                  </a:lnTo>
                  <a:lnTo>
                    <a:pt x="3547" y="5294"/>
                  </a:lnTo>
                  <a:lnTo>
                    <a:pt x="3775" y="5067"/>
                  </a:lnTo>
                  <a:lnTo>
                    <a:pt x="4003" y="4813"/>
                  </a:lnTo>
                  <a:lnTo>
                    <a:pt x="4230" y="4560"/>
                  </a:lnTo>
                  <a:lnTo>
                    <a:pt x="4357" y="4357"/>
                  </a:lnTo>
                  <a:lnTo>
                    <a:pt x="4458" y="4155"/>
                  </a:lnTo>
                  <a:lnTo>
                    <a:pt x="4534" y="3952"/>
                  </a:lnTo>
                  <a:lnTo>
                    <a:pt x="4585" y="3724"/>
                  </a:lnTo>
                  <a:lnTo>
                    <a:pt x="4610" y="3496"/>
                  </a:lnTo>
                  <a:lnTo>
                    <a:pt x="4636" y="3243"/>
                  </a:lnTo>
                  <a:lnTo>
                    <a:pt x="4636" y="2610"/>
                  </a:lnTo>
                  <a:lnTo>
                    <a:pt x="4610" y="2128"/>
                  </a:lnTo>
                  <a:lnTo>
                    <a:pt x="4560" y="1723"/>
                  </a:lnTo>
                  <a:lnTo>
                    <a:pt x="4433" y="1318"/>
                  </a:lnTo>
                  <a:lnTo>
                    <a:pt x="4281" y="963"/>
                  </a:lnTo>
                  <a:lnTo>
                    <a:pt x="4205" y="837"/>
                  </a:lnTo>
                  <a:lnTo>
                    <a:pt x="4079" y="710"/>
                  </a:lnTo>
                  <a:lnTo>
                    <a:pt x="3952" y="609"/>
                  </a:lnTo>
                  <a:lnTo>
                    <a:pt x="3825" y="508"/>
                  </a:lnTo>
                  <a:lnTo>
                    <a:pt x="3496" y="330"/>
                  </a:lnTo>
                  <a:lnTo>
                    <a:pt x="3141" y="204"/>
                  </a:lnTo>
                  <a:lnTo>
                    <a:pt x="2837" y="102"/>
                  </a:lnTo>
                  <a:lnTo>
                    <a:pt x="2559" y="52"/>
                  </a:lnTo>
                  <a:lnTo>
                    <a:pt x="2306" y="1"/>
                  </a:lnTo>
                  <a:close/>
                </a:path>
              </a:pathLst>
            </a:custGeom>
            <a:solidFill>
              <a:srgbClr val="F2BB88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marL="0" marR="0" lvl="0" indent="0" defTabSz="12190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3614;p53">
              <a:extLst>
                <a:ext uri="{FF2B5EF4-FFF2-40B4-BE49-F238E27FC236}">
                  <a16:creationId xmlns="" xmlns:a16="http://schemas.microsoft.com/office/drawing/2014/main" id="{F1C38CF6-A934-6CD9-FDF5-CCC3D9FF1CE3}"/>
                </a:ext>
              </a:extLst>
            </p:cNvPr>
            <p:cNvSpPr/>
            <p:nvPr/>
          </p:nvSpPr>
          <p:spPr>
            <a:xfrm>
              <a:off x="5718075" y="2970175"/>
              <a:ext cx="187450" cy="55750"/>
            </a:xfrm>
            <a:custGeom>
              <a:avLst/>
              <a:gdLst/>
              <a:ahLst/>
              <a:cxnLst/>
              <a:rect l="l" t="t" r="r" b="b"/>
              <a:pathLst>
                <a:path w="7498" h="2230" extrusionOk="0">
                  <a:moveTo>
                    <a:pt x="5699" y="1"/>
                  </a:moveTo>
                  <a:lnTo>
                    <a:pt x="5699" y="26"/>
                  </a:lnTo>
                  <a:lnTo>
                    <a:pt x="5041" y="229"/>
                  </a:lnTo>
                  <a:lnTo>
                    <a:pt x="4484" y="406"/>
                  </a:lnTo>
                  <a:lnTo>
                    <a:pt x="4002" y="533"/>
                  </a:lnTo>
                  <a:lnTo>
                    <a:pt x="3471" y="609"/>
                  </a:lnTo>
                  <a:lnTo>
                    <a:pt x="3217" y="659"/>
                  </a:lnTo>
                  <a:lnTo>
                    <a:pt x="2989" y="659"/>
                  </a:lnTo>
                  <a:lnTo>
                    <a:pt x="2761" y="634"/>
                  </a:lnTo>
                  <a:lnTo>
                    <a:pt x="2533" y="583"/>
                  </a:lnTo>
                  <a:lnTo>
                    <a:pt x="2305" y="457"/>
                  </a:lnTo>
                  <a:lnTo>
                    <a:pt x="2078" y="279"/>
                  </a:lnTo>
                  <a:lnTo>
                    <a:pt x="2002" y="254"/>
                  </a:lnTo>
                  <a:lnTo>
                    <a:pt x="1647" y="254"/>
                  </a:lnTo>
                  <a:lnTo>
                    <a:pt x="1596" y="229"/>
                  </a:lnTo>
                  <a:lnTo>
                    <a:pt x="1546" y="203"/>
                  </a:lnTo>
                  <a:lnTo>
                    <a:pt x="1520" y="178"/>
                  </a:lnTo>
                  <a:lnTo>
                    <a:pt x="1039" y="355"/>
                  </a:lnTo>
                  <a:lnTo>
                    <a:pt x="710" y="482"/>
                  </a:lnTo>
                  <a:lnTo>
                    <a:pt x="558" y="558"/>
                  </a:lnTo>
                  <a:lnTo>
                    <a:pt x="457" y="634"/>
                  </a:lnTo>
                  <a:lnTo>
                    <a:pt x="355" y="710"/>
                  </a:lnTo>
                  <a:lnTo>
                    <a:pt x="254" y="837"/>
                  </a:lnTo>
                  <a:lnTo>
                    <a:pt x="203" y="989"/>
                  </a:lnTo>
                  <a:lnTo>
                    <a:pt x="153" y="1166"/>
                  </a:lnTo>
                  <a:lnTo>
                    <a:pt x="77" y="1698"/>
                  </a:lnTo>
                  <a:lnTo>
                    <a:pt x="1" y="1926"/>
                  </a:lnTo>
                  <a:lnTo>
                    <a:pt x="26" y="1951"/>
                  </a:lnTo>
                  <a:lnTo>
                    <a:pt x="51" y="1951"/>
                  </a:lnTo>
                  <a:lnTo>
                    <a:pt x="153" y="1976"/>
                  </a:lnTo>
                  <a:lnTo>
                    <a:pt x="330" y="2230"/>
                  </a:lnTo>
                  <a:lnTo>
                    <a:pt x="7396" y="2230"/>
                  </a:lnTo>
                  <a:lnTo>
                    <a:pt x="7472" y="2204"/>
                  </a:lnTo>
                  <a:lnTo>
                    <a:pt x="7498" y="2179"/>
                  </a:lnTo>
                  <a:lnTo>
                    <a:pt x="7498" y="2154"/>
                  </a:lnTo>
                  <a:lnTo>
                    <a:pt x="7498" y="2103"/>
                  </a:lnTo>
                  <a:lnTo>
                    <a:pt x="7447" y="1976"/>
                  </a:lnTo>
                  <a:lnTo>
                    <a:pt x="7396" y="1799"/>
                  </a:lnTo>
                  <a:lnTo>
                    <a:pt x="7295" y="1267"/>
                  </a:lnTo>
                  <a:lnTo>
                    <a:pt x="7270" y="1090"/>
                  </a:lnTo>
                  <a:lnTo>
                    <a:pt x="7194" y="913"/>
                  </a:lnTo>
                  <a:lnTo>
                    <a:pt x="7092" y="735"/>
                  </a:lnTo>
                  <a:lnTo>
                    <a:pt x="6991" y="609"/>
                  </a:lnTo>
                  <a:lnTo>
                    <a:pt x="6864" y="457"/>
                  </a:lnTo>
                  <a:lnTo>
                    <a:pt x="6713" y="355"/>
                  </a:lnTo>
                  <a:lnTo>
                    <a:pt x="6535" y="254"/>
                  </a:lnTo>
                  <a:lnTo>
                    <a:pt x="6358" y="203"/>
                  </a:lnTo>
                  <a:lnTo>
                    <a:pt x="5699" y="1"/>
                  </a:lnTo>
                  <a:close/>
                </a:path>
              </a:pathLst>
            </a:custGeom>
            <a:solidFill>
              <a:srgbClr val="F54F4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marL="0" marR="0" lvl="0" indent="0" defTabSz="12190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3615;p53">
              <a:extLst>
                <a:ext uri="{FF2B5EF4-FFF2-40B4-BE49-F238E27FC236}">
                  <a16:creationId xmlns="" xmlns:a16="http://schemas.microsoft.com/office/drawing/2014/main" id="{87026818-59CA-F7B2-6090-54A2D2E9EC41}"/>
                </a:ext>
              </a:extLst>
            </p:cNvPr>
            <p:cNvSpPr/>
            <p:nvPr/>
          </p:nvSpPr>
          <p:spPr>
            <a:xfrm>
              <a:off x="5756700" y="2932200"/>
              <a:ext cx="103875" cy="65225"/>
            </a:xfrm>
            <a:custGeom>
              <a:avLst/>
              <a:gdLst/>
              <a:ahLst/>
              <a:cxnLst/>
              <a:rect l="l" t="t" r="r" b="b"/>
              <a:pathLst>
                <a:path w="4155" h="2609" extrusionOk="0">
                  <a:moveTo>
                    <a:pt x="1318" y="0"/>
                  </a:moveTo>
                  <a:lnTo>
                    <a:pt x="1191" y="1317"/>
                  </a:lnTo>
                  <a:lnTo>
                    <a:pt x="1166" y="1368"/>
                  </a:lnTo>
                  <a:lnTo>
                    <a:pt x="1140" y="1419"/>
                  </a:lnTo>
                  <a:lnTo>
                    <a:pt x="1090" y="1444"/>
                  </a:lnTo>
                  <a:lnTo>
                    <a:pt x="1064" y="1469"/>
                  </a:lnTo>
                  <a:lnTo>
                    <a:pt x="1" y="1520"/>
                  </a:lnTo>
                  <a:lnTo>
                    <a:pt x="1" y="1545"/>
                  </a:lnTo>
                  <a:lnTo>
                    <a:pt x="203" y="1798"/>
                  </a:lnTo>
                  <a:lnTo>
                    <a:pt x="431" y="2001"/>
                  </a:lnTo>
                  <a:lnTo>
                    <a:pt x="684" y="2178"/>
                  </a:lnTo>
                  <a:lnTo>
                    <a:pt x="938" y="2330"/>
                  </a:lnTo>
                  <a:lnTo>
                    <a:pt x="1216" y="2457"/>
                  </a:lnTo>
                  <a:lnTo>
                    <a:pt x="1495" y="2533"/>
                  </a:lnTo>
                  <a:lnTo>
                    <a:pt x="1774" y="2584"/>
                  </a:lnTo>
                  <a:lnTo>
                    <a:pt x="2078" y="2609"/>
                  </a:lnTo>
                  <a:lnTo>
                    <a:pt x="2356" y="2584"/>
                  </a:lnTo>
                  <a:lnTo>
                    <a:pt x="2660" y="2533"/>
                  </a:lnTo>
                  <a:lnTo>
                    <a:pt x="2939" y="2457"/>
                  </a:lnTo>
                  <a:lnTo>
                    <a:pt x="3217" y="2330"/>
                  </a:lnTo>
                  <a:lnTo>
                    <a:pt x="3471" y="2178"/>
                  </a:lnTo>
                  <a:lnTo>
                    <a:pt x="3724" y="2001"/>
                  </a:lnTo>
                  <a:lnTo>
                    <a:pt x="3952" y="1798"/>
                  </a:lnTo>
                  <a:lnTo>
                    <a:pt x="4154" y="1545"/>
                  </a:lnTo>
                  <a:lnTo>
                    <a:pt x="4154" y="1520"/>
                  </a:lnTo>
                  <a:lnTo>
                    <a:pt x="3319" y="1292"/>
                  </a:lnTo>
                  <a:lnTo>
                    <a:pt x="3293" y="1267"/>
                  </a:lnTo>
                  <a:lnTo>
                    <a:pt x="3243" y="1241"/>
                  </a:lnTo>
                  <a:lnTo>
                    <a:pt x="3217" y="1191"/>
                  </a:lnTo>
                  <a:lnTo>
                    <a:pt x="3192" y="1140"/>
                  </a:lnTo>
                  <a:lnTo>
                    <a:pt x="3192" y="1013"/>
                  </a:lnTo>
                  <a:lnTo>
                    <a:pt x="2432" y="177"/>
                  </a:lnTo>
                  <a:lnTo>
                    <a:pt x="1318" y="0"/>
                  </a:lnTo>
                  <a:close/>
                </a:path>
              </a:pathLst>
            </a:custGeom>
            <a:solidFill>
              <a:srgbClr val="F2BB88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marL="0" marR="0" lvl="0" indent="0" defTabSz="12190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3616;p53">
              <a:extLst>
                <a:ext uri="{FF2B5EF4-FFF2-40B4-BE49-F238E27FC236}">
                  <a16:creationId xmlns="" xmlns:a16="http://schemas.microsoft.com/office/drawing/2014/main" id="{CE8BCC85-D458-B266-CB63-63F2F91D4C8D}"/>
                </a:ext>
              </a:extLst>
            </p:cNvPr>
            <p:cNvSpPr/>
            <p:nvPr/>
          </p:nvSpPr>
          <p:spPr>
            <a:xfrm>
              <a:off x="5756700" y="2923950"/>
              <a:ext cx="79800" cy="58300"/>
            </a:xfrm>
            <a:custGeom>
              <a:avLst/>
              <a:gdLst/>
              <a:ahLst/>
              <a:cxnLst/>
              <a:rect l="l" t="t" r="r" b="b"/>
              <a:pathLst>
                <a:path w="3192" h="2332" extrusionOk="0">
                  <a:moveTo>
                    <a:pt x="3015" y="1"/>
                  </a:moveTo>
                  <a:lnTo>
                    <a:pt x="1064" y="153"/>
                  </a:lnTo>
                  <a:lnTo>
                    <a:pt x="938" y="1495"/>
                  </a:lnTo>
                  <a:lnTo>
                    <a:pt x="912" y="1546"/>
                  </a:lnTo>
                  <a:lnTo>
                    <a:pt x="887" y="1571"/>
                  </a:lnTo>
                  <a:lnTo>
                    <a:pt x="862" y="1622"/>
                  </a:lnTo>
                  <a:lnTo>
                    <a:pt x="811" y="1622"/>
                  </a:lnTo>
                  <a:lnTo>
                    <a:pt x="1" y="1850"/>
                  </a:lnTo>
                  <a:lnTo>
                    <a:pt x="1" y="1875"/>
                  </a:lnTo>
                  <a:lnTo>
                    <a:pt x="203" y="2128"/>
                  </a:lnTo>
                  <a:lnTo>
                    <a:pt x="406" y="2331"/>
                  </a:lnTo>
                  <a:lnTo>
                    <a:pt x="963" y="2179"/>
                  </a:lnTo>
                  <a:lnTo>
                    <a:pt x="1115" y="2103"/>
                  </a:lnTo>
                  <a:lnTo>
                    <a:pt x="1267" y="1976"/>
                  </a:lnTo>
                  <a:lnTo>
                    <a:pt x="1368" y="1850"/>
                  </a:lnTo>
                  <a:lnTo>
                    <a:pt x="1444" y="1673"/>
                  </a:lnTo>
                  <a:lnTo>
                    <a:pt x="1470" y="1647"/>
                  </a:lnTo>
                  <a:lnTo>
                    <a:pt x="1495" y="1622"/>
                  </a:lnTo>
                  <a:lnTo>
                    <a:pt x="1571" y="1622"/>
                  </a:lnTo>
                  <a:lnTo>
                    <a:pt x="1824" y="1673"/>
                  </a:lnTo>
                  <a:lnTo>
                    <a:pt x="2078" y="1673"/>
                  </a:lnTo>
                  <a:lnTo>
                    <a:pt x="2356" y="1647"/>
                  </a:lnTo>
                  <a:lnTo>
                    <a:pt x="2635" y="1597"/>
                  </a:lnTo>
                  <a:lnTo>
                    <a:pt x="2913" y="1495"/>
                  </a:lnTo>
                  <a:lnTo>
                    <a:pt x="3192" y="1343"/>
                  </a:lnTo>
                  <a:lnTo>
                    <a:pt x="3015" y="1"/>
                  </a:lnTo>
                  <a:close/>
                </a:path>
              </a:pathLst>
            </a:custGeom>
            <a:solidFill>
              <a:srgbClr val="F2BB88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marL="0" marR="0" lvl="0" indent="0" defTabSz="12190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3617;p53">
              <a:extLst>
                <a:ext uri="{FF2B5EF4-FFF2-40B4-BE49-F238E27FC236}">
                  <a16:creationId xmlns="" xmlns:a16="http://schemas.microsoft.com/office/drawing/2014/main" id="{790205F0-8056-8161-7B36-82D2FDFF69FF}"/>
                </a:ext>
              </a:extLst>
            </p:cNvPr>
            <p:cNvSpPr/>
            <p:nvPr/>
          </p:nvSpPr>
          <p:spPr>
            <a:xfrm>
              <a:off x="5750375" y="2831525"/>
              <a:ext cx="115900" cy="120325"/>
            </a:xfrm>
            <a:custGeom>
              <a:avLst/>
              <a:gdLst/>
              <a:ahLst/>
              <a:cxnLst/>
              <a:rect l="l" t="t" r="r" b="b"/>
              <a:pathLst>
                <a:path w="4636" h="4813" extrusionOk="0">
                  <a:moveTo>
                    <a:pt x="2710" y="0"/>
                  </a:moveTo>
                  <a:lnTo>
                    <a:pt x="2685" y="25"/>
                  </a:lnTo>
                  <a:lnTo>
                    <a:pt x="2533" y="177"/>
                  </a:lnTo>
                  <a:lnTo>
                    <a:pt x="2381" y="304"/>
                  </a:lnTo>
                  <a:lnTo>
                    <a:pt x="2204" y="405"/>
                  </a:lnTo>
                  <a:lnTo>
                    <a:pt x="2052" y="507"/>
                  </a:lnTo>
                  <a:lnTo>
                    <a:pt x="1697" y="659"/>
                  </a:lnTo>
                  <a:lnTo>
                    <a:pt x="1343" y="735"/>
                  </a:lnTo>
                  <a:lnTo>
                    <a:pt x="1013" y="785"/>
                  </a:lnTo>
                  <a:lnTo>
                    <a:pt x="710" y="811"/>
                  </a:lnTo>
                  <a:lnTo>
                    <a:pt x="304" y="836"/>
                  </a:lnTo>
                  <a:lnTo>
                    <a:pt x="228" y="861"/>
                  </a:lnTo>
                  <a:lnTo>
                    <a:pt x="178" y="912"/>
                  </a:lnTo>
                  <a:lnTo>
                    <a:pt x="152" y="988"/>
                  </a:lnTo>
                  <a:lnTo>
                    <a:pt x="102" y="1089"/>
                  </a:lnTo>
                  <a:lnTo>
                    <a:pt x="26" y="1165"/>
                  </a:lnTo>
                  <a:lnTo>
                    <a:pt x="0" y="1596"/>
                  </a:lnTo>
                  <a:lnTo>
                    <a:pt x="26" y="2229"/>
                  </a:lnTo>
                  <a:lnTo>
                    <a:pt x="26" y="2482"/>
                  </a:lnTo>
                  <a:lnTo>
                    <a:pt x="51" y="2710"/>
                  </a:lnTo>
                  <a:lnTo>
                    <a:pt x="127" y="2938"/>
                  </a:lnTo>
                  <a:lnTo>
                    <a:pt x="178" y="3141"/>
                  </a:lnTo>
                  <a:lnTo>
                    <a:pt x="279" y="3343"/>
                  </a:lnTo>
                  <a:lnTo>
                    <a:pt x="431" y="3546"/>
                  </a:lnTo>
                  <a:lnTo>
                    <a:pt x="634" y="3799"/>
                  </a:lnTo>
                  <a:lnTo>
                    <a:pt x="861" y="4053"/>
                  </a:lnTo>
                  <a:lnTo>
                    <a:pt x="1089" y="4280"/>
                  </a:lnTo>
                  <a:lnTo>
                    <a:pt x="1343" y="4458"/>
                  </a:lnTo>
                  <a:lnTo>
                    <a:pt x="1571" y="4610"/>
                  </a:lnTo>
                  <a:lnTo>
                    <a:pt x="1824" y="4736"/>
                  </a:lnTo>
                  <a:lnTo>
                    <a:pt x="2077" y="4787"/>
                  </a:lnTo>
                  <a:lnTo>
                    <a:pt x="2331" y="4812"/>
                  </a:lnTo>
                  <a:lnTo>
                    <a:pt x="2584" y="4787"/>
                  </a:lnTo>
                  <a:lnTo>
                    <a:pt x="2812" y="4736"/>
                  </a:lnTo>
                  <a:lnTo>
                    <a:pt x="3065" y="4610"/>
                  </a:lnTo>
                  <a:lnTo>
                    <a:pt x="3318" y="4458"/>
                  </a:lnTo>
                  <a:lnTo>
                    <a:pt x="3546" y="4280"/>
                  </a:lnTo>
                  <a:lnTo>
                    <a:pt x="3800" y="4053"/>
                  </a:lnTo>
                  <a:lnTo>
                    <a:pt x="4002" y="3799"/>
                  </a:lnTo>
                  <a:lnTo>
                    <a:pt x="4230" y="3546"/>
                  </a:lnTo>
                  <a:lnTo>
                    <a:pt x="4357" y="3343"/>
                  </a:lnTo>
                  <a:lnTo>
                    <a:pt x="4458" y="3141"/>
                  </a:lnTo>
                  <a:lnTo>
                    <a:pt x="4534" y="2938"/>
                  </a:lnTo>
                  <a:lnTo>
                    <a:pt x="4585" y="2710"/>
                  </a:lnTo>
                  <a:lnTo>
                    <a:pt x="4610" y="2482"/>
                  </a:lnTo>
                  <a:lnTo>
                    <a:pt x="4635" y="2229"/>
                  </a:lnTo>
                  <a:lnTo>
                    <a:pt x="4635" y="1596"/>
                  </a:lnTo>
                  <a:lnTo>
                    <a:pt x="4635" y="1140"/>
                  </a:lnTo>
                  <a:lnTo>
                    <a:pt x="4559" y="1064"/>
                  </a:lnTo>
                  <a:lnTo>
                    <a:pt x="4483" y="988"/>
                  </a:lnTo>
                  <a:lnTo>
                    <a:pt x="4458" y="887"/>
                  </a:lnTo>
                  <a:lnTo>
                    <a:pt x="4433" y="836"/>
                  </a:lnTo>
                  <a:lnTo>
                    <a:pt x="4382" y="811"/>
                  </a:lnTo>
                  <a:lnTo>
                    <a:pt x="4103" y="735"/>
                  </a:lnTo>
                  <a:lnTo>
                    <a:pt x="3673" y="583"/>
                  </a:lnTo>
                  <a:lnTo>
                    <a:pt x="3445" y="481"/>
                  </a:lnTo>
                  <a:lnTo>
                    <a:pt x="3217" y="355"/>
                  </a:lnTo>
                  <a:lnTo>
                    <a:pt x="3014" y="203"/>
                  </a:lnTo>
                  <a:lnTo>
                    <a:pt x="2837" y="51"/>
                  </a:lnTo>
                  <a:lnTo>
                    <a:pt x="2786" y="25"/>
                  </a:lnTo>
                  <a:lnTo>
                    <a:pt x="2761" y="0"/>
                  </a:lnTo>
                  <a:close/>
                </a:path>
              </a:pathLst>
            </a:custGeom>
            <a:solidFill>
              <a:srgbClr val="F2BB88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marL="0" marR="0" lvl="0" indent="0" defTabSz="12190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3618;p53">
              <a:extLst>
                <a:ext uri="{FF2B5EF4-FFF2-40B4-BE49-F238E27FC236}">
                  <a16:creationId xmlns="" xmlns:a16="http://schemas.microsoft.com/office/drawing/2014/main" id="{91B8C6B9-3480-9AA3-FF5F-DAC62BE85B4F}"/>
                </a:ext>
              </a:extLst>
            </p:cNvPr>
            <p:cNvSpPr/>
            <p:nvPr/>
          </p:nvSpPr>
          <p:spPr>
            <a:xfrm>
              <a:off x="5751000" y="2826450"/>
              <a:ext cx="115275" cy="34225"/>
            </a:xfrm>
            <a:custGeom>
              <a:avLst/>
              <a:gdLst/>
              <a:ahLst/>
              <a:cxnLst/>
              <a:rect l="l" t="t" r="r" b="b"/>
              <a:pathLst>
                <a:path w="4611" h="1369" extrusionOk="0">
                  <a:moveTo>
                    <a:pt x="2761" y="0"/>
                  </a:moveTo>
                  <a:lnTo>
                    <a:pt x="2736" y="26"/>
                  </a:lnTo>
                  <a:lnTo>
                    <a:pt x="2685" y="51"/>
                  </a:lnTo>
                  <a:lnTo>
                    <a:pt x="2533" y="178"/>
                  </a:lnTo>
                  <a:lnTo>
                    <a:pt x="2381" y="304"/>
                  </a:lnTo>
                  <a:lnTo>
                    <a:pt x="2204" y="431"/>
                  </a:lnTo>
                  <a:lnTo>
                    <a:pt x="2027" y="532"/>
                  </a:lnTo>
                  <a:lnTo>
                    <a:pt x="1647" y="684"/>
                  </a:lnTo>
                  <a:lnTo>
                    <a:pt x="1292" y="786"/>
                  </a:lnTo>
                  <a:lnTo>
                    <a:pt x="912" y="862"/>
                  </a:lnTo>
                  <a:lnTo>
                    <a:pt x="609" y="887"/>
                  </a:lnTo>
                  <a:lnTo>
                    <a:pt x="153" y="912"/>
                  </a:lnTo>
                  <a:lnTo>
                    <a:pt x="77" y="938"/>
                  </a:lnTo>
                  <a:lnTo>
                    <a:pt x="51" y="1014"/>
                  </a:lnTo>
                  <a:lnTo>
                    <a:pt x="1" y="1368"/>
                  </a:lnTo>
                  <a:lnTo>
                    <a:pt x="1" y="1368"/>
                  </a:lnTo>
                  <a:lnTo>
                    <a:pt x="431" y="1343"/>
                  </a:lnTo>
                  <a:lnTo>
                    <a:pt x="912" y="1292"/>
                  </a:lnTo>
                  <a:lnTo>
                    <a:pt x="1191" y="1242"/>
                  </a:lnTo>
                  <a:lnTo>
                    <a:pt x="1495" y="1166"/>
                  </a:lnTo>
                  <a:lnTo>
                    <a:pt x="1799" y="1064"/>
                  </a:lnTo>
                  <a:lnTo>
                    <a:pt x="2128" y="938"/>
                  </a:lnTo>
                  <a:lnTo>
                    <a:pt x="2407" y="786"/>
                  </a:lnTo>
                  <a:lnTo>
                    <a:pt x="2711" y="608"/>
                  </a:lnTo>
                  <a:lnTo>
                    <a:pt x="2761" y="583"/>
                  </a:lnTo>
                  <a:lnTo>
                    <a:pt x="2837" y="608"/>
                  </a:lnTo>
                  <a:lnTo>
                    <a:pt x="3167" y="811"/>
                  </a:lnTo>
                  <a:lnTo>
                    <a:pt x="3521" y="1014"/>
                  </a:lnTo>
                  <a:lnTo>
                    <a:pt x="3851" y="1140"/>
                  </a:lnTo>
                  <a:lnTo>
                    <a:pt x="4154" y="1242"/>
                  </a:lnTo>
                  <a:lnTo>
                    <a:pt x="4610" y="1343"/>
                  </a:lnTo>
                  <a:lnTo>
                    <a:pt x="4560" y="988"/>
                  </a:lnTo>
                  <a:lnTo>
                    <a:pt x="4509" y="938"/>
                  </a:lnTo>
                  <a:lnTo>
                    <a:pt x="4484" y="912"/>
                  </a:lnTo>
                  <a:lnTo>
                    <a:pt x="4180" y="811"/>
                  </a:lnTo>
                  <a:lnTo>
                    <a:pt x="3724" y="634"/>
                  </a:lnTo>
                  <a:lnTo>
                    <a:pt x="3471" y="507"/>
                  </a:lnTo>
                  <a:lnTo>
                    <a:pt x="3243" y="380"/>
                  </a:lnTo>
                  <a:lnTo>
                    <a:pt x="3015" y="228"/>
                  </a:lnTo>
                  <a:lnTo>
                    <a:pt x="2837" y="51"/>
                  </a:lnTo>
                  <a:lnTo>
                    <a:pt x="2812" y="26"/>
                  </a:lnTo>
                  <a:lnTo>
                    <a:pt x="2761" y="0"/>
                  </a:lnTo>
                  <a:close/>
                </a:path>
              </a:pathLst>
            </a:custGeom>
            <a:solidFill>
              <a:srgbClr val="F2BB88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marL="0" marR="0" lvl="0" indent="0" defTabSz="12190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3619;p53">
              <a:extLst>
                <a:ext uri="{FF2B5EF4-FFF2-40B4-BE49-F238E27FC236}">
                  <a16:creationId xmlns="" xmlns:a16="http://schemas.microsoft.com/office/drawing/2014/main" id="{890B8B90-251F-AC2D-9F9A-1E05B780EADE}"/>
                </a:ext>
              </a:extLst>
            </p:cNvPr>
            <p:cNvSpPr/>
            <p:nvPr/>
          </p:nvSpPr>
          <p:spPr>
            <a:xfrm>
              <a:off x="5464800" y="2794800"/>
              <a:ext cx="205800" cy="237450"/>
            </a:xfrm>
            <a:custGeom>
              <a:avLst/>
              <a:gdLst/>
              <a:ahLst/>
              <a:cxnLst/>
              <a:rect l="l" t="t" r="r" b="b"/>
              <a:pathLst>
                <a:path w="8232" h="9498" extrusionOk="0">
                  <a:moveTo>
                    <a:pt x="1545" y="3217"/>
                  </a:moveTo>
                  <a:lnTo>
                    <a:pt x="1545" y="3647"/>
                  </a:lnTo>
                  <a:lnTo>
                    <a:pt x="1571" y="4027"/>
                  </a:lnTo>
                  <a:lnTo>
                    <a:pt x="1495" y="4002"/>
                  </a:lnTo>
                  <a:lnTo>
                    <a:pt x="1393" y="3977"/>
                  </a:lnTo>
                  <a:lnTo>
                    <a:pt x="1267" y="3850"/>
                  </a:lnTo>
                  <a:lnTo>
                    <a:pt x="1191" y="3698"/>
                  </a:lnTo>
                  <a:lnTo>
                    <a:pt x="1166" y="3622"/>
                  </a:lnTo>
                  <a:lnTo>
                    <a:pt x="1166" y="3521"/>
                  </a:lnTo>
                  <a:lnTo>
                    <a:pt x="1191" y="3419"/>
                  </a:lnTo>
                  <a:lnTo>
                    <a:pt x="1241" y="3318"/>
                  </a:lnTo>
                  <a:lnTo>
                    <a:pt x="1343" y="3242"/>
                  </a:lnTo>
                  <a:lnTo>
                    <a:pt x="1469" y="3217"/>
                  </a:lnTo>
                  <a:close/>
                  <a:moveTo>
                    <a:pt x="6788" y="3217"/>
                  </a:moveTo>
                  <a:lnTo>
                    <a:pt x="6890" y="3242"/>
                  </a:lnTo>
                  <a:lnTo>
                    <a:pt x="6991" y="3318"/>
                  </a:lnTo>
                  <a:lnTo>
                    <a:pt x="7067" y="3419"/>
                  </a:lnTo>
                  <a:lnTo>
                    <a:pt x="7067" y="3521"/>
                  </a:lnTo>
                  <a:lnTo>
                    <a:pt x="7067" y="3622"/>
                  </a:lnTo>
                  <a:lnTo>
                    <a:pt x="7042" y="3698"/>
                  </a:lnTo>
                  <a:lnTo>
                    <a:pt x="6966" y="3850"/>
                  </a:lnTo>
                  <a:lnTo>
                    <a:pt x="6839" y="3977"/>
                  </a:lnTo>
                  <a:lnTo>
                    <a:pt x="6763" y="4002"/>
                  </a:lnTo>
                  <a:lnTo>
                    <a:pt x="6662" y="4027"/>
                  </a:lnTo>
                  <a:lnTo>
                    <a:pt x="6687" y="3647"/>
                  </a:lnTo>
                  <a:lnTo>
                    <a:pt x="6712" y="3217"/>
                  </a:lnTo>
                  <a:close/>
                  <a:moveTo>
                    <a:pt x="4965" y="6332"/>
                  </a:moveTo>
                  <a:lnTo>
                    <a:pt x="4990" y="6636"/>
                  </a:lnTo>
                  <a:lnTo>
                    <a:pt x="4787" y="6763"/>
                  </a:lnTo>
                  <a:lnTo>
                    <a:pt x="4585" y="6864"/>
                  </a:lnTo>
                  <a:lnTo>
                    <a:pt x="4357" y="6915"/>
                  </a:lnTo>
                  <a:lnTo>
                    <a:pt x="3901" y="6915"/>
                  </a:lnTo>
                  <a:lnTo>
                    <a:pt x="3673" y="6864"/>
                  </a:lnTo>
                  <a:lnTo>
                    <a:pt x="3445" y="6763"/>
                  </a:lnTo>
                  <a:lnTo>
                    <a:pt x="3242" y="6636"/>
                  </a:lnTo>
                  <a:lnTo>
                    <a:pt x="3268" y="6332"/>
                  </a:lnTo>
                  <a:lnTo>
                    <a:pt x="3496" y="6433"/>
                  </a:lnTo>
                  <a:lnTo>
                    <a:pt x="3698" y="6484"/>
                  </a:lnTo>
                  <a:lnTo>
                    <a:pt x="3901" y="6535"/>
                  </a:lnTo>
                  <a:lnTo>
                    <a:pt x="4129" y="6560"/>
                  </a:lnTo>
                  <a:lnTo>
                    <a:pt x="4332" y="6535"/>
                  </a:lnTo>
                  <a:lnTo>
                    <a:pt x="4534" y="6484"/>
                  </a:lnTo>
                  <a:lnTo>
                    <a:pt x="4737" y="6433"/>
                  </a:lnTo>
                  <a:lnTo>
                    <a:pt x="4965" y="6332"/>
                  </a:lnTo>
                  <a:close/>
                  <a:moveTo>
                    <a:pt x="4129" y="0"/>
                  </a:moveTo>
                  <a:lnTo>
                    <a:pt x="3825" y="25"/>
                  </a:lnTo>
                  <a:lnTo>
                    <a:pt x="3546" y="51"/>
                  </a:lnTo>
                  <a:lnTo>
                    <a:pt x="3293" y="127"/>
                  </a:lnTo>
                  <a:lnTo>
                    <a:pt x="3040" y="228"/>
                  </a:lnTo>
                  <a:lnTo>
                    <a:pt x="2812" y="355"/>
                  </a:lnTo>
                  <a:lnTo>
                    <a:pt x="2584" y="507"/>
                  </a:lnTo>
                  <a:lnTo>
                    <a:pt x="2381" y="659"/>
                  </a:lnTo>
                  <a:lnTo>
                    <a:pt x="2204" y="861"/>
                  </a:lnTo>
                  <a:lnTo>
                    <a:pt x="2077" y="1038"/>
                  </a:lnTo>
                  <a:lnTo>
                    <a:pt x="1951" y="1241"/>
                  </a:lnTo>
                  <a:lnTo>
                    <a:pt x="1849" y="1469"/>
                  </a:lnTo>
                  <a:lnTo>
                    <a:pt x="1748" y="1672"/>
                  </a:lnTo>
                  <a:lnTo>
                    <a:pt x="1672" y="1925"/>
                  </a:lnTo>
                  <a:lnTo>
                    <a:pt x="1621" y="2178"/>
                  </a:lnTo>
                  <a:lnTo>
                    <a:pt x="1571" y="2432"/>
                  </a:lnTo>
                  <a:lnTo>
                    <a:pt x="1545" y="2710"/>
                  </a:lnTo>
                  <a:lnTo>
                    <a:pt x="1292" y="2710"/>
                  </a:lnTo>
                  <a:lnTo>
                    <a:pt x="1140" y="2761"/>
                  </a:lnTo>
                  <a:lnTo>
                    <a:pt x="988" y="2837"/>
                  </a:lnTo>
                  <a:lnTo>
                    <a:pt x="887" y="2938"/>
                  </a:lnTo>
                  <a:lnTo>
                    <a:pt x="786" y="3065"/>
                  </a:lnTo>
                  <a:lnTo>
                    <a:pt x="710" y="3217"/>
                  </a:lnTo>
                  <a:lnTo>
                    <a:pt x="659" y="3369"/>
                  </a:lnTo>
                  <a:lnTo>
                    <a:pt x="634" y="3521"/>
                  </a:lnTo>
                  <a:lnTo>
                    <a:pt x="659" y="3723"/>
                  </a:lnTo>
                  <a:lnTo>
                    <a:pt x="710" y="3926"/>
                  </a:lnTo>
                  <a:lnTo>
                    <a:pt x="811" y="4103"/>
                  </a:lnTo>
                  <a:lnTo>
                    <a:pt x="938" y="4255"/>
                  </a:lnTo>
                  <a:lnTo>
                    <a:pt x="1090" y="4382"/>
                  </a:lnTo>
                  <a:lnTo>
                    <a:pt x="1267" y="4483"/>
                  </a:lnTo>
                  <a:lnTo>
                    <a:pt x="1469" y="4534"/>
                  </a:lnTo>
                  <a:lnTo>
                    <a:pt x="1672" y="4559"/>
                  </a:lnTo>
                  <a:lnTo>
                    <a:pt x="1824" y="4863"/>
                  </a:lnTo>
                  <a:lnTo>
                    <a:pt x="2001" y="5167"/>
                  </a:lnTo>
                  <a:lnTo>
                    <a:pt x="2204" y="5395"/>
                  </a:lnTo>
                  <a:lnTo>
                    <a:pt x="2381" y="5623"/>
                  </a:lnTo>
                  <a:lnTo>
                    <a:pt x="2584" y="5825"/>
                  </a:lnTo>
                  <a:lnTo>
                    <a:pt x="2787" y="6003"/>
                  </a:lnTo>
                  <a:lnTo>
                    <a:pt x="2711" y="6560"/>
                  </a:lnTo>
                  <a:lnTo>
                    <a:pt x="1292" y="6965"/>
                  </a:lnTo>
                  <a:lnTo>
                    <a:pt x="1090" y="7041"/>
                  </a:lnTo>
                  <a:lnTo>
                    <a:pt x="887" y="7142"/>
                  </a:lnTo>
                  <a:lnTo>
                    <a:pt x="710" y="7294"/>
                  </a:lnTo>
                  <a:lnTo>
                    <a:pt x="558" y="7446"/>
                  </a:lnTo>
                  <a:lnTo>
                    <a:pt x="431" y="7624"/>
                  </a:lnTo>
                  <a:lnTo>
                    <a:pt x="304" y="7801"/>
                  </a:lnTo>
                  <a:lnTo>
                    <a:pt x="228" y="8004"/>
                  </a:lnTo>
                  <a:lnTo>
                    <a:pt x="178" y="8232"/>
                  </a:lnTo>
                  <a:lnTo>
                    <a:pt x="0" y="9194"/>
                  </a:lnTo>
                  <a:lnTo>
                    <a:pt x="0" y="9295"/>
                  </a:lnTo>
                  <a:lnTo>
                    <a:pt x="51" y="9397"/>
                  </a:lnTo>
                  <a:lnTo>
                    <a:pt x="127" y="9447"/>
                  </a:lnTo>
                  <a:lnTo>
                    <a:pt x="228" y="9498"/>
                  </a:lnTo>
                  <a:lnTo>
                    <a:pt x="304" y="9498"/>
                  </a:lnTo>
                  <a:lnTo>
                    <a:pt x="406" y="9447"/>
                  </a:lnTo>
                  <a:lnTo>
                    <a:pt x="482" y="9397"/>
                  </a:lnTo>
                  <a:lnTo>
                    <a:pt x="532" y="9270"/>
                  </a:lnTo>
                  <a:lnTo>
                    <a:pt x="684" y="8333"/>
                  </a:lnTo>
                  <a:lnTo>
                    <a:pt x="735" y="8181"/>
                  </a:lnTo>
                  <a:lnTo>
                    <a:pt x="786" y="8029"/>
                  </a:lnTo>
                  <a:lnTo>
                    <a:pt x="862" y="7902"/>
                  </a:lnTo>
                  <a:lnTo>
                    <a:pt x="938" y="7776"/>
                  </a:lnTo>
                  <a:lnTo>
                    <a:pt x="1064" y="7674"/>
                  </a:lnTo>
                  <a:lnTo>
                    <a:pt x="1166" y="7598"/>
                  </a:lnTo>
                  <a:lnTo>
                    <a:pt x="1292" y="7522"/>
                  </a:lnTo>
                  <a:lnTo>
                    <a:pt x="1444" y="7472"/>
                  </a:lnTo>
                  <a:lnTo>
                    <a:pt x="2508" y="7168"/>
                  </a:lnTo>
                  <a:lnTo>
                    <a:pt x="2508" y="9245"/>
                  </a:lnTo>
                  <a:lnTo>
                    <a:pt x="2533" y="9346"/>
                  </a:lnTo>
                  <a:lnTo>
                    <a:pt x="2584" y="9422"/>
                  </a:lnTo>
                  <a:lnTo>
                    <a:pt x="2660" y="9473"/>
                  </a:lnTo>
                  <a:lnTo>
                    <a:pt x="2761" y="9498"/>
                  </a:lnTo>
                  <a:lnTo>
                    <a:pt x="2862" y="9473"/>
                  </a:lnTo>
                  <a:lnTo>
                    <a:pt x="2964" y="9422"/>
                  </a:lnTo>
                  <a:lnTo>
                    <a:pt x="3014" y="9346"/>
                  </a:lnTo>
                  <a:lnTo>
                    <a:pt x="3040" y="9245"/>
                  </a:lnTo>
                  <a:lnTo>
                    <a:pt x="3040" y="7142"/>
                  </a:lnTo>
                  <a:lnTo>
                    <a:pt x="3293" y="7269"/>
                  </a:lnTo>
                  <a:lnTo>
                    <a:pt x="3546" y="7370"/>
                  </a:lnTo>
                  <a:lnTo>
                    <a:pt x="3825" y="7421"/>
                  </a:lnTo>
                  <a:lnTo>
                    <a:pt x="4129" y="7446"/>
                  </a:lnTo>
                  <a:lnTo>
                    <a:pt x="4407" y="7421"/>
                  </a:lnTo>
                  <a:lnTo>
                    <a:pt x="4686" y="7370"/>
                  </a:lnTo>
                  <a:lnTo>
                    <a:pt x="4939" y="7269"/>
                  </a:lnTo>
                  <a:lnTo>
                    <a:pt x="5218" y="7142"/>
                  </a:lnTo>
                  <a:lnTo>
                    <a:pt x="5218" y="9245"/>
                  </a:lnTo>
                  <a:lnTo>
                    <a:pt x="5218" y="9346"/>
                  </a:lnTo>
                  <a:lnTo>
                    <a:pt x="5294" y="9422"/>
                  </a:lnTo>
                  <a:lnTo>
                    <a:pt x="5370" y="9473"/>
                  </a:lnTo>
                  <a:lnTo>
                    <a:pt x="5471" y="9498"/>
                  </a:lnTo>
                  <a:lnTo>
                    <a:pt x="5573" y="9473"/>
                  </a:lnTo>
                  <a:lnTo>
                    <a:pt x="5649" y="9422"/>
                  </a:lnTo>
                  <a:lnTo>
                    <a:pt x="5699" y="9346"/>
                  </a:lnTo>
                  <a:lnTo>
                    <a:pt x="5725" y="9245"/>
                  </a:lnTo>
                  <a:lnTo>
                    <a:pt x="5725" y="7168"/>
                  </a:lnTo>
                  <a:lnTo>
                    <a:pt x="6788" y="7472"/>
                  </a:lnTo>
                  <a:lnTo>
                    <a:pt x="6940" y="7522"/>
                  </a:lnTo>
                  <a:lnTo>
                    <a:pt x="7067" y="7598"/>
                  </a:lnTo>
                  <a:lnTo>
                    <a:pt x="7194" y="7674"/>
                  </a:lnTo>
                  <a:lnTo>
                    <a:pt x="7295" y="7776"/>
                  </a:lnTo>
                  <a:lnTo>
                    <a:pt x="7371" y="7902"/>
                  </a:lnTo>
                  <a:lnTo>
                    <a:pt x="7447" y="8029"/>
                  </a:lnTo>
                  <a:lnTo>
                    <a:pt x="7523" y="8181"/>
                  </a:lnTo>
                  <a:lnTo>
                    <a:pt x="7548" y="8333"/>
                  </a:lnTo>
                  <a:lnTo>
                    <a:pt x="7725" y="9270"/>
                  </a:lnTo>
                  <a:lnTo>
                    <a:pt x="7751" y="9371"/>
                  </a:lnTo>
                  <a:lnTo>
                    <a:pt x="7801" y="9447"/>
                  </a:lnTo>
                  <a:lnTo>
                    <a:pt x="7877" y="9473"/>
                  </a:lnTo>
                  <a:lnTo>
                    <a:pt x="7979" y="9498"/>
                  </a:lnTo>
                  <a:lnTo>
                    <a:pt x="8080" y="9473"/>
                  </a:lnTo>
                  <a:lnTo>
                    <a:pt x="8156" y="9422"/>
                  </a:lnTo>
                  <a:lnTo>
                    <a:pt x="8207" y="9321"/>
                  </a:lnTo>
                  <a:lnTo>
                    <a:pt x="8232" y="9194"/>
                  </a:lnTo>
                  <a:lnTo>
                    <a:pt x="8055" y="8232"/>
                  </a:lnTo>
                  <a:lnTo>
                    <a:pt x="8004" y="8004"/>
                  </a:lnTo>
                  <a:lnTo>
                    <a:pt x="7928" y="7801"/>
                  </a:lnTo>
                  <a:lnTo>
                    <a:pt x="7827" y="7624"/>
                  </a:lnTo>
                  <a:lnTo>
                    <a:pt x="7675" y="7446"/>
                  </a:lnTo>
                  <a:lnTo>
                    <a:pt x="7523" y="7294"/>
                  </a:lnTo>
                  <a:lnTo>
                    <a:pt x="7346" y="7142"/>
                  </a:lnTo>
                  <a:lnTo>
                    <a:pt x="7143" y="7041"/>
                  </a:lnTo>
                  <a:lnTo>
                    <a:pt x="6940" y="6965"/>
                  </a:lnTo>
                  <a:lnTo>
                    <a:pt x="5522" y="6560"/>
                  </a:lnTo>
                  <a:lnTo>
                    <a:pt x="5446" y="6003"/>
                  </a:lnTo>
                  <a:lnTo>
                    <a:pt x="5649" y="5825"/>
                  </a:lnTo>
                  <a:lnTo>
                    <a:pt x="5851" y="5623"/>
                  </a:lnTo>
                  <a:lnTo>
                    <a:pt x="6054" y="5395"/>
                  </a:lnTo>
                  <a:lnTo>
                    <a:pt x="6231" y="5167"/>
                  </a:lnTo>
                  <a:lnTo>
                    <a:pt x="6434" y="4863"/>
                  </a:lnTo>
                  <a:lnTo>
                    <a:pt x="6560" y="4559"/>
                  </a:lnTo>
                  <a:lnTo>
                    <a:pt x="6763" y="4534"/>
                  </a:lnTo>
                  <a:lnTo>
                    <a:pt x="6940" y="4483"/>
                  </a:lnTo>
                  <a:lnTo>
                    <a:pt x="7143" y="4382"/>
                  </a:lnTo>
                  <a:lnTo>
                    <a:pt x="7295" y="4255"/>
                  </a:lnTo>
                  <a:lnTo>
                    <a:pt x="7422" y="4103"/>
                  </a:lnTo>
                  <a:lnTo>
                    <a:pt x="7523" y="3926"/>
                  </a:lnTo>
                  <a:lnTo>
                    <a:pt x="7573" y="3723"/>
                  </a:lnTo>
                  <a:lnTo>
                    <a:pt x="7599" y="3521"/>
                  </a:lnTo>
                  <a:lnTo>
                    <a:pt x="7573" y="3369"/>
                  </a:lnTo>
                  <a:lnTo>
                    <a:pt x="7548" y="3217"/>
                  </a:lnTo>
                  <a:lnTo>
                    <a:pt x="7472" y="3065"/>
                  </a:lnTo>
                  <a:lnTo>
                    <a:pt x="7371" y="2938"/>
                  </a:lnTo>
                  <a:lnTo>
                    <a:pt x="7244" y="2837"/>
                  </a:lnTo>
                  <a:lnTo>
                    <a:pt x="7092" y="2761"/>
                  </a:lnTo>
                  <a:lnTo>
                    <a:pt x="6940" y="2710"/>
                  </a:lnTo>
                  <a:lnTo>
                    <a:pt x="6687" y="2710"/>
                  </a:lnTo>
                  <a:lnTo>
                    <a:pt x="6662" y="2381"/>
                  </a:lnTo>
                  <a:lnTo>
                    <a:pt x="6586" y="2052"/>
                  </a:lnTo>
                  <a:lnTo>
                    <a:pt x="6510" y="1773"/>
                  </a:lnTo>
                  <a:lnTo>
                    <a:pt x="6408" y="1494"/>
                  </a:lnTo>
                  <a:lnTo>
                    <a:pt x="6358" y="1393"/>
                  </a:lnTo>
                  <a:lnTo>
                    <a:pt x="6256" y="1342"/>
                  </a:lnTo>
                  <a:lnTo>
                    <a:pt x="6054" y="1342"/>
                  </a:lnTo>
                  <a:lnTo>
                    <a:pt x="5978" y="1418"/>
                  </a:lnTo>
                  <a:lnTo>
                    <a:pt x="5927" y="1494"/>
                  </a:lnTo>
                  <a:lnTo>
                    <a:pt x="5902" y="1596"/>
                  </a:lnTo>
                  <a:lnTo>
                    <a:pt x="5927" y="1697"/>
                  </a:lnTo>
                  <a:lnTo>
                    <a:pt x="6028" y="2001"/>
                  </a:lnTo>
                  <a:lnTo>
                    <a:pt x="6104" y="2330"/>
                  </a:lnTo>
                  <a:lnTo>
                    <a:pt x="6155" y="2685"/>
                  </a:lnTo>
                  <a:lnTo>
                    <a:pt x="6180" y="3065"/>
                  </a:lnTo>
                  <a:lnTo>
                    <a:pt x="6180" y="3673"/>
                  </a:lnTo>
                  <a:lnTo>
                    <a:pt x="6155" y="3926"/>
                  </a:lnTo>
                  <a:lnTo>
                    <a:pt x="6130" y="4128"/>
                  </a:lnTo>
                  <a:lnTo>
                    <a:pt x="6079" y="4331"/>
                  </a:lnTo>
                  <a:lnTo>
                    <a:pt x="6003" y="4508"/>
                  </a:lnTo>
                  <a:lnTo>
                    <a:pt x="5927" y="4660"/>
                  </a:lnTo>
                  <a:lnTo>
                    <a:pt x="5801" y="4838"/>
                  </a:lnTo>
                  <a:lnTo>
                    <a:pt x="5598" y="5116"/>
                  </a:lnTo>
                  <a:lnTo>
                    <a:pt x="5395" y="5344"/>
                  </a:lnTo>
                  <a:lnTo>
                    <a:pt x="5167" y="5547"/>
                  </a:lnTo>
                  <a:lnTo>
                    <a:pt x="4965" y="5724"/>
                  </a:lnTo>
                  <a:lnTo>
                    <a:pt x="4737" y="5851"/>
                  </a:lnTo>
                  <a:lnTo>
                    <a:pt x="4534" y="5952"/>
                  </a:lnTo>
                  <a:lnTo>
                    <a:pt x="4332" y="6003"/>
                  </a:lnTo>
                  <a:lnTo>
                    <a:pt x="4129" y="6028"/>
                  </a:lnTo>
                  <a:lnTo>
                    <a:pt x="3926" y="6003"/>
                  </a:lnTo>
                  <a:lnTo>
                    <a:pt x="3698" y="5952"/>
                  </a:lnTo>
                  <a:lnTo>
                    <a:pt x="3496" y="5851"/>
                  </a:lnTo>
                  <a:lnTo>
                    <a:pt x="3268" y="5724"/>
                  </a:lnTo>
                  <a:lnTo>
                    <a:pt x="3065" y="5547"/>
                  </a:lnTo>
                  <a:lnTo>
                    <a:pt x="2837" y="5344"/>
                  </a:lnTo>
                  <a:lnTo>
                    <a:pt x="2635" y="5116"/>
                  </a:lnTo>
                  <a:lnTo>
                    <a:pt x="2432" y="4838"/>
                  </a:lnTo>
                  <a:lnTo>
                    <a:pt x="2305" y="4660"/>
                  </a:lnTo>
                  <a:lnTo>
                    <a:pt x="2229" y="4508"/>
                  </a:lnTo>
                  <a:lnTo>
                    <a:pt x="2153" y="4331"/>
                  </a:lnTo>
                  <a:lnTo>
                    <a:pt x="2103" y="4128"/>
                  </a:lnTo>
                  <a:lnTo>
                    <a:pt x="2077" y="3926"/>
                  </a:lnTo>
                  <a:lnTo>
                    <a:pt x="2077" y="3673"/>
                  </a:lnTo>
                  <a:lnTo>
                    <a:pt x="2052" y="3065"/>
                  </a:lnTo>
                  <a:lnTo>
                    <a:pt x="2077" y="2761"/>
                  </a:lnTo>
                  <a:lnTo>
                    <a:pt x="2103" y="2508"/>
                  </a:lnTo>
                  <a:lnTo>
                    <a:pt x="2128" y="2229"/>
                  </a:lnTo>
                  <a:lnTo>
                    <a:pt x="2204" y="2001"/>
                  </a:lnTo>
                  <a:lnTo>
                    <a:pt x="2280" y="1773"/>
                  </a:lnTo>
                  <a:lnTo>
                    <a:pt x="2381" y="1570"/>
                  </a:lnTo>
                  <a:lnTo>
                    <a:pt x="2483" y="1368"/>
                  </a:lnTo>
                  <a:lnTo>
                    <a:pt x="2609" y="1190"/>
                  </a:lnTo>
                  <a:lnTo>
                    <a:pt x="2736" y="1038"/>
                  </a:lnTo>
                  <a:lnTo>
                    <a:pt x="2888" y="912"/>
                  </a:lnTo>
                  <a:lnTo>
                    <a:pt x="3065" y="785"/>
                  </a:lnTo>
                  <a:lnTo>
                    <a:pt x="3242" y="709"/>
                  </a:lnTo>
                  <a:lnTo>
                    <a:pt x="3445" y="633"/>
                  </a:lnTo>
                  <a:lnTo>
                    <a:pt x="3648" y="583"/>
                  </a:lnTo>
                  <a:lnTo>
                    <a:pt x="3876" y="532"/>
                  </a:lnTo>
                  <a:lnTo>
                    <a:pt x="4129" y="532"/>
                  </a:lnTo>
                  <a:lnTo>
                    <a:pt x="4433" y="557"/>
                  </a:lnTo>
                  <a:lnTo>
                    <a:pt x="4711" y="608"/>
                  </a:lnTo>
                  <a:lnTo>
                    <a:pt x="4965" y="709"/>
                  </a:lnTo>
                  <a:lnTo>
                    <a:pt x="5218" y="836"/>
                  </a:lnTo>
                  <a:lnTo>
                    <a:pt x="5319" y="861"/>
                  </a:lnTo>
                  <a:lnTo>
                    <a:pt x="5421" y="861"/>
                  </a:lnTo>
                  <a:lnTo>
                    <a:pt x="5497" y="836"/>
                  </a:lnTo>
                  <a:lnTo>
                    <a:pt x="5573" y="760"/>
                  </a:lnTo>
                  <a:lnTo>
                    <a:pt x="5623" y="659"/>
                  </a:lnTo>
                  <a:lnTo>
                    <a:pt x="5623" y="557"/>
                  </a:lnTo>
                  <a:lnTo>
                    <a:pt x="5573" y="456"/>
                  </a:lnTo>
                  <a:lnTo>
                    <a:pt x="5497" y="380"/>
                  </a:lnTo>
                  <a:lnTo>
                    <a:pt x="5193" y="228"/>
                  </a:lnTo>
                  <a:lnTo>
                    <a:pt x="4863" y="101"/>
                  </a:lnTo>
                  <a:lnTo>
                    <a:pt x="4509" y="25"/>
                  </a:lnTo>
                  <a:lnTo>
                    <a:pt x="412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marL="0" marR="0" lvl="0" indent="0" defTabSz="12190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3620;p53">
              <a:extLst>
                <a:ext uri="{FF2B5EF4-FFF2-40B4-BE49-F238E27FC236}">
                  <a16:creationId xmlns="" xmlns:a16="http://schemas.microsoft.com/office/drawing/2014/main" id="{8D768E87-9ECF-D104-D6B5-E69EABCB574E}"/>
                </a:ext>
              </a:extLst>
            </p:cNvPr>
            <p:cNvSpPr/>
            <p:nvPr/>
          </p:nvSpPr>
          <p:spPr>
            <a:xfrm>
              <a:off x="5585100" y="2860000"/>
              <a:ext cx="13325" cy="22200"/>
            </a:xfrm>
            <a:custGeom>
              <a:avLst/>
              <a:gdLst/>
              <a:ahLst/>
              <a:cxnLst/>
              <a:rect l="l" t="t" r="r" b="b"/>
              <a:pathLst>
                <a:path w="533" h="888" extrusionOk="0">
                  <a:moveTo>
                    <a:pt x="254" y="1"/>
                  </a:moveTo>
                  <a:lnTo>
                    <a:pt x="153" y="26"/>
                  </a:lnTo>
                  <a:lnTo>
                    <a:pt x="77" y="77"/>
                  </a:lnTo>
                  <a:lnTo>
                    <a:pt x="26" y="153"/>
                  </a:lnTo>
                  <a:lnTo>
                    <a:pt x="1" y="254"/>
                  </a:lnTo>
                  <a:lnTo>
                    <a:pt x="1" y="609"/>
                  </a:lnTo>
                  <a:lnTo>
                    <a:pt x="26" y="735"/>
                  </a:lnTo>
                  <a:lnTo>
                    <a:pt x="77" y="811"/>
                  </a:lnTo>
                  <a:lnTo>
                    <a:pt x="153" y="862"/>
                  </a:lnTo>
                  <a:lnTo>
                    <a:pt x="254" y="887"/>
                  </a:lnTo>
                  <a:lnTo>
                    <a:pt x="355" y="862"/>
                  </a:lnTo>
                  <a:lnTo>
                    <a:pt x="457" y="811"/>
                  </a:lnTo>
                  <a:lnTo>
                    <a:pt x="507" y="735"/>
                  </a:lnTo>
                  <a:lnTo>
                    <a:pt x="533" y="609"/>
                  </a:lnTo>
                  <a:lnTo>
                    <a:pt x="533" y="254"/>
                  </a:lnTo>
                  <a:lnTo>
                    <a:pt x="507" y="153"/>
                  </a:lnTo>
                  <a:lnTo>
                    <a:pt x="457" y="77"/>
                  </a:lnTo>
                  <a:lnTo>
                    <a:pt x="355" y="26"/>
                  </a:lnTo>
                  <a:lnTo>
                    <a:pt x="25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marL="0" marR="0" lvl="0" indent="0" defTabSz="12190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3621;p53">
              <a:extLst>
                <a:ext uri="{FF2B5EF4-FFF2-40B4-BE49-F238E27FC236}">
                  <a16:creationId xmlns="" xmlns:a16="http://schemas.microsoft.com/office/drawing/2014/main" id="{795B10F0-3B5A-84F6-111A-BB08E402A9EE}"/>
                </a:ext>
              </a:extLst>
            </p:cNvPr>
            <p:cNvSpPr/>
            <p:nvPr/>
          </p:nvSpPr>
          <p:spPr>
            <a:xfrm>
              <a:off x="5537625" y="2860000"/>
              <a:ext cx="12675" cy="22200"/>
            </a:xfrm>
            <a:custGeom>
              <a:avLst/>
              <a:gdLst/>
              <a:ahLst/>
              <a:cxnLst/>
              <a:rect l="l" t="t" r="r" b="b"/>
              <a:pathLst>
                <a:path w="507" h="888" extrusionOk="0">
                  <a:moveTo>
                    <a:pt x="253" y="1"/>
                  </a:moveTo>
                  <a:lnTo>
                    <a:pt x="152" y="26"/>
                  </a:lnTo>
                  <a:lnTo>
                    <a:pt x="76" y="77"/>
                  </a:lnTo>
                  <a:lnTo>
                    <a:pt x="0" y="153"/>
                  </a:lnTo>
                  <a:lnTo>
                    <a:pt x="0" y="254"/>
                  </a:lnTo>
                  <a:lnTo>
                    <a:pt x="0" y="609"/>
                  </a:lnTo>
                  <a:lnTo>
                    <a:pt x="0" y="735"/>
                  </a:lnTo>
                  <a:lnTo>
                    <a:pt x="76" y="811"/>
                  </a:lnTo>
                  <a:lnTo>
                    <a:pt x="152" y="862"/>
                  </a:lnTo>
                  <a:lnTo>
                    <a:pt x="253" y="887"/>
                  </a:lnTo>
                  <a:lnTo>
                    <a:pt x="355" y="862"/>
                  </a:lnTo>
                  <a:lnTo>
                    <a:pt x="431" y="811"/>
                  </a:lnTo>
                  <a:lnTo>
                    <a:pt x="481" y="735"/>
                  </a:lnTo>
                  <a:lnTo>
                    <a:pt x="507" y="609"/>
                  </a:lnTo>
                  <a:lnTo>
                    <a:pt x="507" y="254"/>
                  </a:lnTo>
                  <a:lnTo>
                    <a:pt x="481" y="153"/>
                  </a:lnTo>
                  <a:lnTo>
                    <a:pt x="431" y="77"/>
                  </a:lnTo>
                  <a:lnTo>
                    <a:pt x="355" y="26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marL="0" marR="0" lvl="0" indent="0" defTabSz="12190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3622;p53">
              <a:extLst>
                <a:ext uri="{FF2B5EF4-FFF2-40B4-BE49-F238E27FC236}">
                  <a16:creationId xmlns="" xmlns:a16="http://schemas.microsoft.com/office/drawing/2014/main" id="{BF00755D-CA4A-C0B4-0F68-12EEF8219F71}"/>
                </a:ext>
              </a:extLst>
            </p:cNvPr>
            <p:cNvSpPr/>
            <p:nvPr/>
          </p:nvSpPr>
          <p:spPr>
            <a:xfrm>
              <a:off x="5705425" y="2775150"/>
              <a:ext cx="205800" cy="257100"/>
            </a:xfrm>
            <a:custGeom>
              <a:avLst/>
              <a:gdLst/>
              <a:ahLst/>
              <a:cxnLst/>
              <a:rect l="l" t="t" r="r" b="b"/>
              <a:pathLst>
                <a:path w="8232" h="10284" extrusionOk="0">
                  <a:moveTo>
                    <a:pt x="4584" y="2382"/>
                  </a:moveTo>
                  <a:lnTo>
                    <a:pt x="4762" y="2534"/>
                  </a:lnTo>
                  <a:lnTo>
                    <a:pt x="4964" y="2686"/>
                  </a:lnTo>
                  <a:lnTo>
                    <a:pt x="5192" y="2812"/>
                  </a:lnTo>
                  <a:lnTo>
                    <a:pt x="5395" y="2914"/>
                  </a:lnTo>
                  <a:lnTo>
                    <a:pt x="5800" y="3066"/>
                  </a:lnTo>
                  <a:lnTo>
                    <a:pt x="6129" y="3192"/>
                  </a:lnTo>
                  <a:lnTo>
                    <a:pt x="6180" y="3496"/>
                  </a:lnTo>
                  <a:lnTo>
                    <a:pt x="6180" y="3851"/>
                  </a:lnTo>
                  <a:lnTo>
                    <a:pt x="6180" y="4459"/>
                  </a:lnTo>
                  <a:lnTo>
                    <a:pt x="6155" y="4712"/>
                  </a:lnTo>
                  <a:lnTo>
                    <a:pt x="6129" y="4914"/>
                  </a:lnTo>
                  <a:lnTo>
                    <a:pt x="6079" y="5117"/>
                  </a:lnTo>
                  <a:lnTo>
                    <a:pt x="6028" y="5294"/>
                  </a:lnTo>
                  <a:lnTo>
                    <a:pt x="5927" y="5446"/>
                  </a:lnTo>
                  <a:lnTo>
                    <a:pt x="5800" y="5624"/>
                  </a:lnTo>
                  <a:lnTo>
                    <a:pt x="5598" y="5902"/>
                  </a:lnTo>
                  <a:lnTo>
                    <a:pt x="5395" y="6130"/>
                  </a:lnTo>
                  <a:lnTo>
                    <a:pt x="5192" y="6333"/>
                  </a:lnTo>
                  <a:lnTo>
                    <a:pt x="4964" y="6510"/>
                  </a:lnTo>
                  <a:lnTo>
                    <a:pt x="4736" y="6637"/>
                  </a:lnTo>
                  <a:lnTo>
                    <a:pt x="4534" y="6738"/>
                  </a:lnTo>
                  <a:lnTo>
                    <a:pt x="4331" y="6789"/>
                  </a:lnTo>
                  <a:lnTo>
                    <a:pt x="4129" y="6814"/>
                  </a:lnTo>
                  <a:lnTo>
                    <a:pt x="3926" y="6789"/>
                  </a:lnTo>
                  <a:lnTo>
                    <a:pt x="3698" y="6738"/>
                  </a:lnTo>
                  <a:lnTo>
                    <a:pt x="3495" y="6637"/>
                  </a:lnTo>
                  <a:lnTo>
                    <a:pt x="3293" y="6510"/>
                  </a:lnTo>
                  <a:lnTo>
                    <a:pt x="3065" y="6333"/>
                  </a:lnTo>
                  <a:lnTo>
                    <a:pt x="2862" y="6130"/>
                  </a:lnTo>
                  <a:lnTo>
                    <a:pt x="2634" y="5902"/>
                  </a:lnTo>
                  <a:lnTo>
                    <a:pt x="2432" y="5624"/>
                  </a:lnTo>
                  <a:lnTo>
                    <a:pt x="2305" y="5446"/>
                  </a:lnTo>
                  <a:lnTo>
                    <a:pt x="2229" y="5294"/>
                  </a:lnTo>
                  <a:lnTo>
                    <a:pt x="2153" y="5117"/>
                  </a:lnTo>
                  <a:lnTo>
                    <a:pt x="2128" y="4914"/>
                  </a:lnTo>
                  <a:lnTo>
                    <a:pt x="2077" y="4712"/>
                  </a:lnTo>
                  <a:lnTo>
                    <a:pt x="2077" y="4459"/>
                  </a:lnTo>
                  <a:lnTo>
                    <a:pt x="2052" y="3851"/>
                  </a:lnTo>
                  <a:lnTo>
                    <a:pt x="2077" y="3521"/>
                  </a:lnTo>
                  <a:lnTo>
                    <a:pt x="2102" y="3243"/>
                  </a:lnTo>
                  <a:lnTo>
                    <a:pt x="2609" y="3192"/>
                  </a:lnTo>
                  <a:lnTo>
                    <a:pt x="2913" y="3142"/>
                  </a:lnTo>
                  <a:lnTo>
                    <a:pt x="3242" y="3066"/>
                  </a:lnTo>
                  <a:lnTo>
                    <a:pt x="3597" y="2964"/>
                  </a:lnTo>
                  <a:lnTo>
                    <a:pt x="3951" y="2812"/>
                  </a:lnTo>
                  <a:lnTo>
                    <a:pt x="4280" y="2635"/>
                  </a:lnTo>
                  <a:lnTo>
                    <a:pt x="4432" y="2508"/>
                  </a:lnTo>
                  <a:lnTo>
                    <a:pt x="4584" y="2382"/>
                  </a:lnTo>
                  <a:close/>
                  <a:moveTo>
                    <a:pt x="4154" y="1"/>
                  </a:moveTo>
                  <a:lnTo>
                    <a:pt x="3926" y="26"/>
                  </a:lnTo>
                  <a:lnTo>
                    <a:pt x="3723" y="52"/>
                  </a:lnTo>
                  <a:lnTo>
                    <a:pt x="3521" y="102"/>
                  </a:lnTo>
                  <a:lnTo>
                    <a:pt x="3318" y="153"/>
                  </a:lnTo>
                  <a:lnTo>
                    <a:pt x="3115" y="229"/>
                  </a:lnTo>
                  <a:lnTo>
                    <a:pt x="2938" y="330"/>
                  </a:lnTo>
                  <a:lnTo>
                    <a:pt x="2761" y="457"/>
                  </a:lnTo>
                  <a:lnTo>
                    <a:pt x="2584" y="583"/>
                  </a:lnTo>
                  <a:lnTo>
                    <a:pt x="2406" y="609"/>
                  </a:lnTo>
                  <a:lnTo>
                    <a:pt x="2229" y="634"/>
                  </a:lnTo>
                  <a:lnTo>
                    <a:pt x="2052" y="685"/>
                  </a:lnTo>
                  <a:lnTo>
                    <a:pt x="1900" y="761"/>
                  </a:lnTo>
                  <a:lnTo>
                    <a:pt x="1722" y="837"/>
                  </a:lnTo>
                  <a:lnTo>
                    <a:pt x="1596" y="938"/>
                  </a:lnTo>
                  <a:lnTo>
                    <a:pt x="1444" y="1065"/>
                  </a:lnTo>
                  <a:lnTo>
                    <a:pt x="1317" y="1191"/>
                  </a:lnTo>
                  <a:lnTo>
                    <a:pt x="1216" y="1343"/>
                  </a:lnTo>
                  <a:lnTo>
                    <a:pt x="1114" y="1495"/>
                  </a:lnTo>
                  <a:lnTo>
                    <a:pt x="1038" y="1647"/>
                  </a:lnTo>
                  <a:lnTo>
                    <a:pt x="988" y="1799"/>
                  </a:lnTo>
                  <a:lnTo>
                    <a:pt x="963" y="1951"/>
                  </a:lnTo>
                  <a:lnTo>
                    <a:pt x="937" y="2128"/>
                  </a:lnTo>
                  <a:lnTo>
                    <a:pt x="912" y="2306"/>
                  </a:lnTo>
                  <a:lnTo>
                    <a:pt x="937" y="2458"/>
                  </a:lnTo>
                  <a:lnTo>
                    <a:pt x="811" y="2610"/>
                  </a:lnTo>
                  <a:lnTo>
                    <a:pt x="709" y="2787"/>
                  </a:lnTo>
                  <a:lnTo>
                    <a:pt x="608" y="2964"/>
                  </a:lnTo>
                  <a:lnTo>
                    <a:pt x="532" y="3142"/>
                  </a:lnTo>
                  <a:lnTo>
                    <a:pt x="481" y="3344"/>
                  </a:lnTo>
                  <a:lnTo>
                    <a:pt x="431" y="3547"/>
                  </a:lnTo>
                  <a:lnTo>
                    <a:pt x="405" y="3749"/>
                  </a:lnTo>
                  <a:lnTo>
                    <a:pt x="380" y="3952"/>
                  </a:lnTo>
                  <a:lnTo>
                    <a:pt x="405" y="4231"/>
                  </a:lnTo>
                  <a:lnTo>
                    <a:pt x="456" y="4484"/>
                  </a:lnTo>
                  <a:lnTo>
                    <a:pt x="532" y="4737"/>
                  </a:lnTo>
                  <a:lnTo>
                    <a:pt x="608" y="4990"/>
                  </a:lnTo>
                  <a:lnTo>
                    <a:pt x="507" y="5142"/>
                  </a:lnTo>
                  <a:lnTo>
                    <a:pt x="380" y="5294"/>
                  </a:lnTo>
                  <a:lnTo>
                    <a:pt x="304" y="5472"/>
                  </a:lnTo>
                  <a:lnTo>
                    <a:pt x="228" y="5674"/>
                  </a:lnTo>
                  <a:lnTo>
                    <a:pt x="203" y="5776"/>
                  </a:lnTo>
                  <a:lnTo>
                    <a:pt x="228" y="5852"/>
                  </a:lnTo>
                  <a:lnTo>
                    <a:pt x="279" y="5953"/>
                  </a:lnTo>
                  <a:lnTo>
                    <a:pt x="380" y="6004"/>
                  </a:lnTo>
                  <a:lnTo>
                    <a:pt x="557" y="6004"/>
                  </a:lnTo>
                  <a:lnTo>
                    <a:pt x="659" y="5928"/>
                  </a:lnTo>
                  <a:lnTo>
                    <a:pt x="709" y="5852"/>
                  </a:lnTo>
                  <a:lnTo>
                    <a:pt x="785" y="5674"/>
                  </a:lnTo>
                  <a:lnTo>
                    <a:pt x="861" y="5522"/>
                  </a:lnTo>
                  <a:lnTo>
                    <a:pt x="963" y="5370"/>
                  </a:lnTo>
                  <a:lnTo>
                    <a:pt x="1089" y="5244"/>
                  </a:lnTo>
                  <a:lnTo>
                    <a:pt x="1140" y="5142"/>
                  </a:lnTo>
                  <a:lnTo>
                    <a:pt x="1165" y="5041"/>
                  </a:lnTo>
                  <a:lnTo>
                    <a:pt x="1165" y="4940"/>
                  </a:lnTo>
                  <a:lnTo>
                    <a:pt x="1140" y="4839"/>
                  </a:lnTo>
                  <a:lnTo>
                    <a:pt x="1038" y="4636"/>
                  </a:lnTo>
                  <a:lnTo>
                    <a:pt x="963" y="4433"/>
                  </a:lnTo>
                  <a:lnTo>
                    <a:pt x="937" y="4205"/>
                  </a:lnTo>
                  <a:lnTo>
                    <a:pt x="912" y="3952"/>
                  </a:lnTo>
                  <a:lnTo>
                    <a:pt x="912" y="3800"/>
                  </a:lnTo>
                  <a:lnTo>
                    <a:pt x="937" y="3623"/>
                  </a:lnTo>
                  <a:lnTo>
                    <a:pt x="988" y="3471"/>
                  </a:lnTo>
                  <a:lnTo>
                    <a:pt x="1038" y="3294"/>
                  </a:lnTo>
                  <a:lnTo>
                    <a:pt x="1089" y="3142"/>
                  </a:lnTo>
                  <a:lnTo>
                    <a:pt x="1190" y="3015"/>
                  </a:lnTo>
                  <a:lnTo>
                    <a:pt x="1266" y="2863"/>
                  </a:lnTo>
                  <a:lnTo>
                    <a:pt x="1368" y="2762"/>
                  </a:lnTo>
                  <a:lnTo>
                    <a:pt x="1418" y="2686"/>
                  </a:lnTo>
                  <a:lnTo>
                    <a:pt x="1444" y="2610"/>
                  </a:lnTo>
                  <a:lnTo>
                    <a:pt x="1469" y="2534"/>
                  </a:lnTo>
                  <a:lnTo>
                    <a:pt x="1469" y="2458"/>
                  </a:lnTo>
                  <a:lnTo>
                    <a:pt x="1444" y="2230"/>
                  </a:lnTo>
                  <a:lnTo>
                    <a:pt x="1494" y="1976"/>
                  </a:lnTo>
                  <a:lnTo>
                    <a:pt x="1570" y="1749"/>
                  </a:lnTo>
                  <a:lnTo>
                    <a:pt x="1722" y="1546"/>
                  </a:lnTo>
                  <a:lnTo>
                    <a:pt x="1925" y="1343"/>
                  </a:lnTo>
                  <a:lnTo>
                    <a:pt x="2153" y="1217"/>
                  </a:lnTo>
                  <a:lnTo>
                    <a:pt x="2381" y="1141"/>
                  </a:lnTo>
                  <a:lnTo>
                    <a:pt x="2533" y="1115"/>
                  </a:lnTo>
                  <a:lnTo>
                    <a:pt x="2659" y="1115"/>
                  </a:lnTo>
                  <a:lnTo>
                    <a:pt x="2786" y="1090"/>
                  </a:lnTo>
                  <a:lnTo>
                    <a:pt x="2887" y="1014"/>
                  </a:lnTo>
                  <a:lnTo>
                    <a:pt x="3014" y="913"/>
                  </a:lnTo>
                  <a:lnTo>
                    <a:pt x="3166" y="811"/>
                  </a:lnTo>
                  <a:lnTo>
                    <a:pt x="3318" y="735"/>
                  </a:lnTo>
                  <a:lnTo>
                    <a:pt x="3470" y="659"/>
                  </a:lnTo>
                  <a:lnTo>
                    <a:pt x="3622" y="609"/>
                  </a:lnTo>
                  <a:lnTo>
                    <a:pt x="3799" y="558"/>
                  </a:lnTo>
                  <a:lnTo>
                    <a:pt x="3977" y="533"/>
                  </a:lnTo>
                  <a:lnTo>
                    <a:pt x="4331" y="533"/>
                  </a:lnTo>
                  <a:lnTo>
                    <a:pt x="4508" y="558"/>
                  </a:lnTo>
                  <a:lnTo>
                    <a:pt x="4660" y="609"/>
                  </a:lnTo>
                  <a:lnTo>
                    <a:pt x="4838" y="659"/>
                  </a:lnTo>
                  <a:lnTo>
                    <a:pt x="4990" y="735"/>
                  </a:lnTo>
                  <a:lnTo>
                    <a:pt x="5142" y="811"/>
                  </a:lnTo>
                  <a:lnTo>
                    <a:pt x="5268" y="913"/>
                  </a:lnTo>
                  <a:lnTo>
                    <a:pt x="5420" y="1014"/>
                  </a:lnTo>
                  <a:lnTo>
                    <a:pt x="5522" y="1090"/>
                  </a:lnTo>
                  <a:lnTo>
                    <a:pt x="5648" y="1115"/>
                  </a:lnTo>
                  <a:lnTo>
                    <a:pt x="5876" y="1141"/>
                  </a:lnTo>
                  <a:lnTo>
                    <a:pt x="6104" y="1191"/>
                  </a:lnTo>
                  <a:lnTo>
                    <a:pt x="6332" y="1293"/>
                  </a:lnTo>
                  <a:lnTo>
                    <a:pt x="6509" y="1445"/>
                  </a:lnTo>
                  <a:lnTo>
                    <a:pt x="6661" y="1622"/>
                  </a:lnTo>
                  <a:lnTo>
                    <a:pt x="6763" y="1824"/>
                  </a:lnTo>
                  <a:lnTo>
                    <a:pt x="6839" y="2027"/>
                  </a:lnTo>
                  <a:lnTo>
                    <a:pt x="6864" y="2280"/>
                  </a:lnTo>
                  <a:lnTo>
                    <a:pt x="6839" y="2458"/>
                  </a:lnTo>
                  <a:lnTo>
                    <a:pt x="6839" y="2534"/>
                  </a:lnTo>
                  <a:lnTo>
                    <a:pt x="6839" y="2610"/>
                  </a:lnTo>
                  <a:lnTo>
                    <a:pt x="6889" y="2686"/>
                  </a:lnTo>
                  <a:lnTo>
                    <a:pt x="6940" y="2762"/>
                  </a:lnTo>
                  <a:lnTo>
                    <a:pt x="7041" y="2863"/>
                  </a:lnTo>
                  <a:lnTo>
                    <a:pt x="7117" y="3015"/>
                  </a:lnTo>
                  <a:lnTo>
                    <a:pt x="7193" y="3142"/>
                  </a:lnTo>
                  <a:lnTo>
                    <a:pt x="7269" y="3294"/>
                  </a:lnTo>
                  <a:lnTo>
                    <a:pt x="7320" y="3471"/>
                  </a:lnTo>
                  <a:lnTo>
                    <a:pt x="7345" y="3623"/>
                  </a:lnTo>
                  <a:lnTo>
                    <a:pt x="7370" y="3800"/>
                  </a:lnTo>
                  <a:lnTo>
                    <a:pt x="7396" y="3952"/>
                  </a:lnTo>
                  <a:lnTo>
                    <a:pt x="7370" y="4205"/>
                  </a:lnTo>
                  <a:lnTo>
                    <a:pt x="7320" y="4433"/>
                  </a:lnTo>
                  <a:lnTo>
                    <a:pt x="7269" y="4636"/>
                  </a:lnTo>
                  <a:lnTo>
                    <a:pt x="7168" y="4839"/>
                  </a:lnTo>
                  <a:lnTo>
                    <a:pt x="7143" y="4940"/>
                  </a:lnTo>
                  <a:lnTo>
                    <a:pt x="7117" y="5041"/>
                  </a:lnTo>
                  <a:lnTo>
                    <a:pt x="7168" y="5142"/>
                  </a:lnTo>
                  <a:lnTo>
                    <a:pt x="7219" y="5244"/>
                  </a:lnTo>
                  <a:lnTo>
                    <a:pt x="7345" y="5396"/>
                  </a:lnTo>
                  <a:lnTo>
                    <a:pt x="7472" y="5598"/>
                  </a:lnTo>
                  <a:lnTo>
                    <a:pt x="7573" y="5852"/>
                  </a:lnTo>
                  <a:lnTo>
                    <a:pt x="7649" y="6130"/>
                  </a:lnTo>
                  <a:lnTo>
                    <a:pt x="7674" y="6409"/>
                  </a:lnTo>
                  <a:lnTo>
                    <a:pt x="7649" y="6738"/>
                  </a:lnTo>
                  <a:lnTo>
                    <a:pt x="7573" y="7042"/>
                  </a:lnTo>
                  <a:lnTo>
                    <a:pt x="7472" y="7321"/>
                  </a:lnTo>
                  <a:lnTo>
                    <a:pt x="7345" y="7599"/>
                  </a:lnTo>
                  <a:lnTo>
                    <a:pt x="7168" y="7827"/>
                  </a:lnTo>
                  <a:lnTo>
                    <a:pt x="6940" y="7751"/>
                  </a:lnTo>
                  <a:lnTo>
                    <a:pt x="5522" y="7346"/>
                  </a:lnTo>
                  <a:lnTo>
                    <a:pt x="5446" y="6789"/>
                  </a:lnTo>
                  <a:lnTo>
                    <a:pt x="5648" y="6611"/>
                  </a:lnTo>
                  <a:lnTo>
                    <a:pt x="5851" y="6409"/>
                  </a:lnTo>
                  <a:lnTo>
                    <a:pt x="6053" y="6181"/>
                  </a:lnTo>
                  <a:lnTo>
                    <a:pt x="6231" y="5953"/>
                  </a:lnTo>
                  <a:lnTo>
                    <a:pt x="6383" y="5725"/>
                  </a:lnTo>
                  <a:lnTo>
                    <a:pt x="6509" y="5497"/>
                  </a:lnTo>
                  <a:lnTo>
                    <a:pt x="6585" y="5269"/>
                  </a:lnTo>
                  <a:lnTo>
                    <a:pt x="6636" y="5041"/>
                  </a:lnTo>
                  <a:lnTo>
                    <a:pt x="6687" y="4788"/>
                  </a:lnTo>
                  <a:lnTo>
                    <a:pt x="6687" y="4509"/>
                  </a:lnTo>
                  <a:lnTo>
                    <a:pt x="6712" y="3851"/>
                  </a:lnTo>
                  <a:lnTo>
                    <a:pt x="6687" y="3369"/>
                  </a:lnTo>
                  <a:lnTo>
                    <a:pt x="6611" y="2914"/>
                  </a:lnTo>
                  <a:lnTo>
                    <a:pt x="6585" y="2838"/>
                  </a:lnTo>
                  <a:lnTo>
                    <a:pt x="6535" y="2787"/>
                  </a:lnTo>
                  <a:lnTo>
                    <a:pt x="6484" y="2736"/>
                  </a:lnTo>
                  <a:lnTo>
                    <a:pt x="6433" y="2711"/>
                  </a:lnTo>
                  <a:lnTo>
                    <a:pt x="6079" y="2610"/>
                  </a:lnTo>
                  <a:lnTo>
                    <a:pt x="5598" y="2432"/>
                  </a:lnTo>
                  <a:lnTo>
                    <a:pt x="5344" y="2306"/>
                  </a:lnTo>
                  <a:lnTo>
                    <a:pt x="5142" y="2179"/>
                  </a:lnTo>
                  <a:lnTo>
                    <a:pt x="4939" y="2027"/>
                  </a:lnTo>
                  <a:lnTo>
                    <a:pt x="4812" y="1850"/>
                  </a:lnTo>
                  <a:lnTo>
                    <a:pt x="4787" y="1799"/>
                  </a:lnTo>
                  <a:lnTo>
                    <a:pt x="4736" y="1774"/>
                  </a:lnTo>
                  <a:lnTo>
                    <a:pt x="4660" y="1749"/>
                  </a:lnTo>
                  <a:lnTo>
                    <a:pt x="4610" y="1723"/>
                  </a:lnTo>
                  <a:lnTo>
                    <a:pt x="4534" y="1749"/>
                  </a:lnTo>
                  <a:lnTo>
                    <a:pt x="4483" y="1749"/>
                  </a:lnTo>
                  <a:lnTo>
                    <a:pt x="4432" y="1799"/>
                  </a:lnTo>
                  <a:lnTo>
                    <a:pt x="4382" y="1824"/>
                  </a:lnTo>
                  <a:lnTo>
                    <a:pt x="4230" y="2002"/>
                  </a:lnTo>
                  <a:lnTo>
                    <a:pt x="4078" y="2128"/>
                  </a:lnTo>
                  <a:lnTo>
                    <a:pt x="3901" y="2255"/>
                  </a:lnTo>
                  <a:lnTo>
                    <a:pt x="3698" y="2356"/>
                  </a:lnTo>
                  <a:lnTo>
                    <a:pt x="3495" y="2458"/>
                  </a:lnTo>
                  <a:lnTo>
                    <a:pt x="3293" y="2508"/>
                  </a:lnTo>
                  <a:lnTo>
                    <a:pt x="2887" y="2610"/>
                  </a:lnTo>
                  <a:lnTo>
                    <a:pt x="2508" y="2686"/>
                  </a:lnTo>
                  <a:lnTo>
                    <a:pt x="2204" y="2711"/>
                  </a:lnTo>
                  <a:lnTo>
                    <a:pt x="1900" y="2711"/>
                  </a:lnTo>
                  <a:lnTo>
                    <a:pt x="1798" y="2736"/>
                  </a:lnTo>
                  <a:lnTo>
                    <a:pt x="1722" y="2762"/>
                  </a:lnTo>
                  <a:lnTo>
                    <a:pt x="1672" y="2838"/>
                  </a:lnTo>
                  <a:lnTo>
                    <a:pt x="1621" y="2914"/>
                  </a:lnTo>
                  <a:lnTo>
                    <a:pt x="1570" y="3369"/>
                  </a:lnTo>
                  <a:lnTo>
                    <a:pt x="1545" y="3851"/>
                  </a:lnTo>
                  <a:lnTo>
                    <a:pt x="1545" y="4509"/>
                  </a:lnTo>
                  <a:lnTo>
                    <a:pt x="1570" y="4788"/>
                  </a:lnTo>
                  <a:lnTo>
                    <a:pt x="1596" y="5041"/>
                  </a:lnTo>
                  <a:lnTo>
                    <a:pt x="1672" y="5269"/>
                  </a:lnTo>
                  <a:lnTo>
                    <a:pt x="1748" y="5497"/>
                  </a:lnTo>
                  <a:lnTo>
                    <a:pt x="1849" y="5725"/>
                  </a:lnTo>
                  <a:lnTo>
                    <a:pt x="2001" y="5953"/>
                  </a:lnTo>
                  <a:lnTo>
                    <a:pt x="2204" y="6181"/>
                  </a:lnTo>
                  <a:lnTo>
                    <a:pt x="2381" y="6409"/>
                  </a:lnTo>
                  <a:lnTo>
                    <a:pt x="2584" y="6611"/>
                  </a:lnTo>
                  <a:lnTo>
                    <a:pt x="2786" y="6789"/>
                  </a:lnTo>
                  <a:lnTo>
                    <a:pt x="2735" y="7346"/>
                  </a:lnTo>
                  <a:lnTo>
                    <a:pt x="1317" y="7751"/>
                  </a:lnTo>
                  <a:lnTo>
                    <a:pt x="1089" y="7827"/>
                  </a:lnTo>
                  <a:lnTo>
                    <a:pt x="963" y="7625"/>
                  </a:lnTo>
                  <a:lnTo>
                    <a:pt x="836" y="7397"/>
                  </a:lnTo>
                  <a:lnTo>
                    <a:pt x="735" y="7169"/>
                  </a:lnTo>
                  <a:lnTo>
                    <a:pt x="633" y="6915"/>
                  </a:lnTo>
                  <a:lnTo>
                    <a:pt x="583" y="6814"/>
                  </a:lnTo>
                  <a:lnTo>
                    <a:pt x="507" y="6738"/>
                  </a:lnTo>
                  <a:lnTo>
                    <a:pt x="431" y="6713"/>
                  </a:lnTo>
                  <a:lnTo>
                    <a:pt x="329" y="6713"/>
                  </a:lnTo>
                  <a:lnTo>
                    <a:pt x="228" y="6763"/>
                  </a:lnTo>
                  <a:lnTo>
                    <a:pt x="152" y="6839"/>
                  </a:lnTo>
                  <a:lnTo>
                    <a:pt x="127" y="6941"/>
                  </a:lnTo>
                  <a:lnTo>
                    <a:pt x="127" y="7042"/>
                  </a:lnTo>
                  <a:lnTo>
                    <a:pt x="228" y="7321"/>
                  </a:lnTo>
                  <a:lnTo>
                    <a:pt x="355" y="7625"/>
                  </a:lnTo>
                  <a:lnTo>
                    <a:pt x="507" y="7878"/>
                  </a:lnTo>
                  <a:lnTo>
                    <a:pt x="659" y="8131"/>
                  </a:lnTo>
                  <a:lnTo>
                    <a:pt x="481" y="8308"/>
                  </a:lnTo>
                  <a:lnTo>
                    <a:pt x="355" y="8536"/>
                  </a:lnTo>
                  <a:lnTo>
                    <a:pt x="253" y="8764"/>
                  </a:lnTo>
                  <a:lnTo>
                    <a:pt x="177" y="9018"/>
                  </a:lnTo>
                  <a:lnTo>
                    <a:pt x="0" y="9980"/>
                  </a:lnTo>
                  <a:lnTo>
                    <a:pt x="25" y="10081"/>
                  </a:lnTo>
                  <a:lnTo>
                    <a:pt x="51" y="10183"/>
                  </a:lnTo>
                  <a:lnTo>
                    <a:pt x="127" y="10233"/>
                  </a:lnTo>
                  <a:lnTo>
                    <a:pt x="228" y="10284"/>
                  </a:lnTo>
                  <a:lnTo>
                    <a:pt x="304" y="10284"/>
                  </a:lnTo>
                  <a:lnTo>
                    <a:pt x="405" y="10233"/>
                  </a:lnTo>
                  <a:lnTo>
                    <a:pt x="481" y="10183"/>
                  </a:lnTo>
                  <a:lnTo>
                    <a:pt x="532" y="10056"/>
                  </a:lnTo>
                  <a:lnTo>
                    <a:pt x="684" y="9119"/>
                  </a:lnTo>
                  <a:lnTo>
                    <a:pt x="735" y="8967"/>
                  </a:lnTo>
                  <a:lnTo>
                    <a:pt x="785" y="8815"/>
                  </a:lnTo>
                  <a:lnTo>
                    <a:pt x="861" y="8688"/>
                  </a:lnTo>
                  <a:lnTo>
                    <a:pt x="963" y="8562"/>
                  </a:lnTo>
                  <a:lnTo>
                    <a:pt x="1064" y="8460"/>
                  </a:lnTo>
                  <a:lnTo>
                    <a:pt x="1165" y="8384"/>
                  </a:lnTo>
                  <a:lnTo>
                    <a:pt x="1317" y="8308"/>
                  </a:lnTo>
                  <a:lnTo>
                    <a:pt x="1444" y="8258"/>
                  </a:lnTo>
                  <a:lnTo>
                    <a:pt x="1950" y="8106"/>
                  </a:lnTo>
                  <a:lnTo>
                    <a:pt x="2153" y="8334"/>
                  </a:lnTo>
                  <a:lnTo>
                    <a:pt x="2381" y="8536"/>
                  </a:lnTo>
                  <a:lnTo>
                    <a:pt x="2634" y="8714"/>
                  </a:lnTo>
                  <a:lnTo>
                    <a:pt x="2887" y="8866"/>
                  </a:lnTo>
                  <a:lnTo>
                    <a:pt x="3166" y="8967"/>
                  </a:lnTo>
                  <a:lnTo>
                    <a:pt x="3445" y="9068"/>
                  </a:lnTo>
                  <a:lnTo>
                    <a:pt x="3749" y="9119"/>
                  </a:lnTo>
                  <a:lnTo>
                    <a:pt x="4078" y="9144"/>
                  </a:lnTo>
                  <a:lnTo>
                    <a:pt x="4154" y="9119"/>
                  </a:lnTo>
                  <a:lnTo>
                    <a:pt x="4230" y="9068"/>
                  </a:lnTo>
                  <a:lnTo>
                    <a:pt x="4306" y="8992"/>
                  </a:lnTo>
                  <a:lnTo>
                    <a:pt x="4331" y="8891"/>
                  </a:lnTo>
                  <a:lnTo>
                    <a:pt x="4306" y="8790"/>
                  </a:lnTo>
                  <a:lnTo>
                    <a:pt x="4255" y="8688"/>
                  </a:lnTo>
                  <a:lnTo>
                    <a:pt x="4179" y="8638"/>
                  </a:lnTo>
                  <a:lnTo>
                    <a:pt x="4078" y="8612"/>
                  </a:lnTo>
                  <a:lnTo>
                    <a:pt x="3850" y="8612"/>
                  </a:lnTo>
                  <a:lnTo>
                    <a:pt x="3647" y="8562"/>
                  </a:lnTo>
                  <a:lnTo>
                    <a:pt x="3419" y="8511"/>
                  </a:lnTo>
                  <a:lnTo>
                    <a:pt x="3217" y="8435"/>
                  </a:lnTo>
                  <a:lnTo>
                    <a:pt x="3039" y="8334"/>
                  </a:lnTo>
                  <a:lnTo>
                    <a:pt x="2837" y="8232"/>
                  </a:lnTo>
                  <a:lnTo>
                    <a:pt x="2659" y="8106"/>
                  </a:lnTo>
                  <a:lnTo>
                    <a:pt x="2508" y="7954"/>
                  </a:lnTo>
                  <a:lnTo>
                    <a:pt x="2913" y="7827"/>
                  </a:lnTo>
                  <a:lnTo>
                    <a:pt x="3039" y="7777"/>
                  </a:lnTo>
                  <a:lnTo>
                    <a:pt x="3141" y="7701"/>
                  </a:lnTo>
                  <a:lnTo>
                    <a:pt x="3217" y="7599"/>
                  </a:lnTo>
                  <a:lnTo>
                    <a:pt x="3242" y="7473"/>
                  </a:lnTo>
                  <a:lnTo>
                    <a:pt x="3293" y="7118"/>
                  </a:lnTo>
                  <a:lnTo>
                    <a:pt x="3495" y="7219"/>
                  </a:lnTo>
                  <a:lnTo>
                    <a:pt x="3698" y="7270"/>
                  </a:lnTo>
                  <a:lnTo>
                    <a:pt x="3926" y="7321"/>
                  </a:lnTo>
                  <a:lnTo>
                    <a:pt x="4129" y="7346"/>
                  </a:lnTo>
                  <a:lnTo>
                    <a:pt x="4331" y="7321"/>
                  </a:lnTo>
                  <a:lnTo>
                    <a:pt x="4534" y="7270"/>
                  </a:lnTo>
                  <a:lnTo>
                    <a:pt x="4762" y="7219"/>
                  </a:lnTo>
                  <a:lnTo>
                    <a:pt x="4964" y="7118"/>
                  </a:lnTo>
                  <a:lnTo>
                    <a:pt x="4990" y="7447"/>
                  </a:lnTo>
                  <a:lnTo>
                    <a:pt x="5040" y="7574"/>
                  </a:lnTo>
                  <a:lnTo>
                    <a:pt x="5091" y="7675"/>
                  </a:lnTo>
                  <a:lnTo>
                    <a:pt x="5192" y="7777"/>
                  </a:lnTo>
                  <a:lnTo>
                    <a:pt x="5319" y="7827"/>
                  </a:lnTo>
                  <a:lnTo>
                    <a:pt x="5749" y="7954"/>
                  </a:lnTo>
                  <a:lnTo>
                    <a:pt x="5471" y="8182"/>
                  </a:lnTo>
                  <a:lnTo>
                    <a:pt x="5319" y="8283"/>
                  </a:lnTo>
                  <a:lnTo>
                    <a:pt x="5142" y="8384"/>
                  </a:lnTo>
                  <a:lnTo>
                    <a:pt x="5066" y="8435"/>
                  </a:lnTo>
                  <a:lnTo>
                    <a:pt x="5015" y="8536"/>
                  </a:lnTo>
                  <a:lnTo>
                    <a:pt x="4990" y="8638"/>
                  </a:lnTo>
                  <a:lnTo>
                    <a:pt x="5015" y="8739"/>
                  </a:lnTo>
                  <a:lnTo>
                    <a:pt x="5091" y="8790"/>
                  </a:lnTo>
                  <a:lnTo>
                    <a:pt x="5167" y="8866"/>
                  </a:lnTo>
                  <a:lnTo>
                    <a:pt x="5268" y="8866"/>
                  </a:lnTo>
                  <a:lnTo>
                    <a:pt x="5370" y="8840"/>
                  </a:lnTo>
                  <a:lnTo>
                    <a:pt x="5648" y="8714"/>
                  </a:lnTo>
                  <a:lnTo>
                    <a:pt x="5876" y="8536"/>
                  </a:lnTo>
                  <a:lnTo>
                    <a:pt x="6104" y="8334"/>
                  </a:lnTo>
                  <a:lnTo>
                    <a:pt x="6307" y="8106"/>
                  </a:lnTo>
                  <a:lnTo>
                    <a:pt x="6788" y="8258"/>
                  </a:lnTo>
                  <a:lnTo>
                    <a:pt x="6940" y="8308"/>
                  </a:lnTo>
                  <a:lnTo>
                    <a:pt x="7067" y="8384"/>
                  </a:lnTo>
                  <a:lnTo>
                    <a:pt x="7193" y="8460"/>
                  </a:lnTo>
                  <a:lnTo>
                    <a:pt x="7295" y="8562"/>
                  </a:lnTo>
                  <a:lnTo>
                    <a:pt x="7396" y="8688"/>
                  </a:lnTo>
                  <a:lnTo>
                    <a:pt x="7472" y="8815"/>
                  </a:lnTo>
                  <a:lnTo>
                    <a:pt x="7522" y="8967"/>
                  </a:lnTo>
                  <a:lnTo>
                    <a:pt x="7548" y="9119"/>
                  </a:lnTo>
                  <a:lnTo>
                    <a:pt x="7725" y="10056"/>
                  </a:lnTo>
                  <a:lnTo>
                    <a:pt x="7750" y="10132"/>
                  </a:lnTo>
                  <a:lnTo>
                    <a:pt x="7826" y="10208"/>
                  </a:lnTo>
                  <a:lnTo>
                    <a:pt x="7902" y="10259"/>
                  </a:lnTo>
                  <a:lnTo>
                    <a:pt x="8029" y="10284"/>
                  </a:lnTo>
                  <a:lnTo>
                    <a:pt x="8130" y="10233"/>
                  </a:lnTo>
                  <a:lnTo>
                    <a:pt x="8181" y="10183"/>
                  </a:lnTo>
                  <a:lnTo>
                    <a:pt x="8232" y="10081"/>
                  </a:lnTo>
                  <a:lnTo>
                    <a:pt x="8232" y="9980"/>
                  </a:lnTo>
                  <a:lnTo>
                    <a:pt x="8080" y="9018"/>
                  </a:lnTo>
                  <a:lnTo>
                    <a:pt x="8004" y="8764"/>
                  </a:lnTo>
                  <a:lnTo>
                    <a:pt x="7902" y="8536"/>
                  </a:lnTo>
                  <a:lnTo>
                    <a:pt x="7776" y="8334"/>
                  </a:lnTo>
                  <a:lnTo>
                    <a:pt x="7598" y="8131"/>
                  </a:lnTo>
                  <a:lnTo>
                    <a:pt x="7826" y="7827"/>
                  </a:lnTo>
                  <a:lnTo>
                    <a:pt x="7978" y="7498"/>
                  </a:lnTo>
                  <a:lnTo>
                    <a:pt x="8105" y="7143"/>
                  </a:lnTo>
                  <a:lnTo>
                    <a:pt x="8181" y="6763"/>
                  </a:lnTo>
                  <a:lnTo>
                    <a:pt x="8181" y="6384"/>
                  </a:lnTo>
                  <a:lnTo>
                    <a:pt x="8156" y="6004"/>
                  </a:lnTo>
                  <a:lnTo>
                    <a:pt x="8080" y="5649"/>
                  </a:lnTo>
                  <a:lnTo>
                    <a:pt x="8004" y="5497"/>
                  </a:lnTo>
                  <a:lnTo>
                    <a:pt x="7928" y="5320"/>
                  </a:lnTo>
                  <a:lnTo>
                    <a:pt x="7826" y="5142"/>
                  </a:lnTo>
                  <a:lnTo>
                    <a:pt x="7674" y="4990"/>
                  </a:lnTo>
                  <a:lnTo>
                    <a:pt x="7776" y="4737"/>
                  </a:lnTo>
                  <a:lnTo>
                    <a:pt x="7852" y="4484"/>
                  </a:lnTo>
                  <a:lnTo>
                    <a:pt x="7902" y="4231"/>
                  </a:lnTo>
                  <a:lnTo>
                    <a:pt x="7902" y="3952"/>
                  </a:lnTo>
                  <a:lnTo>
                    <a:pt x="7902" y="3749"/>
                  </a:lnTo>
                  <a:lnTo>
                    <a:pt x="7877" y="3547"/>
                  </a:lnTo>
                  <a:lnTo>
                    <a:pt x="7826" y="3344"/>
                  </a:lnTo>
                  <a:lnTo>
                    <a:pt x="7776" y="3142"/>
                  </a:lnTo>
                  <a:lnTo>
                    <a:pt x="7700" y="2964"/>
                  </a:lnTo>
                  <a:lnTo>
                    <a:pt x="7598" y="2787"/>
                  </a:lnTo>
                  <a:lnTo>
                    <a:pt x="7497" y="2610"/>
                  </a:lnTo>
                  <a:lnTo>
                    <a:pt x="7370" y="2458"/>
                  </a:lnTo>
                  <a:lnTo>
                    <a:pt x="7370" y="2280"/>
                  </a:lnTo>
                  <a:lnTo>
                    <a:pt x="7370" y="2103"/>
                  </a:lnTo>
                  <a:lnTo>
                    <a:pt x="7345" y="1926"/>
                  </a:lnTo>
                  <a:lnTo>
                    <a:pt x="7295" y="1774"/>
                  </a:lnTo>
                  <a:lnTo>
                    <a:pt x="7244" y="1622"/>
                  </a:lnTo>
                  <a:lnTo>
                    <a:pt x="7168" y="1495"/>
                  </a:lnTo>
                  <a:lnTo>
                    <a:pt x="7092" y="1343"/>
                  </a:lnTo>
                  <a:lnTo>
                    <a:pt x="6889" y="1090"/>
                  </a:lnTo>
                  <a:lnTo>
                    <a:pt x="6636" y="887"/>
                  </a:lnTo>
                  <a:lnTo>
                    <a:pt x="6509" y="811"/>
                  </a:lnTo>
                  <a:lnTo>
                    <a:pt x="6357" y="735"/>
                  </a:lnTo>
                  <a:lnTo>
                    <a:pt x="6205" y="685"/>
                  </a:lnTo>
                  <a:lnTo>
                    <a:pt x="6053" y="634"/>
                  </a:lnTo>
                  <a:lnTo>
                    <a:pt x="5876" y="609"/>
                  </a:lnTo>
                  <a:lnTo>
                    <a:pt x="5724" y="583"/>
                  </a:lnTo>
                  <a:lnTo>
                    <a:pt x="5547" y="457"/>
                  </a:lnTo>
                  <a:lnTo>
                    <a:pt x="5370" y="330"/>
                  </a:lnTo>
                  <a:lnTo>
                    <a:pt x="5192" y="229"/>
                  </a:lnTo>
                  <a:lnTo>
                    <a:pt x="4990" y="153"/>
                  </a:lnTo>
                  <a:lnTo>
                    <a:pt x="4787" y="102"/>
                  </a:lnTo>
                  <a:lnTo>
                    <a:pt x="4584" y="52"/>
                  </a:lnTo>
                  <a:lnTo>
                    <a:pt x="4382" y="26"/>
                  </a:lnTo>
                  <a:lnTo>
                    <a:pt x="415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marL="0" marR="0" lvl="0" indent="0" defTabSz="12190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3623;p53">
              <a:extLst>
                <a:ext uri="{FF2B5EF4-FFF2-40B4-BE49-F238E27FC236}">
                  <a16:creationId xmlns="" xmlns:a16="http://schemas.microsoft.com/office/drawing/2014/main" id="{C1E017EE-253F-3B2F-C0C8-52B130A8803A}"/>
                </a:ext>
              </a:extLst>
            </p:cNvPr>
            <p:cNvSpPr/>
            <p:nvPr/>
          </p:nvSpPr>
          <p:spPr>
            <a:xfrm>
              <a:off x="5825725" y="2860000"/>
              <a:ext cx="13325" cy="22200"/>
            </a:xfrm>
            <a:custGeom>
              <a:avLst/>
              <a:gdLst/>
              <a:ahLst/>
              <a:cxnLst/>
              <a:rect l="l" t="t" r="r" b="b"/>
              <a:pathLst>
                <a:path w="533" h="888" extrusionOk="0">
                  <a:moveTo>
                    <a:pt x="254" y="1"/>
                  </a:moveTo>
                  <a:lnTo>
                    <a:pt x="152" y="26"/>
                  </a:lnTo>
                  <a:lnTo>
                    <a:pt x="76" y="77"/>
                  </a:lnTo>
                  <a:lnTo>
                    <a:pt x="26" y="153"/>
                  </a:lnTo>
                  <a:lnTo>
                    <a:pt x="0" y="254"/>
                  </a:lnTo>
                  <a:lnTo>
                    <a:pt x="0" y="609"/>
                  </a:lnTo>
                  <a:lnTo>
                    <a:pt x="26" y="735"/>
                  </a:lnTo>
                  <a:lnTo>
                    <a:pt x="76" y="811"/>
                  </a:lnTo>
                  <a:lnTo>
                    <a:pt x="152" y="862"/>
                  </a:lnTo>
                  <a:lnTo>
                    <a:pt x="254" y="887"/>
                  </a:lnTo>
                  <a:lnTo>
                    <a:pt x="355" y="862"/>
                  </a:lnTo>
                  <a:lnTo>
                    <a:pt x="456" y="811"/>
                  </a:lnTo>
                  <a:lnTo>
                    <a:pt x="507" y="735"/>
                  </a:lnTo>
                  <a:lnTo>
                    <a:pt x="532" y="609"/>
                  </a:lnTo>
                  <a:lnTo>
                    <a:pt x="532" y="254"/>
                  </a:lnTo>
                  <a:lnTo>
                    <a:pt x="507" y="153"/>
                  </a:lnTo>
                  <a:lnTo>
                    <a:pt x="456" y="77"/>
                  </a:lnTo>
                  <a:lnTo>
                    <a:pt x="355" y="26"/>
                  </a:lnTo>
                  <a:lnTo>
                    <a:pt x="25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marL="0" marR="0" lvl="0" indent="0" defTabSz="12190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3624;p53">
              <a:extLst>
                <a:ext uri="{FF2B5EF4-FFF2-40B4-BE49-F238E27FC236}">
                  <a16:creationId xmlns="" xmlns:a16="http://schemas.microsoft.com/office/drawing/2014/main" id="{9B193C09-EE90-FD0E-93D4-92E2A4EC474B}"/>
                </a:ext>
              </a:extLst>
            </p:cNvPr>
            <p:cNvSpPr/>
            <p:nvPr/>
          </p:nvSpPr>
          <p:spPr>
            <a:xfrm>
              <a:off x="5778225" y="2860000"/>
              <a:ext cx="12700" cy="22200"/>
            </a:xfrm>
            <a:custGeom>
              <a:avLst/>
              <a:gdLst/>
              <a:ahLst/>
              <a:cxnLst/>
              <a:rect l="l" t="t" r="r" b="b"/>
              <a:pathLst>
                <a:path w="508" h="888" extrusionOk="0">
                  <a:moveTo>
                    <a:pt x="254" y="1"/>
                  </a:moveTo>
                  <a:lnTo>
                    <a:pt x="153" y="26"/>
                  </a:lnTo>
                  <a:lnTo>
                    <a:pt x="77" y="77"/>
                  </a:lnTo>
                  <a:lnTo>
                    <a:pt x="26" y="153"/>
                  </a:lnTo>
                  <a:lnTo>
                    <a:pt x="1" y="254"/>
                  </a:lnTo>
                  <a:lnTo>
                    <a:pt x="1" y="609"/>
                  </a:lnTo>
                  <a:lnTo>
                    <a:pt x="26" y="735"/>
                  </a:lnTo>
                  <a:lnTo>
                    <a:pt x="77" y="811"/>
                  </a:lnTo>
                  <a:lnTo>
                    <a:pt x="153" y="862"/>
                  </a:lnTo>
                  <a:lnTo>
                    <a:pt x="254" y="887"/>
                  </a:lnTo>
                  <a:lnTo>
                    <a:pt x="355" y="862"/>
                  </a:lnTo>
                  <a:lnTo>
                    <a:pt x="431" y="811"/>
                  </a:lnTo>
                  <a:lnTo>
                    <a:pt x="507" y="735"/>
                  </a:lnTo>
                  <a:lnTo>
                    <a:pt x="507" y="609"/>
                  </a:lnTo>
                  <a:lnTo>
                    <a:pt x="507" y="254"/>
                  </a:lnTo>
                  <a:lnTo>
                    <a:pt x="507" y="153"/>
                  </a:lnTo>
                  <a:lnTo>
                    <a:pt x="431" y="77"/>
                  </a:lnTo>
                  <a:lnTo>
                    <a:pt x="355" y="26"/>
                  </a:lnTo>
                  <a:lnTo>
                    <a:pt x="25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marL="0" marR="0" lvl="0" indent="0" defTabSz="12190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3625;p53">
              <a:extLst>
                <a:ext uri="{FF2B5EF4-FFF2-40B4-BE49-F238E27FC236}">
                  <a16:creationId xmlns="" xmlns:a16="http://schemas.microsoft.com/office/drawing/2014/main" id="{7FA02A98-7EAE-91A8-7CE8-27844F183E1F}"/>
                </a:ext>
              </a:extLst>
            </p:cNvPr>
            <p:cNvSpPr/>
            <p:nvPr/>
          </p:nvSpPr>
          <p:spPr>
            <a:xfrm>
              <a:off x="5697825" y="2634600"/>
              <a:ext cx="127300" cy="131725"/>
            </a:xfrm>
            <a:custGeom>
              <a:avLst/>
              <a:gdLst/>
              <a:ahLst/>
              <a:cxnLst/>
              <a:rect l="l" t="t" r="r" b="b"/>
              <a:pathLst>
                <a:path w="5092" h="5269" extrusionOk="0">
                  <a:moveTo>
                    <a:pt x="4382" y="532"/>
                  </a:moveTo>
                  <a:lnTo>
                    <a:pt x="4458" y="557"/>
                  </a:lnTo>
                  <a:lnTo>
                    <a:pt x="4508" y="583"/>
                  </a:lnTo>
                  <a:lnTo>
                    <a:pt x="4559" y="659"/>
                  </a:lnTo>
                  <a:lnTo>
                    <a:pt x="4559" y="735"/>
                  </a:lnTo>
                  <a:lnTo>
                    <a:pt x="4559" y="3597"/>
                  </a:lnTo>
                  <a:lnTo>
                    <a:pt x="4559" y="3673"/>
                  </a:lnTo>
                  <a:lnTo>
                    <a:pt x="4508" y="3723"/>
                  </a:lnTo>
                  <a:lnTo>
                    <a:pt x="4458" y="3774"/>
                  </a:lnTo>
                  <a:lnTo>
                    <a:pt x="4002" y="3774"/>
                  </a:lnTo>
                  <a:lnTo>
                    <a:pt x="3901" y="3799"/>
                  </a:lnTo>
                  <a:lnTo>
                    <a:pt x="3774" y="3825"/>
                  </a:lnTo>
                  <a:lnTo>
                    <a:pt x="3698" y="3875"/>
                  </a:lnTo>
                  <a:lnTo>
                    <a:pt x="3597" y="3951"/>
                  </a:lnTo>
                  <a:lnTo>
                    <a:pt x="3546" y="4027"/>
                  </a:lnTo>
                  <a:lnTo>
                    <a:pt x="3495" y="4129"/>
                  </a:lnTo>
                  <a:lnTo>
                    <a:pt x="3445" y="4230"/>
                  </a:lnTo>
                  <a:lnTo>
                    <a:pt x="3445" y="4356"/>
                  </a:lnTo>
                  <a:lnTo>
                    <a:pt x="3445" y="4660"/>
                  </a:lnTo>
                  <a:lnTo>
                    <a:pt x="2381" y="3875"/>
                  </a:lnTo>
                  <a:lnTo>
                    <a:pt x="2229" y="3799"/>
                  </a:lnTo>
                  <a:lnTo>
                    <a:pt x="2052" y="3774"/>
                  </a:lnTo>
                  <a:lnTo>
                    <a:pt x="633" y="3774"/>
                  </a:lnTo>
                  <a:lnTo>
                    <a:pt x="583" y="3723"/>
                  </a:lnTo>
                  <a:lnTo>
                    <a:pt x="532" y="3673"/>
                  </a:lnTo>
                  <a:lnTo>
                    <a:pt x="532" y="3597"/>
                  </a:lnTo>
                  <a:lnTo>
                    <a:pt x="532" y="735"/>
                  </a:lnTo>
                  <a:lnTo>
                    <a:pt x="532" y="659"/>
                  </a:lnTo>
                  <a:lnTo>
                    <a:pt x="583" y="583"/>
                  </a:lnTo>
                  <a:lnTo>
                    <a:pt x="633" y="557"/>
                  </a:lnTo>
                  <a:lnTo>
                    <a:pt x="709" y="532"/>
                  </a:lnTo>
                  <a:close/>
                  <a:moveTo>
                    <a:pt x="709" y="0"/>
                  </a:moveTo>
                  <a:lnTo>
                    <a:pt x="583" y="25"/>
                  </a:lnTo>
                  <a:lnTo>
                    <a:pt x="431" y="76"/>
                  </a:lnTo>
                  <a:lnTo>
                    <a:pt x="329" y="127"/>
                  </a:lnTo>
                  <a:lnTo>
                    <a:pt x="203" y="228"/>
                  </a:lnTo>
                  <a:lnTo>
                    <a:pt x="127" y="329"/>
                  </a:lnTo>
                  <a:lnTo>
                    <a:pt x="51" y="456"/>
                  </a:lnTo>
                  <a:lnTo>
                    <a:pt x="25" y="583"/>
                  </a:lnTo>
                  <a:lnTo>
                    <a:pt x="0" y="735"/>
                  </a:lnTo>
                  <a:lnTo>
                    <a:pt x="0" y="3597"/>
                  </a:lnTo>
                  <a:lnTo>
                    <a:pt x="25" y="3723"/>
                  </a:lnTo>
                  <a:lnTo>
                    <a:pt x="51" y="3875"/>
                  </a:lnTo>
                  <a:lnTo>
                    <a:pt x="127" y="3977"/>
                  </a:lnTo>
                  <a:lnTo>
                    <a:pt x="203" y="4103"/>
                  </a:lnTo>
                  <a:lnTo>
                    <a:pt x="329" y="4179"/>
                  </a:lnTo>
                  <a:lnTo>
                    <a:pt x="431" y="4255"/>
                  </a:lnTo>
                  <a:lnTo>
                    <a:pt x="583" y="4281"/>
                  </a:lnTo>
                  <a:lnTo>
                    <a:pt x="709" y="4306"/>
                  </a:lnTo>
                  <a:lnTo>
                    <a:pt x="2077" y="4306"/>
                  </a:lnTo>
                  <a:lnTo>
                    <a:pt x="3318" y="5192"/>
                  </a:lnTo>
                  <a:lnTo>
                    <a:pt x="3394" y="5243"/>
                  </a:lnTo>
                  <a:lnTo>
                    <a:pt x="3470" y="5268"/>
                  </a:lnTo>
                  <a:lnTo>
                    <a:pt x="3597" y="5268"/>
                  </a:lnTo>
                  <a:lnTo>
                    <a:pt x="3749" y="5243"/>
                  </a:lnTo>
                  <a:lnTo>
                    <a:pt x="3825" y="5167"/>
                  </a:lnTo>
                  <a:lnTo>
                    <a:pt x="3901" y="5091"/>
                  </a:lnTo>
                  <a:lnTo>
                    <a:pt x="3951" y="4990"/>
                  </a:lnTo>
                  <a:lnTo>
                    <a:pt x="3951" y="4863"/>
                  </a:lnTo>
                  <a:lnTo>
                    <a:pt x="3951" y="4356"/>
                  </a:lnTo>
                  <a:lnTo>
                    <a:pt x="3977" y="4306"/>
                  </a:lnTo>
                  <a:lnTo>
                    <a:pt x="4382" y="4306"/>
                  </a:lnTo>
                  <a:lnTo>
                    <a:pt x="4508" y="4281"/>
                  </a:lnTo>
                  <a:lnTo>
                    <a:pt x="4660" y="4255"/>
                  </a:lnTo>
                  <a:lnTo>
                    <a:pt x="4762" y="4179"/>
                  </a:lnTo>
                  <a:lnTo>
                    <a:pt x="4888" y="4103"/>
                  </a:lnTo>
                  <a:lnTo>
                    <a:pt x="4964" y="3977"/>
                  </a:lnTo>
                  <a:lnTo>
                    <a:pt x="5040" y="3875"/>
                  </a:lnTo>
                  <a:lnTo>
                    <a:pt x="5066" y="3723"/>
                  </a:lnTo>
                  <a:lnTo>
                    <a:pt x="5091" y="3597"/>
                  </a:lnTo>
                  <a:lnTo>
                    <a:pt x="5091" y="735"/>
                  </a:lnTo>
                  <a:lnTo>
                    <a:pt x="5066" y="583"/>
                  </a:lnTo>
                  <a:lnTo>
                    <a:pt x="5040" y="456"/>
                  </a:lnTo>
                  <a:lnTo>
                    <a:pt x="4964" y="329"/>
                  </a:lnTo>
                  <a:lnTo>
                    <a:pt x="4888" y="228"/>
                  </a:lnTo>
                  <a:lnTo>
                    <a:pt x="4762" y="127"/>
                  </a:lnTo>
                  <a:lnTo>
                    <a:pt x="4660" y="76"/>
                  </a:lnTo>
                  <a:lnTo>
                    <a:pt x="4508" y="25"/>
                  </a:lnTo>
                  <a:lnTo>
                    <a:pt x="438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marL="0" marR="0" lvl="0" indent="0" defTabSz="12190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3626;p53">
              <a:extLst>
                <a:ext uri="{FF2B5EF4-FFF2-40B4-BE49-F238E27FC236}">
                  <a16:creationId xmlns="" xmlns:a16="http://schemas.microsoft.com/office/drawing/2014/main" id="{055DDB95-5329-9EE1-9A5B-D01C7CEE6EB4}"/>
                </a:ext>
              </a:extLst>
            </p:cNvPr>
            <p:cNvSpPr/>
            <p:nvPr/>
          </p:nvSpPr>
          <p:spPr>
            <a:xfrm>
              <a:off x="5732000" y="2657375"/>
              <a:ext cx="58925" cy="62100"/>
            </a:xfrm>
            <a:custGeom>
              <a:avLst/>
              <a:gdLst/>
              <a:ahLst/>
              <a:cxnLst/>
              <a:rect l="l" t="t" r="r" b="b"/>
              <a:pathLst>
                <a:path w="2357" h="2484" extrusionOk="0">
                  <a:moveTo>
                    <a:pt x="1318" y="913"/>
                  </a:moveTo>
                  <a:lnTo>
                    <a:pt x="1267" y="1090"/>
                  </a:lnTo>
                  <a:lnTo>
                    <a:pt x="1166" y="1217"/>
                  </a:lnTo>
                  <a:lnTo>
                    <a:pt x="1090" y="1090"/>
                  </a:lnTo>
                  <a:lnTo>
                    <a:pt x="1039" y="913"/>
                  </a:lnTo>
                  <a:close/>
                  <a:moveTo>
                    <a:pt x="1166" y="1"/>
                  </a:moveTo>
                  <a:lnTo>
                    <a:pt x="1065" y="26"/>
                  </a:lnTo>
                  <a:lnTo>
                    <a:pt x="989" y="77"/>
                  </a:lnTo>
                  <a:lnTo>
                    <a:pt x="938" y="153"/>
                  </a:lnTo>
                  <a:lnTo>
                    <a:pt x="913" y="254"/>
                  </a:lnTo>
                  <a:lnTo>
                    <a:pt x="913" y="406"/>
                  </a:lnTo>
                  <a:lnTo>
                    <a:pt x="254" y="406"/>
                  </a:lnTo>
                  <a:lnTo>
                    <a:pt x="153" y="431"/>
                  </a:lnTo>
                  <a:lnTo>
                    <a:pt x="77" y="482"/>
                  </a:lnTo>
                  <a:lnTo>
                    <a:pt x="26" y="558"/>
                  </a:lnTo>
                  <a:lnTo>
                    <a:pt x="1" y="659"/>
                  </a:lnTo>
                  <a:lnTo>
                    <a:pt x="26" y="761"/>
                  </a:lnTo>
                  <a:lnTo>
                    <a:pt x="77" y="837"/>
                  </a:lnTo>
                  <a:lnTo>
                    <a:pt x="153" y="913"/>
                  </a:lnTo>
                  <a:lnTo>
                    <a:pt x="482" y="913"/>
                  </a:lnTo>
                  <a:lnTo>
                    <a:pt x="533" y="1115"/>
                  </a:lnTo>
                  <a:lnTo>
                    <a:pt x="634" y="1293"/>
                  </a:lnTo>
                  <a:lnTo>
                    <a:pt x="710" y="1470"/>
                  </a:lnTo>
                  <a:lnTo>
                    <a:pt x="811" y="1647"/>
                  </a:lnTo>
                  <a:lnTo>
                    <a:pt x="634" y="1774"/>
                  </a:lnTo>
                  <a:lnTo>
                    <a:pt x="406" y="1900"/>
                  </a:lnTo>
                  <a:lnTo>
                    <a:pt x="203" y="2002"/>
                  </a:lnTo>
                  <a:lnTo>
                    <a:pt x="127" y="2052"/>
                  </a:lnTo>
                  <a:lnTo>
                    <a:pt x="77" y="2128"/>
                  </a:lnTo>
                  <a:lnTo>
                    <a:pt x="51" y="2230"/>
                  </a:lnTo>
                  <a:lnTo>
                    <a:pt x="77" y="2331"/>
                  </a:lnTo>
                  <a:lnTo>
                    <a:pt x="127" y="2407"/>
                  </a:lnTo>
                  <a:lnTo>
                    <a:pt x="178" y="2458"/>
                  </a:lnTo>
                  <a:lnTo>
                    <a:pt x="254" y="2483"/>
                  </a:lnTo>
                  <a:lnTo>
                    <a:pt x="305" y="2483"/>
                  </a:lnTo>
                  <a:lnTo>
                    <a:pt x="431" y="2458"/>
                  </a:lnTo>
                  <a:lnTo>
                    <a:pt x="634" y="2382"/>
                  </a:lnTo>
                  <a:lnTo>
                    <a:pt x="913" y="2230"/>
                  </a:lnTo>
                  <a:lnTo>
                    <a:pt x="1166" y="2027"/>
                  </a:lnTo>
                  <a:lnTo>
                    <a:pt x="1445" y="2230"/>
                  </a:lnTo>
                  <a:lnTo>
                    <a:pt x="1723" y="2382"/>
                  </a:lnTo>
                  <a:lnTo>
                    <a:pt x="1926" y="2458"/>
                  </a:lnTo>
                  <a:lnTo>
                    <a:pt x="2027" y="2483"/>
                  </a:lnTo>
                  <a:lnTo>
                    <a:pt x="2103" y="2483"/>
                  </a:lnTo>
                  <a:lnTo>
                    <a:pt x="2179" y="2458"/>
                  </a:lnTo>
                  <a:lnTo>
                    <a:pt x="2230" y="2407"/>
                  </a:lnTo>
                  <a:lnTo>
                    <a:pt x="2280" y="2331"/>
                  </a:lnTo>
                  <a:lnTo>
                    <a:pt x="2306" y="2230"/>
                  </a:lnTo>
                  <a:lnTo>
                    <a:pt x="2280" y="2128"/>
                  </a:lnTo>
                  <a:lnTo>
                    <a:pt x="2230" y="2052"/>
                  </a:lnTo>
                  <a:lnTo>
                    <a:pt x="2154" y="2002"/>
                  </a:lnTo>
                  <a:lnTo>
                    <a:pt x="1951" y="1900"/>
                  </a:lnTo>
                  <a:lnTo>
                    <a:pt x="1723" y="1774"/>
                  </a:lnTo>
                  <a:lnTo>
                    <a:pt x="1521" y="1647"/>
                  </a:lnTo>
                  <a:lnTo>
                    <a:pt x="1647" y="1470"/>
                  </a:lnTo>
                  <a:lnTo>
                    <a:pt x="1723" y="1293"/>
                  </a:lnTo>
                  <a:lnTo>
                    <a:pt x="1799" y="1115"/>
                  </a:lnTo>
                  <a:lnTo>
                    <a:pt x="1875" y="913"/>
                  </a:lnTo>
                  <a:lnTo>
                    <a:pt x="2179" y="913"/>
                  </a:lnTo>
                  <a:lnTo>
                    <a:pt x="2280" y="837"/>
                  </a:lnTo>
                  <a:lnTo>
                    <a:pt x="2331" y="761"/>
                  </a:lnTo>
                  <a:lnTo>
                    <a:pt x="2356" y="659"/>
                  </a:lnTo>
                  <a:lnTo>
                    <a:pt x="2331" y="558"/>
                  </a:lnTo>
                  <a:lnTo>
                    <a:pt x="2280" y="482"/>
                  </a:lnTo>
                  <a:lnTo>
                    <a:pt x="2179" y="431"/>
                  </a:lnTo>
                  <a:lnTo>
                    <a:pt x="2078" y="406"/>
                  </a:lnTo>
                  <a:lnTo>
                    <a:pt x="1445" y="406"/>
                  </a:lnTo>
                  <a:lnTo>
                    <a:pt x="1445" y="254"/>
                  </a:lnTo>
                  <a:lnTo>
                    <a:pt x="1419" y="153"/>
                  </a:lnTo>
                  <a:lnTo>
                    <a:pt x="1369" y="77"/>
                  </a:lnTo>
                  <a:lnTo>
                    <a:pt x="1267" y="26"/>
                  </a:lnTo>
                  <a:lnTo>
                    <a:pt x="1166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marL="0" marR="0" lvl="0" indent="0" defTabSz="12190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3627;p53">
              <a:extLst>
                <a:ext uri="{FF2B5EF4-FFF2-40B4-BE49-F238E27FC236}">
                  <a16:creationId xmlns="" xmlns:a16="http://schemas.microsoft.com/office/drawing/2014/main" id="{2E5529D8-CBE3-832D-17FC-A45ABBCEBA99}"/>
                </a:ext>
              </a:extLst>
            </p:cNvPr>
            <p:cNvSpPr/>
            <p:nvPr/>
          </p:nvSpPr>
          <p:spPr>
            <a:xfrm>
              <a:off x="5550925" y="2634600"/>
              <a:ext cx="127275" cy="131725"/>
            </a:xfrm>
            <a:custGeom>
              <a:avLst/>
              <a:gdLst/>
              <a:ahLst/>
              <a:cxnLst/>
              <a:rect l="l" t="t" r="r" b="b"/>
              <a:pathLst>
                <a:path w="5091" h="5269" extrusionOk="0">
                  <a:moveTo>
                    <a:pt x="735" y="0"/>
                  </a:moveTo>
                  <a:lnTo>
                    <a:pt x="583" y="25"/>
                  </a:lnTo>
                  <a:lnTo>
                    <a:pt x="456" y="76"/>
                  </a:lnTo>
                  <a:lnTo>
                    <a:pt x="329" y="127"/>
                  </a:lnTo>
                  <a:lnTo>
                    <a:pt x="228" y="228"/>
                  </a:lnTo>
                  <a:lnTo>
                    <a:pt x="127" y="329"/>
                  </a:lnTo>
                  <a:lnTo>
                    <a:pt x="76" y="456"/>
                  </a:lnTo>
                  <a:lnTo>
                    <a:pt x="25" y="583"/>
                  </a:lnTo>
                  <a:lnTo>
                    <a:pt x="0" y="735"/>
                  </a:lnTo>
                  <a:lnTo>
                    <a:pt x="0" y="1368"/>
                  </a:lnTo>
                  <a:lnTo>
                    <a:pt x="25" y="1469"/>
                  </a:lnTo>
                  <a:lnTo>
                    <a:pt x="76" y="1570"/>
                  </a:lnTo>
                  <a:lnTo>
                    <a:pt x="177" y="1621"/>
                  </a:lnTo>
                  <a:lnTo>
                    <a:pt x="279" y="1646"/>
                  </a:lnTo>
                  <a:lnTo>
                    <a:pt x="380" y="1621"/>
                  </a:lnTo>
                  <a:lnTo>
                    <a:pt x="456" y="1570"/>
                  </a:lnTo>
                  <a:lnTo>
                    <a:pt x="507" y="1469"/>
                  </a:lnTo>
                  <a:lnTo>
                    <a:pt x="532" y="1368"/>
                  </a:lnTo>
                  <a:lnTo>
                    <a:pt x="532" y="735"/>
                  </a:lnTo>
                  <a:lnTo>
                    <a:pt x="557" y="659"/>
                  </a:lnTo>
                  <a:lnTo>
                    <a:pt x="583" y="583"/>
                  </a:lnTo>
                  <a:lnTo>
                    <a:pt x="659" y="557"/>
                  </a:lnTo>
                  <a:lnTo>
                    <a:pt x="735" y="532"/>
                  </a:lnTo>
                  <a:lnTo>
                    <a:pt x="4382" y="532"/>
                  </a:lnTo>
                  <a:lnTo>
                    <a:pt x="4458" y="557"/>
                  </a:lnTo>
                  <a:lnTo>
                    <a:pt x="4508" y="583"/>
                  </a:lnTo>
                  <a:lnTo>
                    <a:pt x="4559" y="659"/>
                  </a:lnTo>
                  <a:lnTo>
                    <a:pt x="4584" y="735"/>
                  </a:lnTo>
                  <a:lnTo>
                    <a:pt x="4584" y="3597"/>
                  </a:lnTo>
                  <a:lnTo>
                    <a:pt x="4559" y="3673"/>
                  </a:lnTo>
                  <a:lnTo>
                    <a:pt x="4508" y="3723"/>
                  </a:lnTo>
                  <a:lnTo>
                    <a:pt x="4458" y="3774"/>
                  </a:lnTo>
                  <a:lnTo>
                    <a:pt x="3065" y="3774"/>
                  </a:lnTo>
                  <a:lnTo>
                    <a:pt x="2887" y="3799"/>
                  </a:lnTo>
                  <a:lnTo>
                    <a:pt x="2710" y="3875"/>
                  </a:lnTo>
                  <a:lnTo>
                    <a:pt x="1672" y="4660"/>
                  </a:lnTo>
                  <a:lnTo>
                    <a:pt x="1672" y="4356"/>
                  </a:lnTo>
                  <a:lnTo>
                    <a:pt x="1646" y="4230"/>
                  </a:lnTo>
                  <a:lnTo>
                    <a:pt x="1621" y="4129"/>
                  </a:lnTo>
                  <a:lnTo>
                    <a:pt x="1570" y="4027"/>
                  </a:lnTo>
                  <a:lnTo>
                    <a:pt x="1494" y="3951"/>
                  </a:lnTo>
                  <a:lnTo>
                    <a:pt x="1418" y="3875"/>
                  </a:lnTo>
                  <a:lnTo>
                    <a:pt x="1317" y="3825"/>
                  </a:lnTo>
                  <a:lnTo>
                    <a:pt x="1216" y="3799"/>
                  </a:lnTo>
                  <a:lnTo>
                    <a:pt x="1089" y="3774"/>
                  </a:lnTo>
                  <a:lnTo>
                    <a:pt x="659" y="3774"/>
                  </a:lnTo>
                  <a:lnTo>
                    <a:pt x="583" y="3723"/>
                  </a:lnTo>
                  <a:lnTo>
                    <a:pt x="557" y="3673"/>
                  </a:lnTo>
                  <a:lnTo>
                    <a:pt x="532" y="3597"/>
                  </a:lnTo>
                  <a:lnTo>
                    <a:pt x="532" y="2660"/>
                  </a:lnTo>
                  <a:lnTo>
                    <a:pt x="507" y="2533"/>
                  </a:lnTo>
                  <a:lnTo>
                    <a:pt x="456" y="2457"/>
                  </a:lnTo>
                  <a:lnTo>
                    <a:pt x="380" y="2406"/>
                  </a:lnTo>
                  <a:lnTo>
                    <a:pt x="279" y="2381"/>
                  </a:lnTo>
                  <a:lnTo>
                    <a:pt x="177" y="2406"/>
                  </a:lnTo>
                  <a:lnTo>
                    <a:pt x="76" y="2457"/>
                  </a:lnTo>
                  <a:lnTo>
                    <a:pt x="25" y="2533"/>
                  </a:lnTo>
                  <a:lnTo>
                    <a:pt x="0" y="2660"/>
                  </a:lnTo>
                  <a:lnTo>
                    <a:pt x="0" y="3597"/>
                  </a:lnTo>
                  <a:lnTo>
                    <a:pt x="25" y="3723"/>
                  </a:lnTo>
                  <a:lnTo>
                    <a:pt x="76" y="3875"/>
                  </a:lnTo>
                  <a:lnTo>
                    <a:pt x="127" y="3977"/>
                  </a:lnTo>
                  <a:lnTo>
                    <a:pt x="228" y="4103"/>
                  </a:lnTo>
                  <a:lnTo>
                    <a:pt x="329" y="4179"/>
                  </a:lnTo>
                  <a:lnTo>
                    <a:pt x="456" y="4255"/>
                  </a:lnTo>
                  <a:lnTo>
                    <a:pt x="583" y="4281"/>
                  </a:lnTo>
                  <a:lnTo>
                    <a:pt x="735" y="4306"/>
                  </a:lnTo>
                  <a:lnTo>
                    <a:pt x="1114" y="4306"/>
                  </a:lnTo>
                  <a:lnTo>
                    <a:pt x="1140" y="4356"/>
                  </a:lnTo>
                  <a:lnTo>
                    <a:pt x="1140" y="4863"/>
                  </a:lnTo>
                  <a:lnTo>
                    <a:pt x="1165" y="4990"/>
                  </a:lnTo>
                  <a:lnTo>
                    <a:pt x="1190" y="5091"/>
                  </a:lnTo>
                  <a:lnTo>
                    <a:pt x="1266" y="5167"/>
                  </a:lnTo>
                  <a:lnTo>
                    <a:pt x="1368" y="5243"/>
                  </a:lnTo>
                  <a:lnTo>
                    <a:pt x="1444" y="5268"/>
                  </a:lnTo>
                  <a:lnTo>
                    <a:pt x="1672" y="5268"/>
                  </a:lnTo>
                  <a:lnTo>
                    <a:pt x="1798" y="5192"/>
                  </a:lnTo>
                  <a:lnTo>
                    <a:pt x="3039" y="4306"/>
                  </a:lnTo>
                  <a:lnTo>
                    <a:pt x="4382" y="4306"/>
                  </a:lnTo>
                  <a:lnTo>
                    <a:pt x="4534" y="4281"/>
                  </a:lnTo>
                  <a:lnTo>
                    <a:pt x="4660" y="4255"/>
                  </a:lnTo>
                  <a:lnTo>
                    <a:pt x="4787" y="4179"/>
                  </a:lnTo>
                  <a:lnTo>
                    <a:pt x="4888" y="4103"/>
                  </a:lnTo>
                  <a:lnTo>
                    <a:pt x="4990" y="3977"/>
                  </a:lnTo>
                  <a:lnTo>
                    <a:pt x="5040" y="3875"/>
                  </a:lnTo>
                  <a:lnTo>
                    <a:pt x="5091" y="3723"/>
                  </a:lnTo>
                  <a:lnTo>
                    <a:pt x="5091" y="3597"/>
                  </a:lnTo>
                  <a:lnTo>
                    <a:pt x="5091" y="735"/>
                  </a:lnTo>
                  <a:lnTo>
                    <a:pt x="5091" y="583"/>
                  </a:lnTo>
                  <a:lnTo>
                    <a:pt x="5040" y="456"/>
                  </a:lnTo>
                  <a:lnTo>
                    <a:pt x="4990" y="329"/>
                  </a:lnTo>
                  <a:lnTo>
                    <a:pt x="4888" y="228"/>
                  </a:lnTo>
                  <a:lnTo>
                    <a:pt x="4787" y="127"/>
                  </a:lnTo>
                  <a:lnTo>
                    <a:pt x="4660" y="76"/>
                  </a:lnTo>
                  <a:lnTo>
                    <a:pt x="4534" y="25"/>
                  </a:lnTo>
                  <a:lnTo>
                    <a:pt x="438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marL="0" marR="0" lvl="0" indent="0" defTabSz="12190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3628;p53">
              <a:extLst>
                <a:ext uri="{FF2B5EF4-FFF2-40B4-BE49-F238E27FC236}">
                  <a16:creationId xmlns="" xmlns:a16="http://schemas.microsoft.com/office/drawing/2014/main" id="{AF3091B5-DCC4-F2FB-50B1-D747CEF35AD5}"/>
                </a:ext>
              </a:extLst>
            </p:cNvPr>
            <p:cNvSpPr/>
            <p:nvPr/>
          </p:nvSpPr>
          <p:spPr>
            <a:xfrm>
              <a:off x="5588900" y="2657375"/>
              <a:ext cx="51950" cy="62100"/>
            </a:xfrm>
            <a:custGeom>
              <a:avLst/>
              <a:gdLst/>
              <a:ahLst/>
              <a:cxnLst/>
              <a:rect l="l" t="t" r="r" b="b"/>
              <a:pathLst>
                <a:path w="2078" h="2484" extrusionOk="0">
                  <a:moveTo>
                    <a:pt x="1039" y="913"/>
                  </a:moveTo>
                  <a:lnTo>
                    <a:pt x="1242" y="1495"/>
                  </a:lnTo>
                  <a:lnTo>
                    <a:pt x="811" y="1495"/>
                  </a:lnTo>
                  <a:lnTo>
                    <a:pt x="1039" y="913"/>
                  </a:lnTo>
                  <a:close/>
                  <a:moveTo>
                    <a:pt x="938" y="1"/>
                  </a:moveTo>
                  <a:lnTo>
                    <a:pt x="862" y="52"/>
                  </a:lnTo>
                  <a:lnTo>
                    <a:pt x="786" y="102"/>
                  </a:lnTo>
                  <a:lnTo>
                    <a:pt x="761" y="178"/>
                  </a:lnTo>
                  <a:lnTo>
                    <a:pt x="735" y="204"/>
                  </a:lnTo>
                  <a:lnTo>
                    <a:pt x="1" y="2128"/>
                  </a:lnTo>
                  <a:lnTo>
                    <a:pt x="1" y="2255"/>
                  </a:lnTo>
                  <a:lnTo>
                    <a:pt x="26" y="2331"/>
                  </a:lnTo>
                  <a:lnTo>
                    <a:pt x="77" y="2432"/>
                  </a:lnTo>
                  <a:lnTo>
                    <a:pt x="153" y="2483"/>
                  </a:lnTo>
                  <a:lnTo>
                    <a:pt x="330" y="2483"/>
                  </a:lnTo>
                  <a:lnTo>
                    <a:pt x="406" y="2458"/>
                  </a:lnTo>
                  <a:lnTo>
                    <a:pt x="457" y="2407"/>
                  </a:lnTo>
                  <a:lnTo>
                    <a:pt x="507" y="2331"/>
                  </a:lnTo>
                  <a:lnTo>
                    <a:pt x="609" y="2002"/>
                  </a:lnTo>
                  <a:lnTo>
                    <a:pt x="1444" y="2002"/>
                  </a:lnTo>
                  <a:lnTo>
                    <a:pt x="1571" y="2331"/>
                  </a:lnTo>
                  <a:lnTo>
                    <a:pt x="1622" y="2407"/>
                  </a:lnTo>
                  <a:lnTo>
                    <a:pt x="1698" y="2483"/>
                  </a:lnTo>
                  <a:lnTo>
                    <a:pt x="1900" y="2483"/>
                  </a:lnTo>
                  <a:lnTo>
                    <a:pt x="2002" y="2432"/>
                  </a:lnTo>
                  <a:lnTo>
                    <a:pt x="2052" y="2331"/>
                  </a:lnTo>
                  <a:lnTo>
                    <a:pt x="2078" y="2230"/>
                  </a:lnTo>
                  <a:lnTo>
                    <a:pt x="2052" y="2128"/>
                  </a:lnTo>
                  <a:lnTo>
                    <a:pt x="1318" y="204"/>
                  </a:lnTo>
                  <a:lnTo>
                    <a:pt x="1318" y="178"/>
                  </a:lnTo>
                  <a:lnTo>
                    <a:pt x="1267" y="102"/>
                  </a:lnTo>
                  <a:lnTo>
                    <a:pt x="1216" y="52"/>
                  </a:lnTo>
                  <a:lnTo>
                    <a:pt x="1115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marL="0" marR="0" lvl="0" indent="0" defTabSz="12190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3629;p53">
              <a:extLst>
                <a:ext uri="{FF2B5EF4-FFF2-40B4-BE49-F238E27FC236}">
                  <a16:creationId xmlns="" xmlns:a16="http://schemas.microsoft.com/office/drawing/2014/main" id="{F38DC4C9-596B-74FF-7B57-20A912D23E8E}"/>
                </a:ext>
              </a:extLst>
            </p:cNvPr>
            <p:cNvSpPr/>
            <p:nvPr/>
          </p:nvSpPr>
          <p:spPr>
            <a:xfrm>
              <a:off x="5547750" y="2904325"/>
              <a:ext cx="39925" cy="17125"/>
            </a:xfrm>
            <a:custGeom>
              <a:avLst/>
              <a:gdLst/>
              <a:ahLst/>
              <a:cxnLst/>
              <a:rect l="l" t="t" r="r" b="b"/>
              <a:pathLst>
                <a:path w="1597" h="685" extrusionOk="0">
                  <a:moveTo>
                    <a:pt x="203" y="1"/>
                  </a:moveTo>
                  <a:lnTo>
                    <a:pt x="102" y="26"/>
                  </a:lnTo>
                  <a:lnTo>
                    <a:pt x="26" y="102"/>
                  </a:lnTo>
                  <a:lnTo>
                    <a:pt x="0" y="203"/>
                  </a:lnTo>
                  <a:lnTo>
                    <a:pt x="0" y="305"/>
                  </a:lnTo>
                  <a:lnTo>
                    <a:pt x="51" y="406"/>
                  </a:lnTo>
                  <a:lnTo>
                    <a:pt x="152" y="507"/>
                  </a:lnTo>
                  <a:lnTo>
                    <a:pt x="304" y="583"/>
                  </a:lnTo>
                  <a:lnTo>
                    <a:pt x="532" y="659"/>
                  </a:lnTo>
                  <a:lnTo>
                    <a:pt x="811" y="685"/>
                  </a:lnTo>
                  <a:lnTo>
                    <a:pt x="1064" y="659"/>
                  </a:lnTo>
                  <a:lnTo>
                    <a:pt x="1292" y="583"/>
                  </a:lnTo>
                  <a:lnTo>
                    <a:pt x="1444" y="507"/>
                  </a:lnTo>
                  <a:lnTo>
                    <a:pt x="1545" y="406"/>
                  </a:lnTo>
                  <a:lnTo>
                    <a:pt x="1596" y="305"/>
                  </a:lnTo>
                  <a:lnTo>
                    <a:pt x="1596" y="203"/>
                  </a:lnTo>
                  <a:lnTo>
                    <a:pt x="1571" y="102"/>
                  </a:lnTo>
                  <a:lnTo>
                    <a:pt x="1495" y="26"/>
                  </a:lnTo>
                  <a:lnTo>
                    <a:pt x="1393" y="1"/>
                  </a:lnTo>
                  <a:lnTo>
                    <a:pt x="1292" y="1"/>
                  </a:lnTo>
                  <a:lnTo>
                    <a:pt x="1216" y="26"/>
                  </a:lnTo>
                  <a:lnTo>
                    <a:pt x="1140" y="77"/>
                  </a:lnTo>
                  <a:lnTo>
                    <a:pt x="1039" y="127"/>
                  </a:lnTo>
                  <a:lnTo>
                    <a:pt x="938" y="153"/>
                  </a:lnTo>
                  <a:lnTo>
                    <a:pt x="659" y="153"/>
                  </a:lnTo>
                  <a:lnTo>
                    <a:pt x="558" y="127"/>
                  </a:lnTo>
                  <a:lnTo>
                    <a:pt x="456" y="77"/>
                  </a:lnTo>
                  <a:lnTo>
                    <a:pt x="380" y="26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marL="0" marR="0" lvl="0" indent="0" defTabSz="12190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3630;p53">
              <a:extLst>
                <a:ext uri="{FF2B5EF4-FFF2-40B4-BE49-F238E27FC236}">
                  <a16:creationId xmlns="" xmlns:a16="http://schemas.microsoft.com/office/drawing/2014/main" id="{741759D3-8F7A-DCB9-27CC-9DB079023EEB}"/>
                </a:ext>
              </a:extLst>
            </p:cNvPr>
            <p:cNvSpPr/>
            <p:nvPr/>
          </p:nvSpPr>
          <p:spPr>
            <a:xfrm>
              <a:off x="5790250" y="2904325"/>
              <a:ext cx="39925" cy="17125"/>
            </a:xfrm>
            <a:custGeom>
              <a:avLst/>
              <a:gdLst/>
              <a:ahLst/>
              <a:cxnLst/>
              <a:rect l="l" t="t" r="r" b="b"/>
              <a:pathLst>
                <a:path w="1597" h="685" extrusionOk="0">
                  <a:moveTo>
                    <a:pt x="204" y="1"/>
                  </a:moveTo>
                  <a:lnTo>
                    <a:pt x="102" y="26"/>
                  </a:lnTo>
                  <a:lnTo>
                    <a:pt x="26" y="102"/>
                  </a:lnTo>
                  <a:lnTo>
                    <a:pt x="1" y="203"/>
                  </a:lnTo>
                  <a:lnTo>
                    <a:pt x="1" y="305"/>
                  </a:lnTo>
                  <a:lnTo>
                    <a:pt x="52" y="406"/>
                  </a:lnTo>
                  <a:lnTo>
                    <a:pt x="153" y="507"/>
                  </a:lnTo>
                  <a:lnTo>
                    <a:pt x="305" y="583"/>
                  </a:lnTo>
                  <a:lnTo>
                    <a:pt x="533" y="659"/>
                  </a:lnTo>
                  <a:lnTo>
                    <a:pt x="811" y="685"/>
                  </a:lnTo>
                  <a:lnTo>
                    <a:pt x="1065" y="659"/>
                  </a:lnTo>
                  <a:lnTo>
                    <a:pt x="1293" y="583"/>
                  </a:lnTo>
                  <a:lnTo>
                    <a:pt x="1445" y="507"/>
                  </a:lnTo>
                  <a:lnTo>
                    <a:pt x="1546" y="406"/>
                  </a:lnTo>
                  <a:lnTo>
                    <a:pt x="1597" y="305"/>
                  </a:lnTo>
                  <a:lnTo>
                    <a:pt x="1597" y="203"/>
                  </a:lnTo>
                  <a:lnTo>
                    <a:pt x="1571" y="102"/>
                  </a:lnTo>
                  <a:lnTo>
                    <a:pt x="1495" y="26"/>
                  </a:lnTo>
                  <a:lnTo>
                    <a:pt x="1394" y="1"/>
                  </a:lnTo>
                  <a:lnTo>
                    <a:pt x="1293" y="1"/>
                  </a:lnTo>
                  <a:lnTo>
                    <a:pt x="1217" y="26"/>
                  </a:lnTo>
                  <a:lnTo>
                    <a:pt x="1141" y="77"/>
                  </a:lnTo>
                  <a:lnTo>
                    <a:pt x="1039" y="127"/>
                  </a:lnTo>
                  <a:lnTo>
                    <a:pt x="938" y="153"/>
                  </a:lnTo>
                  <a:lnTo>
                    <a:pt x="660" y="153"/>
                  </a:lnTo>
                  <a:lnTo>
                    <a:pt x="558" y="127"/>
                  </a:lnTo>
                  <a:lnTo>
                    <a:pt x="457" y="77"/>
                  </a:lnTo>
                  <a:lnTo>
                    <a:pt x="381" y="26"/>
                  </a:lnTo>
                  <a:lnTo>
                    <a:pt x="305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marL="0" marR="0" lvl="0" indent="0" defTabSz="12190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67" name="Google Shape;3631;p53">
            <a:extLst>
              <a:ext uri="{FF2B5EF4-FFF2-40B4-BE49-F238E27FC236}">
                <a16:creationId xmlns="" xmlns:a16="http://schemas.microsoft.com/office/drawing/2014/main" id="{9C752C3C-0EA8-B539-9D53-B53B1AE25528}"/>
              </a:ext>
            </a:extLst>
          </p:cNvPr>
          <p:cNvGrpSpPr/>
          <p:nvPr/>
        </p:nvGrpSpPr>
        <p:grpSpPr>
          <a:xfrm>
            <a:off x="7098398" y="2940969"/>
            <a:ext cx="726923" cy="730376"/>
            <a:chOff x="5446800" y="2610525"/>
            <a:chExt cx="446425" cy="446425"/>
          </a:xfrm>
        </p:grpSpPr>
        <p:sp>
          <p:nvSpPr>
            <p:cNvPr id="168" name="Google Shape;3632;p53">
              <a:extLst>
                <a:ext uri="{FF2B5EF4-FFF2-40B4-BE49-F238E27FC236}">
                  <a16:creationId xmlns="" xmlns:a16="http://schemas.microsoft.com/office/drawing/2014/main" id="{8D66AFC5-DC36-5CF1-1DC2-A711B17D52CE}"/>
                </a:ext>
              </a:extLst>
            </p:cNvPr>
            <p:cNvSpPr/>
            <p:nvPr/>
          </p:nvSpPr>
          <p:spPr>
            <a:xfrm>
              <a:off x="5456300" y="2616850"/>
              <a:ext cx="292575" cy="297000"/>
            </a:xfrm>
            <a:custGeom>
              <a:avLst/>
              <a:gdLst/>
              <a:ahLst/>
              <a:cxnLst/>
              <a:rect l="l" t="t" r="r" b="b"/>
              <a:pathLst>
                <a:path w="11703" h="11880" extrusionOk="0">
                  <a:moveTo>
                    <a:pt x="988" y="1"/>
                  </a:moveTo>
                  <a:lnTo>
                    <a:pt x="811" y="26"/>
                  </a:lnTo>
                  <a:lnTo>
                    <a:pt x="609" y="77"/>
                  </a:lnTo>
                  <a:lnTo>
                    <a:pt x="482" y="153"/>
                  </a:lnTo>
                  <a:lnTo>
                    <a:pt x="381" y="254"/>
                  </a:lnTo>
                  <a:lnTo>
                    <a:pt x="330" y="406"/>
                  </a:lnTo>
                  <a:lnTo>
                    <a:pt x="279" y="558"/>
                  </a:lnTo>
                  <a:lnTo>
                    <a:pt x="254" y="735"/>
                  </a:lnTo>
                  <a:lnTo>
                    <a:pt x="254" y="913"/>
                  </a:lnTo>
                  <a:lnTo>
                    <a:pt x="254" y="1293"/>
                  </a:lnTo>
                  <a:lnTo>
                    <a:pt x="1" y="8612"/>
                  </a:lnTo>
                  <a:lnTo>
                    <a:pt x="26" y="8840"/>
                  </a:lnTo>
                  <a:lnTo>
                    <a:pt x="102" y="9043"/>
                  </a:lnTo>
                  <a:lnTo>
                    <a:pt x="203" y="9246"/>
                  </a:lnTo>
                  <a:lnTo>
                    <a:pt x="330" y="9398"/>
                  </a:lnTo>
                  <a:lnTo>
                    <a:pt x="482" y="9550"/>
                  </a:lnTo>
                  <a:lnTo>
                    <a:pt x="685" y="9651"/>
                  </a:lnTo>
                  <a:lnTo>
                    <a:pt x="887" y="9701"/>
                  </a:lnTo>
                  <a:lnTo>
                    <a:pt x="1115" y="9727"/>
                  </a:lnTo>
                  <a:lnTo>
                    <a:pt x="2002" y="9727"/>
                  </a:lnTo>
                  <a:lnTo>
                    <a:pt x="2154" y="9752"/>
                  </a:lnTo>
                  <a:lnTo>
                    <a:pt x="2280" y="9803"/>
                  </a:lnTo>
                  <a:lnTo>
                    <a:pt x="2407" y="9904"/>
                  </a:lnTo>
                  <a:lnTo>
                    <a:pt x="2533" y="10031"/>
                  </a:lnTo>
                  <a:lnTo>
                    <a:pt x="2609" y="10157"/>
                  </a:lnTo>
                  <a:lnTo>
                    <a:pt x="2685" y="10309"/>
                  </a:lnTo>
                  <a:lnTo>
                    <a:pt x="2736" y="10461"/>
                  </a:lnTo>
                  <a:lnTo>
                    <a:pt x="2736" y="10613"/>
                  </a:lnTo>
                  <a:lnTo>
                    <a:pt x="2787" y="11525"/>
                  </a:lnTo>
                  <a:lnTo>
                    <a:pt x="2787" y="11626"/>
                  </a:lnTo>
                  <a:lnTo>
                    <a:pt x="2837" y="11728"/>
                  </a:lnTo>
                  <a:lnTo>
                    <a:pt x="2888" y="11804"/>
                  </a:lnTo>
                  <a:lnTo>
                    <a:pt x="2989" y="11854"/>
                  </a:lnTo>
                  <a:lnTo>
                    <a:pt x="3065" y="11880"/>
                  </a:lnTo>
                  <a:lnTo>
                    <a:pt x="3268" y="11880"/>
                  </a:lnTo>
                  <a:lnTo>
                    <a:pt x="3369" y="11829"/>
                  </a:lnTo>
                  <a:lnTo>
                    <a:pt x="6206" y="9828"/>
                  </a:lnTo>
                  <a:lnTo>
                    <a:pt x="6257" y="9803"/>
                  </a:lnTo>
                  <a:lnTo>
                    <a:pt x="6307" y="9777"/>
                  </a:lnTo>
                  <a:lnTo>
                    <a:pt x="6409" y="9803"/>
                  </a:lnTo>
                  <a:lnTo>
                    <a:pt x="6510" y="9853"/>
                  </a:lnTo>
                  <a:lnTo>
                    <a:pt x="6637" y="9879"/>
                  </a:lnTo>
                  <a:lnTo>
                    <a:pt x="10613" y="9879"/>
                  </a:lnTo>
                  <a:lnTo>
                    <a:pt x="10816" y="9853"/>
                  </a:lnTo>
                  <a:lnTo>
                    <a:pt x="11044" y="9777"/>
                  </a:lnTo>
                  <a:lnTo>
                    <a:pt x="11221" y="9676"/>
                  </a:lnTo>
                  <a:lnTo>
                    <a:pt x="11398" y="9550"/>
                  </a:lnTo>
                  <a:lnTo>
                    <a:pt x="11525" y="9372"/>
                  </a:lnTo>
                  <a:lnTo>
                    <a:pt x="11626" y="9195"/>
                  </a:lnTo>
                  <a:lnTo>
                    <a:pt x="11702" y="8992"/>
                  </a:lnTo>
                  <a:lnTo>
                    <a:pt x="11702" y="8764"/>
                  </a:lnTo>
                  <a:lnTo>
                    <a:pt x="11702" y="1115"/>
                  </a:lnTo>
                  <a:lnTo>
                    <a:pt x="11702" y="887"/>
                  </a:lnTo>
                  <a:lnTo>
                    <a:pt x="11626" y="685"/>
                  </a:lnTo>
                  <a:lnTo>
                    <a:pt x="11525" y="482"/>
                  </a:lnTo>
                  <a:lnTo>
                    <a:pt x="11398" y="330"/>
                  </a:lnTo>
                  <a:lnTo>
                    <a:pt x="11221" y="178"/>
                  </a:lnTo>
                  <a:lnTo>
                    <a:pt x="11044" y="77"/>
                  </a:lnTo>
                  <a:lnTo>
                    <a:pt x="10816" y="26"/>
                  </a:lnTo>
                  <a:lnTo>
                    <a:pt x="10613" y="1"/>
                  </a:lnTo>
                  <a:close/>
                </a:path>
              </a:pathLst>
            </a:custGeom>
            <a:solidFill>
              <a:srgbClr val="5EBEA7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1219078">
                <a:buClr>
                  <a:srgbClr val="000000"/>
                </a:buClr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3633;p53">
              <a:extLst>
                <a:ext uri="{FF2B5EF4-FFF2-40B4-BE49-F238E27FC236}">
                  <a16:creationId xmlns="" xmlns:a16="http://schemas.microsoft.com/office/drawing/2014/main" id="{BBDF6778-127F-CBFD-5F81-303816B22284}"/>
                </a:ext>
              </a:extLst>
            </p:cNvPr>
            <p:cNvSpPr/>
            <p:nvPr/>
          </p:nvSpPr>
          <p:spPr>
            <a:xfrm>
              <a:off x="5453150" y="2618750"/>
              <a:ext cx="294450" cy="303975"/>
            </a:xfrm>
            <a:custGeom>
              <a:avLst/>
              <a:gdLst/>
              <a:ahLst/>
              <a:cxnLst/>
              <a:rect l="l" t="t" r="r" b="b"/>
              <a:pathLst>
                <a:path w="11778" h="12159" extrusionOk="0">
                  <a:moveTo>
                    <a:pt x="735" y="1"/>
                  </a:moveTo>
                  <a:lnTo>
                    <a:pt x="583" y="52"/>
                  </a:lnTo>
                  <a:lnTo>
                    <a:pt x="456" y="153"/>
                  </a:lnTo>
                  <a:lnTo>
                    <a:pt x="329" y="254"/>
                  </a:lnTo>
                  <a:lnTo>
                    <a:pt x="228" y="381"/>
                  </a:lnTo>
                  <a:lnTo>
                    <a:pt x="127" y="533"/>
                  </a:lnTo>
                  <a:lnTo>
                    <a:pt x="76" y="685"/>
                  </a:lnTo>
                  <a:lnTo>
                    <a:pt x="25" y="862"/>
                  </a:lnTo>
                  <a:lnTo>
                    <a:pt x="0" y="1039"/>
                  </a:lnTo>
                  <a:lnTo>
                    <a:pt x="0" y="8688"/>
                  </a:lnTo>
                  <a:lnTo>
                    <a:pt x="25" y="8916"/>
                  </a:lnTo>
                  <a:lnTo>
                    <a:pt x="101" y="9119"/>
                  </a:lnTo>
                  <a:lnTo>
                    <a:pt x="203" y="9296"/>
                  </a:lnTo>
                  <a:lnTo>
                    <a:pt x="329" y="9474"/>
                  </a:lnTo>
                  <a:lnTo>
                    <a:pt x="507" y="9600"/>
                  </a:lnTo>
                  <a:lnTo>
                    <a:pt x="684" y="9701"/>
                  </a:lnTo>
                  <a:lnTo>
                    <a:pt x="887" y="9777"/>
                  </a:lnTo>
                  <a:lnTo>
                    <a:pt x="1114" y="9803"/>
                  </a:lnTo>
                  <a:lnTo>
                    <a:pt x="2153" y="9803"/>
                  </a:lnTo>
                  <a:lnTo>
                    <a:pt x="2305" y="9853"/>
                  </a:lnTo>
                  <a:lnTo>
                    <a:pt x="2432" y="9929"/>
                  </a:lnTo>
                  <a:lnTo>
                    <a:pt x="2533" y="10005"/>
                  </a:lnTo>
                  <a:lnTo>
                    <a:pt x="2609" y="10132"/>
                  </a:lnTo>
                  <a:lnTo>
                    <a:pt x="2685" y="10233"/>
                  </a:lnTo>
                  <a:lnTo>
                    <a:pt x="2735" y="10385"/>
                  </a:lnTo>
                  <a:lnTo>
                    <a:pt x="2735" y="10537"/>
                  </a:lnTo>
                  <a:lnTo>
                    <a:pt x="2735" y="11804"/>
                  </a:lnTo>
                  <a:lnTo>
                    <a:pt x="2761" y="11905"/>
                  </a:lnTo>
                  <a:lnTo>
                    <a:pt x="2811" y="12006"/>
                  </a:lnTo>
                  <a:lnTo>
                    <a:pt x="2862" y="12082"/>
                  </a:lnTo>
                  <a:lnTo>
                    <a:pt x="2938" y="12133"/>
                  </a:lnTo>
                  <a:lnTo>
                    <a:pt x="3039" y="12158"/>
                  </a:lnTo>
                  <a:lnTo>
                    <a:pt x="3242" y="12158"/>
                  </a:lnTo>
                  <a:lnTo>
                    <a:pt x="3343" y="12108"/>
                  </a:lnTo>
                  <a:lnTo>
                    <a:pt x="6332" y="9929"/>
                  </a:lnTo>
                  <a:lnTo>
                    <a:pt x="6433" y="9879"/>
                  </a:lnTo>
                  <a:lnTo>
                    <a:pt x="6535" y="9828"/>
                  </a:lnTo>
                  <a:lnTo>
                    <a:pt x="6636" y="9803"/>
                  </a:lnTo>
                  <a:lnTo>
                    <a:pt x="10739" y="9803"/>
                  </a:lnTo>
                  <a:lnTo>
                    <a:pt x="10916" y="9777"/>
                  </a:lnTo>
                  <a:lnTo>
                    <a:pt x="11068" y="9752"/>
                  </a:lnTo>
                  <a:lnTo>
                    <a:pt x="11220" y="9676"/>
                  </a:lnTo>
                  <a:lnTo>
                    <a:pt x="11372" y="9600"/>
                  </a:lnTo>
                  <a:lnTo>
                    <a:pt x="11499" y="9474"/>
                  </a:lnTo>
                  <a:lnTo>
                    <a:pt x="11626" y="9347"/>
                  </a:lnTo>
                  <a:lnTo>
                    <a:pt x="11702" y="9220"/>
                  </a:lnTo>
                  <a:lnTo>
                    <a:pt x="11778" y="9068"/>
                  </a:lnTo>
                  <a:lnTo>
                    <a:pt x="6763" y="9068"/>
                  </a:lnTo>
                  <a:lnTo>
                    <a:pt x="6535" y="9094"/>
                  </a:lnTo>
                  <a:lnTo>
                    <a:pt x="6307" y="9144"/>
                  </a:lnTo>
                  <a:lnTo>
                    <a:pt x="6104" y="9220"/>
                  </a:lnTo>
                  <a:lnTo>
                    <a:pt x="5901" y="9347"/>
                  </a:lnTo>
                  <a:lnTo>
                    <a:pt x="3749" y="10892"/>
                  </a:lnTo>
                  <a:lnTo>
                    <a:pt x="3673" y="10917"/>
                  </a:lnTo>
                  <a:lnTo>
                    <a:pt x="3571" y="10892"/>
                  </a:lnTo>
                  <a:lnTo>
                    <a:pt x="3495" y="10841"/>
                  </a:lnTo>
                  <a:lnTo>
                    <a:pt x="3470" y="10740"/>
                  </a:lnTo>
                  <a:lnTo>
                    <a:pt x="3470" y="10537"/>
                  </a:lnTo>
                  <a:lnTo>
                    <a:pt x="3470" y="10385"/>
                  </a:lnTo>
                  <a:lnTo>
                    <a:pt x="3445" y="10233"/>
                  </a:lnTo>
                  <a:lnTo>
                    <a:pt x="3369" y="9955"/>
                  </a:lnTo>
                  <a:lnTo>
                    <a:pt x="3217" y="9701"/>
                  </a:lnTo>
                  <a:lnTo>
                    <a:pt x="3039" y="9499"/>
                  </a:lnTo>
                  <a:lnTo>
                    <a:pt x="2837" y="9322"/>
                  </a:lnTo>
                  <a:lnTo>
                    <a:pt x="2584" y="9170"/>
                  </a:lnTo>
                  <a:lnTo>
                    <a:pt x="2305" y="9094"/>
                  </a:lnTo>
                  <a:lnTo>
                    <a:pt x="2153" y="9068"/>
                  </a:lnTo>
                  <a:lnTo>
                    <a:pt x="1114" y="9068"/>
                  </a:lnTo>
                  <a:lnTo>
                    <a:pt x="1038" y="9043"/>
                  </a:lnTo>
                  <a:lnTo>
                    <a:pt x="963" y="9043"/>
                  </a:lnTo>
                  <a:lnTo>
                    <a:pt x="861" y="8942"/>
                  </a:lnTo>
                  <a:lnTo>
                    <a:pt x="785" y="8840"/>
                  </a:lnTo>
                  <a:lnTo>
                    <a:pt x="760" y="8764"/>
                  </a:lnTo>
                  <a:lnTo>
                    <a:pt x="735" y="8688"/>
                  </a:lnTo>
                  <a:lnTo>
                    <a:pt x="735" y="1"/>
                  </a:lnTo>
                  <a:close/>
                </a:path>
              </a:pathLst>
            </a:custGeom>
            <a:solidFill>
              <a:srgbClr val="5EBEA7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1219078">
                <a:buClr>
                  <a:srgbClr val="000000"/>
                </a:buClr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3634;p53">
              <a:extLst>
                <a:ext uri="{FF2B5EF4-FFF2-40B4-BE49-F238E27FC236}">
                  <a16:creationId xmlns="" xmlns:a16="http://schemas.microsoft.com/office/drawing/2014/main" id="{E3C3C56F-388A-C32B-34C8-266A82A22EAA}"/>
                </a:ext>
              </a:extLst>
            </p:cNvPr>
            <p:cNvSpPr/>
            <p:nvPr/>
          </p:nvSpPr>
          <p:spPr>
            <a:xfrm>
              <a:off x="5597500" y="2744125"/>
              <a:ext cx="289400" cy="297000"/>
            </a:xfrm>
            <a:custGeom>
              <a:avLst/>
              <a:gdLst/>
              <a:ahLst/>
              <a:cxnLst/>
              <a:rect l="l" t="t" r="r" b="b"/>
              <a:pathLst>
                <a:path w="11576" h="11880" extrusionOk="0">
                  <a:moveTo>
                    <a:pt x="862" y="1"/>
                  </a:moveTo>
                  <a:lnTo>
                    <a:pt x="659" y="26"/>
                  </a:lnTo>
                  <a:lnTo>
                    <a:pt x="482" y="77"/>
                  </a:lnTo>
                  <a:lnTo>
                    <a:pt x="355" y="153"/>
                  </a:lnTo>
                  <a:lnTo>
                    <a:pt x="254" y="254"/>
                  </a:lnTo>
                  <a:lnTo>
                    <a:pt x="178" y="381"/>
                  </a:lnTo>
                  <a:lnTo>
                    <a:pt x="127" y="533"/>
                  </a:lnTo>
                  <a:lnTo>
                    <a:pt x="127" y="710"/>
                  </a:lnTo>
                  <a:lnTo>
                    <a:pt x="102" y="887"/>
                  </a:lnTo>
                  <a:lnTo>
                    <a:pt x="127" y="1242"/>
                  </a:lnTo>
                  <a:lnTo>
                    <a:pt x="1" y="8587"/>
                  </a:lnTo>
                  <a:lnTo>
                    <a:pt x="26" y="8815"/>
                  </a:lnTo>
                  <a:lnTo>
                    <a:pt x="102" y="9018"/>
                  </a:lnTo>
                  <a:lnTo>
                    <a:pt x="203" y="9220"/>
                  </a:lnTo>
                  <a:lnTo>
                    <a:pt x="330" y="9372"/>
                  </a:lnTo>
                  <a:lnTo>
                    <a:pt x="507" y="9499"/>
                  </a:lnTo>
                  <a:lnTo>
                    <a:pt x="685" y="9600"/>
                  </a:lnTo>
                  <a:lnTo>
                    <a:pt x="887" y="9676"/>
                  </a:lnTo>
                  <a:lnTo>
                    <a:pt x="1115" y="9701"/>
                  </a:lnTo>
                  <a:lnTo>
                    <a:pt x="4864" y="9625"/>
                  </a:lnTo>
                  <a:lnTo>
                    <a:pt x="4990" y="9625"/>
                  </a:lnTo>
                  <a:lnTo>
                    <a:pt x="5092" y="9651"/>
                  </a:lnTo>
                  <a:lnTo>
                    <a:pt x="5218" y="9701"/>
                  </a:lnTo>
                  <a:lnTo>
                    <a:pt x="5294" y="9777"/>
                  </a:lnTo>
                  <a:lnTo>
                    <a:pt x="8030" y="11804"/>
                  </a:lnTo>
                  <a:lnTo>
                    <a:pt x="8131" y="11854"/>
                  </a:lnTo>
                  <a:lnTo>
                    <a:pt x="8232" y="11880"/>
                  </a:lnTo>
                  <a:lnTo>
                    <a:pt x="8334" y="11880"/>
                  </a:lnTo>
                  <a:lnTo>
                    <a:pt x="8410" y="11854"/>
                  </a:lnTo>
                  <a:lnTo>
                    <a:pt x="8486" y="11778"/>
                  </a:lnTo>
                  <a:lnTo>
                    <a:pt x="8562" y="11702"/>
                  </a:lnTo>
                  <a:lnTo>
                    <a:pt x="8612" y="11626"/>
                  </a:lnTo>
                  <a:lnTo>
                    <a:pt x="8612" y="11525"/>
                  </a:lnTo>
                  <a:lnTo>
                    <a:pt x="8562" y="10436"/>
                  </a:lnTo>
                  <a:lnTo>
                    <a:pt x="8587" y="10284"/>
                  </a:lnTo>
                  <a:lnTo>
                    <a:pt x="8663" y="10183"/>
                  </a:lnTo>
                  <a:lnTo>
                    <a:pt x="8764" y="10056"/>
                  </a:lnTo>
                  <a:lnTo>
                    <a:pt x="8891" y="9980"/>
                  </a:lnTo>
                  <a:lnTo>
                    <a:pt x="9144" y="9828"/>
                  </a:lnTo>
                  <a:lnTo>
                    <a:pt x="9246" y="9752"/>
                  </a:lnTo>
                  <a:lnTo>
                    <a:pt x="9296" y="9701"/>
                  </a:lnTo>
                  <a:lnTo>
                    <a:pt x="10183" y="9701"/>
                  </a:lnTo>
                  <a:lnTo>
                    <a:pt x="10436" y="9727"/>
                  </a:lnTo>
                  <a:lnTo>
                    <a:pt x="10664" y="9727"/>
                  </a:lnTo>
                  <a:lnTo>
                    <a:pt x="10867" y="9701"/>
                  </a:lnTo>
                  <a:lnTo>
                    <a:pt x="11044" y="9625"/>
                  </a:lnTo>
                  <a:lnTo>
                    <a:pt x="11196" y="9549"/>
                  </a:lnTo>
                  <a:lnTo>
                    <a:pt x="11322" y="9423"/>
                  </a:lnTo>
                  <a:lnTo>
                    <a:pt x="11424" y="9296"/>
                  </a:lnTo>
                  <a:lnTo>
                    <a:pt x="11500" y="9144"/>
                  </a:lnTo>
                  <a:lnTo>
                    <a:pt x="11550" y="8967"/>
                  </a:lnTo>
                  <a:lnTo>
                    <a:pt x="11576" y="8764"/>
                  </a:lnTo>
                  <a:lnTo>
                    <a:pt x="11576" y="1115"/>
                  </a:lnTo>
                  <a:lnTo>
                    <a:pt x="11550" y="887"/>
                  </a:lnTo>
                  <a:lnTo>
                    <a:pt x="11500" y="685"/>
                  </a:lnTo>
                  <a:lnTo>
                    <a:pt x="11398" y="482"/>
                  </a:lnTo>
                  <a:lnTo>
                    <a:pt x="11246" y="330"/>
                  </a:lnTo>
                  <a:lnTo>
                    <a:pt x="11094" y="178"/>
                  </a:lnTo>
                  <a:lnTo>
                    <a:pt x="10892" y="77"/>
                  </a:lnTo>
                  <a:lnTo>
                    <a:pt x="10689" y="26"/>
                  </a:lnTo>
                  <a:lnTo>
                    <a:pt x="1046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1219078">
                <a:buClr>
                  <a:srgbClr val="000000"/>
                </a:buClr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3635;p53">
              <a:extLst>
                <a:ext uri="{FF2B5EF4-FFF2-40B4-BE49-F238E27FC236}">
                  <a16:creationId xmlns="" xmlns:a16="http://schemas.microsoft.com/office/drawing/2014/main" id="{B7531721-F0DC-BDB3-871B-0D23AABCF25E}"/>
                </a:ext>
              </a:extLst>
            </p:cNvPr>
            <p:cNvSpPr/>
            <p:nvPr/>
          </p:nvSpPr>
          <p:spPr>
            <a:xfrm>
              <a:off x="5591175" y="2746025"/>
              <a:ext cx="294475" cy="304600"/>
            </a:xfrm>
            <a:custGeom>
              <a:avLst/>
              <a:gdLst/>
              <a:ahLst/>
              <a:cxnLst/>
              <a:rect l="l" t="t" r="r" b="b"/>
              <a:pathLst>
                <a:path w="11779" h="12184" extrusionOk="0">
                  <a:moveTo>
                    <a:pt x="735" y="1"/>
                  </a:moveTo>
                  <a:lnTo>
                    <a:pt x="583" y="51"/>
                  </a:lnTo>
                  <a:lnTo>
                    <a:pt x="431" y="153"/>
                  </a:lnTo>
                  <a:lnTo>
                    <a:pt x="304" y="254"/>
                  </a:lnTo>
                  <a:lnTo>
                    <a:pt x="203" y="381"/>
                  </a:lnTo>
                  <a:lnTo>
                    <a:pt x="127" y="533"/>
                  </a:lnTo>
                  <a:lnTo>
                    <a:pt x="51" y="685"/>
                  </a:lnTo>
                  <a:lnTo>
                    <a:pt x="26" y="862"/>
                  </a:lnTo>
                  <a:lnTo>
                    <a:pt x="1" y="1039"/>
                  </a:lnTo>
                  <a:lnTo>
                    <a:pt x="1" y="8688"/>
                  </a:lnTo>
                  <a:lnTo>
                    <a:pt x="26" y="8916"/>
                  </a:lnTo>
                  <a:lnTo>
                    <a:pt x="102" y="9119"/>
                  </a:lnTo>
                  <a:lnTo>
                    <a:pt x="203" y="9321"/>
                  </a:lnTo>
                  <a:lnTo>
                    <a:pt x="330" y="9473"/>
                  </a:lnTo>
                  <a:lnTo>
                    <a:pt x="482" y="9600"/>
                  </a:lnTo>
                  <a:lnTo>
                    <a:pt x="684" y="9701"/>
                  </a:lnTo>
                  <a:lnTo>
                    <a:pt x="887" y="9777"/>
                  </a:lnTo>
                  <a:lnTo>
                    <a:pt x="1115" y="9803"/>
                  </a:lnTo>
                  <a:lnTo>
                    <a:pt x="5193" y="9803"/>
                  </a:lnTo>
                  <a:lnTo>
                    <a:pt x="5319" y="9828"/>
                  </a:lnTo>
                  <a:lnTo>
                    <a:pt x="5421" y="9879"/>
                  </a:lnTo>
                  <a:lnTo>
                    <a:pt x="5522" y="9929"/>
                  </a:lnTo>
                  <a:lnTo>
                    <a:pt x="8511" y="12108"/>
                  </a:lnTo>
                  <a:lnTo>
                    <a:pt x="8612" y="12158"/>
                  </a:lnTo>
                  <a:lnTo>
                    <a:pt x="8713" y="12183"/>
                  </a:lnTo>
                  <a:lnTo>
                    <a:pt x="8815" y="12158"/>
                  </a:lnTo>
                  <a:lnTo>
                    <a:pt x="8891" y="12133"/>
                  </a:lnTo>
                  <a:lnTo>
                    <a:pt x="8967" y="12082"/>
                  </a:lnTo>
                  <a:lnTo>
                    <a:pt x="9043" y="12006"/>
                  </a:lnTo>
                  <a:lnTo>
                    <a:pt x="9093" y="11905"/>
                  </a:lnTo>
                  <a:lnTo>
                    <a:pt x="9093" y="11804"/>
                  </a:lnTo>
                  <a:lnTo>
                    <a:pt x="9093" y="10537"/>
                  </a:lnTo>
                  <a:lnTo>
                    <a:pt x="9119" y="10385"/>
                  </a:lnTo>
                  <a:lnTo>
                    <a:pt x="9144" y="10259"/>
                  </a:lnTo>
                  <a:lnTo>
                    <a:pt x="9220" y="10132"/>
                  </a:lnTo>
                  <a:lnTo>
                    <a:pt x="9321" y="10005"/>
                  </a:lnTo>
                  <a:lnTo>
                    <a:pt x="9423" y="9929"/>
                  </a:lnTo>
                  <a:lnTo>
                    <a:pt x="9549" y="9853"/>
                  </a:lnTo>
                  <a:lnTo>
                    <a:pt x="9676" y="9803"/>
                  </a:lnTo>
                  <a:lnTo>
                    <a:pt x="10714" y="9803"/>
                  </a:lnTo>
                  <a:lnTo>
                    <a:pt x="10892" y="9777"/>
                  </a:lnTo>
                  <a:lnTo>
                    <a:pt x="11069" y="9752"/>
                  </a:lnTo>
                  <a:lnTo>
                    <a:pt x="11221" y="9676"/>
                  </a:lnTo>
                  <a:lnTo>
                    <a:pt x="11373" y="9600"/>
                  </a:lnTo>
                  <a:lnTo>
                    <a:pt x="11499" y="9473"/>
                  </a:lnTo>
                  <a:lnTo>
                    <a:pt x="11601" y="9372"/>
                  </a:lnTo>
                  <a:lnTo>
                    <a:pt x="11702" y="9220"/>
                  </a:lnTo>
                  <a:lnTo>
                    <a:pt x="11778" y="9068"/>
                  </a:lnTo>
                  <a:lnTo>
                    <a:pt x="9676" y="9068"/>
                  </a:lnTo>
                  <a:lnTo>
                    <a:pt x="9549" y="9093"/>
                  </a:lnTo>
                  <a:lnTo>
                    <a:pt x="9271" y="9169"/>
                  </a:lnTo>
                  <a:lnTo>
                    <a:pt x="9017" y="9321"/>
                  </a:lnTo>
                  <a:lnTo>
                    <a:pt x="8789" y="9499"/>
                  </a:lnTo>
                  <a:lnTo>
                    <a:pt x="8612" y="9727"/>
                  </a:lnTo>
                  <a:lnTo>
                    <a:pt x="8485" y="9955"/>
                  </a:lnTo>
                  <a:lnTo>
                    <a:pt x="8384" y="10233"/>
                  </a:lnTo>
                  <a:lnTo>
                    <a:pt x="8359" y="10385"/>
                  </a:lnTo>
                  <a:lnTo>
                    <a:pt x="8359" y="10537"/>
                  </a:lnTo>
                  <a:lnTo>
                    <a:pt x="8359" y="10816"/>
                  </a:lnTo>
                  <a:lnTo>
                    <a:pt x="8333" y="10892"/>
                  </a:lnTo>
                  <a:lnTo>
                    <a:pt x="8283" y="10942"/>
                  </a:lnTo>
                  <a:lnTo>
                    <a:pt x="8207" y="10968"/>
                  </a:lnTo>
                  <a:lnTo>
                    <a:pt x="8131" y="10942"/>
                  </a:lnTo>
                  <a:lnTo>
                    <a:pt x="5953" y="9347"/>
                  </a:lnTo>
                  <a:lnTo>
                    <a:pt x="5750" y="9220"/>
                  </a:lnTo>
                  <a:lnTo>
                    <a:pt x="5522" y="9144"/>
                  </a:lnTo>
                  <a:lnTo>
                    <a:pt x="5319" y="9093"/>
                  </a:lnTo>
                  <a:lnTo>
                    <a:pt x="5091" y="9068"/>
                  </a:lnTo>
                  <a:lnTo>
                    <a:pt x="1039" y="9068"/>
                  </a:lnTo>
                  <a:lnTo>
                    <a:pt x="963" y="9043"/>
                  </a:lnTo>
                  <a:lnTo>
                    <a:pt x="836" y="8967"/>
                  </a:lnTo>
                  <a:lnTo>
                    <a:pt x="760" y="8840"/>
                  </a:lnTo>
                  <a:lnTo>
                    <a:pt x="735" y="8764"/>
                  </a:lnTo>
                  <a:lnTo>
                    <a:pt x="735" y="8688"/>
                  </a:lnTo>
                  <a:lnTo>
                    <a:pt x="7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1219078">
                <a:buClr>
                  <a:srgbClr val="000000"/>
                </a:buClr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3636;p53">
              <a:extLst>
                <a:ext uri="{FF2B5EF4-FFF2-40B4-BE49-F238E27FC236}">
                  <a16:creationId xmlns="" xmlns:a16="http://schemas.microsoft.com/office/drawing/2014/main" id="{0E56DBE0-44AF-4EC5-1327-102063A78D0E}"/>
                </a:ext>
              </a:extLst>
            </p:cNvPr>
            <p:cNvSpPr/>
            <p:nvPr/>
          </p:nvSpPr>
          <p:spPr>
            <a:xfrm>
              <a:off x="5481625" y="2610525"/>
              <a:ext cx="321700" cy="232400"/>
            </a:xfrm>
            <a:custGeom>
              <a:avLst/>
              <a:gdLst/>
              <a:ahLst/>
              <a:cxnLst/>
              <a:rect l="l" t="t" r="r" b="b"/>
              <a:pathLst>
                <a:path w="12868" h="9296" extrusionOk="0">
                  <a:moveTo>
                    <a:pt x="6814" y="1"/>
                  </a:moveTo>
                  <a:lnTo>
                    <a:pt x="6738" y="77"/>
                  </a:lnTo>
                  <a:lnTo>
                    <a:pt x="6662" y="153"/>
                  </a:lnTo>
                  <a:lnTo>
                    <a:pt x="6662" y="254"/>
                  </a:lnTo>
                  <a:lnTo>
                    <a:pt x="6662" y="355"/>
                  </a:lnTo>
                  <a:lnTo>
                    <a:pt x="6738" y="431"/>
                  </a:lnTo>
                  <a:lnTo>
                    <a:pt x="6814" y="482"/>
                  </a:lnTo>
                  <a:lnTo>
                    <a:pt x="6915" y="507"/>
                  </a:lnTo>
                  <a:lnTo>
                    <a:pt x="9600" y="507"/>
                  </a:lnTo>
                  <a:lnTo>
                    <a:pt x="9752" y="533"/>
                  </a:lnTo>
                  <a:lnTo>
                    <a:pt x="9929" y="583"/>
                  </a:lnTo>
                  <a:lnTo>
                    <a:pt x="10056" y="659"/>
                  </a:lnTo>
                  <a:lnTo>
                    <a:pt x="10183" y="760"/>
                  </a:lnTo>
                  <a:lnTo>
                    <a:pt x="10284" y="887"/>
                  </a:lnTo>
                  <a:lnTo>
                    <a:pt x="10360" y="1039"/>
                  </a:lnTo>
                  <a:lnTo>
                    <a:pt x="10411" y="1191"/>
                  </a:lnTo>
                  <a:lnTo>
                    <a:pt x="10436" y="1368"/>
                  </a:lnTo>
                  <a:lnTo>
                    <a:pt x="10436" y="5092"/>
                  </a:lnTo>
                  <a:lnTo>
                    <a:pt x="5269" y="5092"/>
                  </a:lnTo>
                  <a:lnTo>
                    <a:pt x="5041" y="5168"/>
                  </a:lnTo>
                  <a:lnTo>
                    <a:pt x="4838" y="5244"/>
                  </a:lnTo>
                  <a:lnTo>
                    <a:pt x="4661" y="5370"/>
                  </a:lnTo>
                  <a:lnTo>
                    <a:pt x="4509" y="5497"/>
                  </a:lnTo>
                  <a:lnTo>
                    <a:pt x="4383" y="5674"/>
                  </a:lnTo>
                  <a:lnTo>
                    <a:pt x="4256" y="5851"/>
                  </a:lnTo>
                  <a:lnTo>
                    <a:pt x="4180" y="6054"/>
                  </a:lnTo>
                  <a:lnTo>
                    <a:pt x="1293" y="6054"/>
                  </a:lnTo>
                  <a:lnTo>
                    <a:pt x="1191" y="6079"/>
                  </a:lnTo>
                  <a:lnTo>
                    <a:pt x="1115" y="6130"/>
                  </a:lnTo>
                  <a:lnTo>
                    <a:pt x="1065" y="6231"/>
                  </a:lnTo>
                  <a:lnTo>
                    <a:pt x="1039" y="6333"/>
                  </a:lnTo>
                  <a:lnTo>
                    <a:pt x="1065" y="6434"/>
                  </a:lnTo>
                  <a:lnTo>
                    <a:pt x="1115" y="6510"/>
                  </a:lnTo>
                  <a:lnTo>
                    <a:pt x="1191" y="6561"/>
                  </a:lnTo>
                  <a:lnTo>
                    <a:pt x="1293" y="6586"/>
                  </a:lnTo>
                  <a:lnTo>
                    <a:pt x="4129" y="6586"/>
                  </a:lnTo>
                  <a:lnTo>
                    <a:pt x="4129" y="7042"/>
                  </a:lnTo>
                  <a:lnTo>
                    <a:pt x="254" y="7042"/>
                  </a:lnTo>
                  <a:lnTo>
                    <a:pt x="153" y="7067"/>
                  </a:lnTo>
                  <a:lnTo>
                    <a:pt x="77" y="7118"/>
                  </a:lnTo>
                  <a:lnTo>
                    <a:pt x="1" y="7194"/>
                  </a:lnTo>
                  <a:lnTo>
                    <a:pt x="1" y="7295"/>
                  </a:lnTo>
                  <a:lnTo>
                    <a:pt x="1" y="7396"/>
                  </a:lnTo>
                  <a:lnTo>
                    <a:pt x="77" y="7472"/>
                  </a:lnTo>
                  <a:lnTo>
                    <a:pt x="153" y="7548"/>
                  </a:lnTo>
                  <a:lnTo>
                    <a:pt x="254" y="7574"/>
                  </a:lnTo>
                  <a:lnTo>
                    <a:pt x="4129" y="7574"/>
                  </a:lnTo>
                  <a:lnTo>
                    <a:pt x="4129" y="8004"/>
                  </a:lnTo>
                  <a:lnTo>
                    <a:pt x="254" y="8004"/>
                  </a:lnTo>
                  <a:lnTo>
                    <a:pt x="153" y="8030"/>
                  </a:lnTo>
                  <a:lnTo>
                    <a:pt x="77" y="8080"/>
                  </a:lnTo>
                  <a:lnTo>
                    <a:pt x="1" y="8182"/>
                  </a:lnTo>
                  <a:lnTo>
                    <a:pt x="1" y="8283"/>
                  </a:lnTo>
                  <a:lnTo>
                    <a:pt x="1" y="8384"/>
                  </a:lnTo>
                  <a:lnTo>
                    <a:pt x="77" y="8460"/>
                  </a:lnTo>
                  <a:lnTo>
                    <a:pt x="153" y="8511"/>
                  </a:lnTo>
                  <a:lnTo>
                    <a:pt x="254" y="8536"/>
                  </a:lnTo>
                  <a:lnTo>
                    <a:pt x="4129" y="8536"/>
                  </a:lnTo>
                  <a:lnTo>
                    <a:pt x="4129" y="9017"/>
                  </a:lnTo>
                  <a:lnTo>
                    <a:pt x="4155" y="9119"/>
                  </a:lnTo>
                  <a:lnTo>
                    <a:pt x="4205" y="9220"/>
                  </a:lnTo>
                  <a:lnTo>
                    <a:pt x="4281" y="9271"/>
                  </a:lnTo>
                  <a:lnTo>
                    <a:pt x="4383" y="9296"/>
                  </a:lnTo>
                  <a:lnTo>
                    <a:pt x="4484" y="9271"/>
                  </a:lnTo>
                  <a:lnTo>
                    <a:pt x="4560" y="9220"/>
                  </a:lnTo>
                  <a:lnTo>
                    <a:pt x="4636" y="9119"/>
                  </a:lnTo>
                  <a:lnTo>
                    <a:pt x="4636" y="9017"/>
                  </a:lnTo>
                  <a:lnTo>
                    <a:pt x="4636" y="6459"/>
                  </a:lnTo>
                  <a:lnTo>
                    <a:pt x="4661" y="6282"/>
                  </a:lnTo>
                  <a:lnTo>
                    <a:pt x="4712" y="6130"/>
                  </a:lnTo>
                  <a:lnTo>
                    <a:pt x="4788" y="5978"/>
                  </a:lnTo>
                  <a:lnTo>
                    <a:pt x="4889" y="5851"/>
                  </a:lnTo>
                  <a:lnTo>
                    <a:pt x="5016" y="5750"/>
                  </a:lnTo>
                  <a:lnTo>
                    <a:pt x="5168" y="5674"/>
                  </a:lnTo>
                  <a:lnTo>
                    <a:pt x="5320" y="5623"/>
                  </a:lnTo>
                  <a:lnTo>
                    <a:pt x="5497" y="5598"/>
                  </a:lnTo>
                  <a:lnTo>
                    <a:pt x="12715" y="5598"/>
                  </a:lnTo>
                  <a:lnTo>
                    <a:pt x="12791" y="5522"/>
                  </a:lnTo>
                  <a:lnTo>
                    <a:pt x="12842" y="5446"/>
                  </a:lnTo>
                  <a:lnTo>
                    <a:pt x="12867" y="5345"/>
                  </a:lnTo>
                  <a:lnTo>
                    <a:pt x="12842" y="5244"/>
                  </a:lnTo>
                  <a:lnTo>
                    <a:pt x="12791" y="5168"/>
                  </a:lnTo>
                  <a:lnTo>
                    <a:pt x="12715" y="5117"/>
                  </a:lnTo>
                  <a:lnTo>
                    <a:pt x="12614" y="5092"/>
                  </a:lnTo>
                  <a:lnTo>
                    <a:pt x="10968" y="5092"/>
                  </a:lnTo>
                  <a:lnTo>
                    <a:pt x="10968" y="1368"/>
                  </a:lnTo>
                  <a:lnTo>
                    <a:pt x="10942" y="1090"/>
                  </a:lnTo>
                  <a:lnTo>
                    <a:pt x="10867" y="836"/>
                  </a:lnTo>
                  <a:lnTo>
                    <a:pt x="10740" y="583"/>
                  </a:lnTo>
                  <a:lnTo>
                    <a:pt x="10563" y="381"/>
                  </a:lnTo>
                  <a:lnTo>
                    <a:pt x="10360" y="229"/>
                  </a:lnTo>
                  <a:lnTo>
                    <a:pt x="10132" y="102"/>
                  </a:lnTo>
                  <a:lnTo>
                    <a:pt x="9879" y="26"/>
                  </a:lnTo>
                  <a:lnTo>
                    <a:pt x="960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1219078">
                <a:buClr>
                  <a:srgbClr val="000000"/>
                </a:buClr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3637;p53">
              <a:extLst>
                <a:ext uri="{FF2B5EF4-FFF2-40B4-BE49-F238E27FC236}">
                  <a16:creationId xmlns="" xmlns:a16="http://schemas.microsoft.com/office/drawing/2014/main" id="{7863850E-873A-0C58-32F1-619FD03E2811}"/>
                </a:ext>
              </a:extLst>
            </p:cNvPr>
            <p:cNvSpPr/>
            <p:nvPr/>
          </p:nvSpPr>
          <p:spPr>
            <a:xfrm>
              <a:off x="5446800" y="2610525"/>
              <a:ext cx="446425" cy="446425"/>
            </a:xfrm>
            <a:custGeom>
              <a:avLst/>
              <a:gdLst/>
              <a:ahLst/>
              <a:cxnLst/>
              <a:rect l="l" t="t" r="r" b="b"/>
              <a:pathLst>
                <a:path w="17857" h="17857" extrusionOk="0">
                  <a:moveTo>
                    <a:pt x="1368" y="1"/>
                  </a:moveTo>
                  <a:lnTo>
                    <a:pt x="1090" y="26"/>
                  </a:lnTo>
                  <a:lnTo>
                    <a:pt x="837" y="102"/>
                  </a:lnTo>
                  <a:lnTo>
                    <a:pt x="609" y="229"/>
                  </a:lnTo>
                  <a:lnTo>
                    <a:pt x="406" y="381"/>
                  </a:lnTo>
                  <a:lnTo>
                    <a:pt x="229" y="583"/>
                  </a:lnTo>
                  <a:lnTo>
                    <a:pt x="102" y="836"/>
                  </a:lnTo>
                  <a:lnTo>
                    <a:pt x="26" y="1090"/>
                  </a:lnTo>
                  <a:lnTo>
                    <a:pt x="1" y="1368"/>
                  </a:lnTo>
                  <a:lnTo>
                    <a:pt x="1" y="9017"/>
                  </a:lnTo>
                  <a:lnTo>
                    <a:pt x="26" y="9296"/>
                  </a:lnTo>
                  <a:lnTo>
                    <a:pt x="102" y="9549"/>
                  </a:lnTo>
                  <a:lnTo>
                    <a:pt x="229" y="9777"/>
                  </a:lnTo>
                  <a:lnTo>
                    <a:pt x="406" y="9980"/>
                  </a:lnTo>
                  <a:lnTo>
                    <a:pt x="609" y="10157"/>
                  </a:lnTo>
                  <a:lnTo>
                    <a:pt x="837" y="10284"/>
                  </a:lnTo>
                  <a:lnTo>
                    <a:pt x="1090" y="10360"/>
                  </a:lnTo>
                  <a:lnTo>
                    <a:pt x="1368" y="10385"/>
                  </a:lnTo>
                  <a:lnTo>
                    <a:pt x="2356" y="10385"/>
                  </a:lnTo>
                  <a:lnTo>
                    <a:pt x="2458" y="10436"/>
                  </a:lnTo>
                  <a:lnTo>
                    <a:pt x="2534" y="10461"/>
                  </a:lnTo>
                  <a:lnTo>
                    <a:pt x="2610" y="10537"/>
                  </a:lnTo>
                  <a:lnTo>
                    <a:pt x="2660" y="10588"/>
                  </a:lnTo>
                  <a:lnTo>
                    <a:pt x="2711" y="10689"/>
                  </a:lnTo>
                  <a:lnTo>
                    <a:pt x="2736" y="10765"/>
                  </a:lnTo>
                  <a:lnTo>
                    <a:pt x="2736" y="10866"/>
                  </a:lnTo>
                  <a:lnTo>
                    <a:pt x="2736" y="12133"/>
                  </a:lnTo>
                  <a:lnTo>
                    <a:pt x="2762" y="12310"/>
                  </a:lnTo>
                  <a:lnTo>
                    <a:pt x="2838" y="12462"/>
                  </a:lnTo>
                  <a:lnTo>
                    <a:pt x="2939" y="12589"/>
                  </a:lnTo>
                  <a:lnTo>
                    <a:pt x="3091" y="12690"/>
                  </a:lnTo>
                  <a:lnTo>
                    <a:pt x="3217" y="12741"/>
                  </a:lnTo>
                  <a:lnTo>
                    <a:pt x="3395" y="12766"/>
                  </a:lnTo>
                  <a:lnTo>
                    <a:pt x="3572" y="12715"/>
                  </a:lnTo>
                  <a:lnTo>
                    <a:pt x="3648" y="12690"/>
                  </a:lnTo>
                  <a:lnTo>
                    <a:pt x="3749" y="12639"/>
                  </a:lnTo>
                  <a:lnTo>
                    <a:pt x="5522" y="11348"/>
                  </a:lnTo>
                  <a:lnTo>
                    <a:pt x="5522" y="14108"/>
                  </a:lnTo>
                  <a:lnTo>
                    <a:pt x="5548" y="14387"/>
                  </a:lnTo>
                  <a:lnTo>
                    <a:pt x="5624" y="14640"/>
                  </a:lnTo>
                  <a:lnTo>
                    <a:pt x="5750" y="14868"/>
                  </a:lnTo>
                  <a:lnTo>
                    <a:pt x="5928" y="15071"/>
                  </a:lnTo>
                  <a:lnTo>
                    <a:pt x="6130" y="15248"/>
                  </a:lnTo>
                  <a:lnTo>
                    <a:pt x="6358" y="15375"/>
                  </a:lnTo>
                  <a:lnTo>
                    <a:pt x="6611" y="15451"/>
                  </a:lnTo>
                  <a:lnTo>
                    <a:pt x="6890" y="15476"/>
                  </a:lnTo>
                  <a:lnTo>
                    <a:pt x="10866" y="15476"/>
                  </a:lnTo>
                  <a:lnTo>
                    <a:pt x="10993" y="15501"/>
                  </a:lnTo>
                  <a:lnTo>
                    <a:pt x="11145" y="15577"/>
                  </a:lnTo>
                  <a:lnTo>
                    <a:pt x="14134" y="17730"/>
                  </a:lnTo>
                  <a:lnTo>
                    <a:pt x="14260" y="17806"/>
                  </a:lnTo>
                  <a:lnTo>
                    <a:pt x="14438" y="17857"/>
                  </a:lnTo>
                  <a:lnTo>
                    <a:pt x="14590" y="17831"/>
                  </a:lnTo>
                  <a:lnTo>
                    <a:pt x="14792" y="17781"/>
                  </a:lnTo>
                  <a:lnTo>
                    <a:pt x="14944" y="17679"/>
                  </a:lnTo>
                  <a:lnTo>
                    <a:pt x="15046" y="17553"/>
                  </a:lnTo>
                  <a:lnTo>
                    <a:pt x="15096" y="17401"/>
                  </a:lnTo>
                  <a:lnTo>
                    <a:pt x="15122" y="17224"/>
                  </a:lnTo>
                  <a:lnTo>
                    <a:pt x="15122" y="15957"/>
                  </a:lnTo>
                  <a:lnTo>
                    <a:pt x="15147" y="15856"/>
                  </a:lnTo>
                  <a:lnTo>
                    <a:pt x="15172" y="15780"/>
                  </a:lnTo>
                  <a:lnTo>
                    <a:pt x="15223" y="15679"/>
                  </a:lnTo>
                  <a:lnTo>
                    <a:pt x="15274" y="15628"/>
                  </a:lnTo>
                  <a:lnTo>
                    <a:pt x="15350" y="15552"/>
                  </a:lnTo>
                  <a:lnTo>
                    <a:pt x="15425" y="15527"/>
                  </a:lnTo>
                  <a:lnTo>
                    <a:pt x="15501" y="15501"/>
                  </a:lnTo>
                  <a:lnTo>
                    <a:pt x="15603" y="15476"/>
                  </a:lnTo>
                  <a:lnTo>
                    <a:pt x="16489" y="15476"/>
                  </a:lnTo>
                  <a:lnTo>
                    <a:pt x="16768" y="15451"/>
                  </a:lnTo>
                  <a:lnTo>
                    <a:pt x="17021" y="15375"/>
                  </a:lnTo>
                  <a:lnTo>
                    <a:pt x="17274" y="15248"/>
                  </a:lnTo>
                  <a:lnTo>
                    <a:pt x="17477" y="15071"/>
                  </a:lnTo>
                  <a:lnTo>
                    <a:pt x="17629" y="14868"/>
                  </a:lnTo>
                  <a:lnTo>
                    <a:pt x="17756" y="14640"/>
                  </a:lnTo>
                  <a:lnTo>
                    <a:pt x="17832" y="14387"/>
                  </a:lnTo>
                  <a:lnTo>
                    <a:pt x="17857" y="14108"/>
                  </a:lnTo>
                  <a:lnTo>
                    <a:pt x="17857" y="6459"/>
                  </a:lnTo>
                  <a:lnTo>
                    <a:pt x="17832" y="6181"/>
                  </a:lnTo>
                  <a:lnTo>
                    <a:pt x="17756" y="5927"/>
                  </a:lnTo>
                  <a:lnTo>
                    <a:pt x="17629" y="5699"/>
                  </a:lnTo>
                  <a:lnTo>
                    <a:pt x="17477" y="5497"/>
                  </a:lnTo>
                  <a:lnTo>
                    <a:pt x="17274" y="5319"/>
                  </a:lnTo>
                  <a:lnTo>
                    <a:pt x="17021" y="5193"/>
                  </a:lnTo>
                  <a:lnTo>
                    <a:pt x="16768" y="5117"/>
                  </a:lnTo>
                  <a:lnTo>
                    <a:pt x="16489" y="5092"/>
                  </a:lnTo>
                  <a:lnTo>
                    <a:pt x="15223" y="5092"/>
                  </a:lnTo>
                  <a:lnTo>
                    <a:pt x="15122" y="5117"/>
                  </a:lnTo>
                  <a:lnTo>
                    <a:pt x="15020" y="5168"/>
                  </a:lnTo>
                  <a:lnTo>
                    <a:pt x="14970" y="5244"/>
                  </a:lnTo>
                  <a:lnTo>
                    <a:pt x="14944" y="5345"/>
                  </a:lnTo>
                  <a:lnTo>
                    <a:pt x="14970" y="5446"/>
                  </a:lnTo>
                  <a:lnTo>
                    <a:pt x="15020" y="5522"/>
                  </a:lnTo>
                  <a:lnTo>
                    <a:pt x="15122" y="5598"/>
                  </a:lnTo>
                  <a:lnTo>
                    <a:pt x="16489" y="5598"/>
                  </a:lnTo>
                  <a:lnTo>
                    <a:pt x="16667" y="5623"/>
                  </a:lnTo>
                  <a:lnTo>
                    <a:pt x="16819" y="5674"/>
                  </a:lnTo>
                  <a:lnTo>
                    <a:pt x="16971" y="5750"/>
                  </a:lnTo>
                  <a:lnTo>
                    <a:pt x="17097" y="5851"/>
                  </a:lnTo>
                  <a:lnTo>
                    <a:pt x="17198" y="5978"/>
                  </a:lnTo>
                  <a:lnTo>
                    <a:pt x="17274" y="6130"/>
                  </a:lnTo>
                  <a:lnTo>
                    <a:pt x="17325" y="6282"/>
                  </a:lnTo>
                  <a:lnTo>
                    <a:pt x="17350" y="6459"/>
                  </a:lnTo>
                  <a:lnTo>
                    <a:pt x="17350" y="14108"/>
                  </a:lnTo>
                  <a:lnTo>
                    <a:pt x="17325" y="14286"/>
                  </a:lnTo>
                  <a:lnTo>
                    <a:pt x="17274" y="14438"/>
                  </a:lnTo>
                  <a:lnTo>
                    <a:pt x="17198" y="14589"/>
                  </a:lnTo>
                  <a:lnTo>
                    <a:pt x="17097" y="14716"/>
                  </a:lnTo>
                  <a:lnTo>
                    <a:pt x="16971" y="14817"/>
                  </a:lnTo>
                  <a:lnTo>
                    <a:pt x="16819" y="14893"/>
                  </a:lnTo>
                  <a:lnTo>
                    <a:pt x="16667" y="14944"/>
                  </a:lnTo>
                  <a:lnTo>
                    <a:pt x="16489" y="14969"/>
                  </a:lnTo>
                  <a:lnTo>
                    <a:pt x="15400" y="14969"/>
                  </a:lnTo>
                  <a:lnTo>
                    <a:pt x="15223" y="15045"/>
                  </a:lnTo>
                  <a:lnTo>
                    <a:pt x="15046" y="15121"/>
                  </a:lnTo>
                  <a:lnTo>
                    <a:pt x="14894" y="15248"/>
                  </a:lnTo>
                  <a:lnTo>
                    <a:pt x="14792" y="15400"/>
                  </a:lnTo>
                  <a:lnTo>
                    <a:pt x="14691" y="15577"/>
                  </a:lnTo>
                  <a:lnTo>
                    <a:pt x="14640" y="15755"/>
                  </a:lnTo>
                  <a:lnTo>
                    <a:pt x="14615" y="15957"/>
                  </a:lnTo>
                  <a:lnTo>
                    <a:pt x="14615" y="17224"/>
                  </a:lnTo>
                  <a:lnTo>
                    <a:pt x="14590" y="17300"/>
                  </a:lnTo>
                  <a:lnTo>
                    <a:pt x="14539" y="17325"/>
                  </a:lnTo>
                  <a:lnTo>
                    <a:pt x="14514" y="17325"/>
                  </a:lnTo>
                  <a:lnTo>
                    <a:pt x="14438" y="17300"/>
                  </a:lnTo>
                  <a:lnTo>
                    <a:pt x="11449" y="15147"/>
                  </a:lnTo>
                  <a:lnTo>
                    <a:pt x="11297" y="15071"/>
                  </a:lnTo>
                  <a:lnTo>
                    <a:pt x="11170" y="14995"/>
                  </a:lnTo>
                  <a:lnTo>
                    <a:pt x="11018" y="14969"/>
                  </a:lnTo>
                  <a:lnTo>
                    <a:pt x="6890" y="14969"/>
                  </a:lnTo>
                  <a:lnTo>
                    <a:pt x="6713" y="14944"/>
                  </a:lnTo>
                  <a:lnTo>
                    <a:pt x="6561" y="14893"/>
                  </a:lnTo>
                  <a:lnTo>
                    <a:pt x="6409" y="14817"/>
                  </a:lnTo>
                  <a:lnTo>
                    <a:pt x="6282" y="14716"/>
                  </a:lnTo>
                  <a:lnTo>
                    <a:pt x="6181" y="14589"/>
                  </a:lnTo>
                  <a:lnTo>
                    <a:pt x="6105" y="14438"/>
                  </a:lnTo>
                  <a:lnTo>
                    <a:pt x="6054" y="14286"/>
                  </a:lnTo>
                  <a:lnTo>
                    <a:pt x="6029" y="14108"/>
                  </a:lnTo>
                  <a:lnTo>
                    <a:pt x="6029" y="10258"/>
                  </a:lnTo>
                  <a:lnTo>
                    <a:pt x="6029" y="10157"/>
                  </a:lnTo>
                  <a:lnTo>
                    <a:pt x="5953" y="10056"/>
                  </a:lnTo>
                  <a:lnTo>
                    <a:pt x="5877" y="10005"/>
                  </a:lnTo>
                  <a:lnTo>
                    <a:pt x="5776" y="9980"/>
                  </a:lnTo>
                  <a:lnTo>
                    <a:pt x="5674" y="10005"/>
                  </a:lnTo>
                  <a:lnTo>
                    <a:pt x="5598" y="10056"/>
                  </a:lnTo>
                  <a:lnTo>
                    <a:pt x="5548" y="10157"/>
                  </a:lnTo>
                  <a:lnTo>
                    <a:pt x="5522" y="10258"/>
                  </a:lnTo>
                  <a:lnTo>
                    <a:pt x="5522" y="10714"/>
                  </a:lnTo>
                  <a:lnTo>
                    <a:pt x="3445" y="12209"/>
                  </a:lnTo>
                  <a:lnTo>
                    <a:pt x="3369" y="12234"/>
                  </a:lnTo>
                  <a:lnTo>
                    <a:pt x="3319" y="12234"/>
                  </a:lnTo>
                  <a:lnTo>
                    <a:pt x="3293" y="12183"/>
                  </a:lnTo>
                  <a:lnTo>
                    <a:pt x="3268" y="12133"/>
                  </a:lnTo>
                  <a:lnTo>
                    <a:pt x="3268" y="10866"/>
                  </a:lnTo>
                  <a:lnTo>
                    <a:pt x="3243" y="10664"/>
                  </a:lnTo>
                  <a:lnTo>
                    <a:pt x="3192" y="10461"/>
                  </a:lnTo>
                  <a:lnTo>
                    <a:pt x="3091" y="10309"/>
                  </a:lnTo>
                  <a:lnTo>
                    <a:pt x="2964" y="10157"/>
                  </a:lnTo>
                  <a:lnTo>
                    <a:pt x="2812" y="10030"/>
                  </a:lnTo>
                  <a:lnTo>
                    <a:pt x="2660" y="9929"/>
                  </a:lnTo>
                  <a:lnTo>
                    <a:pt x="2458" y="9879"/>
                  </a:lnTo>
                  <a:lnTo>
                    <a:pt x="2255" y="9853"/>
                  </a:lnTo>
                  <a:lnTo>
                    <a:pt x="1217" y="9853"/>
                  </a:lnTo>
                  <a:lnTo>
                    <a:pt x="1039" y="9803"/>
                  </a:lnTo>
                  <a:lnTo>
                    <a:pt x="913" y="9727"/>
                  </a:lnTo>
                  <a:lnTo>
                    <a:pt x="786" y="9625"/>
                  </a:lnTo>
                  <a:lnTo>
                    <a:pt x="685" y="9499"/>
                  </a:lnTo>
                  <a:lnTo>
                    <a:pt x="583" y="9347"/>
                  </a:lnTo>
                  <a:lnTo>
                    <a:pt x="533" y="9195"/>
                  </a:lnTo>
                  <a:lnTo>
                    <a:pt x="533" y="9017"/>
                  </a:lnTo>
                  <a:lnTo>
                    <a:pt x="533" y="1368"/>
                  </a:lnTo>
                  <a:lnTo>
                    <a:pt x="533" y="1191"/>
                  </a:lnTo>
                  <a:lnTo>
                    <a:pt x="583" y="1039"/>
                  </a:lnTo>
                  <a:lnTo>
                    <a:pt x="685" y="887"/>
                  </a:lnTo>
                  <a:lnTo>
                    <a:pt x="786" y="760"/>
                  </a:lnTo>
                  <a:lnTo>
                    <a:pt x="913" y="659"/>
                  </a:lnTo>
                  <a:lnTo>
                    <a:pt x="1039" y="583"/>
                  </a:lnTo>
                  <a:lnTo>
                    <a:pt x="1217" y="533"/>
                  </a:lnTo>
                  <a:lnTo>
                    <a:pt x="1368" y="507"/>
                  </a:lnTo>
                  <a:lnTo>
                    <a:pt x="7093" y="507"/>
                  </a:lnTo>
                  <a:lnTo>
                    <a:pt x="7194" y="482"/>
                  </a:lnTo>
                  <a:lnTo>
                    <a:pt x="7270" y="431"/>
                  </a:lnTo>
                  <a:lnTo>
                    <a:pt x="7321" y="355"/>
                  </a:lnTo>
                  <a:lnTo>
                    <a:pt x="7346" y="254"/>
                  </a:lnTo>
                  <a:lnTo>
                    <a:pt x="7321" y="153"/>
                  </a:lnTo>
                  <a:lnTo>
                    <a:pt x="7270" y="77"/>
                  </a:lnTo>
                  <a:lnTo>
                    <a:pt x="719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1219078">
                <a:buClr>
                  <a:srgbClr val="000000"/>
                </a:buClr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3638;p53">
              <a:extLst>
                <a:ext uri="{FF2B5EF4-FFF2-40B4-BE49-F238E27FC236}">
                  <a16:creationId xmlns="" xmlns:a16="http://schemas.microsoft.com/office/drawing/2014/main" id="{02CA0D15-92BC-DA83-D621-803F2D20171F}"/>
                </a:ext>
              </a:extLst>
            </p:cNvPr>
            <p:cNvSpPr/>
            <p:nvPr/>
          </p:nvSpPr>
          <p:spPr>
            <a:xfrm>
              <a:off x="5764675" y="2772625"/>
              <a:ext cx="93725" cy="100075"/>
            </a:xfrm>
            <a:custGeom>
              <a:avLst/>
              <a:gdLst/>
              <a:ahLst/>
              <a:cxnLst/>
              <a:rect l="l" t="t" r="r" b="b"/>
              <a:pathLst>
                <a:path w="3749" h="4003" extrusionOk="0">
                  <a:moveTo>
                    <a:pt x="2407" y="1216"/>
                  </a:moveTo>
                  <a:lnTo>
                    <a:pt x="2331" y="1520"/>
                  </a:lnTo>
                  <a:lnTo>
                    <a:pt x="2204" y="1799"/>
                  </a:lnTo>
                  <a:lnTo>
                    <a:pt x="2052" y="2077"/>
                  </a:lnTo>
                  <a:lnTo>
                    <a:pt x="1875" y="2331"/>
                  </a:lnTo>
                  <a:lnTo>
                    <a:pt x="1697" y="2077"/>
                  </a:lnTo>
                  <a:lnTo>
                    <a:pt x="1571" y="1799"/>
                  </a:lnTo>
                  <a:lnTo>
                    <a:pt x="1444" y="1520"/>
                  </a:lnTo>
                  <a:lnTo>
                    <a:pt x="1343" y="1216"/>
                  </a:lnTo>
                  <a:close/>
                  <a:moveTo>
                    <a:pt x="1875" y="1"/>
                  </a:moveTo>
                  <a:lnTo>
                    <a:pt x="1773" y="26"/>
                  </a:lnTo>
                  <a:lnTo>
                    <a:pt x="1697" y="77"/>
                  </a:lnTo>
                  <a:lnTo>
                    <a:pt x="1647" y="153"/>
                  </a:lnTo>
                  <a:lnTo>
                    <a:pt x="1621" y="254"/>
                  </a:lnTo>
                  <a:lnTo>
                    <a:pt x="1621" y="710"/>
                  </a:lnTo>
                  <a:lnTo>
                    <a:pt x="254" y="710"/>
                  </a:lnTo>
                  <a:lnTo>
                    <a:pt x="152" y="735"/>
                  </a:lnTo>
                  <a:lnTo>
                    <a:pt x="76" y="786"/>
                  </a:lnTo>
                  <a:lnTo>
                    <a:pt x="26" y="862"/>
                  </a:lnTo>
                  <a:lnTo>
                    <a:pt x="0" y="963"/>
                  </a:lnTo>
                  <a:lnTo>
                    <a:pt x="26" y="1064"/>
                  </a:lnTo>
                  <a:lnTo>
                    <a:pt x="76" y="1140"/>
                  </a:lnTo>
                  <a:lnTo>
                    <a:pt x="152" y="1216"/>
                  </a:lnTo>
                  <a:lnTo>
                    <a:pt x="811" y="1216"/>
                  </a:lnTo>
                  <a:lnTo>
                    <a:pt x="912" y="1647"/>
                  </a:lnTo>
                  <a:lnTo>
                    <a:pt x="1090" y="2027"/>
                  </a:lnTo>
                  <a:lnTo>
                    <a:pt x="1292" y="2381"/>
                  </a:lnTo>
                  <a:lnTo>
                    <a:pt x="1520" y="2736"/>
                  </a:lnTo>
                  <a:lnTo>
                    <a:pt x="1317" y="2913"/>
                  </a:lnTo>
                  <a:lnTo>
                    <a:pt x="1090" y="3065"/>
                  </a:lnTo>
                  <a:lnTo>
                    <a:pt x="862" y="3217"/>
                  </a:lnTo>
                  <a:lnTo>
                    <a:pt x="608" y="3344"/>
                  </a:lnTo>
                  <a:lnTo>
                    <a:pt x="254" y="3496"/>
                  </a:lnTo>
                  <a:lnTo>
                    <a:pt x="152" y="3572"/>
                  </a:lnTo>
                  <a:lnTo>
                    <a:pt x="102" y="3648"/>
                  </a:lnTo>
                  <a:lnTo>
                    <a:pt x="102" y="3749"/>
                  </a:lnTo>
                  <a:lnTo>
                    <a:pt x="102" y="3850"/>
                  </a:lnTo>
                  <a:lnTo>
                    <a:pt x="152" y="3926"/>
                  </a:lnTo>
                  <a:lnTo>
                    <a:pt x="203" y="3977"/>
                  </a:lnTo>
                  <a:lnTo>
                    <a:pt x="279" y="4002"/>
                  </a:lnTo>
                  <a:lnTo>
                    <a:pt x="355" y="4002"/>
                  </a:lnTo>
                  <a:lnTo>
                    <a:pt x="456" y="3977"/>
                  </a:lnTo>
                  <a:lnTo>
                    <a:pt x="811" y="3825"/>
                  </a:lnTo>
                  <a:lnTo>
                    <a:pt x="1115" y="3673"/>
                  </a:lnTo>
                  <a:lnTo>
                    <a:pt x="1393" y="3521"/>
                  </a:lnTo>
                  <a:lnTo>
                    <a:pt x="1647" y="3319"/>
                  </a:lnTo>
                  <a:lnTo>
                    <a:pt x="1875" y="3116"/>
                  </a:lnTo>
                  <a:lnTo>
                    <a:pt x="2128" y="3319"/>
                  </a:lnTo>
                  <a:lnTo>
                    <a:pt x="2381" y="3521"/>
                  </a:lnTo>
                  <a:lnTo>
                    <a:pt x="2660" y="3673"/>
                  </a:lnTo>
                  <a:lnTo>
                    <a:pt x="2938" y="3825"/>
                  </a:lnTo>
                  <a:lnTo>
                    <a:pt x="3293" y="3977"/>
                  </a:lnTo>
                  <a:lnTo>
                    <a:pt x="3394" y="4002"/>
                  </a:lnTo>
                  <a:lnTo>
                    <a:pt x="3470" y="4002"/>
                  </a:lnTo>
                  <a:lnTo>
                    <a:pt x="3546" y="3977"/>
                  </a:lnTo>
                  <a:lnTo>
                    <a:pt x="3597" y="3926"/>
                  </a:lnTo>
                  <a:lnTo>
                    <a:pt x="3648" y="3850"/>
                  </a:lnTo>
                  <a:lnTo>
                    <a:pt x="3673" y="3749"/>
                  </a:lnTo>
                  <a:lnTo>
                    <a:pt x="3648" y="3648"/>
                  </a:lnTo>
                  <a:lnTo>
                    <a:pt x="3597" y="3572"/>
                  </a:lnTo>
                  <a:lnTo>
                    <a:pt x="3521" y="3496"/>
                  </a:lnTo>
                  <a:lnTo>
                    <a:pt x="3141" y="3344"/>
                  </a:lnTo>
                  <a:lnTo>
                    <a:pt x="2913" y="3217"/>
                  </a:lnTo>
                  <a:lnTo>
                    <a:pt x="2660" y="3065"/>
                  </a:lnTo>
                  <a:lnTo>
                    <a:pt x="2432" y="2913"/>
                  </a:lnTo>
                  <a:lnTo>
                    <a:pt x="2229" y="2736"/>
                  </a:lnTo>
                  <a:lnTo>
                    <a:pt x="2483" y="2381"/>
                  </a:lnTo>
                  <a:lnTo>
                    <a:pt x="2685" y="2027"/>
                  </a:lnTo>
                  <a:lnTo>
                    <a:pt x="2837" y="1647"/>
                  </a:lnTo>
                  <a:lnTo>
                    <a:pt x="2964" y="1216"/>
                  </a:lnTo>
                  <a:lnTo>
                    <a:pt x="3597" y="1216"/>
                  </a:lnTo>
                  <a:lnTo>
                    <a:pt x="3673" y="1140"/>
                  </a:lnTo>
                  <a:lnTo>
                    <a:pt x="3749" y="1064"/>
                  </a:lnTo>
                  <a:lnTo>
                    <a:pt x="3749" y="963"/>
                  </a:lnTo>
                  <a:lnTo>
                    <a:pt x="3749" y="862"/>
                  </a:lnTo>
                  <a:lnTo>
                    <a:pt x="3673" y="786"/>
                  </a:lnTo>
                  <a:lnTo>
                    <a:pt x="3597" y="735"/>
                  </a:lnTo>
                  <a:lnTo>
                    <a:pt x="3496" y="710"/>
                  </a:lnTo>
                  <a:lnTo>
                    <a:pt x="2153" y="710"/>
                  </a:lnTo>
                  <a:lnTo>
                    <a:pt x="2153" y="254"/>
                  </a:lnTo>
                  <a:lnTo>
                    <a:pt x="2128" y="153"/>
                  </a:lnTo>
                  <a:lnTo>
                    <a:pt x="2052" y="77"/>
                  </a:lnTo>
                  <a:lnTo>
                    <a:pt x="1976" y="26"/>
                  </a:lnTo>
                  <a:lnTo>
                    <a:pt x="1875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1219078">
                <a:buClr>
                  <a:srgbClr val="000000"/>
                </a:buClr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3639;p53">
              <a:extLst>
                <a:ext uri="{FF2B5EF4-FFF2-40B4-BE49-F238E27FC236}">
                  <a16:creationId xmlns="" xmlns:a16="http://schemas.microsoft.com/office/drawing/2014/main" id="{7DB9E72C-C0DF-354E-E411-87DB3991D1AA}"/>
                </a:ext>
              </a:extLst>
            </p:cNvPr>
            <p:cNvSpPr/>
            <p:nvPr/>
          </p:nvSpPr>
          <p:spPr>
            <a:xfrm>
              <a:off x="5481625" y="2645350"/>
              <a:ext cx="82350" cy="100075"/>
            </a:xfrm>
            <a:custGeom>
              <a:avLst/>
              <a:gdLst/>
              <a:ahLst/>
              <a:cxnLst/>
              <a:rect l="l" t="t" r="r" b="b"/>
              <a:pathLst>
                <a:path w="3294" h="4003" extrusionOk="0">
                  <a:moveTo>
                    <a:pt x="1647" y="836"/>
                  </a:moveTo>
                  <a:lnTo>
                    <a:pt x="2306" y="2635"/>
                  </a:lnTo>
                  <a:lnTo>
                    <a:pt x="963" y="2635"/>
                  </a:lnTo>
                  <a:lnTo>
                    <a:pt x="1647" y="836"/>
                  </a:lnTo>
                  <a:close/>
                  <a:moveTo>
                    <a:pt x="1546" y="1"/>
                  </a:moveTo>
                  <a:lnTo>
                    <a:pt x="1445" y="51"/>
                  </a:lnTo>
                  <a:lnTo>
                    <a:pt x="1369" y="127"/>
                  </a:lnTo>
                  <a:lnTo>
                    <a:pt x="1318" y="203"/>
                  </a:lnTo>
                  <a:lnTo>
                    <a:pt x="26" y="3648"/>
                  </a:lnTo>
                  <a:lnTo>
                    <a:pt x="1" y="3749"/>
                  </a:lnTo>
                  <a:lnTo>
                    <a:pt x="26" y="3851"/>
                  </a:lnTo>
                  <a:lnTo>
                    <a:pt x="77" y="3926"/>
                  </a:lnTo>
                  <a:lnTo>
                    <a:pt x="178" y="3977"/>
                  </a:lnTo>
                  <a:lnTo>
                    <a:pt x="279" y="4002"/>
                  </a:lnTo>
                  <a:lnTo>
                    <a:pt x="381" y="3977"/>
                  </a:lnTo>
                  <a:lnTo>
                    <a:pt x="457" y="3926"/>
                  </a:lnTo>
                  <a:lnTo>
                    <a:pt x="507" y="3825"/>
                  </a:lnTo>
                  <a:lnTo>
                    <a:pt x="761" y="3141"/>
                  </a:lnTo>
                  <a:lnTo>
                    <a:pt x="2508" y="3141"/>
                  </a:lnTo>
                  <a:lnTo>
                    <a:pt x="2787" y="3825"/>
                  </a:lnTo>
                  <a:lnTo>
                    <a:pt x="2812" y="3901"/>
                  </a:lnTo>
                  <a:lnTo>
                    <a:pt x="2888" y="3952"/>
                  </a:lnTo>
                  <a:lnTo>
                    <a:pt x="2939" y="4002"/>
                  </a:lnTo>
                  <a:lnTo>
                    <a:pt x="3015" y="4002"/>
                  </a:lnTo>
                  <a:lnTo>
                    <a:pt x="3116" y="3977"/>
                  </a:lnTo>
                  <a:lnTo>
                    <a:pt x="3192" y="3926"/>
                  </a:lnTo>
                  <a:lnTo>
                    <a:pt x="3268" y="3851"/>
                  </a:lnTo>
                  <a:lnTo>
                    <a:pt x="3293" y="3749"/>
                  </a:lnTo>
                  <a:lnTo>
                    <a:pt x="3268" y="3648"/>
                  </a:lnTo>
                  <a:lnTo>
                    <a:pt x="1951" y="203"/>
                  </a:lnTo>
                  <a:lnTo>
                    <a:pt x="1900" y="127"/>
                  </a:lnTo>
                  <a:lnTo>
                    <a:pt x="1824" y="51"/>
                  </a:lnTo>
                  <a:lnTo>
                    <a:pt x="1748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1219078">
                <a:buClr>
                  <a:srgbClr val="000000"/>
                </a:buClr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3640;p53">
              <a:extLst>
                <a:ext uri="{FF2B5EF4-FFF2-40B4-BE49-F238E27FC236}">
                  <a16:creationId xmlns="" xmlns:a16="http://schemas.microsoft.com/office/drawing/2014/main" id="{AE8B4FE2-9081-57C8-4ED6-B9B71A5D37C1}"/>
                </a:ext>
              </a:extLst>
            </p:cNvPr>
            <p:cNvSpPr/>
            <p:nvPr/>
          </p:nvSpPr>
          <p:spPr>
            <a:xfrm>
              <a:off x="5585475" y="2689050"/>
              <a:ext cx="122225" cy="12675"/>
            </a:xfrm>
            <a:custGeom>
              <a:avLst/>
              <a:gdLst/>
              <a:ahLst/>
              <a:cxnLst/>
              <a:rect l="l" t="t" r="r" b="b"/>
              <a:pathLst>
                <a:path w="4889" h="507" extrusionOk="0">
                  <a:moveTo>
                    <a:pt x="153" y="0"/>
                  </a:moveTo>
                  <a:lnTo>
                    <a:pt x="77" y="76"/>
                  </a:lnTo>
                  <a:lnTo>
                    <a:pt x="26" y="152"/>
                  </a:lnTo>
                  <a:lnTo>
                    <a:pt x="1" y="254"/>
                  </a:lnTo>
                  <a:lnTo>
                    <a:pt x="26" y="355"/>
                  </a:lnTo>
                  <a:lnTo>
                    <a:pt x="77" y="431"/>
                  </a:lnTo>
                  <a:lnTo>
                    <a:pt x="153" y="482"/>
                  </a:lnTo>
                  <a:lnTo>
                    <a:pt x="254" y="507"/>
                  </a:lnTo>
                  <a:lnTo>
                    <a:pt x="4636" y="507"/>
                  </a:lnTo>
                  <a:lnTo>
                    <a:pt x="4737" y="482"/>
                  </a:lnTo>
                  <a:lnTo>
                    <a:pt x="4813" y="431"/>
                  </a:lnTo>
                  <a:lnTo>
                    <a:pt x="4864" y="355"/>
                  </a:lnTo>
                  <a:lnTo>
                    <a:pt x="4889" y="254"/>
                  </a:lnTo>
                  <a:lnTo>
                    <a:pt x="4864" y="152"/>
                  </a:lnTo>
                  <a:lnTo>
                    <a:pt x="4813" y="76"/>
                  </a:lnTo>
                  <a:lnTo>
                    <a:pt x="473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1219078">
                <a:buClr>
                  <a:srgbClr val="000000"/>
                </a:buClr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3641;p53">
              <a:extLst>
                <a:ext uri="{FF2B5EF4-FFF2-40B4-BE49-F238E27FC236}">
                  <a16:creationId xmlns="" xmlns:a16="http://schemas.microsoft.com/office/drawing/2014/main" id="{A362F232-6BE7-6BB8-CE58-3FFC26CF0714}"/>
                </a:ext>
              </a:extLst>
            </p:cNvPr>
            <p:cNvSpPr/>
            <p:nvPr/>
          </p:nvSpPr>
          <p:spPr>
            <a:xfrm>
              <a:off x="5585475" y="2713100"/>
              <a:ext cx="96275" cy="13325"/>
            </a:xfrm>
            <a:custGeom>
              <a:avLst/>
              <a:gdLst/>
              <a:ahLst/>
              <a:cxnLst/>
              <a:rect l="l" t="t" r="r" b="b"/>
              <a:pathLst>
                <a:path w="3851" h="533" extrusionOk="0">
                  <a:moveTo>
                    <a:pt x="254" y="1"/>
                  </a:moveTo>
                  <a:lnTo>
                    <a:pt x="153" y="26"/>
                  </a:lnTo>
                  <a:lnTo>
                    <a:pt x="77" y="77"/>
                  </a:lnTo>
                  <a:lnTo>
                    <a:pt x="26" y="153"/>
                  </a:lnTo>
                  <a:lnTo>
                    <a:pt x="1" y="254"/>
                  </a:lnTo>
                  <a:lnTo>
                    <a:pt x="26" y="355"/>
                  </a:lnTo>
                  <a:lnTo>
                    <a:pt x="77" y="457"/>
                  </a:lnTo>
                  <a:lnTo>
                    <a:pt x="153" y="507"/>
                  </a:lnTo>
                  <a:lnTo>
                    <a:pt x="254" y="533"/>
                  </a:lnTo>
                  <a:lnTo>
                    <a:pt x="3572" y="533"/>
                  </a:lnTo>
                  <a:lnTo>
                    <a:pt x="3673" y="507"/>
                  </a:lnTo>
                  <a:lnTo>
                    <a:pt x="3774" y="457"/>
                  </a:lnTo>
                  <a:lnTo>
                    <a:pt x="3825" y="355"/>
                  </a:lnTo>
                  <a:lnTo>
                    <a:pt x="3850" y="254"/>
                  </a:lnTo>
                  <a:lnTo>
                    <a:pt x="3825" y="153"/>
                  </a:lnTo>
                  <a:lnTo>
                    <a:pt x="3774" y="77"/>
                  </a:lnTo>
                  <a:lnTo>
                    <a:pt x="3673" y="26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1219078">
                <a:buClr>
                  <a:srgbClr val="000000"/>
                </a:buClr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3642;p53">
              <a:extLst>
                <a:ext uri="{FF2B5EF4-FFF2-40B4-BE49-F238E27FC236}">
                  <a16:creationId xmlns="" xmlns:a16="http://schemas.microsoft.com/office/drawing/2014/main" id="{226DAAD5-3125-36BA-3D5B-86A1A0FF9E12}"/>
                </a:ext>
              </a:extLst>
            </p:cNvPr>
            <p:cNvSpPr/>
            <p:nvPr/>
          </p:nvSpPr>
          <p:spPr>
            <a:xfrm>
              <a:off x="5615875" y="2815050"/>
              <a:ext cx="122225" cy="13325"/>
            </a:xfrm>
            <a:custGeom>
              <a:avLst/>
              <a:gdLst/>
              <a:ahLst/>
              <a:cxnLst/>
              <a:rect l="l" t="t" r="r" b="b"/>
              <a:pathLst>
                <a:path w="4889" h="533" extrusionOk="0">
                  <a:moveTo>
                    <a:pt x="254" y="1"/>
                  </a:moveTo>
                  <a:lnTo>
                    <a:pt x="152" y="26"/>
                  </a:lnTo>
                  <a:lnTo>
                    <a:pt x="76" y="77"/>
                  </a:lnTo>
                  <a:lnTo>
                    <a:pt x="26" y="178"/>
                  </a:lnTo>
                  <a:lnTo>
                    <a:pt x="0" y="279"/>
                  </a:lnTo>
                  <a:lnTo>
                    <a:pt x="26" y="380"/>
                  </a:lnTo>
                  <a:lnTo>
                    <a:pt x="76" y="456"/>
                  </a:lnTo>
                  <a:lnTo>
                    <a:pt x="152" y="507"/>
                  </a:lnTo>
                  <a:lnTo>
                    <a:pt x="254" y="532"/>
                  </a:lnTo>
                  <a:lnTo>
                    <a:pt x="4610" y="532"/>
                  </a:lnTo>
                  <a:lnTo>
                    <a:pt x="4711" y="507"/>
                  </a:lnTo>
                  <a:lnTo>
                    <a:pt x="4813" y="456"/>
                  </a:lnTo>
                  <a:lnTo>
                    <a:pt x="4863" y="380"/>
                  </a:lnTo>
                  <a:lnTo>
                    <a:pt x="4889" y="279"/>
                  </a:lnTo>
                  <a:lnTo>
                    <a:pt x="4863" y="178"/>
                  </a:lnTo>
                  <a:lnTo>
                    <a:pt x="4813" y="77"/>
                  </a:lnTo>
                  <a:lnTo>
                    <a:pt x="4711" y="26"/>
                  </a:lnTo>
                  <a:lnTo>
                    <a:pt x="461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1219078">
                <a:buClr>
                  <a:srgbClr val="000000"/>
                </a:buClr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3643;p53">
              <a:extLst>
                <a:ext uri="{FF2B5EF4-FFF2-40B4-BE49-F238E27FC236}">
                  <a16:creationId xmlns="" xmlns:a16="http://schemas.microsoft.com/office/drawing/2014/main" id="{B57B3C54-D844-7B32-16A6-B5D88F63E350}"/>
                </a:ext>
              </a:extLst>
            </p:cNvPr>
            <p:cNvSpPr/>
            <p:nvPr/>
          </p:nvSpPr>
          <p:spPr>
            <a:xfrm>
              <a:off x="5615875" y="2839750"/>
              <a:ext cx="95625" cy="13325"/>
            </a:xfrm>
            <a:custGeom>
              <a:avLst/>
              <a:gdLst/>
              <a:ahLst/>
              <a:cxnLst/>
              <a:rect l="l" t="t" r="r" b="b"/>
              <a:pathLst>
                <a:path w="3825" h="533" extrusionOk="0">
                  <a:moveTo>
                    <a:pt x="254" y="0"/>
                  </a:moveTo>
                  <a:lnTo>
                    <a:pt x="152" y="26"/>
                  </a:lnTo>
                  <a:lnTo>
                    <a:pt x="76" y="76"/>
                  </a:lnTo>
                  <a:lnTo>
                    <a:pt x="26" y="152"/>
                  </a:lnTo>
                  <a:lnTo>
                    <a:pt x="0" y="254"/>
                  </a:lnTo>
                  <a:lnTo>
                    <a:pt x="26" y="355"/>
                  </a:lnTo>
                  <a:lnTo>
                    <a:pt x="76" y="456"/>
                  </a:lnTo>
                  <a:lnTo>
                    <a:pt x="152" y="507"/>
                  </a:lnTo>
                  <a:lnTo>
                    <a:pt x="254" y="532"/>
                  </a:lnTo>
                  <a:lnTo>
                    <a:pt x="3572" y="532"/>
                  </a:lnTo>
                  <a:lnTo>
                    <a:pt x="3673" y="507"/>
                  </a:lnTo>
                  <a:lnTo>
                    <a:pt x="3749" y="456"/>
                  </a:lnTo>
                  <a:lnTo>
                    <a:pt x="3800" y="355"/>
                  </a:lnTo>
                  <a:lnTo>
                    <a:pt x="3825" y="254"/>
                  </a:lnTo>
                  <a:lnTo>
                    <a:pt x="3800" y="152"/>
                  </a:lnTo>
                  <a:lnTo>
                    <a:pt x="3749" y="76"/>
                  </a:lnTo>
                  <a:lnTo>
                    <a:pt x="3673" y="26"/>
                  </a:lnTo>
                  <a:lnTo>
                    <a:pt x="357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1219078">
                <a:buClr>
                  <a:srgbClr val="000000"/>
                </a:buClr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3644;p53">
              <a:extLst>
                <a:ext uri="{FF2B5EF4-FFF2-40B4-BE49-F238E27FC236}">
                  <a16:creationId xmlns="" xmlns:a16="http://schemas.microsoft.com/office/drawing/2014/main" id="{3DC9DEBB-B7E1-7D65-FCF5-B3C4986FD64D}"/>
                </a:ext>
              </a:extLst>
            </p:cNvPr>
            <p:cNvSpPr/>
            <p:nvPr/>
          </p:nvSpPr>
          <p:spPr>
            <a:xfrm>
              <a:off x="5641825" y="2888500"/>
              <a:ext cx="129200" cy="13325"/>
            </a:xfrm>
            <a:custGeom>
              <a:avLst/>
              <a:gdLst/>
              <a:ahLst/>
              <a:cxnLst/>
              <a:rect l="l" t="t" r="r" b="b"/>
              <a:pathLst>
                <a:path w="5168" h="533" extrusionOk="0">
                  <a:moveTo>
                    <a:pt x="254" y="1"/>
                  </a:moveTo>
                  <a:lnTo>
                    <a:pt x="153" y="26"/>
                  </a:lnTo>
                  <a:lnTo>
                    <a:pt x="77" y="77"/>
                  </a:lnTo>
                  <a:lnTo>
                    <a:pt x="26" y="153"/>
                  </a:lnTo>
                  <a:lnTo>
                    <a:pt x="1" y="254"/>
                  </a:lnTo>
                  <a:lnTo>
                    <a:pt x="26" y="355"/>
                  </a:lnTo>
                  <a:lnTo>
                    <a:pt x="77" y="456"/>
                  </a:lnTo>
                  <a:lnTo>
                    <a:pt x="153" y="507"/>
                  </a:lnTo>
                  <a:lnTo>
                    <a:pt x="254" y="532"/>
                  </a:lnTo>
                  <a:lnTo>
                    <a:pt x="4914" y="532"/>
                  </a:lnTo>
                  <a:lnTo>
                    <a:pt x="5016" y="507"/>
                  </a:lnTo>
                  <a:lnTo>
                    <a:pt x="5092" y="456"/>
                  </a:lnTo>
                  <a:lnTo>
                    <a:pt x="5142" y="355"/>
                  </a:lnTo>
                  <a:lnTo>
                    <a:pt x="5168" y="254"/>
                  </a:lnTo>
                  <a:lnTo>
                    <a:pt x="5142" y="153"/>
                  </a:lnTo>
                  <a:lnTo>
                    <a:pt x="5092" y="77"/>
                  </a:lnTo>
                  <a:lnTo>
                    <a:pt x="5016" y="26"/>
                  </a:lnTo>
                  <a:lnTo>
                    <a:pt x="491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1219078">
                <a:buClr>
                  <a:srgbClr val="000000"/>
                </a:buClr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3645;p53">
              <a:extLst>
                <a:ext uri="{FF2B5EF4-FFF2-40B4-BE49-F238E27FC236}">
                  <a16:creationId xmlns="" xmlns:a16="http://schemas.microsoft.com/office/drawing/2014/main" id="{11F69534-A882-4148-A1E6-B1D43B5723E8}"/>
                </a:ext>
              </a:extLst>
            </p:cNvPr>
            <p:cNvSpPr/>
            <p:nvPr/>
          </p:nvSpPr>
          <p:spPr>
            <a:xfrm>
              <a:off x="5788100" y="2888500"/>
              <a:ext cx="53850" cy="13325"/>
            </a:xfrm>
            <a:custGeom>
              <a:avLst/>
              <a:gdLst/>
              <a:ahLst/>
              <a:cxnLst/>
              <a:rect l="l" t="t" r="r" b="b"/>
              <a:pathLst>
                <a:path w="2154" h="533" extrusionOk="0">
                  <a:moveTo>
                    <a:pt x="279" y="1"/>
                  </a:moveTo>
                  <a:lnTo>
                    <a:pt x="178" y="26"/>
                  </a:lnTo>
                  <a:lnTo>
                    <a:pt x="77" y="77"/>
                  </a:lnTo>
                  <a:lnTo>
                    <a:pt x="26" y="153"/>
                  </a:lnTo>
                  <a:lnTo>
                    <a:pt x="1" y="254"/>
                  </a:lnTo>
                  <a:lnTo>
                    <a:pt x="26" y="355"/>
                  </a:lnTo>
                  <a:lnTo>
                    <a:pt x="77" y="456"/>
                  </a:lnTo>
                  <a:lnTo>
                    <a:pt x="178" y="507"/>
                  </a:lnTo>
                  <a:lnTo>
                    <a:pt x="279" y="532"/>
                  </a:lnTo>
                  <a:lnTo>
                    <a:pt x="1900" y="532"/>
                  </a:lnTo>
                  <a:lnTo>
                    <a:pt x="2001" y="507"/>
                  </a:lnTo>
                  <a:lnTo>
                    <a:pt x="2077" y="456"/>
                  </a:lnTo>
                  <a:lnTo>
                    <a:pt x="2128" y="355"/>
                  </a:lnTo>
                  <a:lnTo>
                    <a:pt x="2153" y="254"/>
                  </a:lnTo>
                  <a:lnTo>
                    <a:pt x="2128" y="153"/>
                  </a:lnTo>
                  <a:lnTo>
                    <a:pt x="2077" y="77"/>
                  </a:lnTo>
                  <a:lnTo>
                    <a:pt x="2001" y="26"/>
                  </a:lnTo>
                  <a:lnTo>
                    <a:pt x="190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1219078">
                <a:buClr>
                  <a:srgbClr val="000000"/>
                </a:buClr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" name="Google Shape;3646;p53">
              <a:extLst>
                <a:ext uri="{FF2B5EF4-FFF2-40B4-BE49-F238E27FC236}">
                  <a16:creationId xmlns="" xmlns:a16="http://schemas.microsoft.com/office/drawing/2014/main" id="{3A670EAC-C1C9-C94C-4496-A4EC28041863}"/>
                </a:ext>
              </a:extLst>
            </p:cNvPr>
            <p:cNvSpPr/>
            <p:nvPr/>
          </p:nvSpPr>
          <p:spPr>
            <a:xfrm>
              <a:off x="5615875" y="2913200"/>
              <a:ext cx="70300" cy="12675"/>
            </a:xfrm>
            <a:custGeom>
              <a:avLst/>
              <a:gdLst/>
              <a:ahLst/>
              <a:cxnLst/>
              <a:rect l="l" t="t" r="r" b="b"/>
              <a:pathLst>
                <a:path w="2812" h="507" extrusionOk="0">
                  <a:moveTo>
                    <a:pt x="152" y="0"/>
                  </a:moveTo>
                  <a:lnTo>
                    <a:pt x="76" y="76"/>
                  </a:lnTo>
                  <a:lnTo>
                    <a:pt x="26" y="152"/>
                  </a:lnTo>
                  <a:lnTo>
                    <a:pt x="0" y="254"/>
                  </a:lnTo>
                  <a:lnTo>
                    <a:pt x="26" y="355"/>
                  </a:lnTo>
                  <a:lnTo>
                    <a:pt x="76" y="431"/>
                  </a:lnTo>
                  <a:lnTo>
                    <a:pt x="152" y="482"/>
                  </a:lnTo>
                  <a:lnTo>
                    <a:pt x="254" y="507"/>
                  </a:lnTo>
                  <a:lnTo>
                    <a:pt x="2558" y="507"/>
                  </a:lnTo>
                  <a:lnTo>
                    <a:pt x="2660" y="482"/>
                  </a:lnTo>
                  <a:lnTo>
                    <a:pt x="2736" y="431"/>
                  </a:lnTo>
                  <a:lnTo>
                    <a:pt x="2786" y="355"/>
                  </a:lnTo>
                  <a:lnTo>
                    <a:pt x="2812" y="254"/>
                  </a:lnTo>
                  <a:lnTo>
                    <a:pt x="2786" y="152"/>
                  </a:lnTo>
                  <a:lnTo>
                    <a:pt x="2736" y="76"/>
                  </a:lnTo>
                  <a:lnTo>
                    <a:pt x="266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1219078">
                <a:buClr>
                  <a:srgbClr val="000000"/>
                </a:buClr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" name="Google Shape;3647;p53">
              <a:extLst>
                <a:ext uri="{FF2B5EF4-FFF2-40B4-BE49-F238E27FC236}">
                  <a16:creationId xmlns="" xmlns:a16="http://schemas.microsoft.com/office/drawing/2014/main" id="{F8FE5BFF-EA5C-F7EF-4A63-A50A3D79B82E}"/>
                </a:ext>
              </a:extLst>
            </p:cNvPr>
            <p:cNvSpPr/>
            <p:nvPr/>
          </p:nvSpPr>
          <p:spPr>
            <a:xfrm>
              <a:off x="5703875" y="2913200"/>
              <a:ext cx="138075" cy="12675"/>
            </a:xfrm>
            <a:custGeom>
              <a:avLst/>
              <a:gdLst/>
              <a:ahLst/>
              <a:cxnLst/>
              <a:rect l="l" t="t" r="r" b="b"/>
              <a:pathLst>
                <a:path w="5523" h="507" extrusionOk="0">
                  <a:moveTo>
                    <a:pt x="153" y="0"/>
                  </a:moveTo>
                  <a:lnTo>
                    <a:pt x="77" y="76"/>
                  </a:lnTo>
                  <a:lnTo>
                    <a:pt x="26" y="152"/>
                  </a:lnTo>
                  <a:lnTo>
                    <a:pt x="1" y="254"/>
                  </a:lnTo>
                  <a:lnTo>
                    <a:pt x="26" y="355"/>
                  </a:lnTo>
                  <a:lnTo>
                    <a:pt x="77" y="431"/>
                  </a:lnTo>
                  <a:lnTo>
                    <a:pt x="153" y="482"/>
                  </a:lnTo>
                  <a:lnTo>
                    <a:pt x="254" y="507"/>
                  </a:lnTo>
                  <a:lnTo>
                    <a:pt x="5269" y="507"/>
                  </a:lnTo>
                  <a:lnTo>
                    <a:pt x="5370" y="482"/>
                  </a:lnTo>
                  <a:lnTo>
                    <a:pt x="5446" y="431"/>
                  </a:lnTo>
                  <a:lnTo>
                    <a:pt x="5497" y="355"/>
                  </a:lnTo>
                  <a:lnTo>
                    <a:pt x="5522" y="254"/>
                  </a:lnTo>
                  <a:lnTo>
                    <a:pt x="5497" y="152"/>
                  </a:lnTo>
                  <a:lnTo>
                    <a:pt x="5446" y="76"/>
                  </a:lnTo>
                  <a:lnTo>
                    <a:pt x="537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1219078">
                <a:buClr>
                  <a:srgbClr val="000000"/>
                </a:buClr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" name="Google Shape;3648;p53">
              <a:extLst>
                <a:ext uri="{FF2B5EF4-FFF2-40B4-BE49-F238E27FC236}">
                  <a16:creationId xmlns="" xmlns:a16="http://schemas.microsoft.com/office/drawing/2014/main" id="{D69D222C-1D1C-410B-479F-EE68625A510A}"/>
                </a:ext>
              </a:extLst>
            </p:cNvPr>
            <p:cNvSpPr/>
            <p:nvPr/>
          </p:nvSpPr>
          <p:spPr>
            <a:xfrm>
              <a:off x="5615875" y="2937250"/>
              <a:ext cx="174150" cy="13325"/>
            </a:xfrm>
            <a:custGeom>
              <a:avLst/>
              <a:gdLst/>
              <a:ahLst/>
              <a:cxnLst/>
              <a:rect l="l" t="t" r="r" b="b"/>
              <a:pathLst>
                <a:path w="6966" h="533" extrusionOk="0">
                  <a:moveTo>
                    <a:pt x="254" y="1"/>
                  </a:moveTo>
                  <a:lnTo>
                    <a:pt x="152" y="26"/>
                  </a:lnTo>
                  <a:lnTo>
                    <a:pt x="76" y="77"/>
                  </a:lnTo>
                  <a:lnTo>
                    <a:pt x="26" y="153"/>
                  </a:lnTo>
                  <a:lnTo>
                    <a:pt x="0" y="254"/>
                  </a:lnTo>
                  <a:lnTo>
                    <a:pt x="26" y="381"/>
                  </a:lnTo>
                  <a:lnTo>
                    <a:pt x="76" y="457"/>
                  </a:lnTo>
                  <a:lnTo>
                    <a:pt x="152" y="507"/>
                  </a:lnTo>
                  <a:lnTo>
                    <a:pt x="254" y="533"/>
                  </a:lnTo>
                  <a:lnTo>
                    <a:pt x="6687" y="533"/>
                  </a:lnTo>
                  <a:lnTo>
                    <a:pt x="6788" y="507"/>
                  </a:lnTo>
                  <a:lnTo>
                    <a:pt x="6864" y="457"/>
                  </a:lnTo>
                  <a:lnTo>
                    <a:pt x="6940" y="381"/>
                  </a:lnTo>
                  <a:lnTo>
                    <a:pt x="6966" y="254"/>
                  </a:lnTo>
                  <a:lnTo>
                    <a:pt x="6940" y="153"/>
                  </a:lnTo>
                  <a:lnTo>
                    <a:pt x="6864" y="77"/>
                  </a:lnTo>
                  <a:lnTo>
                    <a:pt x="6788" y="26"/>
                  </a:lnTo>
                  <a:lnTo>
                    <a:pt x="6687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1219078">
                <a:buClr>
                  <a:srgbClr val="000000"/>
                </a:buClr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85" name="Google Shape;3649;p53">
            <a:extLst>
              <a:ext uri="{FF2B5EF4-FFF2-40B4-BE49-F238E27FC236}">
                <a16:creationId xmlns="" xmlns:a16="http://schemas.microsoft.com/office/drawing/2014/main" id="{A16E50BB-BE83-167C-FBDC-411D555A8CF4}"/>
              </a:ext>
            </a:extLst>
          </p:cNvPr>
          <p:cNvGrpSpPr/>
          <p:nvPr/>
        </p:nvGrpSpPr>
        <p:grpSpPr>
          <a:xfrm>
            <a:off x="1937866" y="3015553"/>
            <a:ext cx="727941" cy="581208"/>
            <a:chOff x="6190825" y="2656125"/>
            <a:chExt cx="447050" cy="355250"/>
          </a:xfrm>
        </p:grpSpPr>
        <p:sp>
          <p:nvSpPr>
            <p:cNvPr id="186" name="Google Shape;3650;p53">
              <a:extLst>
                <a:ext uri="{FF2B5EF4-FFF2-40B4-BE49-F238E27FC236}">
                  <a16:creationId xmlns="" xmlns:a16="http://schemas.microsoft.com/office/drawing/2014/main" id="{91E9D835-7F75-3927-3C37-FABC00B5354D}"/>
                </a:ext>
              </a:extLst>
            </p:cNvPr>
            <p:cNvSpPr/>
            <p:nvPr/>
          </p:nvSpPr>
          <p:spPr>
            <a:xfrm>
              <a:off x="6200950" y="2688400"/>
              <a:ext cx="429975" cy="291950"/>
            </a:xfrm>
            <a:custGeom>
              <a:avLst/>
              <a:gdLst/>
              <a:ahLst/>
              <a:cxnLst/>
              <a:rect l="l" t="t" r="r" b="b"/>
              <a:pathLst>
                <a:path w="17199" h="11678" extrusionOk="0">
                  <a:moveTo>
                    <a:pt x="456" y="1"/>
                  </a:moveTo>
                  <a:lnTo>
                    <a:pt x="178" y="204"/>
                  </a:lnTo>
                  <a:lnTo>
                    <a:pt x="127" y="204"/>
                  </a:lnTo>
                  <a:lnTo>
                    <a:pt x="51" y="254"/>
                  </a:lnTo>
                  <a:lnTo>
                    <a:pt x="26" y="305"/>
                  </a:lnTo>
                  <a:lnTo>
                    <a:pt x="0" y="381"/>
                  </a:lnTo>
                  <a:lnTo>
                    <a:pt x="76" y="11500"/>
                  </a:lnTo>
                  <a:lnTo>
                    <a:pt x="76" y="11576"/>
                  </a:lnTo>
                  <a:lnTo>
                    <a:pt x="127" y="11626"/>
                  </a:lnTo>
                  <a:lnTo>
                    <a:pt x="178" y="11677"/>
                  </a:lnTo>
                  <a:lnTo>
                    <a:pt x="16818" y="11677"/>
                  </a:lnTo>
                  <a:lnTo>
                    <a:pt x="16869" y="11626"/>
                  </a:lnTo>
                  <a:lnTo>
                    <a:pt x="16919" y="11576"/>
                  </a:lnTo>
                  <a:lnTo>
                    <a:pt x="16919" y="11500"/>
                  </a:lnTo>
                  <a:lnTo>
                    <a:pt x="17198" y="11272"/>
                  </a:lnTo>
                  <a:lnTo>
                    <a:pt x="17198" y="178"/>
                  </a:lnTo>
                  <a:lnTo>
                    <a:pt x="17198" y="102"/>
                  </a:lnTo>
                  <a:lnTo>
                    <a:pt x="17147" y="52"/>
                  </a:lnTo>
                  <a:lnTo>
                    <a:pt x="17097" y="26"/>
                  </a:lnTo>
                  <a:lnTo>
                    <a:pt x="17021" y="1"/>
                  </a:lnTo>
                  <a:close/>
                </a:path>
              </a:pathLst>
            </a:custGeom>
            <a:solidFill>
              <a:srgbClr val="71BDDA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marL="0" marR="0" lvl="0" indent="0" defTabSz="12190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" name="Google Shape;3651;p53">
              <a:extLst>
                <a:ext uri="{FF2B5EF4-FFF2-40B4-BE49-F238E27FC236}">
                  <a16:creationId xmlns="" xmlns:a16="http://schemas.microsoft.com/office/drawing/2014/main" id="{ECEBD652-7F69-1238-F846-6A79093A8675}"/>
                </a:ext>
              </a:extLst>
            </p:cNvPr>
            <p:cNvSpPr/>
            <p:nvPr/>
          </p:nvSpPr>
          <p:spPr>
            <a:xfrm>
              <a:off x="6197775" y="2688400"/>
              <a:ext cx="433150" cy="297000"/>
            </a:xfrm>
            <a:custGeom>
              <a:avLst/>
              <a:gdLst/>
              <a:ahLst/>
              <a:cxnLst/>
              <a:rect l="l" t="t" r="r" b="b"/>
              <a:pathLst>
                <a:path w="17326" h="11880" extrusionOk="0">
                  <a:moveTo>
                    <a:pt x="153" y="1"/>
                  </a:moveTo>
                  <a:lnTo>
                    <a:pt x="102" y="26"/>
                  </a:lnTo>
                  <a:lnTo>
                    <a:pt x="51" y="52"/>
                  </a:lnTo>
                  <a:lnTo>
                    <a:pt x="1" y="102"/>
                  </a:lnTo>
                  <a:lnTo>
                    <a:pt x="1" y="178"/>
                  </a:lnTo>
                  <a:lnTo>
                    <a:pt x="1" y="11702"/>
                  </a:lnTo>
                  <a:lnTo>
                    <a:pt x="1" y="11753"/>
                  </a:lnTo>
                  <a:lnTo>
                    <a:pt x="51" y="11829"/>
                  </a:lnTo>
                  <a:lnTo>
                    <a:pt x="102" y="11854"/>
                  </a:lnTo>
                  <a:lnTo>
                    <a:pt x="153" y="11880"/>
                  </a:lnTo>
                  <a:lnTo>
                    <a:pt x="17148" y="11880"/>
                  </a:lnTo>
                  <a:lnTo>
                    <a:pt x="17224" y="11854"/>
                  </a:lnTo>
                  <a:lnTo>
                    <a:pt x="17274" y="11829"/>
                  </a:lnTo>
                  <a:lnTo>
                    <a:pt x="17325" y="11753"/>
                  </a:lnTo>
                  <a:lnTo>
                    <a:pt x="17325" y="11702"/>
                  </a:lnTo>
                  <a:lnTo>
                    <a:pt x="17325" y="11272"/>
                  </a:lnTo>
                  <a:lnTo>
                    <a:pt x="685" y="11272"/>
                  </a:lnTo>
                  <a:lnTo>
                    <a:pt x="634" y="11221"/>
                  </a:lnTo>
                  <a:lnTo>
                    <a:pt x="609" y="11171"/>
                  </a:lnTo>
                  <a:lnTo>
                    <a:pt x="583" y="11095"/>
                  </a:lnTo>
                  <a:lnTo>
                    <a:pt x="583" y="1"/>
                  </a:lnTo>
                  <a:close/>
                </a:path>
              </a:pathLst>
            </a:custGeom>
            <a:solidFill>
              <a:srgbClr val="71BDDA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marL="0" marR="0" lvl="0" indent="0" defTabSz="12190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" name="Google Shape;3652;p53">
              <a:extLst>
                <a:ext uri="{FF2B5EF4-FFF2-40B4-BE49-F238E27FC236}">
                  <a16:creationId xmlns="" xmlns:a16="http://schemas.microsoft.com/office/drawing/2014/main" id="{9AC05B2D-3288-9893-BB08-FB79B5D175DF}"/>
                </a:ext>
              </a:extLst>
            </p:cNvPr>
            <p:cNvSpPr/>
            <p:nvPr/>
          </p:nvSpPr>
          <p:spPr>
            <a:xfrm>
              <a:off x="6394700" y="2958775"/>
              <a:ext cx="39300" cy="31075"/>
            </a:xfrm>
            <a:custGeom>
              <a:avLst/>
              <a:gdLst/>
              <a:ahLst/>
              <a:cxnLst/>
              <a:rect l="l" t="t" r="r" b="b"/>
              <a:pathLst>
                <a:path w="1572" h="1243" extrusionOk="0">
                  <a:moveTo>
                    <a:pt x="1" y="1"/>
                  </a:moveTo>
                  <a:lnTo>
                    <a:pt x="1" y="1065"/>
                  </a:lnTo>
                  <a:lnTo>
                    <a:pt x="1" y="1115"/>
                  </a:lnTo>
                  <a:lnTo>
                    <a:pt x="51" y="1191"/>
                  </a:lnTo>
                  <a:lnTo>
                    <a:pt x="102" y="1217"/>
                  </a:lnTo>
                  <a:lnTo>
                    <a:pt x="178" y="1242"/>
                  </a:lnTo>
                  <a:lnTo>
                    <a:pt x="1394" y="1242"/>
                  </a:lnTo>
                  <a:lnTo>
                    <a:pt x="1470" y="1217"/>
                  </a:lnTo>
                  <a:lnTo>
                    <a:pt x="1520" y="1191"/>
                  </a:lnTo>
                  <a:lnTo>
                    <a:pt x="1546" y="1115"/>
                  </a:lnTo>
                  <a:lnTo>
                    <a:pt x="1571" y="1065"/>
                  </a:lnTo>
                  <a:lnTo>
                    <a:pt x="1571" y="1"/>
                  </a:lnTo>
                  <a:close/>
                </a:path>
              </a:pathLst>
            </a:custGeom>
            <a:solidFill>
              <a:srgbClr val="F2BB88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marL="0" marR="0" lvl="0" indent="0" defTabSz="12190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" name="Google Shape;3653;p53">
              <a:extLst>
                <a:ext uri="{FF2B5EF4-FFF2-40B4-BE49-F238E27FC236}">
                  <a16:creationId xmlns="" xmlns:a16="http://schemas.microsoft.com/office/drawing/2014/main" id="{CDB01D1E-0557-3700-B7D7-D17EEEE8131A}"/>
                </a:ext>
              </a:extLst>
            </p:cNvPr>
            <p:cNvSpPr/>
            <p:nvPr/>
          </p:nvSpPr>
          <p:spPr>
            <a:xfrm>
              <a:off x="6400400" y="2662450"/>
              <a:ext cx="204550" cy="292550"/>
            </a:xfrm>
            <a:custGeom>
              <a:avLst/>
              <a:gdLst/>
              <a:ahLst/>
              <a:cxnLst/>
              <a:rect l="l" t="t" r="r" b="b"/>
              <a:pathLst>
                <a:path w="8182" h="11702" extrusionOk="0">
                  <a:moveTo>
                    <a:pt x="1596" y="1"/>
                  </a:moveTo>
                  <a:lnTo>
                    <a:pt x="1368" y="26"/>
                  </a:lnTo>
                  <a:lnTo>
                    <a:pt x="1140" y="102"/>
                  </a:lnTo>
                  <a:lnTo>
                    <a:pt x="1014" y="178"/>
                  </a:lnTo>
                  <a:lnTo>
                    <a:pt x="912" y="304"/>
                  </a:lnTo>
                  <a:lnTo>
                    <a:pt x="836" y="456"/>
                  </a:lnTo>
                  <a:lnTo>
                    <a:pt x="761" y="634"/>
                  </a:lnTo>
                  <a:lnTo>
                    <a:pt x="710" y="811"/>
                  </a:lnTo>
                  <a:lnTo>
                    <a:pt x="659" y="988"/>
                  </a:lnTo>
                  <a:lnTo>
                    <a:pt x="634" y="1318"/>
                  </a:lnTo>
                  <a:lnTo>
                    <a:pt x="1" y="7244"/>
                  </a:lnTo>
                  <a:lnTo>
                    <a:pt x="558" y="11702"/>
                  </a:lnTo>
                  <a:lnTo>
                    <a:pt x="7700" y="11651"/>
                  </a:lnTo>
                  <a:lnTo>
                    <a:pt x="7751" y="11651"/>
                  </a:lnTo>
                  <a:lnTo>
                    <a:pt x="7827" y="11601"/>
                  </a:lnTo>
                  <a:lnTo>
                    <a:pt x="7852" y="11550"/>
                  </a:lnTo>
                  <a:lnTo>
                    <a:pt x="7878" y="11474"/>
                  </a:lnTo>
                  <a:lnTo>
                    <a:pt x="8182" y="11271"/>
                  </a:lnTo>
                  <a:lnTo>
                    <a:pt x="8182" y="178"/>
                  </a:lnTo>
                  <a:lnTo>
                    <a:pt x="8156" y="102"/>
                  </a:lnTo>
                  <a:lnTo>
                    <a:pt x="8131" y="51"/>
                  </a:lnTo>
                  <a:lnTo>
                    <a:pt x="8080" y="26"/>
                  </a:lnTo>
                  <a:lnTo>
                    <a:pt x="800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marL="0" marR="0" lvl="0" indent="0" defTabSz="12190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" name="Google Shape;3654;p53">
              <a:extLst>
                <a:ext uri="{FF2B5EF4-FFF2-40B4-BE49-F238E27FC236}">
                  <a16:creationId xmlns="" xmlns:a16="http://schemas.microsoft.com/office/drawing/2014/main" id="{CD36B277-9B7A-47DA-80CB-29E98641EAE4}"/>
                </a:ext>
              </a:extLst>
            </p:cNvPr>
            <p:cNvSpPr/>
            <p:nvPr/>
          </p:nvSpPr>
          <p:spPr>
            <a:xfrm>
              <a:off x="6400400" y="2664975"/>
              <a:ext cx="204550" cy="293825"/>
            </a:xfrm>
            <a:custGeom>
              <a:avLst/>
              <a:gdLst/>
              <a:ahLst/>
              <a:cxnLst/>
              <a:rect l="l" t="t" r="r" b="b"/>
              <a:pathLst>
                <a:path w="8182" h="11753" extrusionOk="0">
                  <a:moveTo>
                    <a:pt x="1140" y="1"/>
                  </a:moveTo>
                  <a:lnTo>
                    <a:pt x="1014" y="77"/>
                  </a:lnTo>
                  <a:lnTo>
                    <a:pt x="912" y="153"/>
                  </a:lnTo>
                  <a:lnTo>
                    <a:pt x="811" y="254"/>
                  </a:lnTo>
                  <a:lnTo>
                    <a:pt x="710" y="381"/>
                  </a:lnTo>
                  <a:lnTo>
                    <a:pt x="659" y="507"/>
                  </a:lnTo>
                  <a:lnTo>
                    <a:pt x="609" y="634"/>
                  </a:lnTo>
                  <a:lnTo>
                    <a:pt x="558" y="786"/>
                  </a:lnTo>
                  <a:lnTo>
                    <a:pt x="558" y="938"/>
                  </a:lnTo>
                  <a:lnTo>
                    <a:pt x="1" y="6535"/>
                  </a:lnTo>
                  <a:lnTo>
                    <a:pt x="558" y="11753"/>
                  </a:lnTo>
                  <a:lnTo>
                    <a:pt x="8080" y="11753"/>
                  </a:lnTo>
                  <a:lnTo>
                    <a:pt x="8131" y="11702"/>
                  </a:lnTo>
                  <a:lnTo>
                    <a:pt x="8156" y="11652"/>
                  </a:lnTo>
                  <a:lnTo>
                    <a:pt x="8182" y="11576"/>
                  </a:lnTo>
                  <a:lnTo>
                    <a:pt x="8182" y="11170"/>
                  </a:lnTo>
                  <a:lnTo>
                    <a:pt x="1292" y="11170"/>
                  </a:lnTo>
                  <a:lnTo>
                    <a:pt x="1242" y="11145"/>
                  </a:lnTo>
                  <a:lnTo>
                    <a:pt x="1191" y="11120"/>
                  </a:lnTo>
                  <a:lnTo>
                    <a:pt x="1166" y="11094"/>
                  </a:lnTo>
                  <a:lnTo>
                    <a:pt x="1140" y="11018"/>
                  </a:lnTo>
                  <a:lnTo>
                    <a:pt x="11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marL="0" marR="0" lvl="0" indent="0" defTabSz="12190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3655;p53">
              <a:extLst>
                <a:ext uri="{FF2B5EF4-FFF2-40B4-BE49-F238E27FC236}">
                  <a16:creationId xmlns="" xmlns:a16="http://schemas.microsoft.com/office/drawing/2014/main" id="{B5733DE6-53BF-7BE1-B410-91C97DFB3FFB}"/>
                </a:ext>
              </a:extLst>
            </p:cNvPr>
            <p:cNvSpPr/>
            <p:nvPr/>
          </p:nvSpPr>
          <p:spPr>
            <a:xfrm>
              <a:off x="6226275" y="2662450"/>
              <a:ext cx="188075" cy="293200"/>
            </a:xfrm>
            <a:custGeom>
              <a:avLst/>
              <a:gdLst/>
              <a:ahLst/>
              <a:cxnLst/>
              <a:rect l="l" t="t" r="r" b="b"/>
              <a:pathLst>
                <a:path w="7523" h="11728" extrusionOk="0">
                  <a:moveTo>
                    <a:pt x="482" y="1"/>
                  </a:moveTo>
                  <a:lnTo>
                    <a:pt x="178" y="152"/>
                  </a:lnTo>
                  <a:lnTo>
                    <a:pt x="102" y="178"/>
                  </a:lnTo>
                  <a:lnTo>
                    <a:pt x="51" y="203"/>
                  </a:lnTo>
                  <a:lnTo>
                    <a:pt x="0" y="279"/>
                  </a:lnTo>
                  <a:lnTo>
                    <a:pt x="0" y="330"/>
                  </a:lnTo>
                  <a:lnTo>
                    <a:pt x="51" y="11575"/>
                  </a:lnTo>
                  <a:lnTo>
                    <a:pt x="51" y="11626"/>
                  </a:lnTo>
                  <a:lnTo>
                    <a:pt x="102" y="11677"/>
                  </a:lnTo>
                  <a:lnTo>
                    <a:pt x="152" y="11727"/>
                  </a:lnTo>
                  <a:lnTo>
                    <a:pt x="228" y="11727"/>
                  </a:lnTo>
                  <a:lnTo>
                    <a:pt x="7523" y="11702"/>
                  </a:lnTo>
                  <a:lnTo>
                    <a:pt x="7523" y="1039"/>
                  </a:lnTo>
                  <a:lnTo>
                    <a:pt x="7498" y="836"/>
                  </a:lnTo>
                  <a:lnTo>
                    <a:pt x="7447" y="634"/>
                  </a:lnTo>
                  <a:lnTo>
                    <a:pt x="7346" y="456"/>
                  </a:lnTo>
                  <a:lnTo>
                    <a:pt x="7219" y="304"/>
                  </a:lnTo>
                  <a:lnTo>
                    <a:pt x="7067" y="178"/>
                  </a:lnTo>
                  <a:lnTo>
                    <a:pt x="6890" y="77"/>
                  </a:lnTo>
                  <a:lnTo>
                    <a:pt x="6687" y="26"/>
                  </a:lnTo>
                  <a:lnTo>
                    <a:pt x="648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marL="0" marR="0" lvl="0" indent="0" defTabSz="12190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3656;p53">
              <a:extLst>
                <a:ext uri="{FF2B5EF4-FFF2-40B4-BE49-F238E27FC236}">
                  <a16:creationId xmlns="" xmlns:a16="http://schemas.microsoft.com/office/drawing/2014/main" id="{D4D53373-FDDC-23AA-04C1-008CC24CB4C0}"/>
                </a:ext>
              </a:extLst>
            </p:cNvPr>
            <p:cNvSpPr/>
            <p:nvPr/>
          </p:nvSpPr>
          <p:spPr>
            <a:xfrm>
              <a:off x="6223750" y="2662450"/>
              <a:ext cx="205175" cy="296350"/>
            </a:xfrm>
            <a:custGeom>
              <a:avLst/>
              <a:gdLst/>
              <a:ahLst/>
              <a:cxnLst/>
              <a:rect l="l" t="t" r="r" b="b"/>
              <a:pathLst>
                <a:path w="8207" h="11854" extrusionOk="0">
                  <a:moveTo>
                    <a:pt x="177" y="1"/>
                  </a:moveTo>
                  <a:lnTo>
                    <a:pt x="101" y="26"/>
                  </a:lnTo>
                  <a:lnTo>
                    <a:pt x="51" y="51"/>
                  </a:lnTo>
                  <a:lnTo>
                    <a:pt x="0" y="102"/>
                  </a:lnTo>
                  <a:lnTo>
                    <a:pt x="0" y="178"/>
                  </a:lnTo>
                  <a:lnTo>
                    <a:pt x="0" y="11677"/>
                  </a:lnTo>
                  <a:lnTo>
                    <a:pt x="0" y="11753"/>
                  </a:lnTo>
                  <a:lnTo>
                    <a:pt x="51" y="11803"/>
                  </a:lnTo>
                  <a:lnTo>
                    <a:pt x="101" y="11854"/>
                  </a:lnTo>
                  <a:lnTo>
                    <a:pt x="8206" y="11854"/>
                  </a:lnTo>
                  <a:lnTo>
                    <a:pt x="8206" y="11271"/>
                  </a:lnTo>
                  <a:lnTo>
                    <a:pt x="735" y="11271"/>
                  </a:lnTo>
                  <a:lnTo>
                    <a:pt x="684" y="11246"/>
                  </a:lnTo>
                  <a:lnTo>
                    <a:pt x="633" y="11221"/>
                  </a:lnTo>
                  <a:lnTo>
                    <a:pt x="608" y="11195"/>
                  </a:lnTo>
                  <a:lnTo>
                    <a:pt x="583" y="11119"/>
                  </a:lnTo>
                  <a:lnTo>
                    <a:pt x="58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marL="0" marR="0" lvl="0" indent="0" defTabSz="12190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" name="Google Shape;3657;p53">
              <a:extLst>
                <a:ext uri="{FF2B5EF4-FFF2-40B4-BE49-F238E27FC236}">
                  <a16:creationId xmlns="" xmlns:a16="http://schemas.microsoft.com/office/drawing/2014/main" id="{2DBCDF85-99E3-0DC9-6C2D-461FC3C52521}"/>
                </a:ext>
              </a:extLst>
            </p:cNvPr>
            <p:cNvSpPr/>
            <p:nvPr/>
          </p:nvSpPr>
          <p:spPr>
            <a:xfrm>
              <a:off x="6463725" y="2898625"/>
              <a:ext cx="103875" cy="104500"/>
            </a:xfrm>
            <a:custGeom>
              <a:avLst/>
              <a:gdLst/>
              <a:ahLst/>
              <a:cxnLst/>
              <a:rect l="l" t="t" r="r" b="b"/>
              <a:pathLst>
                <a:path w="4155" h="4180" extrusionOk="0">
                  <a:moveTo>
                    <a:pt x="1064" y="1"/>
                  </a:moveTo>
                  <a:lnTo>
                    <a:pt x="0" y="1090"/>
                  </a:lnTo>
                  <a:lnTo>
                    <a:pt x="2457" y="3597"/>
                  </a:lnTo>
                  <a:lnTo>
                    <a:pt x="2736" y="3876"/>
                  </a:lnTo>
                  <a:lnTo>
                    <a:pt x="2863" y="3977"/>
                  </a:lnTo>
                  <a:lnTo>
                    <a:pt x="3014" y="4079"/>
                  </a:lnTo>
                  <a:lnTo>
                    <a:pt x="3166" y="4155"/>
                  </a:lnTo>
                  <a:lnTo>
                    <a:pt x="3318" y="4180"/>
                  </a:lnTo>
                  <a:lnTo>
                    <a:pt x="3470" y="4180"/>
                  </a:lnTo>
                  <a:lnTo>
                    <a:pt x="3622" y="4129"/>
                  </a:lnTo>
                  <a:lnTo>
                    <a:pt x="3749" y="4053"/>
                  </a:lnTo>
                  <a:lnTo>
                    <a:pt x="3850" y="3952"/>
                  </a:lnTo>
                  <a:lnTo>
                    <a:pt x="4002" y="3775"/>
                  </a:lnTo>
                  <a:lnTo>
                    <a:pt x="4104" y="3597"/>
                  </a:lnTo>
                  <a:lnTo>
                    <a:pt x="4154" y="3395"/>
                  </a:lnTo>
                  <a:lnTo>
                    <a:pt x="4154" y="3192"/>
                  </a:lnTo>
                  <a:lnTo>
                    <a:pt x="4129" y="2989"/>
                  </a:lnTo>
                  <a:lnTo>
                    <a:pt x="4078" y="2787"/>
                  </a:lnTo>
                  <a:lnTo>
                    <a:pt x="3952" y="2610"/>
                  </a:lnTo>
                  <a:lnTo>
                    <a:pt x="3825" y="2458"/>
                  </a:lnTo>
                  <a:lnTo>
                    <a:pt x="1064" y="1"/>
                  </a:lnTo>
                  <a:close/>
                </a:path>
              </a:pathLst>
            </a:custGeom>
            <a:solidFill>
              <a:srgbClr val="FFB462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marL="0" marR="0" lvl="0" indent="0" defTabSz="12190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" name="Google Shape;3658;p53">
              <a:extLst>
                <a:ext uri="{FF2B5EF4-FFF2-40B4-BE49-F238E27FC236}">
                  <a16:creationId xmlns="" xmlns:a16="http://schemas.microsoft.com/office/drawing/2014/main" id="{A617CCA5-7C6E-1DF2-CE0D-EC80913F861D}"/>
                </a:ext>
              </a:extLst>
            </p:cNvPr>
            <p:cNvSpPr/>
            <p:nvPr/>
          </p:nvSpPr>
          <p:spPr>
            <a:xfrm>
              <a:off x="6423825" y="2866350"/>
              <a:ext cx="66525" cy="60800"/>
            </a:xfrm>
            <a:custGeom>
              <a:avLst/>
              <a:gdLst/>
              <a:ahLst/>
              <a:cxnLst/>
              <a:rect l="l" t="t" r="r" b="b"/>
              <a:pathLst>
                <a:path w="2661" h="2432" extrusionOk="0">
                  <a:moveTo>
                    <a:pt x="558" y="0"/>
                  </a:moveTo>
                  <a:lnTo>
                    <a:pt x="1" y="583"/>
                  </a:lnTo>
                  <a:lnTo>
                    <a:pt x="938" y="1165"/>
                  </a:lnTo>
                  <a:lnTo>
                    <a:pt x="1520" y="2432"/>
                  </a:lnTo>
                  <a:lnTo>
                    <a:pt x="2660" y="1292"/>
                  </a:lnTo>
                  <a:lnTo>
                    <a:pt x="1698" y="507"/>
                  </a:lnTo>
                  <a:lnTo>
                    <a:pt x="558" y="0"/>
                  </a:lnTo>
                  <a:close/>
                </a:path>
              </a:pathLst>
            </a:custGeom>
            <a:solidFill>
              <a:srgbClr val="FFB462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marL="0" marR="0" lvl="0" indent="0" defTabSz="12190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" name="Google Shape;3659;p53">
              <a:extLst>
                <a:ext uri="{FF2B5EF4-FFF2-40B4-BE49-F238E27FC236}">
                  <a16:creationId xmlns="" xmlns:a16="http://schemas.microsoft.com/office/drawing/2014/main" id="{2B726519-E487-A22E-7D52-B755EBA97BCE}"/>
                </a:ext>
              </a:extLst>
            </p:cNvPr>
            <p:cNvSpPr/>
            <p:nvPr/>
          </p:nvSpPr>
          <p:spPr>
            <a:xfrm>
              <a:off x="6271225" y="2708050"/>
              <a:ext cx="188100" cy="188075"/>
            </a:xfrm>
            <a:custGeom>
              <a:avLst/>
              <a:gdLst/>
              <a:ahLst/>
              <a:cxnLst/>
              <a:rect l="l" t="t" r="r" b="b"/>
              <a:pathLst>
                <a:path w="7524" h="7523" extrusionOk="0">
                  <a:moveTo>
                    <a:pt x="3749" y="0"/>
                  </a:moveTo>
                  <a:lnTo>
                    <a:pt x="3369" y="25"/>
                  </a:lnTo>
                  <a:lnTo>
                    <a:pt x="2989" y="76"/>
                  </a:lnTo>
                  <a:lnTo>
                    <a:pt x="2635" y="177"/>
                  </a:lnTo>
                  <a:lnTo>
                    <a:pt x="2280" y="304"/>
                  </a:lnTo>
                  <a:lnTo>
                    <a:pt x="1951" y="456"/>
                  </a:lnTo>
                  <a:lnTo>
                    <a:pt x="1647" y="633"/>
                  </a:lnTo>
                  <a:lnTo>
                    <a:pt x="1368" y="861"/>
                  </a:lnTo>
                  <a:lnTo>
                    <a:pt x="1090" y="1115"/>
                  </a:lnTo>
                  <a:lnTo>
                    <a:pt x="862" y="1368"/>
                  </a:lnTo>
                  <a:lnTo>
                    <a:pt x="634" y="1672"/>
                  </a:lnTo>
                  <a:lnTo>
                    <a:pt x="457" y="1976"/>
                  </a:lnTo>
                  <a:lnTo>
                    <a:pt x="279" y="2305"/>
                  </a:lnTo>
                  <a:lnTo>
                    <a:pt x="153" y="2634"/>
                  </a:lnTo>
                  <a:lnTo>
                    <a:pt x="77" y="3014"/>
                  </a:lnTo>
                  <a:lnTo>
                    <a:pt x="1" y="3369"/>
                  </a:lnTo>
                  <a:lnTo>
                    <a:pt x="1" y="3774"/>
                  </a:lnTo>
                  <a:lnTo>
                    <a:pt x="1" y="4154"/>
                  </a:lnTo>
                  <a:lnTo>
                    <a:pt x="77" y="4534"/>
                  </a:lnTo>
                  <a:lnTo>
                    <a:pt x="153" y="4888"/>
                  </a:lnTo>
                  <a:lnTo>
                    <a:pt x="279" y="5218"/>
                  </a:lnTo>
                  <a:lnTo>
                    <a:pt x="457" y="5547"/>
                  </a:lnTo>
                  <a:lnTo>
                    <a:pt x="634" y="5876"/>
                  </a:lnTo>
                  <a:lnTo>
                    <a:pt x="862" y="6155"/>
                  </a:lnTo>
                  <a:lnTo>
                    <a:pt x="1090" y="6433"/>
                  </a:lnTo>
                  <a:lnTo>
                    <a:pt x="1368" y="6661"/>
                  </a:lnTo>
                  <a:lnTo>
                    <a:pt x="1647" y="6889"/>
                  </a:lnTo>
                  <a:lnTo>
                    <a:pt x="1951" y="7067"/>
                  </a:lnTo>
                  <a:lnTo>
                    <a:pt x="2280" y="7219"/>
                  </a:lnTo>
                  <a:lnTo>
                    <a:pt x="2635" y="7345"/>
                  </a:lnTo>
                  <a:lnTo>
                    <a:pt x="2989" y="7447"/>
                  </a:lnTo>
                  <a:lnTo>
                    <a:pt x="3369" y="7497"/>
                  </a:lnTo>
                  <a:lnTo>
                    <a:pt x="3749" y="7523"/>
                  </a:lnTo>
                  <a:lnTo>
                    <a:pt x="4129" y="7497"/>
                  </a:lnTo>
                  <a:lnTo>
                    <a:pt x="4509" y="7447"/>
                  </a:lnTo>
                  <a:lnTo>
                    <a:pt x="4864" y="7345"/>
                  </a:lnTo>
                  <a:lnTo>
                    <a:pt x="5218" y="7219"/>
                  </a:lnTo>
                  <a:lnTo>
                    <a:pt x="5548" y="7067"/>
                  </a:lnTo>
                  <a:lnTo>
                    <a:pt x="5852" y="6889"/>
                  </a:lnTo>
                  <a:lnTo>
                    <a:pt x="6155" y="6661"/>
                  </a:lnTo>
                  <a:lnTo>
                    <a:pt x="6409" y="6433"/>
                  </a:lnTo>
                  <a:lnTo>
                    <a:pt x="6662" y="6155"/>
                  </a:lnTo>
                  <a:lnTo>
                    <a:pt x="6865" y="5876"/>
                  </a:lnTo>
                  <a:lnTo>
                    <a:pt x="7067" y="5547"/>
                  </a:lnTo>
                  <a:lnTo>
                    <a:pt x="7219" y="5218"/>
                  </a:lnTo>
                  <a:lnTo>
                    <a:pt x="7346" y="4888"/>
                  </a:lnTo>
                  <a:lnTo>
                    <a:pt x="7447" y="4534"/>
                  </a:lnTo>
                  <a:lnTo>
                    <a:pt x="7498" y="4154"/>
                  </a:lnTo>
                  <a:lnTo>
                    <a:pt x="7523" y="3774"/>
                  </a:lnTo>
                  <a:lnTo>
                    <a:pt x="7498" y="3369"/>
                  </a:lnTo>
                  <a:lnTo>
                    <a:pt x="7447" y="3014"/>
                  </a:lnTo>
                  <a:lnTo>
                    <a:pt x="7346" y="2634"/>
                  </a:lnTo>
                  <a:lnTo>
                    <a:pt x="7219" y="2305"/>
                  </a:lnTo>
                  <a:lnTo>
                    <a:pt x="7067" y="1976"/>
                  </a:lnTo>
                  <a:lnTo>
                    <a:pt x="6865" y="1672"/>
                  </a:lnTo>
                  <a:lnTo>
                    <a:pt x="6662" y="1368"/>
                  </a:lnTo>
                  <a:lnTo>
                    <a:pt x="6409" y="1115"/>
                  </a:lnTo>
                  <a:lnTo>
                    <a:pt x="6155" y="861"/>
                  </a:lnTo>
                  <a:lnTo>
                    <a:pt x="5852" y="633"/>
                  </a:lnTo>
                  <a:lnTo>
                    <a:pt x="5548" y="456"/>
                  </a:lnTo>
                  <a:lnTo>
                    <a:pt x="5218" y="304"/>
                  </a:lnTo>
                  <a:lnTo>
                    <a:pt x="4864" y="177"/>
                  </a:lnTo>
                  <a:lnTo>
                    <a:pt x="4509" y="76"/>
                  </a:lnTo>
                  <a:lnTo>
                    <a:pt x="4129" y="25"/>
                  </a:lnTo>
                  <a:lnTo>
                    <a:pt x="374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marL="0" marR="0" lvl="0" indent="0" defTabSz="12190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" name="Google Shape;3660;p53">
              <a:extLst>
                <a:ext uri="{FF2B5EF4-FFF2-40B4-BE49-F238E27FC236}">
                  <a16:creationId xmlns="" xmlns:a16="http://schemas.microsoft.com/office/drawing/2014/main" id="{6CCB4A66-C857-6BBC-4C5B-7F4BEB2EBD8D}"/>
                </a:ext>
              </a:extLst>
            </p:cNvPr>
            <p:cNvSpPr/>
            <p:nvPr/>
          </p:nvSpPr>
          <p:spPr>
            <a:xfrm>
              <a:off x="6450425" y="2884075"/>
              <a:ext cx="53850" cy="53850"/>
            </a:xfrm>
            <a:custGeom>
              <a:avLst/>
              <a:gdLst/>
              <a:ahLst/>
              <a:cxnLst/>
              <a:rect l="l" t="t" r="r" b="b"/>
              <a:pathLst>
                <a:path w="2154" h="2154" extrusionOk="0">
                  <a:moveTo>
                    <a:pt x="1394" y="0"/>
                  </a:moveTo>
                  <a:lnTo>
                    <a:pt x="1292" y="26"/>
                  </a:lnTo>
                  <a:lnTo>
                    <a:pt x="1216" y="76"/>
                  </a:lnTo>
                  <a:lnTo>
                    <a:pt x="1140" y="127"/>
                  </a:lnTo>
                  <a:lnTo>
                    <a:pt x="507" y="785"/>
                  </a:lnTo>
                  <a:lnTo>
                    <a:pt x="127" y="1368"/>
                  </a:lnTo>
                  <a:lnTo>
                    <a:pt x="77" y="1444"/>
                  </a:lnTo>
                  <a:lnTo>
                    <a:pt x="26" y="1520"/>
                  </a:lnTo>
                  <a:lnTo>
                    <a:pt x="1" y="1596"/>
                  </a:lnTo>
                  <a:lnTo>
                    <a:pt x="1" y="1672"/>
                  </a:lnTo>
                  <a:lnTo>
                    <a:pt x="1" y="1773"/>
                  </a:lnTo>
                  <a:lnTo>
                    <a:pt x="26" y="1849"/>
                  </a:lnTo>
                  <a:lnTo>
                    <a:pt x="77" y="1925"/>
                  </a:lnTo>
                  <a:lnTo>
                    <a:pt x="127" y="2001"/>
                  </a:lnTo>
                  <a:lnTo>
                    <a:pt x="254" y="2052"/>
                  </a:lnTo>
                  <a:lnTo>
                    <a:pt x="330" y="2102"/>
                  </a:lnTo>
                  <a:lnTo>
                    <a:pt x="406" y="2128"/>
                  </a:lnTo>
                  <a:lnTo>
                    <a:pt x="456" y="2153"/>
                  </a:lnTo>
                  <a:lnTo>
                    <a:pt x="583" y="2153"/>
                  </a:lnTo>
                  <a:lnTo>
                    <a:pt x="659" y="2102"/>
                  </a:lnTo>
                  <a:lnTo>
                    <a:pt x="786" y="2001"/>
                  </a:lnTo>
                  <a:lnTo>
                    <a:pt x="1292" y="1723"/>
                  </a:lnTo>
                  <a:lnTo>
                    <a:pt x="2027" y="988"/>
                  </a:lnTo>
                  <a:lnTo>
                    <a:pt x="2077" y="937"/>
                  </a:lnTo>
                  <a:lnTo>
                    <a:pt x="2128" y="836"/>
                  </a:lnTo>
                  <a:lnTo>
                    <a:pt x="2153" y="760"/>
                  </a:lnTo>
                  <a:lnTo>
                    <a:pt x="2153" y="684"/>
                  </a:lnTo>
                  <a:lnTo>
                    <a:pt x="2153" y="583"/>
                  </a:lnTo>
                  <a:lnTo>
                    <a:pt x="2128" y="507"/>
                  </a:lnTo>
                  <a:lnTo>
                    <a:pt x="2077" y="431"/>
                  </a:lnTo>
                  <a:lnTo>
                    <a:pt x="2027" y="355"/>
                  </a:lnTo>
                  <a:lnTo>
                    <a:pt x="1799" y="127"/>
                  </a:lnTo>
                  <a:lnTo>
                    <a:pt x="1723" y="76"/>
                  </a:lnTo>
                  <a:lnTo>
                    <a:pt x="1647" y="26"/>
                  </a:lnTo>
                  <a:lnTo>
                    <a:pt x="1571" y="0"/>
                  </a:lnTo>
                  <a:close/>
                </a:path>
              </a:pathLst>
            </a:custGeom>
            <a:solidFill>
              <a:srgbClr val="FFB462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marL="0" marR="0" lvl="0" indent="0" defTabSz="12190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" name="Google Shape;3661;p53">
              <a:extLst>
                <a:ext uri="{FF2B5EF4-FFF2-40B4-BE49-F238E27FC236}">
                  <a16:creationId xmlns="" xmlns:a16="http://schemas.microsoft.com/office/drawing/2014/main" id="{F3C73CF4-B132-7562-3B5E-B401C02AC42B}"/>
                </a:ext>
              </a:extLst>
            </p:cNvPr>
            <p:cNvSpPr/>
            <p:nvPr/>
          </p:nvSpPr>
          <p:spPr>
            <a:xfrm>
              <a:off x="6258575" y="2690950"/>
              <a:ext cx="217850" cy="219100"/>
            </a:xfrm>
            <a:custGeom>
              <a:avLst/>
              <a:gdLst/>
              <a:ahLst/>
              <a:cxnLst/>
              <a:rect l="l" t="t" r="r" b="b"/>
              <a:pathLst>
                <a:path w="8714" h="8764" extrusionOk="0">
                  <a:moveTo>
                    <a:pt x="4610" y="1013"/>
                  </a:moveTo>
                  <a:lnTo>
                    <a:pt x="4964" y="1064"/>
                  </a:lnTo>
                  <a:lnTo>
                    <a:pt x="5294" y="1165"/>
                  </a:lnTo>
                  <a:lnTo>
                    <a:pt x="5598" y="1267"/>
                  </a:lnTo>
                  <a:lnTo>
                    <a:pt x="5902" y="1419"/>
                  </a:lnTo>
                  <a:lnTo>
                    <a:pt x="6180" y="1596"/>
                  </a:lnTo>
                  <a:lnTo>
                    <a:pt x="6459" y="1799"/>
                  </a:lnTo>
                  <a:lnTo>
                    <a:pt x="6712" y="2001"/>
                  </a:lnTo>
                  <a:lnTo>
                    <a:pt x="6915" y="2254"/>
                  </a:lnTo>
                  <a:lnTo>
                    <a:pt x="7117" y="2533"/>
                  </a:lnTo>
                  <a:lnTo>
                    <a:pt x="7295" y="2812"/>
                  </a:lnTo>
                  <a:lnTo>
                    <a:pt x="7447" y="3116"/>
                  </a:lnTo>
                  <a:lnTo>
                    <a:pt x="7548" y="3420"/>
                  </a:lnTo>
                  <a:lnTo>
                    <a:pt x="7649" y="3749"/>
                  </a:lnTo>
                  <a:lnTo>
                    <a:pt x="7700" y="4103"/>
                  </a:lnTo>
                  <a:lnTo>
                    <a:pt x="7700" y="4458"/>
                  </a:lnTo>
                  <a:lnTo>
                    <a:pt x="7700" y="4813"/>
                  </a:lnTo>
                  <a:lnTo>
                    <a:pt x="7649" y="5142"/>
                  </a:lnTo>
                  <a:lnTo>
                    <a:pt x="7548" y="5471"/>
                  </a:lnTo>
                  <a:lnTo>
                    <a:pt x="7447" y="5800"/>
                  </a:lnTo>
                  <a:lnTo>
                    <a:pt x="7295" y="6079"/>
                  </a:lnTo>
                  <a:lnTo>
                    <a:pt x="7117" y="6383"/>
                  </a:lnTo>
                  <a:lnTo>
                    <a:pt x="6915" y="6636"/>
                  </a:lnTo>
                  <a:lnTo>
                    <a:pt x="6712" y="6889"/>
                  </a:lnTo>
                  <a:lnTo>
                    <a:pt x="6459" y="7117"/>
                  </a:lnTo>
                  <a:lnTo>
                    <a:pt x="6180" y="7295"/>
                  </a:lnTo>
                  <a:lnTo>
                    <a:pt x="5902" y="7472"/>
                  </a:lnTo>
                  <a:lnTo>
                    <a:pt x="5598" y="7624"/>
                  </a:lnTo>
                  <a:lnTo>
                    <a:pt x="5294" y="7751"/>
                  </a:lnTo>
                  <a:lnTo>
                    <a:pt x="4964" y="7827"/>
                  </a:lnTo>
                  <a:lnTo>
                    <a:pt x="4610" y="7877"/>
                  </a:lnTo>
                  <a:lnTo>
                    <a:pt x="4255" y="7903"/>
                  </a:lnTo>
                  <a:lnTo>
                    <a:pt x="3901" y="7877"/>
                  </a:lnTo>
                  <a:lnTo>
                    <a:pt x="3571" y="7827"/>
                  </a:lnTo>
                  <a:lnTo>
                    <a:pt x="3242" y="7751"/>
                  </a:lnTo>
                  <a:lnTo>
                    <a:pt x="2913" y="7624"/>
                  </a:lnTo>
                  <a:lnTo>
                    <a:pt x="2609" y="7472"/>
                  </a:lnTo>
                  <a:lnTo>
                    <a:pt x="2330" y="7295"/>
                  </a:lnTo>
                  <a:lnTo>
                    <a:pt x="2077" y="7117"/>
                  </a:lnTo>
                  <a:lnTo>
                    <a:pt x="1824" y="6889"/>
                  </a:lnTo>
                  <a:lnTo>
                    <a:pt x="1596" y="6636"/>
                  </a:lnTo>
                  <a:lnTo>
                    <a:pt x="1393" y="6383"/>
                  </a:lnTo>
                  <a:lnTo>
                    <a:pt x="1241" y="6079"/>
                  </a:lnTo>
                  <a:lnTo>
                    <a:pt x="1089" y="5800"/>
                  </a:lnTo>
                  <a:lnTo>
                    <a:pt x="963" y="5471"/>
                  </a:lnTo>
                  <a:lnTo>
                    <a:pt x="887" y="5142"/>
                  </a:lnTo>
                  <a:lnTo>
                    <a:pt x="836" y="4813"/>
                  </a:lnTo>
                  <a:lnTo>
                    <a:pt x="811" y="4458"/>
                  </a:lnTo>
                  <a:lnTo>
                    <a:pt x="836" y="4103"/>
                  </a:lnTo>
                  <a:lnTo>
                    <a:pt x="887" y="3749"/>
                  </a:lnTo>
                  <a:lnTo>
                    <a:pt x="963" y="3420"/>
                  </a:lnTo>
                  <a:lnTo>
                    <a:pt x="1089" y="3116"/>
                  </a:lnTo>
                  <a:lnTo>
                    <a:pt x="1241" y="2812"/>
                  </a:lnTo>
                  <a:lnTo>
                    <a:pt x="1393" y="2533"/>
                  </a:lnTo>
                  <a:lnTo>
                    <a:pt x="1596" y="2254"/>
                  </a:lnTo>
                  <a:lnTo>
                    <a:pt x="1824" y="2001"/>
                  </a:lnTo>
                  <a:lnTo>
                    <a:pt x="2077" y="1799"/>
                  </a:lnTo>
                  <a:lnTo>
                    <a:pt x="2330" y="1596"/>
                  </a:lnTo>
                  <a:lnTo>
                    <a:pt x="2609" y="1419"/>
                  </a:lnTo>
                  <a:lnTo>
                    <a:pt x="2913" y="1267"/>
                  </a:lnTo>
                  <a:lnTo>
                    <a:pt x="3242" y="1165"/>
                  </a:lnTo>
                  <a:lnTo>
                    <a:pt x="3571" y="1064"/>
                  </a:lnTo>
                  <a:lnTo>
                    <a:pt x="3901" y="1013"/>
                  </a:lnTo>
                  <a:close/>
                  <a:moveTo>
                    <a:pt x="4255" y="0"/>
                  </a:moveTo>
                  <a:lnTo>
                    <a:pt x="3825" y="26"/>
                  </a:lnTo>
                  <a:lnTo>
                    <a:pt x="3394" y="76"/>
                  </a:lnTo>
                  <a:lnTo>
                    <a:pt x="2989" y="178"/>
                  </a:lnTo>
                  <a:lnTo>
                    <a:pt x="2584" y="330"/>
                  </a:lnTo>
                  <a:lnTo>
                    <a:pt x="2229" y="482"/>
                  </a:lnTo>
                  <a:lnTo>
                    <a:pt x="1849" y="709"/>
                  </a:lnTo>
                  <a:lnTo>
                    <a:pt x="1520" y="937"/>
                  </a:lnTo>
                  <a:lnTo>
                    <a:pt x="1216" y="1216"/>
                  </a:lnTo>
                  <a:lnTo>
                    <a:pt x="912" y="1520"/>
                  </a:lnTo>
                  <a:lnTo>
                    <a:pt x="659" y="1875"/>
                  </a:lnTo>
                  <a:lnTo>
                    <a:pt x="456" y="2254"/>
                  </a:lnTo>
                  <a:lnTo>
                    <a:pt x="279" y="2660"/>
                  </a:lnTo>
                  <a:lnTo>
                    <a:pt x="152" y="3065"/>
                  </a:lnTo>
                  <a:lnTo>
                    <a:pt x="76" y="3521"/>
                  </a:lnTo>
                  <a:lnTo>
                    <a:pt x="26" y="3977"/>
                  </a:lnTo>
                  <a:lnTo>
                    <a:pt x="0" y="4458"/>
                  </a:lnTo>
                  <a:lnTo>
                    <a:pt x="26" y="4889"/>
                  </a:lnTo>
                  <a:lnTo>
                    <a:pt x="76" y="5344"/>
                  </a:lnTo>
                  <a:lnTo>
                    <a:pt x="178" y="5750"/>
                  </a:lnTo>
                  <a:lnTo>
                    <a:pt x="329" y="6155"/>
                  </a:lnTo>
                  <a:lnTo>
                    <a:pt x="507" y="6535"/>
                  </a:lnTo>
                  <a:lnTo>
                    <a:pt x="709" y="6889"/>
                  </a:lnTo>
                  <a:lnTo>
                    <a:pt x="963" y="7219"/>
                  </a:lnTo>
                  <a:lnTo>
                    <a:pt x="1241" y="7523"/>
                  </a:lnTo>
                  <a:lnTo>
                    <a:pt x="1545" y="7801"/>
                  </a:lnTo>
                  <a:lnTo>
                    <a:pt x="1874" y="8029"/>
                  </a:lnTo>
                  <a:lnTo>
                    <a:pt x="2229" y="8257"/>
                  </a:lnTo>
                  <a:lnTo>
                    <a:pt x="2609" y="8434"/>
                  </a:lnTo>
                  <a:lnTo>
                    <a:pt x="2989" y="8561"/>
                  </a:lnTo>
                  <a:lnTo>
                    <a:pt x="3419" y="8662"/>
                  </a:lnTo>
                  <a:lnTo>
                    <a:pt x="3850" y="8738"/>
                  </a:lnTo>
                  <a:lnTo>
                    <a:pt x="4306" y="8764"/>
                  </a:lnTo>
                  <a:lnTo>
                    <a:pt x="4838" y="8738"/>
                  </a:lnTo>
                  <a:lnTo>
                    <a:pt x="5091" y="8713"/>
                  </a:lnTo>
                  <a:lnTo>
                    <a:pt x="5319" y="8662"/>
                  </a:lnTo>
                  <a:lnTo>
                    <a:pt x="5547" y="8612"/>
                  </a:lnTo>
                  <a:lnTo>
                    <a:pt x="5775" y="8536"/>
                  </a:lnTo>
                  <a:lnTo>
                    <a:pt x="6003" y="8460"/>
                  </a:lnTo>
                  <a:lnTo>
                    <a:pt x="6256" y="8333"/>
                  </a:lnTo>
                  <a:lnTo>
                    <a:pt x="6864" y="8004"/>
                  </a:lnTo>
                  <a:lnTo>
                    <a:pt x="7168" y="7801"/>
                  </a:lnTo>
                  <a:lnTo>
                    <a:pt x="7447" y="7573"/>
                  </a:lnTo>
                  <a:lnTo>
                    <a:pt x="7725" y="7244"/>
                  </a:lnTo>
                  <a:lnTo>
                    <a:pt x="7979" y="6915"/>
                  </a:lnTo>
                  <a:lnTo>
                    <a:pt x="8181" y="6560"/>
                  </a:lnTo>
                  <a:lnTo>
                    <a:pt x="8384" y="6155"/>
                  </a:lnTo>
                  <a:lnTo>
                    <a:pt x="8510" y="5750"/>
                  </a:lnTo>
                  <a:lnTo>
                    <a:pt x="8637" y="5344"/>
                  </a:lnTo>
                  <a:lnTo>
                    <a:pt x="8688" y="4889"/>
                  </a:lnTo>
                  <a:lnTo>
                    <a:pt x="8713" y="4458"/>
                  </a:lnTo>
                  <a:lnTo>
                    <a:pt x="8688" y="4002"/>
                  </a:lnTo>
                  <a:lnTo>
                    <a:pt x="8637" y="3546"/>
                  </a:lnTo>
                  <a:lnTo>
                    <a:pt x="8510" y="3116"/>
                  </a:lnTo>
                  <a:lnTo>
                    <a:pt x="8358" y="2710"/>
                  </a:lnTo>
                  <a:lnTo>
                    <a:pt x="8181" y="2330"/>
                  </a:lnTo>
                  <a:lnTo>
                    <a:pt x="7953" y="1951"/>
                  </a:lnTo>
                  <a:lnTo>
                    <a:pt x="7700" y="1621"/>
                  </a:lnTo>
                  <a:lnTo>
                    <a:pt x="7421" y="1292"/>
                  </a:lnTo>
                  <a:lnTo>
                    <a:pt x="7092" y="1013"/>
                  </a:lnTo>
                  <a:lnTo>
                    <a:pt x="6763" y="760"/>
                  </a:lnTo>
                  <a:lnTo>
                    <a:pt x="6383" y="532"/>
                  </a:lnTo>
                  <a:lnTo>
                    <a:pt x="6003" y="355"/>
                  </a:lnTo>
                  <a:lnTo>
                    <a:pt x="5598" y="203"/>
                  </a:lnTo>
                  <a:lnTo>
                    <a:pt x="5167" y="76"/>
                  </a:lnTo>
                  <a:lnTo>
                    <a:pt x="4711" y="26"/>
                  </a:lnTo>
                  <a:lnTo>
                    <a:pt x="4255" y="0"/>
                  </a:lnTo>
                  <a:close/>
                </a:path>
              </a:pathLst>
            </a:custGeom>
            <a:solidFill>
              <a:srgbClr val="FFB462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marL="0" marR="0" lvl="0" indent="0" defTabSz="12190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" name="Google Shape;3662;p53">
              <a:extLst>
                <a:ext uri="{FF2B5EF4-FFF2-40B4-BE49-F238E27FC236}">
                  <a16:creationId xmlns="" xmlns:a16="http://schemas.microsoft.com/office/drawing/2014/main" id="{0AE2FA03-DB47-C420-A71B-280D314BFDD0}"/>
                </a:ext>
              </a:extLst>
            </p:cNvPr>
            <p:cNvSpPr/>
            <p:nvPr/>
          </p:nvSpPr>
          <p:spPr>
            <a:xfrm>
              <a:off x="6190825" y="2656125"/>
              <a:ext cx="447050" cy="355250"/>
            </a:xfrm>
            <a:custGeom>
              <a:avLst/>
              <a:gdLst/>
              <a:ahLst/>
              <a:cxnLst/>
              <a:rect l="l" t="t" r="r" b="b"/>
              <a:pathLst>
                <a:path w="17882" h="14210" extrusionOk="0">
                  <a:moveTo>
                    <a:pt x="10562" y="8890"/>
                  </a:moveTo>
                  <a:lnTo>
                    <a:pt x="11094" y="9321"/>
                  </a:lnTo>
                  <a:lnTo>
                    <a:pt x="10461" y="9954"/>
                  </a:lnTo>
                  <a:lnTo>
                    <a:pt x="10030" y="9422"/>
                  </a:lnTo>
                  <a:lnTo>
                    <a:pt x="10309" y="9169"/>
                  </a:lnTo>
                  <a:lnTo>
                    <a:pt x="10562" y="8890"/>
                  </a:lnTo>
                  <a:close/>
                  <a:moveTo>
                    <a:pt x="11904" y="9397"/>
                  </a:moveTo>
                  <a:lnTo>
                    <a:pt x="12006" y="9448"/>
                  </a:lnTo>
                  <a:lnTo>
                    <a:pt x="12208" y="9650"/>
                  </a:lnTo>
                  <a:lnTo>
                    <a:pt x="12259" y="9726"/>
                  </a:lnTo>
                  <a:lnTo>
                    <a:pt x="12284" y="9802"/>
                  </a:lnTo>
                  <a:lnTo>
                    <a:pt x="12259" y="9878"/>
                  </a:lnTo>
                  <a:lnTo>
                    <a:pt x="12208" y="9929"/>
                  </a:lnTo>
                  <a:lnTo>
                    <a:pt x="11068" y="11094"/>
                  </a:lnTo>
                  <a:lnTo>
                    <a:pt x="11018" y="11119"/>
                  </a:lnTo>
                  <a:lnTo>
                    <a:pt x="10967" y="11145"/>
                  </a:lnTo>
                  <a:lnTo>
                    <a:pt x="10891" y="11145"/>
                  </a:lnTo>
                  <a:lnTo>
                    <a:pt x="10790" y="11094"/>
                  </a:lnTo>
                  <a:lnTo>
                    <a:pt x="10562" y="10866"/>
                  </a:lnTo>
                  <a:lnTo>
                    <a:pt x="10537" y="10815"/>
                  </a:lnTo>
                  <a:lnTo>
                    <a:pt x="10511" y="10765"/>
                  </a:lnTo>
                  <a:lnTo>
                    <a:pt x="10511" y="10689"/>
                  </a:lnTo>
                  <a:lnTo>
                    <a:pt x="10562" y="10587"/>
                  </a:lnTo>
                  <a:lnTo>
                    <a:pt x="11727" y="9448"/>
                  </a:lnTo>
                  <a:lnTo>
                    <a:pt x="11752" y="9397"/>
                  </a:lnTo>
                  <a:close/>
                  <a:moveTo>
                    <a:pt x="9599" y="9751"/>
                  </a:moveTo>
                  <a:lnTo>
                    <a:pt x="10106" y="10359"/>
                  </a:lnTo>
                  <a:lnTo>
                    <a:pt x="10005" y="10537"/>
                  </a:lnTo>
                  <a:lnTo>
                    <a:pt x="9979" y="10714"/>
                  </a:lnTo>
                  <a:lnTo>
                    <a:pt x="10005" y="10866"/>
                  </a:lnTo>
                  <a:lnTo>
                    <a:pt x="10055" y="10993"/>
                  </a:lnTo>
                  <a:lnTo>
                    <a:pt x="10106" y="11119"/>
                  </a:lnTo>
                  <a:lnTo>
                    <a:pt x="10207" y="11220"/>
                  </a:lnTo>
                  <a:lnTo>
                    <a:pt x="10435" y="11448"/>
                  </a:lnTo>
                  <a:lnTo>
                    <a:pt x="10537" y="11550"/>
                  </a:lnTo>
                  <a:lnTo>
                    <a:pt x="10663" y="11600"/>
                  </a:lnTo>
                  <a:lnTo>
                    <a:pt x="10790" y="11651"/>
                  </a:lnTo>
                  <a:lnTo>
                    <a:pt x="11043" y="11651"/>
                  </a:lnTo>
                  <a:lnTo>
                    <a:pt x="11170" y="11626"/>
                  </a:lnTo>
                  <a:lnTo>
                    <a:pt x="11372" y="11854"/>
                  </a:lnTo>
                  <a:lnTo>
                    <a:pt x="9194" y="11854"/>
                  </a:lnTo>
                  <a:lnTo>
                    <a:pt x="9194" y="10005"/>
                  </a:lnTo>
                  <a:lnTo>
                    <a:pt x="9599" y="9751"/>
                  </a:lnTo>
                  <a:close/>
                  <a:moveTo>
                    <a:pt x="1064" y="1571"/>
                  </a:moveTo>
                  <a:lnTo>
                    <a:pt x="1064" y="11930"/>
                  </a:lnTo>
                  <a:lnTo>
                    <a:pt x="1064" y="12031"/>
                  </a:lnTo>
                  <a:lnTo>
                    <a:pt x="1089" y="12107"/>
                  </a:lnTo>
                  <a:lnTo>
                    <a:pt x="1140" y="12183"/>
                  </a:lnTo>
                  <a:lnTo>
                    <a:pt x="1191" y="12259"/>
                  </a:lnTo>
                  <a:lnTo>
                    <a:pt x="1241" y="12310"/>
                  </a:lnTo>
                  <a:lnTo>
                    <a:pt x="1317" y="12335"/>
                  </a:lnTo>
                  <a:lnTo>
                    <a:pt x="1393" y="12360"/>
                  </a:lnTo>
                  <a:lnTo>
                    <a:pt x="1494" y="12386"/>
                  </a:lnTo>
                  <a:lnTo>
                    <a:pt x="7902" y="12386"/>
                  </a:lnTo>
                  <a:lnTo>
                    <a:pt x="7902" y="12892"/>
                  </a:lnTo>
                  <a:lnTo>
                    <a:pt x="532" y="12892"/>
                  </a:lnTo>
                  <a:lnTo>
                    <a:pt x="532" y="1571"/>
                  </a:lnTo>
                  <a:close/>
                  <a:moveTo>
                    <a:pt x="11828" y="12386"/>
                  </a:moveTo>
                  <a:lnTo>
                    <a:pt x="12310" y="12892"/>
                  </a:lnTo>
                  <a:lnTo>
                    <a:pt x="9979" y="12892"/>
                  </a:lnTo>
                  <a:lnTo>
                    <a:pt x="9979" y="12386"/>
                  </a:lnTo>
                  <a:close/>
                  <a:moveTo>
                    <a:pt x="9473" y="12386"/>
                  </a:moveTo>
                  <a:lnTo>
                    <a:pt x="9473" y="13196"/>
                  </a:lnTo>
                  <a:lnTo>
                    <a:pt x="9447" y="13247"/>
                  </a:lnTo>
                  <a:lnTo>
                    <a:pt x="9371" y="13272"/>
                  </a:lnTo>
                  <a:lnTo>
                    <a:pt x="8510" y="13272"/>
                  </a:lnTo>
                  <a:lnTo>
                    <a:pt x="8434" y="13247"/>
                  </a:lnTo>
                  <a:lnTo>
                    <a:pt x="8409" y="13196"/>
                  </a:lnTo>
                  <a:lnTo>
                    <a:pt x="8409" y="12386"/>
                  </a:lnTo>
                  <a:close/>
                  <a:moveTo>
                    <a:pt x="16311" y="507"/>
                  </a:moveTo>
                  <a:lnTo>
                    <a:pt x="16311" y="8992"/>
                  </a:lnTo>
                  <a:lnTo>
                    <a:pt x="16311" y="9093"/>
                  </a:lnTo>
                  <a:lnTo>
                    <a:pt x="16387" y="9169"/>
                  </a:lnTo>
                  <a:lnTo>
                    <a:pt x="16463" y="9245"/>
                  </a:lnTo>
                  <a:lnTo>
                    <a:pt x="16666" y="9245"/>
                  </a:lnTo>
                  <a:lnTo>
                    <a:pt x="16742" y="9169"/>
                  </a:lnTo>
                  <a:lnTo>
                    <a:pt x="16793" y="9093"/>
                  </a:lnTo>
                  <a:lnTo>
                    <a:pt x="16818" y="8992"/>
                  </a:lnTo>
                  <a:lnTo>
                    <a:pt x="16818" y="1571"/>
                  </a:lnTo>
                  <a:lnTo>
                    <a:pt x="17350" y="1571"/>
                  </a:lnTo>
                  <a:lnTo>
                    <a:pt x="17350" y="12892"/>
                  </a:lnTo>
                  <a:lnTo>
                    <a:pt x="15349" y="12892"/>
                  </a:lnTo>
                  <a:lnTo>
                    <a:pt x="15324" y="12664"/>
                  </a:lnTo>
                  <a:lnTo>
                    <a:pt x="15273" y="12512"/>
                  </a:lnTo>
                  <a:lnTo>
                    <a:pt x="15222" y="12386"/>
                  </a:lnTo>
                  <a:lnTo>
                    <a:pt x="16387" y="12386"/>
                  </a:lnTo>
                  <a:lnTo>
                    <a:pt x="16463" y="12360"/>
                  </a:lnTo>
                  <a:lnTo>
                    <a:pt x="16565" y="12335"/>
                  </a:lnTo>
                  <a:lnTo>
                    <a:pt x="16641" y="12310"/>
                  </a:lnTo>
                  <a:lnTo>
                    <a:pt x="16691" y="12259"/>
                  </a:lnTo>
                  <a:lnTo>
                    <a:pt x="16742" y="12183"/>
                  </a:lnTo>
                  <a:lnTo>
                    <a:pt x="16793" y="12107"/>
                  </a:lnTo>
                  <a:lnTo>
                    <a:pt x="16818" y="12031"/>
                  </a:lnTo>
                  <a:lnTo>
                    <a:pt x="16818" y="11930"/>
                  </a:lnTo>
                  <a:lnTo>
                    <a:pt x="16818" y="10258"/>
                  </a:lnTo>
                  <a:lnTo>
                    <a:pt x="16793" y="10157"/>
                  </a:lnTo>
                  <a:lnTo>
                    <a:pt x="16742" y="10081"/>
                  </a:lnTo>
                  <a:lnTo>
                    <a:pt x="16666" y="10030"/>
                  </a:lnTo>
                  <a:lnTo>
                    <a:pt x="16565" y="10005"/>
                  </a:lnTo>
                  <a:lnTo>
                    <a:pt x="16463" y="10030"/>
                  </a:lnTo>
                  <a:lnTo>
                    <a:pt x="16387" y="10081"/>
                  </a:lnTo>
                  <a:lnTo>
                    <a:pt x="16311" y="10157"/>
                  </a:lnTo>
                  <a:lnTo>
                    <a:pt x="16311" y="10258"/>
                  </a:lnTo>
                  <a:lnTo>
                    <a:pt x="16311" y="11854"/>
                  </a:lnTo>
                  <a:lnTo>
                    <a:pt x="14792" y="11854"/>
                  </a:lnTo>
                  <a:lnTo>
                    <a:pt x="14386" y="11499"/>
                  </a:lnTo>
                  <a:lnTo>
                    <a:pt x="14310" y="11448"/>
                  </a:lnTo>
                  <a:lnTo>
                    <a:pt x="14209" y="11423"/>
                  </a:lnTo>
                  <a:lnTo>
                    <a:pt x="14108" y="11448"/>
                  </a:lnTo>
                  <a:lnTo>
                    <a:pt x="14032" y="11524"/>
                  </a:lnTo>
                  <a:lnTo>
                    <a:pt x="13981" y="11600"/>
                  </a:lnTo>
                  <a:lnTo>
                    <a:pt x="13956" y="11702"/>
                  </a:lnTo>
                  <a:lnTo>
                    <a:pt x="13981" y="11803"/>
                  </a:lnTo>
                  <a:lnTo>
                    <a:pt x="14057" y="11879"/>
                  </a:lnTo>
                  <a:lnTo>
                    <a:pt x="14564" y="12335"/>
                  </a:lnTo>
                  <a:lnTo>
                    <a:pt x="14665" y="12462"/>
                  </a:lnTo>
                  <a:lnTo>
                    <a:pt x="14741" y="12588"/>
                  </a:lnTo>
                  <a:lnTo>
                    <a:pt x="14792" y="12715"/>
                  </a:lnTo>
                  <a:lnTo>
                    <a:pt x="14817" y="12892"/>
                  </a:lnTo>
                  <a:lnTo>
                    <a:pt x="14792" y="13044"/>
                  </a:lnTo>
                  <a:lnTo>
                    <a:pt x="14766" y="13196"/>
                  </a:lnTo>
                  <a:lnTo>
                    <a:pt x="14690" y="13323"/>
                  </a:lnTo>
                  <a:lnTo>
                    <a:pt x="14589" y="13449"/>
                  </a:lnTo>
                  <a:lnTo>
                    <a:pt x="14462" y="13551"/>
                  </a:lnTo>
                  <a:lnTo>
                    <a:pt x="14336" y="13627"/>
                  </a:lnTo>
                  <a:lnTo>
                    <a:pt x="14184" y="13677"/>
                  </a:lnTo>
                  <a:lnTo>
                    <a:pt x="14032" y="13677"/>
                  </a:lnTo>
                  <a:lnTo>
                    <a:pt x="13880" y="13652"/>
                  </a:lnTo>
                  <a:lnTo>
                    <a:pt x="13728" y="13601"/>
                  </a:lnTo>
                  <a:lnTo>
                    <a:pt x="13601" y="13525"/>
                  </a:lnTo>
                  <a:lnTo>
                    <a:pt x="13475" y="13424"/>
                  </a:lnTo>
                  <a:lnTo>
                    <a:pt x="11575" y="11296"/>
                  </a:lnTo>
                  <a:lnTo>
                    <a:pt x="12436" y="10461"/>
                  </a:lnTo>
                  <a:lnTo>
                    <a:pt x="13120" y="11069"/>
                  </a:lnTo>
                  <a:lnTo>
                    <a:pt x="13171" y="11094"/>
                  </a:lnTo>
                  <a:lnTo>
                    <a:pt x="13272" y="11119"/>
                  </a:lnTo>
                  <a:lnTo>
                    <a:pt x="13373" y="11094"/>
                  </a:lnTo>
                  <a:lnTo>
                    <a:pt x="13424" y="11069"/>
                  </a:lnTo>
                  <a:lnTo>
                    <a:pt x="13475" y="11043"/>
                  </a:lnTo>
                  <a:lnTo>
                    <a:pt x="13551" y="10942"/>
                  </a:lnTo>
                  <a:lnTo>
                    <a:pt x="13551" y="10841"/>
                  </a:lnTo>
                  <a:lnTo>
                    <a:pt x="13525" y="10739"/>
                  </a:lnTo>
                  <a:lnTo>
                    <a:pt x="13475" y="10663"/>
                  </a:lnTo>
                  <a:lnTo>
                    <a:pt x="12765" y="10030"/>
                  </a:lnTo>
                  <a:lnTo>
                    <a:pt x="12791" y="9853"/>
                  </a:lnTo>
                  <a:lnTo>
                    <a:pt x="12791" y="9650"/>
                  </a:lnTo>
                  <a:lnTo>
                    <a:pt x="12715" y="9448"/>
                  </a:lnTo>
                  <a:lnTo>
                    <a:pt x="12664" y="9372"/>
                  </a:lnTo>
                  <a:lnTo>
                    <a:pt x="12588" y="9296"/>
                  </a:lnTo>
                  <a:lnTo>
                    <a:pt x="12360" y="9068"/>
                  </a:lnTo>
                  <a:lnTo>
                    <a:pt x="12259" y="8966"/>
                  </a:lnTo>
                  <a:lnTo>
                    <a:pt x="12132" y="8916"/>
                  </a:lnTo>
                  <a:lnTo>
                    <a:pt x="12006" y="8865"/>
                  </a:lnTo>
                  <a:lnTo>
                    <a:pt x="11854" y="8865"/>
                  </a:lnTo>
                  <a:lnTo>
                    <a:pt x="11651" y="8890"/>
                  </a:lnTo>
                  <a:lnTo>
                    <a:pt x="11474" y="8966"/>
                  </a:lnTo>
                  <a:lnTo>
                    <a:pt x="10891" y="8485"/>
                  </a:lnTo>
                  <a:lnTo>
                    <a:pt x="11144" y="8055"/>
                  </a:lnTo>
                  <a:lnTo>
                    <a:pt x="11347" y="7599"/>
                  </a:lnTo>
                  <a:lnTo>
                    <a:pt x="15526" y="7599"/>
                  </a:lnTo>
                  <a:lnTo>
                    <a:pt x="15627" y="7573"/>
                  </a:lnTo>
                  <a:lnTo>
                    <a:pt x="15703" y="7523"/>
                  </a:lnTo>
                  <a:lnTo>
                    <a:pt x="15754" y="7447"/>
                  </a:lnTo>
                  <a:lnTo>
                    <a:pt x="15779" y="7345"/>
                  </a:lnTo>
                  <a:lnTo>
                    <a:pt x="15754" y="7244"/>
                  </a:lnTo>
                  <a:lnTo>
                    <a:pt x="15703" y="7143"/>
                  </a:lnTo>
                  <a:lnTo>
                    <a:pt x="15627" y="7092"/>
                  </a:lnTo>
                  <a:lnTo>
                    <a:pt x="15526" y="7067"/>
                  </a:lnTo>
                  <a:lnTo>
                    <a:pt x="11524" y="7067"/>
                  </a:lnTo>
                  <a:lnTo>
                    <a:pt x="11600" y="6763"/>
                  </a:lnTo>
                  <a:lnTo>
                    <a:pt x="11651" y="6459"/>
                  </a:lnTo>
                  <a:lnTo>
                    <a:pt x="13323" y="6459"/>
                  </a:lnTo>
                  <a:lnTo>
                    <a:pt x="13424" y="6434"/>
                  </a:lnTo>
                  <a:lnTo>
                    <a:pt x="13500" y="6383"/>
                  </a:lnTo>
                  <a:lnTo>
                    <a:pt x="13576" y="6307"/>
                  </a:lnTo>
                  <a:lnTo>
                    <a:pt x="13576" y="6206"/>
                  </a:lnTo>
                  <a:lnTo>
                    <a:pt x="13576" y="6104"/>
                  </a:lnTo>
                  <a:lnTo>
                    <a:pt x="13500" y="6028"/>
                  </a:lnTo>
                  <a:lnTo>
                    <a:pt x="13424" y="5952"/>
                  </a:lnTo>
                  <a:lnTo>
                    <a:pt x="11676" y="5952"/>
                  </a:lnTo>
                  <a:lnTo>
                    <a:pt x="11676" y="5648"/>
                  </a:lnTo>
                  <a:lnTo>
                    <a:pt x="11651" y="5319"/>
                  </a:lnTo>
                  <a:lnTo>
                    <a:pt x="15602" y="5319"/>
                  </a:lnTo>
                  <a:lnTo>
                    <a:pt x="15703" y="5243"/>
                  </a:lnTo>
                  <a:lnTo>
                    <a:pt x="15754" y="5167"/>
                  </a:lnTo>
                  <a:lnTo>
                    <a:pt x="15779" y="5066"/>
                  </a:lnTo>
                  <a:lnTo>
                    <a:pt x="15754" y="4965"/>
                  </a:lnTo>
                  <a:lnTo>
                    <a:pt x="15703" y="4889"/>
                  </a:lnTo>
                  <a:lnTo>
                    <a:pt x="15602" y="4838"/>
                  </a:lnTo>
                  <a:lnTo>
                    <a:pt x="15501" y="4813"/>
                  </a:lnTo>
                  <a:lnTo>
                    <a:pt x="11575" y="4813"/>
                  </a:lnTo>
                  <a:lnTo>
                    <a:pt x="11499" y="4509"/>
                  </a:lnTo>
                  <a:lnTo>
                    <a:pt x="11398" y="4205"/>
                  </a:lnTo>
                  <a:lnTo>
                    <a:pt x="12411" y="4205"/>
                  </a:lnTo>
                  <a:lnTo>
                    <a:pt x="12512" y="4179"/>
                  </a:lnTo>
                  <a:lnTo>
                    <a:pt x="12588" y="4129"/>
                  </a:lnTo>
                  <a:lnTo>
                    <a:pt x="12639" y="4027"/>
                  </a:lnTo>
                  <a:lnTo>
                    <a:pt x="12664" y="3926"/>
                  </a:lnTo>
                  <a:lnTo>
                    <a:pt x="12639" y="3825"/>
                  </a:lnTo>
                  <a:lnTo>
                    <a:pt x="12588" y="3749"/>
                  </a:lnTo>
                  <a:lnTo>
                    <a:pt x="12512" y="3698"/>
                  </a:lnTo>
                  <a:lnTo>
                    <a:pt x="12411" y="3673"/>
                  </a:lnTo>
                  <a:lnTo>
                    <a:pt x="11170" y="3673"/>
                  </a:lnTo>
                  <a:lnTo>
                    <a:pt x="10992" y="3369"/>
                  </a:lnTo>
                  <a:lnTo>
                    <a:pt x="10790" y="3065"/>
                  </a:lnTo>
                  <a:lnTo>
                    <a:pt x="15501" y="3065"/>
                  </a:lnTo>
                  <a:lnTo>
                    <a:pt x="15602" y="3040"/>
                  </a:lnTo>
                  <a:lnTo>
                    <a:pt x="15703" y="2989"/>
                  </a:lnTo>
                  <a:lnTo>
                    <a:pt x="15754" y="2913"/>
                  </a:lnTo>
                  <a:lnTo>
                    <a:pt x="15779" y="2812"/>
                  </a:lnTo>
                  <a:lnTo>
                    <a:pt x="15754" y="2710"/>
                  </a:lnTo>
                  <a:lnTo>
                    <a:pt x="15703" y="2609"/>
                  </a:lnTo>
                  <a:lnTo>
                    <a:pt x="15602" y="2558"/>
                  </a:lnTo>
                  <a:lnTo>
                    <a:pt x="15501" y="2533"/>
                  </a:lnTo>
                  <a:lnTo>
                    <a:pt x="10334" y="2533"/>
                  </a:lnTo>
                  <a:lnTo>
                    <a:pt x="10081" y="2305"/>
                  </a:lnTo>
                  <a:lnTo>
                    <a:pt x="9802" y="2077"/>
                  </a:lnTo>
                  <a:lnTo>
                    <a:pt x="9498" y="1875"/>
                  </a:lnTo>
                  <a:lnTo>
                    <a:pt x="9194" y="1697"/>
                  </a:lnTo>
                  <a:lnTo>
                    <a:pt x="9194" y="1292"/>
                  </a:lnTo>
                  <a:lnTo>
                    <a:pt x="9219" y="1140"/>
                  </a:lnTo>
                  <a:lnTo>
                    <a:pt x="9270" y="988"/>
                  </a:lnTo>
                  <a:lnTo>
                    <a:pt x="9346" y="861"/>
                  </a:lnTo>
                  <a:lnTo>
                    <a:pt x="9422" y="735"/>
                  </a:lnTo>
                  <a:lnTo>
                    <a:pt x="9549" y="659"/>
                  </a:lnTo>
                  <a:lnTo>
                    <a:pt x="9675" y="583"/>
                  </a:lnTo>
                  <a:lnTo>
                    <a:pt x="9827" y="532"/>
                  </a:lnTo>
                  <a:lnTo>
                    <a:pt x="9979" y="507"/>
                  </a:lnTo>
                  <a:close/>
                  <a:moveTo>
                    <a:pt x="1393" y="0"/>
                  </a:moveTo>
                  <a:lnTo>
                    <a:pt x="1317" y="26"/>
                  </a:lnTo>
                  <a:lnTo>
                    <a:pt x="1241" y="76"/>
                  </a:lnTo>
                  <a:lnTo>
                    <a:pt x="1191" y="127"/>
                  </a:lnTo>
                  <a:lnTo>
                    <a:pt x="1140" y="178"/>
                  </a:lnTo>
                  <a:lnTo>
                    <a:pt x="1089" y="254"/>
                  </a:lnTo>
                  <a:lnTo>
                    <a:pt x="1064" y="330"/>
                  </a:lnTo>
                  <a:lnTo>
                    <a:pt x="1064" y="431"/>
                  </a:lnTo>
                  <a:lnTo>
                    <a:pt x="1064" y="1039"/>
                  </a:lnTo>
                  <a:lnTo>
                    <a:pt x="355" y="1039"/>
                  </a:lnTo>
                  <a:lnTo>
                    <a:pt x="279" y="1064"/>
                  </a:lnTo>
                  <a:lnTo>
                    <a:pt x="203" y="1115"/>
                  </a:lnTo>
                  <a:lnTo>
                    <a:pt x="127" y="1165"/>
                  </a:lnTo>
                  <a:lnTo>
                    <a:pt x="76" y="1241"/>
                  </a:lnTo>
                  <a:lnTo>
                    <a:pt x="51" y="1292"/>
                  </a:lnTo>
                  <a:lnTo>
                    <a:pt x="25" y="1393"/>
                  </a:lnTo>
                  <a:lnTo>
                    <a:pt x="0" y="1469"/>
                  </a:lnTo>
                  <a:lnTo>
                    <a:pt x="0" y="12993"/>
                  </a:lnTo>
                  <a:lnTo>
                    <a:pt x="25" y="13069"/>
                  </a:lnTo>
                  <a:lnTo>
                    <a:pt x="51" y="13145"/>
                  </a:lnTo>
                  <a:lnTo>
                    <a:pt x="76" y="13221"/>
                  </a:lnTo>
                  <a:lnTo>
                    <a:pt x="127" y="13297"/>
                  </a:lnTo>
                  <a:lnTo>
                    <a:pt x="203" y="13348"/>
                  </a:lnTo>
                  <a:lnTo>
                    <a:pt x="279" y="13399"/>
                  </a:lnTo>
                  <a:lnTo>
                    <a:pt x="355" y="13424"/>
                  </a:lnTo>
                  <a:lnTo>
                    <a:pt x="7928" y="13424"/>
                  </a:lnTo>
                  <a:lnTo>
                    <a:pt x="8029" y="13576"/>
                  </a:lnTo>
                  <a:lnTo>
                    <a:pt x="8156" y="13703"/>
                  </a:lnTo>
                  <a:lnTo>
                    <a:pt x="8308" y="13779"/>
                  </a:lnTo>
                  <a:lnTo>
                    <a:pt x="8510" y="13804"/>
                  </a:lnTo>
                  <a:lnTo>
                    <a:pt x="9371" y="13804"/>
                  </a:lnTo>
                  <a:lnTo>
                    <a:pt x="9549" y="13779"/>
                  </a:lnTo>
                  <a:lnTo>
                    <a:pt x="9726" y="13703"/>
                  </a:lnTo>
                  <a:lnTo>
                    <a:pt x="9853" y="13576"/>
                  </a:lnTo>
                  <a:lnTo>
                    <a:pt x="9929" y="13424"/>
                  </a:lnTo>
                  <a:lnTo>
                    <a:pt x="12765" y="13424"/>
                  </a:lnTo>
                  <a:lnTo>
                    <a:pt x="13095" y="13779"/>
                  </a:lnTo>
                  <a:lnTo>
                    <a:pt x="13272" y="13956"/>
                  </a:lnTo>
                  <a:lnTo>
                    <a:pt x="13500" y="14083"/>
                  </a:lnTo>
                  <a:lnTo>
                    <a:pt x="13753" y="14159"/>
                  </a:lnTo>
                  <a:lnTo>
                    <a:pt x="14006" y="14209"/>
                  </a:lnTo>
                  <a:lnTo>
                    <a:pt x="14260" y="14184"/>
                  </a:lnTo>
                  <a:lnTo>
                    <a:pt x="14513" y="14133"/>
                  </a:lnTo>
                  <a:lnTo>
                    <a:pt x="14741" y="14007"/>
                  </a:lnTo>
                  <a:lnTo>
                    <a:pt x="14868" y="13931"/>
                  </a:lnTo>
                  <a:lnTo>
                    <a:pt x="14969" y="13829"/>
                  </a:lnTo>
                  <a:lnTo>
                    <a:pt x="15121" y="13627"/>
                  </a:lnTo>
                  <a:lnTo>
                    <a:pt x="15248" y="13424"/>
                  </a:lnTo>
                  <a:lnTo>
                    <a:pt x="17527" y="13424"/>
                  </a:lnTo>
                  <a:lnTo>
                    <a:pt x="17603" y="13399"/>
                  </a:lnTo>
                  <a:lnTo>
                    <a:pt x="17679" y="13348"/>
                  </a:lnTo>
                  <a:lnTo>
                    <a:pt x="17730" y="13297"/>
                  </a:lnTo>
                  <a:lnTo>
                    <a:pt x="17806" y="13221"/>
                  </a:lnTo>
                  <a:lnTo>
                    <a:pt x="17831" y="13145"/>
                  </a:lnTo>
                  <a:lnTo>
                    <a:pt x="17856" y="13069"/>
                  </a:lnTo>
                  <a:lnTo>
                    <a:pt x="17882" y="12993"/>
                  </a:lnTo>
                  <a:lnTo>
                    <a:pt x="17882" y="1469"/>
                  </a:lnTo>
                  <a:lnTo>
                    <a:pt x="17856" y="1393"/>
                  </a:lnTo>
                  <a:lnTo>
                    <a:pt x="17831" y="1292"/>
                  </a:lnTo>
                  <a:lnTo>
                    <a:pt x="17806" y="1241"/>
                  </a:lnTo>
                  <a:lnTo>
                    <a:pt x="17730" y="1165"/>
                  </a:lnTo>
                  <a:lnTo>
                    <a:pt x="17679" y="1115"/>
                  </a:lnTo>
                  <a:lnTo>
                    <a:pt x="17603" y="1064"/>
                  </a:lnTo>
                  <a:lnTo>
                    <a:pt x="17527" y="1039"/>
                  </a:lnTo>
                  <a:lnTo>
                    <a:pt x="16818" y="1039"/>
                  </a:lnTo>
                  <a:lnTo>
                    <a:pt x="16818" y="431"/>
                  </a:lnTo>
                  <a:lnTo>
                    <a:pt x="16818" y="330"/>
                  </a:lnTo>
                  <a:lnTo>
                    <a:pt x="16793" y="254"/>
                  </a:lnTo>
                  <a:lnTo>
                    <a:pt x="16742" y="178"/>
                  </a:lnTo>
                  <a:lnTo>
                    <a:pt x="16691" y="127"/>
                  </a:lnTo>
                  <a:lnTo>
                    <a:pt x="16641" y="76"/>
                  </a:lnTo>
                  <a:lnTo>
                    <a:pt x="16565" y="26"/>
                  </a:lnTo>
                  <a:lnTo>
                    <a:pt x="16463" y="0"/>
                  </a:lnTo>
                  <a:lnTo>
                    <a:pt x="9827" y="0"/>
                  </a:lnTo>
                  <a:lnTo>
                    <a:pt x="9675" y="26"/>
                  </a:lnTo>
                  <a:lnTo>
                    <a:pt x="9523" y="76"/>
                  </a:lnTo>
                  <a:lnTo>
                    <a:pt x="9397" y="127"/>
                  </a:lnTo>
                  <a:lnTo>
                    <a:pt x="9270" y="203"/>
                  </a:lnTo>
                  <a:lnTo>
                    <a:pt x="9144" y="304"/>
                  </a:lnTo>
                  <a:lnTo>
                    <a:pt x="9042" y="405"/>
                  </a:lnTo>
                  <a:lnTo>
                    <a:pt x="8941" y="507"/>
                  </a:lnTo>
                  <a:lnTo>
                    <a:pt x="8840" y="405"/>
                  </a:lnTo>
                  <a:lnTo>
                    <a:pt x="8738" y="304"/>
                  </a:lnTo>
                  <a:lnTo>
                    <a:pt x="8612" y="203"/>
                  </a:lnTo>
                  <a:lnTo>
                    <a:pt x="8485" y="127"/>
                  </a:lnTo>
                  <a:lnTo>
                    <a:pt x="8358" y="76"/>
                  </a:lnTo>
                  <a:lnTo>
                    <a:pt x="8206" y="26"/>
                  </a:lnTo>
                  <a:lnTo>
                    <a:pt x="8054" y="0"/>
                  </a:lnTo>
                  <a:lnTo>
                    <a:pt x="3977" y="0"/>
                  </a:lnTo>
                  <a:lnTo>
                    <a:pt x="3901" y="76"/>
                  </a:lnTo>
                  <a:lnTo>
                    <a:pt x="3825" y="152"/>
                  </a:lnTo>
                  <a:lnTo>
                    <a:pt x="3825" y="254"/>
                  </a:lnTo>
                  <a:lnTo>
                    <a:pt x="3825" y="355"/>
                  </a:lnTo>
                  <a:lnTo>
                    <a:pt x="3901" y="431"/>
                  </a:lnTo>
                  <a:lnTo>
                    <a:pt x="3977" y="481"/>
                  </a:lnTo>
                  <a:lnTo>
                    <a:pt x="4078" y="507"/>
                  </a:lnTo>
                  <a:lnTo>
                    <a:pt x="7902" y="507"/>
                  </a:lnTo>
                  <a:lnTo>
                    <a:pt x="8054" y="532"/>
                  </a:lnTo>
                  <a:lnTo>
                    <a:pt x="8206" y="583"/>
                  </a:lnTo>
                  <a:lnTo>
                    <a:pt x="8333" y="659"/>
                  </a:lnTo>
                  <a:lnTo>
                    <a:pt x="8434" y="735"/>
                  </a:lnTo>
                  <a:lnTo>
                    <a:pt x="8536" y="861"/>
                  </a:lnTo>
                  <a:lnTo>
                    <a:pt x="8612" y="988"/>
                  </a:lnTo>
                  <a:lnTo>
                    <a:pt x="8662" y="1140"/>
                  </a:lnTo>
                  <a:lnTo>
                    <a:pt x="8688" y="1292"/>
                  </a:lnTo>
                  <a:lnTo>
                    <a:pt x="8688" y="1444"/>
                  </a:lnTo>
                  <a:lnTo>
                    <a:pt x="8282" y="1317"/>
                  </a:lnTo>
                  <a:lnTo>
                    <a:pt x="7852" y="1216"/>
                  </a:lnTo>
                  <a:lnTo>
                    <a:pt x="7421" y="1140"/>
                  </a:lnTo>
                  <a:lnTo>
                    <a:pt x="6965" y="1115"/>
                  </a:lnTo>
                  <a:lnTo>
                    <a:pt x="6560" y="1140"/>
                  </a:lnTo>
                  <a:lnTo>
                    <a:pt x="6155" y="1191"/>
                  </a:lnTo>
                  <a:lnTo>
                    <a:pt x="5750" y="1292"/>
                  </a:lnTo>
                  <a:lnTo>
                    <a:pt x="5370" y="1393"/>
                  </a:lnTo>
                  <a:lnTo>
                    <a:pt x="3065" y="1393"/>
                  </a:lnTo>
                  <a:lnTo>
                    <a:pt x="2963" y="1419"/>
                  </a:lnTo>
                  <a:lnTo>
                    <a:pt x="2862" y="1469"/>
                  </a:lnTo>
                  <a:lnTo>
                    <a:pt x="2812" y="1571"/>
                  </a:lnTo>
                  <a:lnTo>
                    <a:pt x="2786" y="1672"/>
                  </a:lnTo>
                  <a:lnTo>
                    <a:pt x="2812" y="1773"/>
                  </a:lnTo>
                  <a:lnTo>
                    <a:pt x="2862" y="1849"/>
                  </a:lnTo>
                  <a:lnTo>
                    <a:pt x="2963" y="1900"/>
                  </a:lnTo>
                  <a:lnTo>
                    <a:pt x="3065" y="1925"/>
                  </a:lnTo>
                  <a:lnTo>
                    <a:pt x="4331" y="1925"/>
                  </a:lnTo>
                  <a:lnTo>
                    <a:pt x="3951" y="2204"/>
                  </a:lnTo>
                  <a:lnTo>
                    <a:pt x="3622" y="2533"/>
                  </a:lnTo>
                  <a:lnTo>
                    <a:pt x="2356" y="2533"/>
                  </a:lnTo>
                  <a:lnTo>
                    <a:pt x="2254" y="2558"/>
                  </a:lnTo>
                  <a:lnTo>
                    <a:pt x="2178" y="2609"/>
                  </a:lnTo>
                  <a:lnTo>
                    <a:pt x="2128" y="2710"/>
                  </a:lnTo>
                  <a:lnTo>
                    <a:pt x="2102" y="2812"/>
                  </a:lnTo>
                  <a:lnTo>
                    <a:pt x="2128" y="2913"/>
                  </a:lnTo>
                  <a:lnTo>
                    <a:pt x="2178" y="2989"/>
                  </a:lnTo>
                  <a:lnTo>
                    <a:pt x="2254" y="3040"/>
                  </a:lnTo>
                  <a:lnTo>
                    <a:pt x="2356" y="3065"/>
                  </a:lnTo>
                  <a:lnTo>
                    <a:pt x="3166" y="3065"/>
                  </a:lnTo>
                  <a:lnTo>
                    <a:pt x="2963" y="3369"/>
                  </a:lnTo>
                  <a:lnTo>
                    <a:pt x="2786" y="3673"/>
                  </a:lnTo>
                  <a:lnTo>
                    <a:pt x="2634" y="4002"/>
                  </a:lnTo>
                  <a:lnTo>
                    <a:pt x="2508" y="4357"/>
                  </a:lnTo>
                  <a:lnTo>
                    <a:pt x="2381" y="4711"/>
                  </a:lnTo>
                  <a:lnTo>
                    <a:pt x="2330" y="5066"/>
                  </a:lnTo>
                  <a:lnTo>
                    <a:pt x="2280" y="5446"/>
                  </a:lnTo>
                  <a:lnTo>
                    <a:pt x="2254" y="5851"/>
                  </a:lnTo>
                  <a:lnTo>
                    <a:pt x="2280" y="6155"/>
                  </a:lnTo>
                  <a:lnTo>
                    <a:pt x="2305" y="6484"/>
                  </a:lnTo>
                  <a:lnTo>
                    <a:pt x="2356" y="6788"/>
                  </a:lnTo>
                  <a:lnTo>
                    <a:pt x="2432" y="7092"/>
                  </a:lnTo>
                  <a:lnTo>
                    <a:pt x="2508" y="7371"/>
                  </a:lnTo>
                  <a:lnTo>
                    <a:pt x="2634" y="7675"/>
                  </a:lnTo>
                  <a:lnTo>
                    <a:pt x="2761" y="7928"/>
                  </a:lnTo>
                  <a:lnTo>
                    <a:pt x="2888" y="8206"/>
                  </a:lnTo>
                  <a:lnTo>
                    <a:pt x="2356" y="8206"/>
                  </a:lnTo>
                  <a:lnTo>
                    <a:pt x="2254" y="8232"/>
                  </a:lnTo>
                  <a:lnTo>
                    <a:pt x="2178" y="8282"/>
                  </a:lnTo>
                  <a:lnTo>
                    <a:pt x="2128" y="8358"/>
                  </a:lnTo>
                  <a:lnTo>
                    <a:pt x="2102" y="8460"/>
                  </a:lnTo>
                  <a:lnTo>
                    <a:pt x="2128" y="8561"/>
                  </a:lnTo>
                  <a:lnTo>
                    <a:pt x="2178" y="8662"/>
                  </a:lnTo>
                  <a:lnTo>
                    <a:pt x="2254" y="8713"/>
                  </a:lnTo>
                  <a:lnTo>
                    <a:pt x="2356" y="8738"/>
                  </a:lnTo>
                  <a:lnTo>
                    <a:pt x="3242" y="8738"/>
                  </a:lnTo>
                  <a:lnTo>
                    <a:pt x="3521" y="9042"/>
                  </a:lnTo>
                  <a:lnTo>
                    <a:pt x="3799" y="9346"/>
                  </a:lnTo>
                  <a:lnTo>
                    <a:pt x="2356" y="9346"/>
                  </a:lnTo>
                  <a:lnTo>
                    <a:pt x="2254" y="9372"/>
                  </a:lnTo>
                  <a:lnTo>
                    <a:pt x="2178" y="9422"/>
                  </a:lnTo>
                  <a:lnTo>
                    <a:pt x="2128" y="9498"/>
                  </a:lnTo>
                  <a:lnTo>
                    <a:pt x="2102" y="9600"/>
                  </a:lnTo>
                  <a:lnTo>
                    <a:pt x="2128" y="9701"/>
                  </a:lnTo>
                  <a:lnTo>
                    <a:pt x="2178" y="9777"/>
                  </a:lnTo>
                  <a:lnTo>
                    <a:pt x="2254" y="9853"/>
                  </a:lnTo>
                  <a:lnTo>
                    <a:pt x="4508" y="9853"/>
                  </a:lnTo>
                  <a:lnTo>
                    <a:pt x="4812" y="10030"/>
                  </a:lnTo>
                  <a:lnTo>
                    <a:pt x="5142" y="10182"/>
                  </a:lnTo>
                  <a:lnTo>
                    <a:pt x="5471" y="10309"/>
                  </a:lnTo>
                  <a:lnTo>
                    <a:pt x="5826" y="10410"/>
                  </a:lnTo>
                  <a:lnTo>
                    <a:pt x="5927" y="10410"/>
                  </a:lnTo>
                  <a:lnTo>
                    <a:pt x="6003" y="10385"/>
                  </a:lnTo>
                  <a:lnTo>
                    <a:pt x="6079" y="10309"/>
                  </a:lnTo>
                  <a:lnTo>
                    <a:pt x="6129" y="10233"/>
                  </a:lnTo>
                  <a:lnTo>
                    <a:pt x="6129" y="10131"/>
                  </a:lnTo>
                  <a:lnTo>
                    <a:pt x="6104" y="10030"/>
                  </a:lnTo>
                  <a:lnTo>
                    <a:pt x="6028" y="9954"/>
                  </a:lnTo>
                  <a:lnTo>
                    <a:pt x="5952" y="9903"/>
                  </a:lnTo>
                  <a:lnTo>
                    <a:pt x="5598" y="9802"/>
                  </a:lnTo>
                  <a:lnTo>
                    <a:pt x="5268" y="9675"/>
                  </a:lnTo>
                  <a:lnTo>
                    <a:pt x="4964" y="9524"/>
                  </a:lnTo>
                  <a:lnTo>
                    <a:pt x="4660" y="9346"/>
                  </a:lnTo>
                  <a:lnTo>
                    <a:pt x="4382" y="9144"/>
                  </a:lnTo>
                  <a:lnTo>
                    <a:pt x="4129" y="8916"/>
                  </a:lnTo>
                  <a:lnTo>
                    <a:pt x="3875" y="8688"/>
                  </a:lnTo>
                  <a:lnTo>
                    <a:pt x="3673" y="8409"/>
                  </a:lnTo>
                  <a:lnTo>
                    <a:pt x="3470" y="8130"/>
                  </a:lnTo>
                  <a:lnTo>
                    <a:pt x="3293" y="7852"/>
                  </a:lnTo>
                  <a:lnTo>
                    <a:pt x="3141" y="7548"/>
                  </a:lnTo>
                  <a:lnTo>
                    <a:pt x="3014" y="7219"/>
                  </a:lnTo>
                  <a:lnTo>
                    <a:pt x="2913" y="6889"/>
                  </a:lnTo>
                  <a:lnTo>
                    <a:pt x="2837" y="6560"/>
                  </a:lnTo>
                  <a:lnTo>
                    <a:pt x="2786" y="6206"/>
                  </a:lnTo>
                  <a:lnTo>
                    <a:pt x="2786" y="5851"/>
                  </a:lnTo>
                  <a:lnTo>
                    <a:pt x="2812" y="5420"/>
                  </a:lnTo>
                  <a:lnTo>
                    <a:pt x="2862" y="4990"/>
                  </a:lnTo>
                  <a:lnTo>
                    <a:pt x="2963" y="4585"/>
                  </a:lnTo>
                  <a:lnTo>
                    <a:pt x="3115" y="4205"/>
                  </a:lnTo>
                  <a:lnTo>
                    <a:pt x="3293" y="3850"/>
                  </a:lnTo>
                  <a:lnTo>
                    <a:pt x="3495" y="3495"/>
                  </a:lnTo>
                  <a:lnTo>
                    <a:pt x="3749" y="3166"/>
                  </a:lnTo>
                  <a:lnTo>
                    <a:pt x="4002" y="2888"/>
                  </a:lnTo>
                  <a:lnTo>
                    <a:pt x="4306" y="2609"/>
                  </a:lnTo>
                  <a:lnTo>
                    <a:pt x="4635" y="2356"/>
                  </a:lnTo>
                  <a:lnTo>
                    <a:pt x="4964" y="2153"/>
                  </a:lnTo>
                  <a:lnTo>
                    <a:pt x="5344" y="1976"/>
                  </a:lnTo>
                  <a:lnTo>
                    <a:pt x="5724" y="1849"/>
                  </a:lnTo>
                  <a:lnTo>
                    <a:pt x="6129" y="1723"/>
                  </a:lnTo>
                  <a:lnTo>
                    <a:pt x="6535" y="1672"/>
                  </a:lnTo>
                  <a:lnTo>
                    <a:pt x="6965" y="1647"/>
                  </a:lnTo>
                  <a:lnTo>
                    <a:pt x="7396" y="1672"/>
                  </a:lnTo>
                  <a:lnTo>
                    <a:pt x="7826" y="1723"/>
                  </a:lnTo>
                  <a:lnTo>
                    <a:pt x="8206" y="1849"/>
                  </a:lnTo>
                  <a:lnTo>
                    <a:pt x="8612" y="1976"/>
                  </a:lnTo>
                  <a:lnTo>
                    <a:pt x="8966" y="2153"/>
                  </a:lnTo>
                  <a:lnTo>
                    <a:pt x="9321" y="2356"/>
                  </a:lnTo>
                  <a:lnTo>
                    <a:pt x="9650" y="2609"/>
                  </a:lnTo>
                  <a:lnTo>
                    <a:pt x="9929" y="2888"/>
                  </a:lnTo>
                  <a:lnTo>
                    <a:pt x="10207" y="3166"/>
                  </a:lnTo>
                  <a:lnTo>
                    <a:pt x="10461" y="3495"/>
                  </a:lnTo>
                  <a:lnTo>
                    <a:pt x="10663" y="3850"/>
                  </a:lnTo>
                  <a:lnTo>
                    <a:pt x="10840" y="4205"/>
                  </a:lnTo>
                  <a:lnTo>
                    <a:pt x="10967" y="4585"/>
                  </a:lnTo>
                  <a:lnTo>
                    <a:pt x="11068" y="4990"/>
                  </a:lnTo>
                  <a:lnTo>
                    <a:pt x="11144" y="5420"/>
                  </a:lnTo>
                  <a:lnTo>
                    <a:pt x="11170" y="5851"/>
                  </a:lnTo>
                  <a:lnTo>
                    <a:pt x="11144" y="6256"/>
                  </a:lnTo>
                  <a:lnTo>
                    <a:pt x="11094" y="6636"/>
                  </a:lnTo>
                  <a:lnTo>
                    <a:pt x="10992" y="7041"/>
                  </a:lnTo>
                  <a:lnTo>
                    <a:pt x="10866" y="7396"/>
                  </a:lnTo>
                  <a:lnTo>
                    <a:pt x="10689" y="7751"/>
                  </a:lnTo>
                  <a:lnTo>
                    <a:pt x="10511" y="8105"/>
                  </a:lnTo>
                  <a:lnTo>
                    <a:pt x="10283" y="8409"/>
                  </a:lnTo>
                  <a:lnTo>
                    <a:pt x="10005" y="8713"/>
                  </a:lnTo>
                  <a:lnTo>
                    <a:pt x="9726" y="8992"/>
                  </a:lnTo>
                  <a:lnTo>
                    <a:pt x="9422" y="9245"/>
                  </a:lnTo>
                  <a:lnTo>
                    <a:pt x="9093" y="9448"/>
                  </a:lnTo>
                  <a:lnTo>
                    <a:pt x="8764" y="9650"/>
                  </a:lnTo>
                  <a:lnTo>
                    <a:pt x="8384" y="9802"/>
                  </a:lnTo>
                  <a:lnTo>
                    <a:pt x="8004" y="9903"/>
                  </a:lnTo>
                  <a:lnTo>
                    <a:pt x="7599" y="9979"/>
                  </a:lnTo>
                  <a:lnTo>
                    <a:pt x="7193" y="10030"/>
                  </a:lnTo>
                  <a:lnTo>
                    <a:pt x="7092" y="10055"/>
                  </a:lnTo>
                  <a:lnTo>
                    <a:pt x="7016" y="10106"/>
                  </a:lnTo>
                  <a:lnTo>
                    <a:pt x="6965" y="10207"/>
                  </a:lnTo>
                  <a:lnTo>
                    <a:pt x="6965" y="10309"/>
                  </a:lnTo>
                  <a:lnTo>
                    <a:pt x="6991" y="10410"/>
                  </a:lnTo>
                  <a:lnTo>
                    <a:pt x="7041" y="10486"/>
                  </a:lnTo>
                  <a:lnTo>
                    <a:pt x="7117" y="10537"/>
                  </a:lnTo>
                  <a:lnTo>
                    <a:pt x="7219" y="10562"/>
                  </a:lnTo>
                  <a:lnTo>
                    <a:pt x="7573" y="10511"/>
                  </a:lnTo>
                  <a:lnTo>
                    <a:pt x="7953" y="10461"/>
                  </a:lnTo>
                  <a:lnTo>
                    <a:pt x="8333" y="10359"/>
                  </a:lnTo>
                  <a:lnTo>
                    <a:pt x="8688" y="10233"/>
                  </a:lnTo>
                  <a:lnTo>
                    <a:pt x="8688" y="11854"/>
                  </a:lnTo>
                  <a:lnTo>
                    <a:pt x="1570" y="11854"/>
                  </a:lnTo>
                  <a:lnTo>
                    <a:pt x="1570" y="507"/>
                  </a:lnTo>
                  <a:lnTo>
                    <a:pt x="2837" y="507"/>
                  </a:lnTo>
                  <a:lnTo>
                    <a:pt x="2938" y="481"/>
                  </a:lnTo>
                  <a:lnTo>
                    <a:pt x="3014" y="431"/>
                  </a:lnTo>
                  <a:lnTo>
                    <a:pt x="3065" y="355"/>
                  </a:lnTo>
                  <a:lnTo>
                    <a:pt x="3090" y="254"/>
                  </a:lnTo>
                  <a:lnTo>
                    <a:pt x="3065" y="152"/>
                  </a:lnTo>
                  <a:lnTo>
                    <a:pt x="3014" y="76"/>
                  </a:lnTo>
                  <a:lnTo>
                    <a:pt x="293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marL="0" marR="0" lvl="0" indent="0" defTabSz="12190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" name="Google Shape;3663;p53">
              <a:extLst>
                <a:ext uri="{FF2B5EF4-FFF2-40B4-BE49-F238E27FC236}">
                  <a16:creationId xmlns="" xmlns:a16="http://schemas.microsoft.com/office/drawing/2014/main" id="{4408406A-B8D5-EFB1-DF46-2B48D04DB792}"/>
                </a:ext>
              </a:extLst>
            </p:cNvPr>
            <p:cNvSpPr/>
            <p:nvPr/>
          </p:nvSpPr>
          <p:spPr>
            <a:xfrm>
              <a:off x="6451050" y="2690950"/>
              <a:ext cx="134275" cy="13325"/>
            </a:xfrm>
            <a:custGeom>
              <a:avLst/>
              <a:gdLst/>
              <a:ahLst/>
              <a:cxnLst/>
              <a:rect l="l" t="t" r="r" b="b"/>
              <a:pathLst>
                <a:path w="5371" h="533" extrusionOk="0">
                  <a:moveTo>
                    <a:pt x="280" y="0"/>
                  </a:moveTo>
                  <a:lnTo>
                    <a:pt x="178" y="26"/>
                  </a:lnTo>
                  <a:lnTo>
                    <a:pt x="77" y="76"/>
                  </a:lnTo>
                  <a:lnTo>
                    <a:pt x="26" y="178"/>
                  </a:lnTo>
                  <a:lnTo>
                    <a:pt x="1" y="279"/>
                  </a:lnTo>
                  <a:lnTo>
                    <a:pt x="26" y="380"/>
                  </a:lnTo>
                  <a:lnTo>
                    <a:pt x="77" y="456"/>
                  </a:lnTo>
                  <a:lnTo>
                    <a:pt x="178" y="507"/>
                  </a:lnTo>
                  <a:lnTo>
                    <a:pt x="280" y="532"/>
                  </a:lnTo>
                  <a:lnTo>
                    <a:pt x="5092" y="532"/>
                  </a:lnTo>
                  <a:lnTo>
                    <a:pt x="5193" y="507"/>
                  </a:lnTo>
                  <a:lnTo>
                    <a:pt x="5294" y="456"/>
                  </a:lnTo>
                  <a:lnTo>
                    <a:pt x="5345" y="380"/>
                  </a:lnTo>
                  <a:lnTo>
                    <a:pt x="5370" y="279"/>
                  </a:lnTo>
                  <a:lnTo>
                    <a:pt x="5345" y="178"/>
                  </a:lnTo>
                  <a:lnTo>
                    <a:pt x="5294" y="76"/>
                  </a:lnTo>
                  <a:lnTo>
                    <a:pt x="5193" y="26"/>
                  </a:lnTo>
                  <a:lnTo>
                    <a:pt x="509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marL="0" marR="0" lvl="0" indent="0" defTabSz="12190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" name="Google Shape;3664;p53">
              <a:extLst>
                <a:ext uri="{FF2B5EF4-FFF2-40B4-BE49-F238E27FC236}">
                  <a16:creationId xmlns="" xmlns:a16="http://schemas.microsoft.com/office/drawing/2014/main" id="{DBAB2FCD-263E-AFE5-FE4B-4DDECE0F67D0}"/>
                </a:ext>
              </a:extLst>
            </p:cNvPr>
            <p:cNvSpPr/>
            <p:nvPr/>
          </p:nvSpPr>
          <p:spPr>
            <a:xfrm>
              <a:off x="6525150" y="2747925"/>
              <a:ext cx="60175" cy="13325"/>
            </a:xfrm>
            <a:custGeom>
              <a:avLst/>
              <a:gdLst/>
              <a:ahLst/>
              <a:cxnLst/>
              <a:rect l="l" t="t" r="r" b="b"/>
              <a:pathLst>
                <a:path w="2407" h="533" extrusionOk="0">
                  <a:moveTo>
                    <a:pt x="254" y="1"/>
                  </a:moveTo>
                  <a:lnTo>
                    <a:pt x="152" y="26"/>
                  </a:lnTo>
                  <a:lnTo>
                    <a:pt x="76" y="77"/>
                  </a:lnTo>
                  <a:lnTo>
                    <a:pt x="26" y="153"/>
                  </a:lnTo>
                  <a:lnTo>
                    <a:pt x="0" y="254"/>
                  </a:lnTo>
                  <a:lnTo>
                    <a:pt x="26" y="355"/>
                  </a:lnTo>
                  <a:lnTo>
                    <a:pt x="76" y="457"/>
                  </a:lnTo>
                  <a:lnTo>
                    <a:pt x="152" y="507"/>
                  </a:lnTo>
                  <a:lnTo>
                    <a:pt x="254" y="533"/>
                  </a:lnTo>
                  <a:lnTo>
                    <a:pt x="2128" y="533"/>
                  </a:lnTo>
                  <a:lnTo>
                    <a:pt x="2229" y="507"/>
                  </a:lnTo>
                  <a:lnTo>
                    <a:pt x="2330" y="457"/>
                  </a:lnTo>
                  <a:lnTo>
                    <a:pt x="2381" y="355"/>
                  </a:lnTo>
                  <a:lnTo>
                    <a:pt x="2406" y="254"/>
                  </a:lnTo>
                  <a:lnTo>
                    <a:pt x="2381" y="153"/>
                  </a:lnTo>
                  <a:lnTo>
                    <a:pt x="2330" y="77"/>
                  </a:lnTo>
                  <a:lnTo>
                    <a:pt x="2229" y="26"/>
                  </a:lnTo>
                  <a:lnTo>
                    <a:pt x="2128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marL="0" marR="0" lvl="0" indent="0" defTabSz="12190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Google Shape;3665;p53">
              <a:extLst>
                <a:ext uri="{FF2B5EF4-FFF2-40B4-BE49-F238E27FC236}">
                  <a16:creationId xmlns="" xmlns:a16="http://schemas.microsoft.com/office/drawing/2014/main" id="{2520F339-6A93-6A2A-55AB-63106A266EE0}"/>
                </a:ext>
              </a:extLst>
            </p:cNvPr>
            <p:cNvSpPr/>
            <p:nvPr/>
          </p:nvSpPr>
          <p:spPr>
            <a:xfrm>
              <a:off x="6243375" y="2918250"/>
              <a:ext cx="51950" cy="12700"/>
            </a:xfrm>
            <a:custGeom>
              <a:avLst/>
              <a:gdLst/>
              <a:ahLst/>
              <a:cxnLst/>
              <a:rect l="l" t="t" r="r" b="b"/>
              <a:pathLst>
                <a:path w="2078" h="508" extrusionOk="0">
                  <a:moveTo>
                    <a:pt x="152" y="1"/>
                  </a:moveTo>
                  <a:lnTo>
                    <a:pt x="76" y="77"/>
                  </a:lnTo>
                  <a:lnTo>
                    <a:pt x="26" y="153"/>
                  </a:lnTo>
                  <a:lnTo>
                    <a:pt x="0" y="254"/>
                  </a:lnTo>
                  <a:lnTo>
                    <a:pt x="26" y="356"/>
                  </a:lnTo>
                  <a:lnTo>
                    <a:pt x="76" y="432"/>
                  </a:lnTo>
                  <a:lnTo>
                    <a:pt x="152" y="482"/>
                  </a:lnTo>
                  <a:lnTo>
                    <a:pt x="254" y="508"/>
                  </a:lnTo>
                  <a:lnTo>
                    <a:pt x="1824" y="508"/>
                  </a:lnTo>
                  <a:lnTo>
                    <a:pt x="1925" y="482"/>
                  </a:lnTo>
                  <a:lnTo>
                    <a:pt x="2001" y="432"/>
                  </a:lnTo>
                  <a:lnTo>
                    <a:pt x="2077" y="356"/>
                  </a:lnTo>
                  <a:lnTo>
                    <a:pt x="2077" y="254"/>
                  </a:lnTo>
                  <a:lnTo>
                    <a:pt x="2077" y="153"/>
                  </a:lnTo>
                  <a:lnTo>
                    <a:pt x="2001" y="77"/>
                  </a:lnTo>
                  <a:lnTo>
                    <a:pt x="1925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marL="0" marR="0" lvl="0" indent="0" defTabSz="12190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" name="Google Shape;3666;p53">
              <a:extLst>
                <a:ext uri="{FF2B5EF4-FFF2-40B4-BE49-F238E27FC236}">
                  <a16:creationId xmlns="" xmlns:a16="http://schemas.microsoft.com/office/drawing/2014/main" id="{3A220F35-76E3-8324-AED5-3B92812AC1A7}"/>
                </a:ext>
              </a:extLst>
            </p:cNvPr>
            <p:cNvSpPr/>
            <p:nvPr/>
          </p:nvSpPr>
          <p:spPr>
            <a:xfrm>
              <a:off x="6540975" y="2889775"/>
              <a:ext cx="44350" cy="12675"/>
            </a:xfrm>
            <a:custGeom>
              <a:avLst/>
              <a:gdLst/>
              <a:ahLst/>
              <a:cxnLst/>
              <a:rect l="l" t="t" r="r" b="b"/>
              <a:pathLst>
                <a:path w="1774" h="507" extrusionOk="0">
                  <a:moveTo>
                    <a:pt x="254" y="0"/>
                  </a:moveTo>
                  <a:lnTo>
                    <a:pt x="152" y="26"/>
                  </a:lnTo>
                  <a:lnTo>
                    <a:pt x="76" y="76"/>
                  </a:lnTo>
                  <a:lnTo>
                    <a:pt x="26" y="152"/>
                  </a:lnTo>
                  <a:lnTo>
                    <a:pt x="0" y="254"/>
                  </a:lnTo>
                  <a:lnTo>
                    <a:pt x="26" y="355"/>
                  </a:lnTo>
                  <a:lnTo>
                    <a:pt x="76" y="431"/>
                  </a:lnTo>
                  <a:lnTo>
                    <a:pt x="152" y="507"/>
                  </a:lnTo>
                  <a:lnTo>
                    <a:pt x="1621" y="507"/>
                  </a:lnTo>
                  <a:lnTo>
                    <a:pt x="1697" y="431"/>
                  </a:lnTo>
                  <a:lnTo>
                    <a:pt x="1748" y="355"/>
                  </a:lnTo>
                  <a:lnTo>
                    <a:pt x="1773" y="254"/>
                  </a:lnTo>
                  <a:lnTo>
                    <a:pt x="1748" y="152"/>
                  </a:lnTo>
                  <a:lnTo>
                    <a:pt x="1697" y="76"/>
                  </a:lnTo>
                  <a:lnTo>
                    <a:pt x="1621" y="26"/>
                  </a:lnTo>
                  <a:lnTo>
                    <a:pt x="152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marL="0" marR="0" lvl="0" indent="0" defTabSz="12190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" name="Google Shape;3667;p53">
              <a:extLst>
                <a:ext uri="{FF2B5EF4-FFF2-40B4-BE49-F238E27FC236}">
                  <a16:creationId xmlns="" xmlns:a16="http://schemas.microsoft.com/office/drawing/2014/main" id="{9CD3D991-7BC3-D10B-3B45-E5F2E60C3F53}"/>
                </a:ext>
              </a:extLst>
            </p:cNvPr>
            <p:cNvSpPr/>
            <p:nvPr/>
          </p:nvSpPr>
          <p:spPr>
            <a:xfrm>
              <a:off x="6272500" y="2709300"/>
              <a:ext cx="185550" cy="185550"/>
            </a:xfrm>
            <a:custGeom>
              <a:avLst/>
              <a:gdLst/>
              <a:ahLst/>
              <a:cxnLst/>
              <a:rect l="l" t="t" r="r" b="b"/>
              <a:pathLst>
                <a:path w="7422" h="7422" extrusionOk="0">
                  <a:moveTo>
                    <a:pt x="3977" y="533"/>
                  </a:moveTo>
                  <a:lnTo>
                    <a:pt x="4256" y="583"/>
                  </a:lnTo>
                  <a:lnTo>
                    <a:pt x="4534" y="634"/>
                  </a:lnTo>
                  <a:lnTo>
                    <a:pt x="4787" y="710"/>
                  </a:lnTo>
                  <a:lnTo>
                    <a:pt x="5041" y="811"/>
                  </a:lnTo>
                  <a:lnTo>
                    <a:pt x="5269" y="938"/>
                  </a:lnTo>
                  <a:lnTo>
                    <a:pt x="5497" y="1090"/>
                  </a:lnTo>
                  <a:lnTo>
                    <a:pt x="5699" y="1242"/>
                  </a:lnTo>
                  <a:lnTo>
                    <a:pt x="1697" y="1242"/>
                  </a:lnTo>
                  <a:lnTo>
                    <a:pt x="1925" y="1090"/>
                  </a:lnTo>
                  <a:lnTo>
                    <a:pt x="2128" y="938"/>
                  </a:lnTo>
                  <a:lnTo>
                    <a:pt x="2381" y="811"/>
                  </a:lnTo>
                  <a:lnTo>
                    <a:pt x="2635" y="710"/>
                  </a:lnTo>
                  <a:lnTo>
                    <a:pt x="2888" y="634"/>
                  </a:lnTo>
                  <a:lnTo>
                    <a:pt x="3141" y="583"/>
                  </a:lnTo>
                  <a:lnTo>
                    <a:pt x="3420" y="533"/>
                  </a:lnTo>
                  <a:close/>
                  <a:moveTo>
                    <a:pt x="6231" y="1774"/>
                  </a:moveTo>
                  <a:lnTo>
                    <a:pt x="6383" y="1976"/>
                  </a:lnTo>
                  <a:lnTo>
                    <a:pt x="6510" y="2204"/>
                  </a:lnTo>
                  <a:lnTo>
                    <a:pt x="6636" y="2458"/>
                  </a:lnTo>
                  <a:lnTo>
                    <a:pt x="6738" y="2711"/>
                  </a:lnTo>
                  <a:lnTo>
                    <a:pt x="684" y="2711"/>
                  </a:lnTo>
                  <a:lnTo>
                    <a:pt x="786" y="2458"/>
                  </a:lnTo>
                  <a:lnTo>
                    <a:pt x="887" y="2204"/>
                  </a:lnTo>
                  <a:lnTo>
                    <a:pt x="1039" y="1976"/>
                  </a:lnTo>
                  <a:lnTo>
                    <a:pt x="1191" y="1774"/>
                  </a:lnTo>
                  <a:close/>
                  <a:moveTo>
                    <a:pt x="6864" y="3243"/>
                  </a:moveTo>
                  <a:lnTo>
                    <a:pt x="6890" y="3471"/>
                  </a:lnTo>
                  <a:lnTo>
                    <a:pt x="6890" y="3724"/>
                  </a:lnTo>
                  <a:lnTo>
                    <a:pt x="6890" y="3952"/>
                  </a:lnTo>
                  <a:lnTo>
                    <a:pt x="6864" y="4180"/>
                  </a:lnTo>
                  <a:lnTo>
                    <a:pt x="3977" y="4180"/>
                  </a:lnTo>
                  <a:lnTo>
                    <a:pt x="3876" y="4205"/>
                  </a:lnTo>
                  <a:lnTo>
                    <a:pt x="3774" y="4256"/>
                  </a:lnTo>
                  <a:lnTo>
                    <a:pt x="3724" y="4357"/>
                  </a:lnTo>
                  <a:lnTo>
                    <a:pt x="3698" y="4458"/>
                  </a:lnTo>
                  <a:lnTo>
                    <a:pt x="3724" y="4560"/>
                  </a:lnTo>
                  <a:lnTo>
                    <a:pt x="3774" y="4636"/>
                  </a:lnTo>
                  <a:lnTo>
                    <a:pt x="3876" y="4686"/>
                  </a:lnTo>
                  <a:lnTo>
                    <a:pt x="3977" y="4712"/>
                  </a:lnTo>
                  <a:lnTo>
                    <a:pt x="6738" y="4712"/>
                  </a:lnTo>
                  <a:lnTo>
                    <a:pt x="6636" y="4965"/>
                  </a:lnTo>
                  <a:lnTo>
                    <a:pt x="6510" y="5218"/>
                  </a:lnTo>
                  <a:lnTo>
                    <a:pt x="6383" y="5446"/>
                  </a:lnTo>
                  <a:lnTo>
                    <a:pt x="6231" y="5674"/>
                  </a:lnTo>
                  <a:lnTo>
                    <a:pt x="1191" y="5674"/>
                  </a:lnTo>
                  <a:lnTo>
                    <a:pt x="1039" y="5446"/>
                  </a:lnTo>
                  <a:lnTo>
                    <a:pt x="887" y="5218"/>
                  </a:lnTo>
                  <a:lnTo>
                    <a:pt x="786" y="4965"/>
                  </a:lnTo>
                  <a:lnTo>
                    <a:pt x="684" y="4712"/>
                  </a:lnTo>
                  <a:lnTo>
                    <a:pt x="2736" y="4712"/>
                  </a:lnTo>
                  <a:lnTo>
                    <a:pt x="2837" y="4686"/>
                  </a:lnTo>
                  <a:lnTo>
                    <a:pt x="2938" y="4636"/>
                  </a:lnTo>
                  <a:lnTo>
                    <a:pt x="2989" y="4560"/>
                  </a:lnTo>
                  <a:lnTo>
                    <a:pt x="3014" y="4458"/>
                  </a:lnTo>
                  <a:lnTo>
                    <a:pt x="2989" y="4357"/>
                  </a:lnTo>
                  <a:lnTo>
                    <a:pt x="2938" y="4256"/>
                  </a:lnTo>
                  <a:lnTo>
                    <a:pt x="2837" y="4205"/>
                  </a:lnTo>
                  <a:lnTo>
                    <a:pt x="2736" y="4180"/>
                  </a:lnTo>
                  <a:lnTo>
                    <a:pt x="558" y="4180"/>
                  </a:lnTo>
                  <a:lnTo>
                    <a:pt x="532" y="3952"/>
                  </a:lnTo>
                  <a:lnTo>
                    <a:pt x="532" y="3724"/>
                  </a:lnTo>
                  <a:lnTo>
                    <a:pt x="532" y="3471"/>
                  </a:lnTo>
                  <a:lnTo>
                    <a:pt x="558" y="3243"/>
                  </a:lnTo>
                  <a:close/>
                  <a:moveTo>
                    <a:pt x="5699" y="6181"/>
                  </a:moveTo>
                  <a:lnTo>
                    <a:pt x="5497" y="6358"/>
                  </a:lnTo>
                  <a:lnTo>
                    <a:pt x="5269" y="6485"/>
                  </a:lnTo>
                  <a:lnTo>
                    <a:pt x="5041" y="6611"/>
                  </a:lnTo>
                  <a:lnTo>
                    <a:pt x="4787" y="6713"/>
                  </a:lnTo>
                  <a:lnTo>
                    <a:pt x="4534" y="6789"/>
                  </a:lnTo>
                  <a:lnTo>
                    <a:pt x="4256" y="6839"/>
                  </a:lnTo>
                  <a:lnTo>
                    <a:pt x="3977" y="6890"/>
                  </a:lnTo>
                  <a:lnTo>
                    <a:pt x="3420" y="6890"/>
                  </a:lnTo>
                  <a:lnTo>
                    <a:pt x="3141" y="6839"/>
                  </a:lnTo>
                  <a:lnTo>
                    <a:pt x="2888" y="6789"/>
                  </a:lnTo>
                  <a:lnTo>
                    <a:pt x="2635" y="6713"/>
                  </a:lnTo>
                  <a:lnTo>
                    <a:pt x="2381" y="6611"/>
                  </a:lnTo>
                  <a:lnTo>
                    <a:pt x="2128" y="6485"/>
                  </a:lnTo>
                  <a:lnTo>
                    <a:pt x="1925" y="6358"/>
                  </a:lnTo>
                  <a:lnTo>
                    <a:pt x="1697" y="6181"/>
                  </a:lnTo>
                  <a:close/>
                  <a:moveTo>
                    <a:pt x="3698" y="1"/>
                  </a:moveTo>
                  <a:lnTo>
                    <a:pt x="3318" y="26"/>
                  </a:lnTo>
                  <a:lnTo>
                    <a:pt x="2964" y="77"/>
                  </a:lnTo>
                  <a:lnTo>
                    <a:pt x="2609" y="178"/>
                  </a:lnTo>
                  <a:lnTo>
                    <a:pt x="2255" y="305"/>
                  </a:lnTo>
                  <a:lnTo>
                    <a:pt x="1951" y="457"/>
                  </a:lnTo>
                  <a:lnTo>
                    <a:pt x="1621" y="634"/>
                  </a:lnTo>
                  <a:lnTo>
                    <a:pt x="1343" y="862"/>
                  </a:lnTo>
                  <a:lnTo>
                    <a:pt x="1090" y="1090"/>
                  </a:lnTo>
                  <a:lnTo>
                    <a:pt x="836" y="1368"/>
                  </a:lnTo>
                  <a:lnTo>
                    <a:pt x="634" y="1647"/>
                  </a:lnTo>
                  <a:lnTo>
                    <a:pt x="456" y="1951"/>
                  </a:lnTo>
                  <a:lnTo>
                    <a:pt x="279" y="2280"/>
                  </a:lnTo>
                  <a:lnTo>
                    <a:pt x="152" y="2610"/>
                  </a:lnTo>
                  <a:lnTo>
                    <a:pt x="76" y="2964"/>
                  </a:lnTo>
                  <a:lnTo>
                    <a:pt x="26" y="3344"/>
                  </a:lnTo>
                  <a:lnTo>
                    <a:pt x="0" y="3724"/>
                  </a:lnTo>
                  <a:lnTo>
                    <a:pt x="26" y="4104"/>
                  </a:lnTo>
                  <a:lnTo>
                    <a:pt x="76" y="4458"/>
                  </a:lnTo>
                  <a:lnTo>
                    <a:pt x="152" y="4813"/>
                  </a:lnTo>
                  <a:lnTo>
                    <a:pt x="279" y="5168"/>
                  </a:lnTo>
                  <a:lnTo>
                    <a:pt x="456" y="5472"/>
                  </a:lnTo>
                  <a:lnTo>
                    <a:pt x="634" y="5776"/>
                  </a:lnTo>
                  <a:lnTo>
                    <a:pt x="836" y="6079"/>
                  </a:lnTo>
                  <a:lnTo>
                    <a:pt x="1090" y="6333"/>
                  </a:lnTo>
                  <a:lnTo>
                    <a:pt x="1343" y="6586"/>
                  </a:lnTo>
                  <a:lnTo>
                    <a:pt x="1621" y="6789"/>
                  </a:lnTo>
                  <a:lnTo>
                    <a:pt x="1951" y="6966"/>
                  </a:lnTo>
                  <a:lnTo>
                    <a:pt x="2255" y="7118"/>
                  </a:lnTo>
                  <a:lnTo>
                    <a:pt x="2609" y="7245"/>
                  </a:lnTo>
                  <a:lnTo>
                    <a:pt x="2964" y="7346"/>
                  </a:lnTo>
                  <a:lnTo>
                    <a:pt x="3318" y="7397"/>
                  </a:lnTo>
                  <a:lnTo>
                    <a:pt x="3698" y="7422"/>
                  </a:lnTo>
                  <a:lnTo>
                    <a:pt x="4078" y="7397"/>
                  </a:lnTo>
                  <a:lnTo>
                    <a:pt x="4458" y="7346"/>
                  </a:lnTo>
                  <a:lnTo>
                    <a:pt x="4813" y="7245"/>
                  </a:lnTo>
                  <a:lnTo>
                    <a:pt x="5142" y="7118"/>
                  </a:lnTo>
                  <a:lnTo>
                    <a:pt x="5471" y="6966"/>
                  </a:lnTo>
                  <a:lnTo>
                    <a:pt x="5775" y="6789"/>
                  </a:lnTo>
                  <a:lnTo>
                    <a:pt x="6054" y="6586"/>
                  </a:lnTo>
                  <a:lnTo>
                    <a:pt x="6332" y="6333"/>
                  </a:lnTo>
                  <a:lnTo>
                    <a:pt x="6560" y="6079"/>
                  </a:lnTo>
                  <a:lnTo>
                    <a:pt x="6788" y="5776"/>
                  </a:lnTo>
                  <a:lnTo>
                    <a:pt x="6966" y="5472"/>
                  </a:lnTo>
                  <a:lnTo>
                    <a:pt x="7118" y="5168"/>
                  </a:lnTo>
                  <a:lnTo>
                    <a:pt x="7244" y="4813"/>
                  </a:lnTo>
                  <a:lnTo>
                    <a:pt x="7346" y="4458"/>
                  </a:lnTo>
                  <a:lnTo>
                    <a:pt x="7396" y="4104"/>
                  </a:lnTo>
                  <a:lnTo>
                    <a:pt x="7422" y="3724"/>
                  </a:lnTo>
                  <a:lnTo>
                    <a:pt x="7396" y="3344"/>
                  </a:lnTo>
                  <a:lnTo>
                    <a:pt x="7346" y="2964"/>
                  </a:lnTo>
                  <a:lnTo>
                    <a:pt x="7244" y="2610"/>
                  </a:lnTo>
                  <a:lnTo>
                    <a:pt x="7118" y="2280"/>
                  </a:lnTo>
                  <a:lnTo>
                    <a:pt x="6966" y="1951"/>
                  </a:lnTo>
                  <a:lnTo>
                    <a:pt x="6788" y="1647"/>
                  </a:lnTo>
                  <a:lnTo>
                    <a:pt x="6560" y="1368"/>
                  </a:lnTo>
                  <a:lnTo>
                    <a:pt x="6332" y="1090"/>
                  </a:lnTo>
                  <a:lnTo>
                    <a:pt x="6054" y="862"/>
                  </a:lnTo>
                  <a:lnTo>
                    <a:pt x="5775" y="634"/>
                  </a:lnTo>
                  <a:lnTo>
                    <a:pt x="5471" y="457"/>
                  </a:lnTo>
                  <a:lnTo>
                    <a:pt x="5142" y="305"/>
                  </a:lnTo>
                  <a:lnTo>
                    <a:pt x="4813" y="178"/>
                  </a:lnTo>
                  <a:lnTo>
                    <a:pt x="4458" y="77"/>
                  </a:lnTo>
                  <a:lnTo>
                    <a:pt x="4078" y="26"/>
                  </a:lnTo>
                  <a:lnTo>
                    <a:pt x="3698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marL="0" marR="0" lvl="0" indent="0" defTabSz="12190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04" name="Google Shape;3668;p53">
            <a:extLst>
              <a:ext uri="{FF2B5EF4-FFF2-40B4-BE49-F238E27FC236}">
                <a16:creationId xmlns="" xmlns:a16="http://schemas.microsoft.com/office/drawing/2014/main" id="{0AFB5C9D-9DF4-7B34-B794-B4DF1F5BA030}"/>
              </a:ext>
            </a:extLst>
          </p:cNvPr>
          <p:cNvGrpSpPr/>
          <p:nvPr/>
        </p:nvGrpSpPr>
        <p:grpSpPr>
          <a:xfrm>
            <a:off x="9751552" y="2940456"/>
            <a:ext cx="548582" cy="731398"/>
            <a:chOff x="6245900" y="3310850"/>
            <a:chExt cx="336900" cy="447050"/>
          </a:xfrm>
        </p:grpSpPr>
        <p:sp>
          <p:nvSpPr>
            <p:cNvPr id="205" name="Google Shape;3669;p53">
              <a:extLst>
                <a:ext uri="{FF2B5EF4-FFF2-40B4-BE49-F238E27FC236}">
                  <a16:creationId xmlns="" xmlns:a16="http://schemas.microsoft.com/office/drawing/2014/main" id="{78FE63EF-9D6B-9378-DD0D-9F453296AC20}"/>
                </a:ext>
              </a:extLst>
            </p:cNvPr>
            <p:cNvSpPr/>
            <p:nvPr/>
          </p:nvSpPr>
          <p:spPr>
            <a:xfrm>
              <a:off x="6255400" y="3317800"/>
              <a:ext cx="320425" cy="429975"/>
            </a:xfrm>
            <a:custGeom>
              <a:avLst/>
              <a:gdLst/>
              <a:ahLst/>
              <a:cxnLst/>
              <a:rect l="l" t="t" r="r" b="b"/>
              <a:pathLst>
                <a:path w="12817" h="17199" extrusionOk="0">
                  <a:moveTo>
                    <a:pt x="456" y="1"/>
                  </a:moveTo>
                  <a:lnTo>
                    <a:pt x="330" y="77"/>
                  </a:lnTo>
                  <a:lnTo>
                    <a:pt x="229" y="153"/>
                  </a:lnTo>
                  <a:lnTo>
                    <a:pt x="153" y="254"/>
                  </a:lnTo>
                  <a:lnTo>
                    <a:pt x="77" y="355"/>
                  </a:lnTo>
                  <a:lnTo>
                    <a:pt x="26" y="507"/>
                  </a:lnTo>
                  <a:lnTo>
                    <a:pt x="1" y="634"/>
                  </a:lnTo>
                  <a:lnTo>
                    <a:pt x="1" y="786"/>
                  </a:lnTo>
                  <a:lnTo>
                    <a:pt x="178" y="16489"/>
                  </a:lnTo>
                  <a:lnTo>
                    <a:pt x="203" y="16641"/>
                  </a:lnTo>
                  <a:lnTo>
                    <a:pt x="229" y="16768"/>
                  </a:lnTo>
                  <a:lnTo>
                    <a:pt x="305" y="16895"/>
                  </a:lnTo>
                  <a:lnTo>
                    <a:pt x="380" y="16996"/>
                  </a:lnTo>
                  <a:lnTo>
                    <a:pt x="482" y="17072"/>
                  </a:lnTo>
                  <a:lnTo>
                    <a:pt x="608" y="17148"/>
                  </a:lnTo>
                  <a:lnTo>
                    <a:pt x="735" y="17173"/>
                  </a:lnTo>
                  <a:lnTo>
                    <a:pt x="887" y="17198"/>
                  </a:lnTo>
                  <a:lnTo>
                    <a:pt x="11854" y="17198"/>
                  </a:lnTo>
                  <a:lnTo>
                    <a:pt x="12158" y="17173"/>
                  </a:lnTo>
                  <a:lnTo>
                    <a:pt x="12335" y="17148"/>
                  </a:lnTo>
                  <a:lnTo>
                    <a:pt x="12487" y="17097"/>
                  </a:lnTo>
                  <a:lnTo>
                    <a:pt x="12614" y="17021"/>
                  </a:lnTo>
                  <a:lnTo>
                    <a:pt x="12715" y="16945"/>
                  </a:lnTo>
                  <a:lnTo>
                    <a:pt x="12791" y="16844"/>
                  </a:lnTo>
                  <a:lnTo>
                    <a:pt x="12817" y="16692"/>
                  </a:lnTo>
                  <a:lnTo>
                    <a:pt x="12817" y="685"/>
                  </a:lnTo>
                  <a:lnTo>
                    <a:pt x="12817" y="558"/>
                  </a:lnTo>
                  <a:lnTo>
                    <a:pt x="12766" y="431"/>
                  </a:lnTo>
                  <a:lnTo>
                    <a:pt x="12715" y="305"/>
                  </a:lnTo>
                  <a:lnTo>
                    <a:pt x="12614" y="203"/>
                  </a:lnTo>
                  <a:lnTo>
                    <a:pt x="12513" y="102"/>
                  </a:lnTo>
                  <a:lnTo>
                    <a:pt x="12411" y="52"/>
                  </a:lnTo>
                  <a:lnTo>
                    <a:pt x="1225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1219078">
                <a:buClr>
                  <a:srgbClr val="000000"/>
                </a:buClr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" name="Google Shape;3670;p53">
              <a:extLst>
                <a:ext uri="{FF2B5EF4-FFF2-40B4-BE49-F238E27FC236}">
                  <a16:creationId xmlns="" xmlns:a16="http://schemas.microsoft.com/office/drawing/2014/main" id="{0E00D9A2-6625-50B9-BF92-9A2F9CD61EB0}"/>
                </a:ext>
              </a:extLst>
            </p:cNvPr>
            <p:cNvSpPr/>
            <p:nvPr/>
          </p:nvSpPr>
          <p:spPr>
            <a:xfrm>
              <a:off x="6252225" y="3317800"/>
              <a:ext cx="323600" cy="435050"/>
            </a:xfrm>
            <a:custGeom>
              <a:avLst/>
              <a:gdLst/>
              <a:ahLst/>
              <a:cxnLst/>
              <a:rect l="l" t="t" r="r" b="b"/>
              <a:pathLst>
                <a:path w="12944" h="17402" extrusionOk="0">
                  <a:moveTo>
                    <a:pt x="558" y="1"/>
                  </a:moveTo>
                  <a:lnTo>
                    <a:pt x="432" y="52"/>
                  </a:lnTo>
                  <a:lnTo>
                    <a:pt x="330" y="102"/>
                  </a:lnTo>
                  <a:lnTo>
                    <a:pt x="204" y="203"/>
                  </a:lnTo>
                  <a:lnTo>
                    <a:pt x="128" y="305"/>
                  </a:lnTo>
                  <a:lnTo>
                    <a:pt x="77" y="431"/>
                  </a:lnTo>
                  <a:lnTo>
                    <a:pt x="26" y="558"/>
                  </a:lnTo>
                  <a:lnTo>
                    <a:pt x="1" y="685"/>
                  </a:lnTo>
                  <a:lnTo>
                    <a:pt x="1" y="16692"/>
                  </a:lnTo>
                  <a:lnTo>
                    <a:pt x="26" y="16844"/>
                  </a:lnTo>
                  <a:lnTo>
                    <a:pt x="77" y="16970"/>
                  </a:lnTo>
                  <a:lnTo>
                    <a:pt x="128" y="17097"/>
                  </a:lnTo>
                  <a:lnTo>
                    <a:pt x="204" y="17198"/>
                  </a:lnTo>
                  <a:lnTo>
                    <a:pt x="330" y="17274"/>
                  </a:lnTo>
                  <a:lnTo>
                    <a:pt x="432" y="17350"/>
                  </a:lnTo>
                  <a:lnTo>
                    <a:pt x="558" y="17376"/>
                  </a:lnTo>
                  <a:lnTo>
                    <a:pt x="710" y="17401"/>
                  </a:lnTo>
                  <a:lnTo>
                    <a:pt x="12260" y="17401"/>
                  </a:lnTo>
                  <a:lnTo>
                    <a:pt x="12386" y="17376"/>
                  </a:lnTo>
                  <a:lnTo>
                    <a:pt x="12538" y="17350"/>
                  </a:lnTo>
                  <a:lnTo>
                    <a:pt x="12640" y="17274"/>
                  </a:lnTo>
                  <a:lnTo>
                    <a:pt x="12741" y="17198"/>
                  </a:lnTo>
                  <a:lnTo>
                    <a:pt x="12842" y="17097"/>
                  </a:lnTo>
                  <a:lnTo>
                    <a:pt x="12893" y="16970"/>
                  </a:lnTo>
                  <a:lnTo>
                    <a:pt x="12944" y="16844"/>
                  </a:lnTo>
                  <a:lnTo>
                    <a:pt x="12944" y="16692"/>
                  </a:lnTo>
                  <a:lnTo>
                    <a:pt x="1065" y="16692"/>
                  </a:lnTo>
                  <a:lnTo>
                    <a:pt x="913" y="16667"/>
                  </a:lnTo>
                  <a:lnTo>
                    <a:pt x="811" y="16591"/>
                  </a:lnTo>
                  <a:lnTo>
                    <a:pt x="735" y="16489"/>
                  </a:lnTo>
                  <a:lnTo>
                    <a:pt x="710" y="16363"/>
                  </a:lnTo>
                  <a:lnTo>
                    <a:pt x="71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1219078">
                <a:buClr>
                  <a:srgbClr val="000000"/>
                </a:buClr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" name="Google Shape;3671;p53">
              <a:extLst>
                <a:ext uri="{FF2B5EF4-FFF2-40B4-BE49-F238E27FC236}">
                  <a16:creationId xmlns="" xmlns:a16="http://schemas.microsoft.com/office/drawing/2014/main" id="{21095C94-DF13-2146-7F78-E3C67910569C}"/>
                </a:ext>
              </a:extLst>
            </p:cNvPr>
            <p:cNvSpPr/>
            <p:nvPr/>
          </p:nvSpPr>
          <p:spPr>
            <a:xfrm>
              <a:off x="6317450" y="3348200"/>
              <a:ext cx="197600" cy="29150"/>
            </a:xfrm>
            <a:custGeom>
              <a:avLst/>
              <a:gdLst/>
              <a:ahLst/>
              <a:cxnLst/>
              <a:rect l="l" t="t" r="r" b="b"/>
              <a:pathLst>
                <a:path w="7904" h="1166" extrusionOk="0">
                  <a:moveTo>
                    <a:pt x="406" y="1"/>
                  </a:moveTo>
                  <a:lnTo>
                    <a:pt x="178" y="51"/>
                  </a:lnTo>
                  <a:lnTo>
                    <a:pt x="102" y="77"/>
                  </a:lnTo>
                  <a:lnTo>
                    <a:pt x="51" y="102"/>
                  </a:lnTo>
                  <a:lnTo>
                    <a:pt x="26" y="153"/>
                  </a:lnTo>
                  <a:lnTo>
                    <a:pt x="1" y="203"/>
                  </a:lnTo>
                  <a:lnTo>
                    <a:pt x="1" y="355"/>
                  </a:lnTo>
                  <a:lnTo>
                    <a:pt x="1" y="507"/>
                  </a:lnTo>
                  <a:lnTo>
                    <a:pt x="51" y="836"/>
                  </a:lnTo>
                  <a:lnTo>
                    <a:pt x="77" y="963"/>
                  </a:lnTo>
                  <a:lnTo>
                    <a:pt x="153" y="1064"/>
                  </a:lnTo>
                  <a:lnTo>
                    <a:pt x="254" y="1140"/>
                  </a:lnTo>
                  <a:lnTo>
                    <a:pt x="406" y="1166"/>
                  </a:lnTo>
                  <a:lnTo>
                    <a:pt x="7245" y="1115"/>
                  </a:lnTo>
                  <a:lnTo>
                    <a:pt x="7523" y="1115"/>
                  </a:lnTo>
                  <a:lnTo>
                    <a:pt x="7599" y="1090"/>
                  </a:lnTo>
                  <a:lnTo>
                    <a:pt x="7650" y="1064"/>
                  </a:lnTo>
                  <a:lnTo>
                    <a:pt x="7675" y="1039"/>
                  </a:lnTo>
                  <a:lnTo>
                    <a:pt x="7675" y="963"/>
                  </a:lnTo>
                  <a:lnTo>
                    <a:pt x="7903" y="760"/>
                  </a:lnTo>
                  <a:lnTo>
                    <a:pt x="7903" y="355"/>
                  </a:lnTo>
                  <a:lnTo>
                    <a:pt x="7878" y="203"/>
                  </a:lnTo>
                  <a:lnTo>
                    <a:pt x="7802" y="102"/>
                  </a:lnTo>
                  <a:lnTo>
                    <a:pt x="7700" y="26"/>
                  </a:lnTo>
                  <a:lnTo>
                    <a:pt x="7548" y="1"/>
                  </a:lnTo>
                  <a:close/>
                </a:path>
              </a:pathLst>
            </a:custGeom>
            <a:solidFill>
              <a:srgbClr val="F54F4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1219078">
                <a:buClr>
                  <a:srgbClr val="000000"/>
                </a:buClr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" name="Google Shape;3672;p53">
              <a:extLst>
                <a:ext uri="{FF2B5EF4-FFF2-40B4-BE49-F238E27FC236}">
                  <a16:creationId xmlns="" xmlns:a16="http://schemas.microsoft.com/office/drawing/2014/main" id="{4020CEE8-4B36-ACC0-E71C-D353361FA10B}"/>
                </a:ext>
              </a:extLst>
            </p:cNvPr>
            <p:cNvSpPr/>
            <p:nvPr/>
          </p:nvSpPr>
          <p:spPr>
            <a:xfrm>
              <a:off x="6313650" y="3348200"/>
              <a:ext cx="201400" cy="32950"/>
            </a:xfrm>
            <a:custGeom>
              <a:avLst/>
              <a:gdLst/>
              <a:ahLst/>
              <a:cxnLst/>
              <a:rect l="l" t="t" r="r" b="b"/>
              <a:pathLst>
                <a:path w="8056" h="1318" extrusionOk="0">
                  <a:moveTo>
                    <a:pt x="355" y="1"/>
                  </a:moveTo>
                  <a:lnTo>
                    <a:pt x="203" y="26"/>
                  </a:lnTo>
                  <a:lnTo>
                    <a:pt x="102" y="102"/>
                  </a:lnTo>
                  <a:lnTo>
                    <a:pt x="26" y="203"/>
                  </a:lnTo>
                  <a:lnTo>
                    <a:pt x="1" y="355"/>
                  </a:lnTo>
                  <a:lnTo>
                    <a:pt x="1" y="963"/>
                  </a:lnTo>
                  <a:lnTo>
                    <a:pt x="26" y="1115"/>
                  </a:lnTo>
                  <a:lnTo>
                    <a:pt x="102" y="1216"/>
                  </a:lnTo>
                  <a:lnTo>
                    <a:pt x="203" y="1292"/>
                  </a:lnTo>
                  <a:lnTo>
                    <a:pt x="355" y="1318"/>
                  </a:lnTo>
                  <a:lnTo>
                    <a:pt x="7700" y="1318"/>
                  </a:lnTo>
                  <a:lnTo>
                    <a:pt x="7852" y="1292"/>
                  </a:lnTo>
                  <a:lnTo>
                    <a:pt x="7954" y="1216"/>
                  </a:lnTo>
                  <a:lnTo>
                    <a:pt x="8030" y="1115"/>
                  </a:lnTo>
                  <a:lnTo>
                    <a:pt x="8055" y="963"/>
                  </a:lnTo>
                  <a:lnTo>
                    <a:pt x="8055" y="760"/>
                  </a:lnTo>
                  <a:lnTo>
                    <a:pt x="761" y="760"/>
                  </a:lnTo>
                  <a:lnTo>
                    <a:pt x="685" y="735"/>
                  </a:lnTo>
                  <a:lnTo>
                    <a:pt x="609" y="710"/>
                  </a:lnTo>
                  <a:lnTo>
                    <a:pt x="558" y="634"/>
                  </a:lnTo>
                  <a:lnTo>
                    <a:pt x="558" y="558"/>
                  </a:lnTo>
                  <a:lnTo>
                    <a:pt x="558" y="1"/>
                  </a:lnTo>
                  <a:close/>
                </a:path>
              </a:pathLst>
            </a:custGeom>
            <a:solidFill>
              <a:srgbClr val="F54F4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1219078">
                <a:buClr>
                  <a:srgbClr val="000000"/>
                </a:buClr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" name="Google Shape;3673;p53">
              <a:extLst>
                <a:ext uri="{FF2B5EF4-FFF2-40B4-BE49-F238E27FC236}">
                  <a16:creationId xmlns="" xmlns:a16="http://schemas.microsoft.com/office/drawing/2014/main" id="{78CF532A-89FA-4D0A-3C4D-08613B00FE21}"/>
                </a:ext>
              </a:extLst>
            </p:cNvPr>
            <p:cNvSpPr/>
            <p:nvPr/>
          </p:nvSpPr>
          <p:spPr>
            <a:xfrm>
              <a:off x="6292750" y="3412150"/>
              <a:ext cx="60825" cy="60825"/>
            </a:xfrm>
            <a:custGeom>
              <a:avLst/>
              <a:gdLst/>
              <a:ahLst/>
              <a:cxnLst/>
              <a:rect l="l" t="t" r="r" b="b"/>
              <a:pathLst>
                <a:path w="2433" h="2433" extrusionOk="0">
                  <a:moveTo>
                    <a:pt x="330" y="1"/>
                  </a:moveTo>
                  <a:lnTo>
                    <a:pt x="204" y="26"/>
                  </a:lnTo>
                  <a:lnTo>
                    <a:pt x="102" y="102"/>
                  </a:lnTo>
                  <a:lnTo>
                    <a:pt x="26" y="203"/>
                  </a:lnTo>
                  <a:lnTo>
                    <a:pt x="1" y="330"/>
                  </a:lnTo>
                  <a:lnTo>
                    <a:pt x="1" y="2078"/>
                  </a:lnTo>
                  <a:lnTo>
                    <a:pt x="26" y="2230"/>
                  </a:lnTo>
                  <a:lnTo>
                    <a:pt x="102" y="2331"/>
                  </a:lnTo>
                  <a:lnTo>
                    <a:pt x="204" y="2407"/>
                  </a:lnTo>
                  <a:lnTo>
                    <a:pt x="330" y="2432"/>
                  </a:lnTo>
                  <a:lnTo>
                    <a:pt x="2078" y="2432"/>
                  </a:lnTo>
                  <a:lnTo>
                    <a:pt x="2230" y="2407"/>
                  </a:lnTo>
                  <a:lnTo>
                    <a:pt x="2331" y="2331"/>
                  </a:lnTo>
                  <a:lnTo>
                    <a:pt x="2407" y="2230"/>
                  </a:lnTo>
                  <a:lnTo>
                    <a:pt x="2432" y="2078"/>
                  </a:lnTo>
                  <a:lnTo>
                    <a:pt x="2432" y="330"/>
                  </a:lnTo>
                  <a:lnTo>
                    <a:pt x="2407" y="203"/>
                  </a:lnTo>
                  <a:lnTo>
                    <a:pt x="2331" y="102"/>
                  </a:lnTo>
                  <a:lnTo>
                    <a:pt x="2230" y="26"/>
                  </a:lnTo>
                  <a:lnTo>
                    <a:pt x="207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1219078">
                <a:buClr>
                  <a:srgbClr val="000000"/>
                </a:buClr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" name="Google Shape;3674;p53">
              <a:extLst>
                <a:ext uri="{FF2B5EF4-FFF2-40B4-BE49-F238E27FC236}">
                  <a16:creationId xmlns="" xmlns:a16="http://schemas.microsoft.com/office/drawing/2014/main" id="{50D990B6-AF46-0260-063E-BACCD4AC87E4}"/>
                </a:ext>
              </a:extLst>
            </p:cNvPr>
            <p:cNvSpPr/>
            <p:nvPr/>
          </p:nvSpPr>
          <p:spPr>
            <a:xfrm>
              <a:off x="6292750" y="3498900"/>
              <a:ext cx="60825" cy="61450"/>
            </a:xfrm>
            <a:custGeom>
              <a:avLst/>
              <a:gdLst/>
              <a:ahLst/>
              <a:cxnLst/>
              <a:rect l="l" t="t" r="r" b="b"/>
              <a:pathLst>
                <a:path w="2433" h="2458" extrusionOk="0">
                  <a:moveTo>
                    <a:pt x="330" y="1"/>
                  </a:moveTo>
                  <a:lnTo>
                    <a:pt x="204" y="26"/>
                  </a:lnTo>
                  <a:lnTo>
                    <a:pt x="102" y="102"/>
                  </a:lnTo>
                  <a:lnTo>
                    <a:pt x="26" y="229"/>
                  </a:lnTo>
                  <a:lnTo>
                    <a:pt x="1" y="355"/>
                  </a:lnTo>
                  <a:lnTo>
                    <a:pt x="1" y="2103"/>
                  </a:lnTo>
                  <a:lnTo>
                    <a:pt x="26" y="2229"/>
                  </a:lnTo>
                  <a:lnTo>
                    <a:pt x="102" y="2356"/>
                  </a:lnTo>
                  <a:lnTo>
                    <a:pt x="204" y="2432"/>
                  </a:lnTo>
                  <a:lnTo>
                    <a:pt x="330" y="2457"/>
                  </a:lnTo>
                  <a:lnTo>
                    <a:pt x="2078" y="2457"/>
                  </a:lnTo>
                  <a:lnTo>
                    <a:pt x="2230" y="2432"/>
                  </a:lnTo>
                  <a:lnTo>
                    <a:pt x="2331" y="2356"/>
                  </a:lnTo>
                  <a:lnTo>
                    <a:pt x="2407" y="2229"/>
                  </a:lnTo>
                  <a:lnTo>
                    <a:pt x="2432" y="2103"/>
                  </a:lnTo>
                  <a:lnTo>
                    <a:pt x="2432" y="355"/>
                  </a:lnTo>
                  <a:lnTo>
                    <a:pt x="2407" y="229"/>
                  </a:lnTo>
                  <a:lnTo>
                    <a:pt x="2331" y="102"/>
                  </a:lnTo>
                  <a:lnTo>
                    <a:pt x="2230" y="26"/>
                  </a:lnTo>
                  <a:lnTo>
                    <a:pt x="207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1219078">
                <a:buClr>
                  <a:srgbClr val="000000"/>
                </a:buClr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" name="Google Shape;3675;p53">
              <a:extLst>
                <a:ext uri="{FF2B5EF4-FFF2-40B4-BE49-F238E27FC236}">
                  <a16:creationId xmlns="" xmlns:a16="http://schemas.microsoft.com/office/drawing/2014/main" id="{1F0C4BA6-780E-E1A4-2B18-B3A6F6808AE1}"/>
                </a:ext>
              </a:extLst>
            </p:cNvPr>
            <p:cNvSpPr/>
            <p:nvPr/>
          </p:nvSpPr>
          <p:spPr>
            <a:xfrm>
              <a:off x="6292750" y="3586275"/>
              <a:ext cx="60825" cy="60825"/>
            </a:xfrm>
            <a:custGeom>
              <a:avLst/>
              <a:gdLst/>
              <a:ahLst/>
              <a:cxnLst/>
              <a:rect l="l" t="t" r="r" b="b"/>
              <a:pathLst>
                <a:path w="2433" h="2433" extrusionOk="0">
                  <a:moveTo>
                    <a:pt x="330" y="1"/>
                  </a:moveTo>
                  <a:lnTo>
                    <a:pt x="204" y="26"/>
                  </a:lnTo>
                  <a:lnTo>
                    <a:pt x="102" y="102"/>
                  </a:lnTo>
                  <a:lnTo>
                    <a:pt x="26" y="203"/>
                  </a:lnTo>
                  <a:lnTo>
                    <a:pt x="1" y="355"/>
                  </a:lnTo>
                  <a:lnTo>
                    <a:pt x="1" y="2103"/>
                  </a:lnTo>
                  <a:lnTo>
                    <a:pt x="26" y="2230"/>
                  </a:lnTo>
                  <a:lnTo>
                    <a:pt x="102" y="2331"/>
                  </a:lnTo>
                  <a:lnTo>
                    <a:pt x="204" y="2407"/>
                  </a:lnTo>
                  <a:lnTo>
                    <a:pt x="330" y="2432"/>
                  </a:lnTo>
                  <a:lnTo>
                    <a:pt x="2078" y="2432"/>
                  </a:lnTo>
                  <a:lnTo>
                    <a:pt x="2230" y="2407"/>
                  </a:lnTo>
                  <a:lnTo>
                    <a:pt x="2331" y="2331"/>
                  </a:lnTo>
                  <a:lnTo>
                    <a:pt x="2407" y="2230"/>
                  </a:lnTo>
                  <a:lnTo>
                    <a:pt x="2432" y="2103"/>
                  </a:lnTo>
                  <a:lnTo>
                    <a:pt x="2432" y="355"/>
                  </a:lnTo>
                  <a:lnTo>
                    <a:pt x="2407" y="203"/>
                  </a:lnTo>
                  <a:lnTo>
                    <a:pt x="2331" y="102"/>
                  </a:lnTo>
                  <a:lnTo>
                    <a:pt x="2230" y="26"/>
                  </a:lnTo>
                  <a:lnTo>
                    <a:pt x="207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1219078">
                <a:buClr>
                  <a:srgbClr val="000000"/>
                </a:buClr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" name="Google Shape;3676;p53">
              <a:extLst>
                <a:ext uri="{FF2B5EF4-FFF2-40B4-BE49-F238E27FC236}">
                  <a16:creationId xmlns="" xmlns:a16="http://schemas.microsoft.com/office/drawing/2014/main" id="{1E994074-B449-F0AD-26CA-C420F2C7E752}"/>
                </a:ext>
              </a:extLst>
            </p:cNvPr>
            <p:cNvSpPr/>
            <p:nvPr/>
          </p:nvSpPr>
          <p:spPr>
            <a:xfrm>
              <a:off x="6245900" y="3310850"/>
              <a:ext cx="336900" cy="447050"/>
            </a:xfrm>
            <a:custGeom>
              <a:avLst/>
              <a:gdLst/>
              <a:ahLst/>
              <a:cxnLst/>
              <a:rect l="l" t="t" r="r" b="b"/>
              <a:pathLst>
                <a:path w="13476" h="17882" extrusionOk="0">
                  <a:moveTo>
                    <a:pt x="963" y="0"/>
                  </a:moveTo>
                  <a:lnTo>
                    <a:pt x="760" y="26"/>
                  </a:lnTo>
                  <a:lnTo>
                    <a:pt x="583" y="76"/>
                  </a:lnTo>
                  <a:lnTo>
                    <a:pt x="431" y="178"/>
                  </a:lnTo>
                  <a:lnTo>
                    <a:pt x="279" y="304"/>
                  </a:lnTo>
                  <a:lnTo>
                    <a:pt x="153" y="431"/>
                  </a:lnTo>
                  <a:lnTo>
                    <a:pt x="77" y="608"/>
                  </a:lnTo>
                  <a:lnTo>
                    <a:pt x="26" y="785"/>
                  </a:lnTo>
                  <a:lnTo>
                    <a:pt x="1" y="963"/>
                  </a:lnTo>
                  <a:lnTo>
                    <a:pt x="1" y="16919"/>
                  </a:lnTo>
                  <a:lnTo>
                    <a:pt x="26" y="17097"/>
                  </a:lnTo>
                  <a:lnTo>
                    <a:pt x="77" y="17299"/>
                  </a:lnTo>
                  <a:lnTo>
                    <a:pt x="153" y="17451"/>
                  </a:lnTo>
                  <a:lnTo>
                    <a:pt x="279" y="17603"/>
                  </a:lnTo>
                  <a:lnTo>
                    <a:pt x="431" y="17704"/>
                  </a:lnTo>
                  <a:lnTo>
                    <a:pt x="583" y="17806"/>
                  </a:lnTo>
                  <a:lnTo>
                    <a:pt x="760" y="17856"/>
                  </a:lnTo>
                  <a:lnTo>
                    <a:pt x="963" y="17882"/>
                  </a:lnTo>
                  <a:lnTo>
                    <a:pt x="12513" y="17882"/>
                  </a:lnTo>
                  <a:lnTo>
                    <a:pt x="12715" y="17856"/>
                  </a:lnTo>
                  <a:lnTo>
                    <a:pt x="12893" y="17806"/>
                  </a:lnTo>
                  <a:lnTo>
                    <a:pt x="13045" y="17704"/>
                  </a:lnTo>
                  <a:lnTo>
                    <a:pt x="13197" y="17603"/>
                  </a:lnTo>
                  <a:lnTo>
                    <a:pt x="13298" y="17451"/>
                  </a:lnTo>
                  <a:lnTo>
                    <a:pt x="13399" y="17299"/>
                  </a:lnTo>
                  <a:lnTo>
                    <a:pt x="13450" y="17097"/>
                  </a:lnTo>
                  <a:lnTo>
                    <a:pt x="13475" y="16919"/>
                  </a:lnTo>
                  <a:lnTo>
                    <a:pt x="13475" y="9979"/>
                  </a:lnTo>
                  <a:lnTo>
                    <a:pt x="13450" y="9878"/>
                  </a:lnTo>
                  <a:lnTo>
                    <a:pt x="13399" y="9802"/>
                  </a:lnTo>
                  <a:lnTo>
                    <a:pt x="13298" y="9751"/>
                  </a:lnTo>
                  <a:lnTo>
                    <a:pt x="13197" y="9726"/>
                  </a:lnTo>
                  <a:lnTo>
                    <a:pt x="13095" y="9751"/>
                  </a:lnTo>
                  <a:lnTo>
                    <a:pt x="13019" y="9802"/>
                  </a:lnTo>
                  <a:lnTo>
                    <a:pt x="12969" y="9878"/>
                  </a:lnTo>
                  <a:lnTo>
                    <a:pt x="12943" y="9979"/>
                  </a:lnTo>
                  <a:lnTo>
                    <a:pt x="12943" y="16919"/>
                  </a:lnTo>
                  <a:lnTo>
                    <a:pt x="12943" y="16995"/>
                  </a:lnTo>
                  <a:lnTo>
                    <a:pt x="12918" y="17097"/>
                  </a:lnTo>
                  <a:lnTo>
                    <a:pt x="12867" y="17147"/>
                  </a:lnTo>
                  <a:lnTo>
                    <a:pt x="12817" y="17223"/>
                  </a:lnTo>
                  <a:lnTo>
                    <a:pt x="12766" y="17274"/>
                  </a:lnTo>
                  <a:lnTo>
                    <a:pt x="12690" y="17324"/>
                  </a:lnTo>
                  <a:lnTo>
                    <a:pt x="12589" y="17350"/>
                  </a:lnTo>
                  <a:lnTo>
                    <a:pt x="862" y="17350"/>
                  </a:lnTo>
                  <a:lnTo>
                    <a:pt x="786" y="17324"/>
                  </a:lnTo>
                  <a:lnTo>
                    <a:pt x="710" y="17274"/>
                  </a:lnTo>
                  <a:lnTo>
                    <a:pt x="659" y="17223"/>
                  </a:lnTo>
                  <a:lnTo>
                    <a:pt x="609" y="17147"/>
                  </a:lnTo>
                  <a:lnTo>
                    <a:pt x="558" y="17097"/>
                  </a:lnTo>
                  <a:lnTo>
                    <a:pt x="533" y="16995"/>
                  </a:lnTo>
                  <a:lnTo>
                    <a:pt x="533" y="16919"/>
                  </a:lnTo>
                  <a:lnTo>
                    <a:pt x="533" y="963"/>
                  </a:lnTo>
                  <a:lnTo>
                    <a:pt x="533" y="887"/>
                  </a:lnTo>
                  <a:lnTo>
                    <a:pt x="558" y="811"/>
                  </a:lnTo>
                  <a:lnTo>
                    <a:pt x="609" y="735"/>
                  </a:lnTo>
                  <a:lnTo>
                    <a:pt x="659" y="659"/>
                  </a:lnTo>
                  <a:lnTo>
                    <a:pt x="710" y="608"/>
                  </a:lnTo>
                  <a:lnTo>
                    <a:pt x="786" y="557"/>
                  </a:lnTo>
                  <a:lnTo>
                    <a:pt x="862" y="532"/>
                  </a:lnTo>
                  <a:lnTo>
                    <a:pt x="2128" y="532"/>
                  </a:lnTo>
                  <a:lnTo>
                    <a:pt x="2230" y="507"/>
                  </a:lnTo>
                  <a:lnTo>
                    <a:pt x="2305" y="456"/>
                  </a:lnTo>
                  <a:lnTo>
                    <a:pt x="2381" y="380"/>
                  </a:lnTo>
                  <a:lnTo>
                    <a:pt x="2381" y="279"/>
                  </a:lnTo>
                  <a:lnTo>
                    <a:pt x="2381" y="178"/>
                  </a:lnTo>
                  <a:lnTo>
                    <a:pt x="2305" y="76"/>
                  </a:lnTo>
                  <a:lnTo>
                    <a:pt x="2230" y="26"/>
                  </a:lnTo>
                  <a:lnTo>
                    <a:pt x="212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1219078">
                <a:buClr>
                  <a:srgbClr val="000000"/>
                </a:buClr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" name="Google Shape;3677;p53">
              <a:extLst>
                <a:ext uri="{FF2B5EF4-FFF2-40B4-BE49-F238E27FC236}">
                  <a16:creationId xmlns="" xmlns:a16="http://schemas.microsoft.com/office/drawing/2014/main" id="{7DAF03B9-C539-CD9B-4B0B-DDEF419B859A}"/>
                </a:ext>
              </a:extLst>
            </p:cNvPr>
            <p:cNvSpPr/>
            <p:nvPr/>
          </p:nvSpPr>
          <p:spPr>
            <a:xfrm>
              <a:off x="6323150" y="3310850"/>
              <a:ext cx="259650" cy="225425"/>
            </a:xfrm>
            <a:custGeom>
              <a:avLst/>
              <a:gdLst/>
              <a:ahLst/>
              <a:cxnLst/>
              <a:rect l="l" t="t" r="r" b="b"/>
              <a:pathLst>
                <a:path w="10386" h="9017" extrusionOk="0">
                  <a:moveTo>
                    <a:pt x="254" y="0"/>
                  </a:moveTo>
                  <a:lnTo>
                    <a:pt x="153" y="26"/>
                  </a:lnTo>
                  <a:lnTo>
                    <a:pt x="77" y="102"/>
                  </a:lnTo>
                  <a:lnTo>
                    <a:pt x="26" y="178"/>
                  </a:lnTo>
                  <a:lnTo>
                    <a:pt x="1" y="279"/>
                  </a:lnTo>
                  <a:lnTo>
                    <a:pt x="26" y="380"/>
                  </a:lnTo>
                  <a:lnTo>
                    <a:pt x="77" y="456"/>
                  </a:lnTo>
                  <a:lnTo>
                    <a:pt x="153" y="507"/>
                  </a:lnTo>
                  <a:lnTo>
                    <a:pt x="254" y="532"/>
                  </a:lnTo>
                  <a:lnTo>
                    <a:pt x="9423" y="532"/>
                  </a:lnTo>
                  <a:lnTo>
                    <a:pt x="9499" y="557"/>
                  </a:lnTo>
                  <a:lnTo>
                    <a:pt x="9600" y="583"/>
                  </a:lnTo>
                  <a:lnTo>
                    <a:pt x="9651" y="608"/>
                  </a:lnTo>
                  <a:lnTo>
                    <a:pt x="9727" y="659"/>
                  </a:lnTo>
                  <a:lnTo>
                    <a:pt x="9777" y="735"/>
                  </a:lnTo>
                  <a:lnTo>
                    <a:pt x="9828" y="811"/>
                  </a:lnTo>
                  <a:lnTo>
                    <a:pt x="9853" y="887"/>
                  </a:lnTo>
                  <a:lnTo>
                    <a:pt x="9853" y="963"/>
                  </a:lnTo>
                  <a:lnTo>
                    <a:pt x="9853" y="8764"/>
                  </a:lnTo>
                  <a:lnTo>
                    <a:pt x="9879" y="8865"/>
                  </a:lnTo>
                  <a:lnTo>
                    <a:pt x="9929" y="8941"/>
                  </a:lnTo>
                  <a:lnTo>
                    <a:pt x="10005" y="8992"/>
                  </a:lnTo>
                  <a:lnTo>
                    <a:pt x="10107" y="9017"/>
                  </a:lnTo>
                  <a:lnTo>
                    <a:pt x="10208" y="8992"/>
                  </a:lnTo>
                  <a:lnTo>
                    <a:pt x="10309" y="8941"/>
                  </a:lnTo>
                  <a:lnTo>
                    <a:pt x="10360" y="8865"/>
                  </a:lnTo>
                  <a:lnTo>
                    <a:pt x="10385" y="8764"/>
                  </a:lnTo>
                  <a:lnTo>
                    <a:pt x="10385" y="963"/>
                  </a:lnTo>
                  <a:lnTo>
                    <a:pt x="10360" y="785"/>
                  </a:lnTo>
                  <a:lnTo>
                    <a:pt x="10309" y="608"/>
                  </a:lnTo>
                  <a:lnTo>
                    <a:pt x="10208" y="431"/>
                  </a:lnTo>
                  <a:lnTo>
                    <a:pt x="10107" y="304"/>
                  </a:lnTo>
                  <a:lnTo>
                    <a:pt x="9955" y="178"/>
                  </a:lnTo>
                  <a:lnTo>
                    <a:pt x="9803" y="76"/>
                  </a:lnTo>
                  <a:lnTo>
                    <a:pt x="9600" y="26"/>
                  </a:lnTo>
                  <a:lnTo>
                    <a:pt x="942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1219078">
                <a:buClr>
                  <a:srgbClr val="000000"/>
                </a:buClr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" name="Google Shape;3678;p53">
              <a:extLst>
                <a:ext uri="{FF2B5EF4-FFF2-40B4-BE49-F238E27FC236}">
                  <a16:creationId xmlns="" xmlns:a16="http://schemas.microsoft.com/office/drawing/2014/main" id="{6544C66A-9D91-9513-0564-C888675A1003}"/>
                </a:ext>
              </a:extLst>
            </p:cNvPr>
            <p:cNvSpPr/>
            <p:nvPr/>
          </p:nvSpPr>
          <p:spPr>
            <a:xfrm>
              <a:off x="6306700" y="3341875"/>
              <a:ext cx="214675" cy="45600"/>
            </a:xfrm>
            <a:custGeom>
              <a:avLst/>
              <a:gdLst/>
              <a:ahLst/>
              <a:cxnLst/>
              <a:rect l="l" t="t" r="r" b="b"/>
              <a:pathLst>
                <a:path w="8587" h="1824" extrusionOk="0">
                  <a:moveTo>
                    <a:pt x="507" y="0"/>
                  </a:moveTo>
                  <a:lnTo>
                    <a:pt x="380" y="51"/>
                  </a:lnTo>
                  <a:lnTo>
                    <a:pt x="279" y="102"/>
                  </a:lnTo>
                  <a:lnTo>
                    <a:pt x="203" y="178"/>
                  </a:lnTo>
                  <a:lnTo>
                    <a:pt x="127" y="254"/>
                  </a:lnTo>
                  <a:lnTo>
                    <a:pt x="51" y="355"/>
                  </a:lnTo>
                  <a:lnTo>
                    <a:pt x="25" y="482"/>
                  </a:lnTo>
                  <a:lnTo>
                    <a:pt x="0" y="608"/>
                  </a:lnTo>
                  <a:lnTo>
                    <a:pt x="0" y="1216"/>
                  </a:lnTo>
                  <a:lnTo>
                    <a:pt x="25" y="1343"/>
                  </a:lnTo>
                  <a:lnTo>
                    <a:pt x="51" y="1469"/>
                  </a:lnTo>
                  <a:lnTo>
                    <a:pt x="127" y="1571"/>
                  </a:lnTo>
                  <a:lnTo>
                    <a:pt x="203" y="1647"/>
                  </a:lnTo>
                  <a:lnTo>
                    <a:pt x="279" y="1723"/>
                  </a:lnTo>
                  <a:lnTo>
                    <a:pt x="380" y="1799"/>
                  </a:lnTo>
                  <a:lnTo>
                    <a:pt x="507" y="1824"/>
                  </a:lnTo>
                  <a:lnTo>
                    <a:pt x="5724" y="1824"/>
                  </a:lnTo>
                  <a:lnTo>
                    <a:pt x="5826" y="1748"/>
                  </a:lnTo>
                  <a:lnTo>
                    <a:pt x="5876" y="1672"/>
                  </a:lnTo>
                  <a:lnTo>
                    <a:pt x="5902" y="1571"/>
                  </a:lnTo>
                  <a:lnTo>
                    <a:pt x="5876" y="1469"/>
                  </a:lnTo>
                  <a:lnTo>
                    <a:pt x="5826" y="1393"/>
                  </a:lnTo>
                  <a:lnTo>
                    <a:pt x="5724" y="1343"/>
                  </a:lnTo>
                  <a:lnTo>
                    <a:pt x="5623" y="1317"/>
                  </a:lnTo>
                  <a:lnTo>
                    <a:pt x="633" y="1317"/>
                  </a:lnTo>
                  <a:lnTo>
                    <a:pt x="557" y="1292"/>
                  </a:lnTo>
                  <a:lnTo>
                    <a:pt x="532" y="1216"/>
                  </a:lnTo>
                  <a:lnTo>
                    <a:pt x="532" y="608"/>
                  </a:lnTo>
                  <a:lnTo>
                    <a:pt x="557" y="532"/>
                  </a:lnTo>
                  <a:lnTo>
                    <a:pt x="633" y="507"/>
                  </a:lnTo>
                  <a:lnTo>
                    <a:pt x="7978" y="507"/>
                  </a:lnTo>
                  <a:lnTo>
                    <a:pt x="8054" y="532"/>
                  </a:lnTo>
                  <a:lnTo>
                    <a:pt x="8080" y="608"/>
                  </a:lnTo>
                  <a:lnTo>
                    <a:pt x="8080" y="1216"/>
                  </a:lnTo>
                  <a:lnTo>
                    <a:pt x="8054" y="1292"/>
                  </a:lnTo>
                  <a:lnTo>
                    <a:pt x="7978" y="1317"/>
                  </a:lnTo>
                  <a:lnTo>
                    <a:pt x="6839" y="1317"/>
                  </a:lnTo>
                  <a:lnTo>
                    <a:pt x="6737" y="1343"/>
                  </a:lnTo>
                  <a:lnTo>
                    <a:pt x="6661" y="1393"/>
                  </a:lnTo>
                  <a:lnTo>
                    <a:pt x="6611" y="1469"/>
                  </a:lnTo>
                  <a:lnTo>
                    <a:pt x="6585" y="1571"/>
                  </a:lnTo>
                  <a:lnTo>
                    <a:pt x="6611" y="1672"/>
                  </a:lnTo>
                  <a:lnTo>
                    <a:pt x="6661" y="1748"/>
                  </a:lnTo>
                  <a:lnTo>
                    <a:pt x="6737" y="1824"/>
                  </a:lnTo>
                  <a:lnTo>
                    <a:pt x="8105" y="1824"/>
                  </a:lnTo>
                  <a:lnTo>
                    <a:pt x="8232" y="1799"/>
                  </a:lnTo>
                  <a:lnTo>
                    <a:pt x="8333" y="1723"/>
                  </a:lnTo>
                  <a:lnTo>
                    <a:pt x="8409" y="1647"/>
                  </a:lnTo>
                  <a:lnTo>
                    <a:pt x="8485" y="1571"/>
                  </a:lnTo>
                  <a:lnTo>
                    <a:pt x="8536" y="1469"/>
                  </a:lnTo>
                  <a:lnTo>
                    <a:pt x="8586" y="1343"/>
                  </a:lnTo>
                  <a:lnTo>
                    <a:pt x="8586" y="1216"/>
                  </a:lnTo>
                  <a:lnTo>
                    <a:pt x="8586" y="608"/>
                  </a:lnTo>
                  <a:lnTo>
                    <a:pt x="8586" y="482"/>
                  </a:lnTo>
                  <a:lnTo>
                    <a:pt x="8536" y="355"/>
                  </a:lnTo>
                  <a:lnTo>
                    <a:pt x="8485" y="254"/>
                  </a:lnTo>
                  <a:lnTo>
                    <a:pt x="8409" y="178"/>
                  </a:lnTo>
                  <a:lnTo>
                    <a:pt x="8333" y="102"/>
                  </a:lnTo>
                  <a:lnTo>
                    <a:pt x="8232" y="51"/>
                  </a:lnTo>
                  <a:lnTo>
                    <a:pt x="810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1219078">
                <a:buClr>
                  <a:srgbClr val="000000"/>
                </a:buClr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" name="Google Shape;3679;p53">
              <a:extLst>
                <a:ext uri="{FF2B5EF4-FFF2-40B4-BE49-F238E27FC236}">
                  <a16:creationId xmlns="" xmlns:a16="http://schemas.microsoft.com/office/drawing/2014/main" id="{62C23EA8-AAAD-20DC-B31B-E2DA47B2D716}"/>
                </a:ext>
              </a:extLst>
            </p:cNvPr>
            <p:cNvSpPr/>
            <p:nvPr/>
          </p:nvSpPr>
          <p:spPr>
            <a:xfrm>
              <a:off x="6368750" y="3422925"/>
              <a:ext cx="147550" cy="12675"/>
            </a:xfrm>
            <a:custGeom>
              <a:avLst/>
              <a:gdLst/>
              <a:ahLst/>
              <a:cxnLst/>
              <a:rect l="l" t="t" r="r" b="b"/>
              <a:pathLst>
                <a:path w="5902" h="507" extrusionOk="0">
                  <a:moveTo>
                    <a:pt x="279" y="0"/>
                  </a:moveTo>
                  <a:lnTo>
                    <a:pt x="178" y="26"/>
                  </a:lnTo>
                  <a:lnTo>
                    <a:pt x="76" y="76"/>
                  </a:lnTo>
                  <a:lnTo>
                    <a:pt x="26" y="152"/>
                  </a:lnTo>
                  <a:lnTo>
                    <a:pt x="0" y="254"/>
                  </a:lnTo>
                  <a:lnTo>
                    <a:pt x="26" y="355"/>
                  </a:lnTo>
                  <a:lnTo>
                    <a:pt x="76" y="431"/>
                  </a:lnTo>
                  <a:lnTo>
                    <a:pt x="178" y="507"/>
                  </a:lnTo>
                  <a:lnTo>
                    <a:pt x="5750" y="507"/>
                  </a:lnTo>
                  <a:lnTo>
                    <a:pt x="5826" y="431"/>
                  </a:lnTo>
                  <a:lnTo>
                    <a:pt x="5876" y="355"/>
                  </a:lnTo>
                  <a:lnTo>
                    <a:pt x="5902" y="254"/>
                  </a:lnTo>
                  <a:lnTo>
                    <a:pt x="5876" y="152"/>
                  </a:lnTo>
                  <a:lnTo>
                    <a:pt x="5826" y="76"/>
                  </a:lnTo>
                  <a:lnTo>
                    <a:pt x="5750" y="26"/>
                  </a:lnTo>
                  <a:lnTo>
                    <a:pt x="564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1219078">
                <a:buClr>
                  <a:srgbClr val="000000"/>
                </a:buClr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" name="Google Shape;3680;p53">
              <a:extLst>
                <a:ext uri="{FF2B5EF4-FFF2-40B4-BE49-F238E27FC236}">
                  <a16:creationId xmlns="" xmlns:a16="http://schemas.microsoft.com/office/drawing/2014/main" id="{B881C756-DA83-7FFA-DBFD-14B0A7172009}"/>
                </a:ext>
              </a:extLst>
            </p:cNvPr>
            <p:cNvSpPr/>
            <p:nvPr/>
          </p:nvSpPr>
          <p:spPr>
            <a:xfrm>
              <a:off x="6368750" y="3448875"/>
              <a:ext cx="110200" cy="13325"/>
            </a:xfrm>
            <a:custGeom>
              <a:avLst/>
              <a:gdLst/>
              <a:ahLst/>
              <a:cxnLst/>
              <a:rect l="l" t="t" r="r" b="b"/>
              <a:pathLst>
                <a:path w="4408" h="533" extrusionOk="0">
                  <a:moveTo>
                    <a:pt x="279" y="1"/>
                  </a:moveTo>
                  <a:lnTo>
                    <a:pt x="178" y="26"/>
                  </a:lnTo>
                  <a:lnTo>
                    <a:pt x="76" y="77"/>
                  </a:lnTo>
                  <a:lnTo>
                    <a:pt x="26" y="153"/>
                  </a:lnTo>
                  <a:lnTo>
                    <a:pt x="0" y="254"/>
                  </a:lnTo>
                  <a:lnTo>
                    <a:pt x="26" y="355"/>
                  </a:lnTo>
                  <a:lnTo>
                    <a:pt x="76" y="457"/>
                  </a:lnTo>
                  <a:lnTo>
                    <a:pt x="178" y="507"/>
                  </a:lnTo>
                  <a:lnTo>
                    <a:pt x="279" y="533"/>
                  </a:lnTo>
                  <a:lnTo>
                    <a:pt x="4129" y="533"/>
                  </a:lnTo>
                  <a:lnTo>
                    <a:pt x="4255" y="507"/>
                  </a:lnTo>
                  <a:lnTo>
                    <a:pt x="4331" y="457"/>
                  </a:lnTo>
                  <a:lnTo>
                    <a:pt x="4382" y="355"/>
                  </a:lnTo>
                  <a:lnTo>
                    <a:pt x="4407" y="254"/>
                  </a:lnTo>
                  <a:lnTo>
                    <a:pt x="4382" y="153"/>
                  </a:lnTo>
                  <a:lnTo>
                    <a:pt x="4331" y="77"/>
                  </a:lnTo>
                  <a:lnTo>
                    <a:pt x="4255" y="26"/>
                  </a:lnTo>
                  <a:lnTo>
                    <a:pt x="4129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1219078">
                <a:buClr>
                  <a:srgbClr val="000000"/>
                </a:buClr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" name="Google Shape;3681;p53">
              <a:extLst>
                <a:ext uri="{FF2B5EF4-FFF2-40B4-BE49-F238E27FC236}">
                  <a16:creationId xmlns="" xmlns:a16="http://schemas.microsoft.com/office/drawing/2014/main" id="{026FDF7F-13D1-E757-B1B6-82B3070B5435}"/>
                </a:ext>
              </a:extLst>
            </p:cNvPr>
            <p:cNvSpPr/>
            <p:nvPr/>
          </p:nvSpPr>
          <p:spPr>
            <a:xfrm>
              <a:off x="6368750" y="3510300"/>
              <a:ext cx="147550" cy="12700"/>
            </a:xfrm>
            <a:custGeom>
              <a:avLst/>
              <a:gdLst/>
              <a:ahLst/>
              <a:cxnLst/>
              <a:rect l="l" t="t" r="r" b="b"/>
              <a:pathLst>
                <a:path w="5902" h="508" extrusionOk="0">
                  <a:moveTo>
                    <a:pt x="178" y="1"/>
                  </a:moveTo>
                  <a:lnTo>
                    <a:pt x="76" y="76"/>
                  </a:lnTo>
                  <a:lnTo>
                    <a:pt x="26" y="152"/>
                  </a:lnTo>
                  <a:lnTo>
                    <a:pt x="0" y="254"/>
                  </a:lnTo>
                  <a:lnTo>
                    <a:pt x="26" y="355"/>
                  </a:lnTo>
                  <a:lnTo>
                    <a:pt x="76" y="431"/>
                  </a:lnTo>
                  <a:lnTo>
                    <a:pt x="178" y="482"/>
                  </a:lnTo>
                  <a:lnTo>
                    <a:pt x="279" y="507"/>
                  </a:lnTo>
                  <a:lnTo>
                    <a:pt x="5648" y="507"/>
                  </a:lnTo>
                  <a:lnTo>
                    <a:pt x="5750" y="482"/>
                  </a:lnTo>
                  <a:lnTo>
                    <a:pt x="5826" y="431"/>
                  </a:lnTo>
                  <a:lnTo>
                    <a:pt x="5876" y="355"/>
                  </a:lnTo>
                  <a:lnTo>
                    <a:pt x="5902" y="254"/>
                  </a:lnTo>
                  <a:lnTo>
                    <a:pt x="5876" y="152"/>
                  </a:lnTo>
                  <a:lnTo>
                    <a:pt x="5826" y="76"/>
                  </a:lnTo>
                  <a:lnTo>
                    <a:pt x="575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1219078">
                <a:buClr>
                  <a:srgbClr val="000000"/>
                </a:buClr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" name="Google Shape;3682;p53">
              <a:extLst>
                <a:ext uri="{FF2B5EF4-FFF2-40B4-BE49-F238E27FC236}">
                  <a16:creationId xmlns="" xmlns:a16="http://schemas.microsoft.com/office/drawing/2014/main" id="{C915DB9A-7CBE-2670-89D2-1A1988118958}"/>
                </a:ext>
              </a:extLst>
            </p:cNvPr>
            <p:cNvSpPr/>
            <p:nvPr/>
          </p:nvSpPr>
          <p:spPr>
            <a:xfrm>
              <a:off x="6368750" y="3536250"/>
              <a:ext cx="77900" cy="13325"/>
            </a:xfrm>
            <a:custGeom>
              <a:avLst/>
              <a:gdLst/>
              <a:ahLst/>
              <a:cxnLst/>
              <a:rect l="l" t="t" r="r" b="b"/>
              <a:pathLst>
                <a:path w="3116" h="533" extrusionOk="0">
                  <a:moveTo>
                    <a:pt x="279" y="1"/>
                  </a:moveTo>
                  <a:lnTo>
                    <a:pt x="178" y="26"/>
                  </a:lnTo>
                  <a:lnTo>
                    <a:pt x="76" y="77"/>
                  </a:lnTo>
                  <a:lnTo>
                    <a:pt x="26" y="153"/>
                  </a:lnTo>
                  <a:lnTo>
                    <a:pt x="0" y="254"/>
                  </a:lnTo>
                  <a:lnTo>
                    <a:pt x="26" y="356"/>
                  </a:lnTo>
                  <a:lnTo>
                    <a:pt x="76" y="457"/>
                  </a:lnTo>
                  <a:lnTo>
                    <a:pt x="178" y="508"/>
                  </a:lnTo>
                  <a:lnTo>
                    <a:pt x="279" y="533"/>
                  </a:lnTo>
                  <a:lnTo>
                    <a:pt x="2862" y="533"/>
                  </a:lnTo>
                  <a:lnTo>
                    <a:pt x="2964" y="508"/>
                  </a:lnTo>
                  <a:lnTo>
                    <a:pt x="3040" y="457"/>
                  </a:lnTo>
                  <a:lnTo>
                    <a:pt x="3090" y="356"/>
                  </a:lnTo>
                  <a:lnTo>
                    <a:pt x="3116" y="254"/>
                  </a:lnTo>
                  <a:lnTo>
                    <a:pt x="3090" y="153"/>
                  </a:lnTo>
                  <a:lnTo>
                    <a:pt x="3040" y="77"/>
                  </a:lnTo>
                  <a:lnTo>
                    <a:pt x="2964" y="26"/>
                  </a:lnTo>
                  <a:lnTo>
                    <a:pt x="286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1219078">
                <a:buClr>
                  <a:srgbClr val="000000"/>
                </a:buClr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" name="Google Shape;3683;p53">
              <a:extLst>
                <a:ext uri="{FF2B5EF4-FFF2-40B4-BE49-F238E27FC236}">
                  <a16:creationId xmlns="" xmlns:a16="http://schemas.microsoft.com/office/drawing/2014/main" id="{B5662664-C146-324E-1B46-C2A70264C4A9}"/>
                </a:ext>
              </a:extLst>
            </p:cNvPr>
            <p:cNvSpPr/>
            <p:nvPr/>
          </p:nvSpPr>
          <p:spPr>
            <a:xfrm>
              <a:off x="6368750" y="3597050"/>
              <a:ext cx="147550" cy="13325"/>
            </a:xfrm>
            <a:custGeom>
              <a:avLst/>
              <a:gdLst/>
              <a:ahLst/>
              <a:cxnLst/>
              <a:rect l="l" t="t" r="r" b="b"/>
              <a:pathLst>
                <a:path w="5902" h="533" extrusionOk="0">
                  <a:moveTo>
                    <a:pt x="279" y="0"/>
                  </a:moveTo>
                  <a:lnTo>
                    <a:pt x="178" y="26"/>
                  </a:lnTo>
                  <a:lnTo>
                    <a:pt x="76" y="76"/>
                  </a:lnTo>
                  <a:lnTo>
                    <a:pt x="26" y="178"/>
                  </a:lnTo>
                  <a:lnTo>
                    <a:pt x="0" y="279"/>
                  </a:lnTo>
                  <a:lnTo>
                    <a:pt x="26" y="380"/>
                  </a:lnTo>
                  <a:lnTo>
                    <a:pt x="76" y="456"/>
                  </a:lnTo>
                  <a:lnTo>
                    <a:pt x="178" y="507"/>
                  </a:lnTo>
                  <a:lnTo>
                    <a:pt x="279" y="532"/>
                  </a:lnTo>
                  <a:lnTo>
                    <a:pt x="5648" y="532"/>
                  </a:lnTo>
                  <a:lnTo>
                    <a:pt x="5750" y="507"/>
                  </a:lnTo>
                  <a:lnTo>
                    <a:pt x="5826" y="456"/>
                  </a:lnTo>
                  <a:lnTo>
                    <a:pt x="5876" y="380"/>
                  </a:lnTo>
                  <a:lnTo>
                    <a:pt x="5902" y="279"/>
                  </a:lnTo>
                  <a:lnTo>
                    <a:pt x="5876" y="178"/>
                  </a:lnTo>
                  <a:lnTo>
                    <a:pt x="5826" y="76"/>
                  </a:lnTo>
                  <a:lnTo>
                    <a:pt x="5750" y="26"/>
                  </a:lnTo>
                  <a:lnTo>
                    <a:pt x="564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1219078">
                <a:buClr>
                  <a:srgbClr val="000000"/>
                </a:buClr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" name="Google Shape;3684;p53">
              <a:extLst>
                <a:ext uri="{FF2B5EF4-FFF2-40B4-BE49-F238E27FC236}">
                  <a16:creationId xmlns="" xmlns:a16="http://schemas.microsoft.com/office/drawing/2014/main" id="{CE05BD9B-A26A-80D3-27F2-D9808AD234DD}"/>
                </a:ext>
              </a:extLst>
            </p:cNvPr>
            <p:cNvSpPr/>
            <p:nvPr/>
          </p:nvSpPr>
          <p:spPr>
            <a:xfrm>
              <a:off x="6368750" y="3623650"/>
              <a:ext cx="55100" cy="12675"/>
            </a:xfrm>
            <a:custGeom>
              <a:avLst/>
              <a:gdLst/>
              <a:ahLst/>
              <a:cxnLst/>
              <a:rect l="l" t="t" r="r" b="b"/>
              <a:pathLst>
                <a:path w="2204" h="507" extrusionOk="0">
                  <a:moveTo>
                    <a:pt x="178" y="0"/>
                  </a:moveTo>
                  <a:lnTo>
                    <a:pt x="76" y="76"/>
                  </a:lnTo>
                  <a:lnTo>
                    <a:pt x="26" y="152"/>
                  </a:lnTo>
                  <a:lnTo>
                    <a:pt x="0" y="253"/>
                  </a:lnTo>
                  <a:lnTo>
                    <a:pt x="26" y="355"/>
                  </a:lnTo>
                  <a:lnTo>
                    <a:pt x="76" y="431"/>
                  </a:lnTo>
                  <a:lnTo>
                    <a:pt x="178" y="481"/>
                  </a:lnTo>
                  <a:lnTo>
                    <a:pt x="279" y="507"/>
                  </a:lnTo>
                  <a:lnTo>
                    <a:pt x="1951" y="507"/>
                  </a:lnTo>
                  <a:lnTo>
                    <a:pt x="2052" y="481"/>
                  </a:lnTo>
                  <a:lnTo>
                    <a:pt x="2128" y="431"/>
                  </a:lnTo>
                  <a:lnTo>
                    <a:pt x="2178" y="355"/>
                  </a:lnTo>
                  <a:lnTo>
                    <a:pt x="2204" y="253"/>
                  </a:lnTo>
                  <a:lnTo>
                    <a:pt x="2178" y="152"/>
                  </a:lnTo>
                  <a:lnTo>
                    <a:pt x="2128" y="76"/>
                  </a:lnTo>
                  <a:lnTo>
                    <a:pt x="205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1219078">
                <a:buClr>
                  <a:srgbClr val="000000"/>
                </a:buClr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" name="Google Shape;3685;p53">
              <a:extLst>
                <a:ext uri="{FF2B5EF4-FFF2-40B4-BE49-F238E27FC236}">
                  <a16:creationId xmlns="" xmlns:a16="http://schemas.microsoft.com/office/drawing/2014/main" id="{C1B1CF0A-4F53-70DE-0D94-4E051F60B76C}"/>
                </a:ext>
              </a:extLst>
            </p:cNvPr>
            <p:cNvSpPr/>
            <p:nvPr/>
          </p:nvSpPr>
          <p:spPr>
            <a:xfrm>
              <a:off x="6420675" y="3628700"/>
              <a:ext cx="82975" cy="101975"/>
            </a:xfrm>
            <a:custGeom>
              <a:avLst/>
              <a:gdLst/>
              <a:ahLst/>
              <a:cxnLst/>
              <a:rect l="l" t="t" r="r" b="b"/>
              <a:pathLst>
                <a:path w="3319" h="4079" extrusionOk="0">
                  <a:moveTo>
                    <a:pt x="1672" y="862"/>
                  </a:moveTo>
                  <a:lnTo>
                    <a:pt x="2356" y="2686"/>
                  </a:lnTo>
                  <a:lnTo>
                    <a:pt x="988" y="2686"/>
                  </a:lnTo>
                  <a:lnTo>
                    <a:pt x="1672" y="862"/>
                  </a:lnTo>
                  <a:close/>
                  <a:moveTo>
                    <a:pt x="1672" y="1"/>
                  </a:moveTo>
                  <a:lnTo>
                    <a:pt x="1571" y="26"/>
                  </a:lnTo>
                  <a:lnTo>
                    <a:pt x="1469" y="77"/>
                  </a:lnTo>
                  <a:lnTo>
                    <a:pt x="1393" y="127"/>
                  </a:lnTo>
                  <a:lnTo>
                    <a:pt x="1343" y="229"/>
                  </a:lnTo>
                  <a:lnTo>
                    <a:pt x="25" y="3724"/>
                  </a:lnTo>
                  <a:lnTo>
                    <a:pt x="0" y="3825"/>
                  </a:lnTo>
                  <a:lnTo>
                    <a:pt x="25" y="3927"/>
                  </a:lnTo>
                  <a:lnTo>
                    <a:pt x="76" y="4003"/>
                  </a:lnTo>
                  <a:lnTo>
                    <a:pt x="177" y="4053"/>
                  </a:lnTo>
                  <a:lnTo>
                    <a:pt x="279" y="4079"/>
                  </a:lnTo>
                  <a:lnTo>
                    <a:pt x="380" y="4053"/>
                  </a:lnTo>
                  <a:lnTo>
                    <a:pt x="456" y="3977"/>
                  </a:lnTo>
                  <a:lnTo>
                    <a:pt x="507" y="3901"/>
                  </a:lnTo>
                  <a:lnTo>
                    <a:pt x="785" y="3192"/>
                  </a:lnTo>
                  <a:lnTo>
                    <a:pt x="2558" y="3192"/>
                  </a:lnTo>
                  <a:lnTo>
                    <a:pt x="2812" y="3901"/>
                  </a:lnTo>
                  <a:lnTo>
                    <a:pt x="2862" y="3977"/>
                  </a:lnTo>
                  <a:lnTo>
                    <a:pt x="2913" y="4028"/>
                  </a:lnTo>
                  <a:lnTo>
                    <a:pt x="2989" y="4053"/>
                  </a:lnTo>
                  <a:lnTo>
                    <a:pt x="3065" y="4079"/>
                  </a:lnTo>
                  <a:lnTo>
                    <a:pt x="3141" y="4053"/>
                  </a:lnTo>
                  <a:lnTo>
                    <a:pt x="3242" y="4003"/>
                  </a:lnTo>
                  <a:lnTo>
                    <a:pt x="3293" y="3927"/>
                  </a:lnTo>
                  <a:lnTo>
                    <a:pt x="3318" y="3825"/>
                  </a:lnTo>
                  <a:lnTo>
                    <a:pt x="3293" y="3724"/>
                  </a:lnTo>
                  <a:lnTo>
                    <a:pt x="1976" y="229"/>
                  </a:lnTo>
                  <a:lnTo>
                    <a:pt x="1925" y="127"/>
                  </a:lnTo>
                  <a:lnTo>
                    <a:pt x="1849" y="77"/>
                  </a:lnTo>
                  <a:lnTo>
                    <a:pt x="1773" y="26"/>
                  </a:lnTo>
                  <a:lnTo>
                    <a:pt x="167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1219078">
                <a:buClr>
                  <a:srgbClr val="000000"/>
                </a:buClr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" name="Google Shape;3686;p53">
              <a:extLst>
                <a:ext uri="{FF2B5EF4-FFF2-40B4-BE49-F238E27FC236}">
                  <a16:creationId xmlns="" xmlns:a16="http://schemas.microsoft.com/office/drawing/2014/main" id="{ABF4E6BF-FCC9-FD37-2834-2318DE969600}"/>
                </a:ext>
              </a:extLst>
            </p:cNvPr>
            <p:cNvSpPr/>
            <p:nvPr/>
          </p:nvSpPr>
          <p:spPr>
            <a:xfrm>
              <a:off x="6499825" y="3654025"/>
              <a:ext cx="51950" cy="51325"/>
            </a:xfrm>
            <a:custGeom>
              <a:avLst/>
              <a:gdLst/>
              <a:ahLst/>
              <a:cxnLst/>
              <a:rect l="l" t="t" r="r" b="b"/>
              <a:pathLst>
                <a:path w="2078" h="2053" extrusionOk="0">
                  <a:moveTo>
                    <a:pt x="1039" y="1"/>
                  </a:moveTo>
                  <a:lnTo>
                    <a:pt x="937" y="26"/>
                  </a:lnTo>
                  <a:lnTo>
                    <a:pt x="861" y="77"/>
                  </a:lnTo>
                  <a:lnTo>
                    <a:pt x="811" y="153"/>
                  </a:lnTo>
                  <a:lnTo>
                    <a:pt x="785" y="254"/>
                  </a:lnTo>
                  <a:lnTo>
                    <a:pt x="785" y="761"/>
                  </a:lnTo>
                  <a:lnTo>
                    <a:pt x="279" y="761"/>
                  </a:lnTo>
                  <a:lnTo>
                    <a:pt x="177" y="786"/>
                  </a:lnTo>
                  <a:lnTo>
                    <a:pt x="76" y="837"/>
                  </a:lnTo>
                  <a:lnTo>
                    <a:pt x="25" y="913"/>
                  </a:lnTo>
                  <a:lnTo>
                    <a:pt x="0" y="1014"/>
                  </a:lnTo>
                  <a:lnTo>
                    <a:pt x="25" y="1115"/>
                  </a:lnTo>
                  <a:lnTo>
                    <a:pt x="76" y="1191"/>
                  </a:lnTo>
                  <a:lnTo>
                    <a:pt x="177" y="1267"/>
                  </a:lnTo>
                  <a:lnTo>
                    <a:pt x="279" y="1293"/>
                  </a:lnTo>
                  <a:lnTo>
                    <a:pt x="785" y="1293"/>
                  </a:lnTo>
                  <a:lnTo>
                    <a:pt x="785" y="1799"/>
                  </a:lnTo>
                  <a:lnTo>
                    <a:pt x="811" y="1901"/>
                  </a:lnTo>
                  <a:lnTo>
                    <a:pt x="861" y="1977"/>
                  </a:lnTo>
                  <a:lnTo>
                    <a:pt x="937" y="2027"/>
                  </a:lnTo>
                  <a:lnTo>
                    <a:pt x="1039" y="2052"/>
                  </a:lnTo>
                  <a:lnTo>
                    <a:pt x="1140" y="2027"/>
                  </a:lnTo>
                  <a:lnTo>
                    <a:pt x="1241" y="1977"/>
                  </a:lnTo>
                  <a:lnTo>
                    <a:pt x="1292" y="1901"/>
                  </a:lnTo>
                  <a:lnTo>
                    <a:pt x="1317" y="1799"/>
                  </a:lnTo>
                  <a:lnTo>
                    <a:pt x="1317" y="1293"/>
                  </a:lnTo>
                  <a:lnTo>
                    <a:pt x="1798" y="1293"/>
                  </a:lnTo>
                  <a:lnTo>
                    <a:pt x="1900" y="1267"/>
                  </a:lnTo>
                  <a:lnTo>
                    <a:pt x="2001" y="1191"/>
                  </a:lnTo>
                  <a:lnTo>
                    <a:pt x="2052" y="1115"/>
                  </a:lnTo>
                  <a:lnTo>
                    <a:pt x="2077" y="1014"/>
                  </a:lnTo>
                  <a:lnTo>
                    <a:pt x="2052" y="913"/>
                  </a:lnTo>
                  <a:lnTo>
                    <a:pt x="2001" y="837"/>
                  </a:lnTo>
                  <a:lnTo>
                    <a:pt x="1900" y="786"/>
                  </a:lnTo>
                  <a:lnTo>
                    <a:pt x="1798" y="761"/>
                  </a:lnTo>
                  <a:lnTo>
                    <a:pt x="1317" y="761"/>
                  </a:lnTo>
                  <a:lnTo>
                    <a:pt x="1317" y="254"/>
                  </a:lnTo>
                  <a:lnTo>
                    <a:pt x="1292" y="153"/>
                  </a:lnTo>
                  <a:lnTo>
                    <a:pt x="1241" y="77"/>
                  </a:lnTo>
                  <a:lnTo>
                    <a:pt x="1140" y="26"/>
                  </a:lnTo>
                  <a:lnTo>
                    <a:pt x="1039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1219078">
                <a:buClr>
                  <a:srgbClr val="000000"/>
                </a:buClr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" name="Google Shape;3687;p53">
              <a:extLst>
                <a:ext uri="{FF2B5EF4-FFF2-40B4-BE49-F238E27FC236}">
                  <a16:creationId xmlns="" xmlns:a16="http://schemas.microsoft.com/office/drawing/2014/main" id="{8B3D6D82-22AB-51A3-9D07-29A8B3C8882A}"/>
                </a:ext>
              </a:extLst>
            </p:cNvPr>
            <p:cNvSpPr/>
            <p:nvPr/>
          </p:nvSpPr>
          <p:spPr>
            <a:xfrm>
              <a:off x="6285800" y="3571075"/>
              <a:ext cx="82975" cy="82975"/>
            </a:xfrm>
            <a:custGeom>
              <a:avLst/>
              <a:gdLst/>
              <a:ahLst/>
              <a:cxnLst/>
              <a:rect l="l" t="t" r="r" b="b"/>
              <a:pathLst>
                <a:path w="3319" h="3319" extrusionOk="0">
                  <a:moveTo>
                    <a:pt x="3014" y="1"/>
                  </a:moveTo>
                  <a:lnTo>
                    <a:pt x="2938" y="26"/>
                  </a:lnTo>
                  <a:lnTo>
                    <a:pt x="2862" y="102"/>
                  </a:lnTo>
                  <a:lnTo>
                    <a:pt x="2634" y="406"/>
                  </a:lnTo>
                  <a:lnTo>
                    <a:pt x="2508" y="356"/>
                  </a:lnTo>
                  <a:lnTo>
                    <a:pt x="507" y="356"/>
                  </a:lnTo>
                  <a:lnTo>
                    <a:pt x="380" y="406"/>
                  </a:lnTo>
                  <a:lnTo>
                    <a:pt x="279" y="457"/>
                  </a:lnTo>
                  <a:lnTo>
                    <a:pt x="178" y="533"/>
                  </a:lnTo>
                  <a:lnTo>
                    <a:pt x="127" y="609"/>
                  </a:lnTo>
                  <a:lnTo>
                    <a:pt x="51" y="710"/>
                  </a:lnTo>
                  <a:lnTo>
                    <a:pt x="26" y="837"/>
                  </a:lnTo>
                  <a:lnTo>
                    <a:pt x="0" y="963"/>
                  </a:lnTo>
                  <a:lnTo>
                    <a:pt x="0" y="1141"/>
                  </a:lnTo>
                  <a:lnTo>
                    <a:pt x="26" y="1242"/>
                  </a:lnTo>
                  <a:lnTo>
                    <a:pt x="76" y="1343"/>
                  </a:lnTo>
                  <a:lnTo>
                    <a:pt x="178" y="1394"/>
                  </a:lnTo>
                  <a:lnTo>
                    <a:pt x="279" y="1419"/>
                  </a:lnTo>
                  <a:lnTo>
                    <a:pt x="380" y="1394"/>
                  </a:lnTo>
                  <a:lnTo>
                    <a:pt x="456" y="1343"/>
                  </a:lnTo>
                  <a:lnTo>
                    <a:pt x="507" y="1242"/>
                  </a:lnTo>
                  <a:lnTo>
                    <a:pt x="532" y="1141"/>
                  </a:lnTo>
                  <a:lnTo>
                    <a:pt x="532" y="963"/>
                  </a:lnTo>
                  <a:lnTo>
                    <a:pt x="558" y="887"/>
                  </a:lnTo>
                  <a:lnTo>
                    <a:pt x="608" y="862"/>
                  </a:lnTo>
                  <a:lnTo>
                    <a:pt x="2305" y="862"/>
                  </a:lnTo>
                  <a:lnTo>
                    <a:pt x="1621" y="1799"/>
                  </a:lnTo>
                  <a:lnTo>
                    <a:pt x="1140" y="1369"/>
                  </a:lnTo>
                  <a:lnTo>
                    <a:pt x="1064" y="1318"/>
                  </a:lnTo>
                  <a:lnTo>
                    <a:pt x="963" y="1293"/>
                  </a:lnTo>
                  <a:lnTo>
                    <a:pt x="861" y="1318"/>
                  </a:lnTo>
                  <a:lnTo>
                    <a:pt x="785" y="1369"/>
                  </a:lnTo>
                  <a:lnTo>
                    <a:pt x="735" y="1470"/>
                  </a:lnTo>
                  <a:lnTo>
                    <a:pt x="709" y="1571"/>
                  </a:lnTo>
                  <a:lnTo>
                    <a:pt x="735" y="1673"/>
                  </a:lnTo>
                  <a:lnTo>
                    <a:pt x="785" y="1749"/>
                  </a:lnTo>
                  <a:lnTo>
                    <a:pt x="1495" y="2382"/>
                  </a:lnTo>
                  <a:lnTo>
                    <a:pt x="1571" y="2407"/>
                  </a:lnTo>
                  <a:lnTo>
                    <a:pt x="1672" y="2432"/>
                  </a:lnTo>
                  <a:lnTo>
                    <a:pt x="1773" y="2407"/>
                  </a:lnTo>
                  <a:lnTo>
                    <a:pt x="1824" y="2382"/>
                  </a:lnTo>
                  <a:lnTo>
                    <a:pt x="1875" y="2331"/>
                  </a:lnTo>
                  <a:lnTo>
                    <a:pt x="2457" y="1546"/>
                  </a:lnTo>
                  <a:lnTo>
                    <a:pt x="2457" y="2711"/>
                  </a:lnTo>
                  <a:lnTo>
                    <a:pt x="2432" y="2762"/>
                  </a:lnTo>
                  <a:lnTo>
                    <a:pt x="2356" y="2787"/>
                  </a:lnTo>
                  <a:lnTo>
                    <a:pt x="608" y="2787"/>
                  </a:lnTo>
                  <a:lnTo>
                    <a:pt x="558" y="2762"/>
                  </a:lnTo>
                  <a:lnTo>
                    <a:pt x="532" y="2711"/>
                  </a:lnTo>
                  <a:lnTo>
                    <a:pt x="532" y="2382"/>
                  </a:lnTo>
                  <a:lnTo>
                    <a:pt x="507" y="2280"/>
                  </a:lnTo>
                  <a:lnTo>
                    <a:pt x="456" y="2179"/>
                  </a:lnTo>
                  <a:lnTo>
                    <a:pt x="380" y="2129"/>
                  </a:lnTo>
                  <a:lnTo>
                    <a:pt x="279" y="2103"/>
                  </a:lnTo>
                  <a:lnTo>
                    <a:pt x="178" y="2129"/>
                  </a:lnTo>
                  <a:lnTo>
                    <a:pt x="76" y="2179"/>
                  </a:lnTo>
                  <a:lnTo>
                    <a:pt x="26" y="2280"/>
                  </a:lnTo>
                  <a:lnTo>
                    <a:pt x="0" y="2382"/>
                  </a:lnTo>
                  <a:lnTo>
                    <a:pt x="0" y="2711"/>
                  </a:lnTo>
                  <a:lnTo>
                    <a:pt x="26" y="2838"/>
                  </a:lnTo>
                  <a:lnTo>
                    <a:pt x="51" y="2939"/>
                  </a:lnTo>
                  <a:lnTo>
                    <a:pt x="127" y="3040"/>
                  </a:lnTo>
                  <a:lnTo>
                    <a:pt x="178" y="3142"/>
                  </a:lnTo>
                  <a:lnTo>
                    <a:pt x="279" y="3218"/>
                  </a:lnTo>
                  <a:lnTo>
                    <a:pt x="380" y="3268"/>
                  </a:lnTo>
                  <a:lnTo>
                    <a:pt x="507" y="3294"/>
                  </a:lnTo>
                  <a:lnTo>
                    <a:pt x="608" y="3319"/>
                  </a:lnTo>
                  <a:lnTo>
                    <a:pt x="2356" y="3319"/>
                  </a:lnTo>
                  <a:lnTo>
                    <a:pt x="2482" y="3294"/>
                  </a:lnTo>
                  <a:lnTo>
                    <a:pt x="2609" y="3268"/>
                  </a:lnTo>
                  <a:lnTo>
                    <a:pt x="2710" y="3218"/>
                  </a:lnTo>
                  <a:lnTo>
                    <a:pt x="2786" y="3142"/>
                  </a:lnTo>
                  <a:lnTo>
                    <a:pt x="2862" y="3040"/>
                  </a:lnTo>
                  <a:lnTo>
                    <a:pt x="2938" y="2939"/>
                  </a:lnTo>
                  <a:lnTo>
                    <a:pt x="2964" y="2838"/>
                  </a:lnTo>
                  <a:lnTo>
                    <a:pt x="2964" y="2711"/>
                  </a:lnTo>
                  <a:lnTo>
                    <a:pt x="2964" y="963"/>
                  </a:lnTo>
                  <a:lnTo>
                    <a:pt x="2964" y="837"/>
                  </a:lnTo>
                  <a:lnTo>
                    <a:pt x="3268" y="406"/>
                  </a:lnTo>
                  <a:lnTo>
                    <a:pt x="3318" y="330"/>
                  </a:lnTo>
                  <a:lnTo>
                    <a:pt x="3318" y="229"/>
                  </a:lnTo>
                  <a:lnTo>
                    <a:pt x="3293" y="128"/>
                  </a:lnTo>
                  <a:lnTo>
                    <a:pt x="3217" y="52"/>
                  </a:lnTo>
                  <a:lnTo>
                    <a:pt x="3116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1219078">
                <a:buClr>
                  <a:srgbClr val="000000"/>
                </a:buClr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" name="Google Shape;3688;p53">
              <a:extLst>
                <a:ext uri="{FF2B5EF4-FFF2-40B4-BE49-F238E27FC236}">
                  <a16:creationId xmlns="" xmlns:a16="http://schemas.microsoft.com/office/drawing/2014/main" id="{489E966E-62FE-7362-0291-778FAFD88BE2}"/>
                </a:ext>
              </a:extLst>
            </p:cNvPr>
            <p:cNvSpPr/>
            <p:nvPr/>
          </p:nvSpPr>
          <p:spPr>
            <a:xfrm>
              <a:off x="6285800" y="3483700"/>
              <a:ext cx="82975" cy="82975"/>
            </a:xfrm>
            <a:custGeom>
              <a:avLst/>
              <a:gdLst/>
              <a:ahLst/>
              <a:cxnLst/>
              <a:rect l="l" t="t" r="r" b="b"/>
              <a:pathLst>
                <a:path w="3319" h="3319" extrusionOk="0">
                  <a:moveTo>
                    <a:pt x="2305" y="887"/>
                  </a:moveTo>
                  <a:lnTo>
                    <a:pt x="1621" y="1799"/>
                  </a:lnTo>
                  <a:lnTo>
                    <a:pt x="1140" y="1368"/>
                  </a:lnTo>
                  <a:lnTo>
                    <a:pt x="1064" y="1318"/>
                  </a:lnTo>
                  <a:lnTo>
                    <a:pt x="963" y="1292"/>
                  </a:lnTo>
                  <a:lnTo>
                    <a:pt x="861" y="1318"/>
                  </a:lnTo>
                  <a:lnTo>
                    <a:pt x="785" y="1394"/>
                  </a:lnTo>
                  <a:lnTo>
                    <a:pt x="735" y="1470"/>
                  </a:lnTo>
                  <a:lnTo>
                    <a:pt x="709" y="1571"/>
                  </a:lnTo>
                  <a:lnTo>
                    <a:pt x="735" y="1672"/>
                  </a:lnTo>
                  <a:lnTo>
                    <a:pt x="785" y="1748"/>
                  </a:lnTo>
                  <a:lnTo>
                    <a:pt x="1495" y="2382"/>
                  </a:lnTo>
                  <a:lnTo>
                    <a:pt x="1571" y="2432"/>
                  </a:lnTo>
                  <a:lnTo>
                    <a:pt x="1773" y="2432"/>
                  </a:lnTo>
                  <a:lnTo>
                    <a:pt x="1824" y="2382"/>
                  </a:lnTo>
                  <a:lnTo>
                    <a:pt x="1875" y="2331"/>
                  </a:lnTo>
                  <a:lnTo>
                    <a:pt x="2457" y="1546"/>
                  </a:lnTo>
                  <a:lnTo>
                    <a:pt x="2457" y="2711"/>
                  </a:lnTo>
                  <a:lnTo>
                    <a:pt x="2432" y="2761"/>
                  </a:lnTo>
                  <a:lnTo>
                    <a:pt x="2356" y="2787"/>
                  </a:lnTo>
                  <a:lnTo>
                    <a:pt x="608" y="2787"/>
                  </a:lnTo>
                  <a:lnTo>
                    <a:pt x="558" y="2761"/>
                  </a:lnTo>
                  <a:lnTo>
                    <a:pt x="532" y="2711"/>
                  </a:lnTo>
                  <a:lnTo>
                    <a:pt x="532" y="963"/>
                  </a:lnTo>
                  <a:lnTo>
                    <a:pt x="558" y="913"/>
                  </a:lnTo>
                  <a:lnTo>
                    <a:pt x="608" y="887"/>
                  </a:lnTo>
                  <a:close/>
                  <a:moveTo>
                    <a:pt x="3014" y="1"/>
                  </a:moveTo>
                  <a:lnTo>
                    <a:pt x="2938" y="51"/>
                  </a:lnTo>
                  <a:lnTo>
                    <a:pt x="2862" y="102"/>
                  </a:lnTo>
                  <a:lnTo>
                    <a:pt x="2634" y="406"/>
                  </a:lnTo>
                  <a:lnTo>
                    <a:pt x="2508" y="381"/>
                  </a:lnTo>
                  <a:lnTo>
                    <a:pt x="2356" y="355"/>
                  </a:lnTo>
                  <a:lnTo>
                    <a:pt x="608" y="355"/>
                  </a:lnTo>
                  <a:lnTo>
                    <a:pt x="507" y="381"/>
                  </a:lnTo>
                  <a:lnTo>
                    <a:pt x="380" y="406"/>
                  </a:lnTo>
                  <a:lnTo>
                    <a:pt x="279" y="457"/>
                  </a:lnTo>
                  <a:lnTo>
                    <a:pt x="178" y="533"/>
                  </a:lnTo>
                  <a:lnTo>
                    <a:pt x="127" y="634"/>
                  </a:lnTo>
                  <a:lnTo>
                    <a:pt x="51" y="735"/>
                  </a:lnTo>
                  <a:lnTo>
                    <a:pt x="26" y="837"/>
                  </a:lnTo>
                  <a:lnTo>
                    <a:pt x="0" y="963"/>
                  </a:lnTo>
                  <a:lnTo>
                    <a:pt x="0" y="2711"/>
                  </a:lnTo>
                  <a:lnTo>
                    <a:pt x="26" y="2837"/>
                  </a:lnTo>
                  <a:lnTo>
                    <a:pt x="51" y="2939"/>
                  </a:lnTo>
                  <a:lnTo>
                    <a:pt x="127" y="3040"/>
                  </a:lnTo>
                  <a:lnTo>
                    <a:pt x="178" y="3141"/>
                  </a:lnTo>
                  <a:lnTo>
                    <a:pt x="279" y="3217"/>
                  </a:lnTo>
                  <a:lnTo>
                    <a:pt x="380" y="3268"/>
                  </a:lnTo>
                  <a:lnTo>
                    <a:pt x="507" y="3319"/>
                  </a:lnTo>
                  <a:lnTo>
                    <a:pt x="2482" y="3319"/>
                  </a:lnTo>
                  <a:lnTo>
                    <a:pt x="2609" y="3268"/>
                  </a:lnTo>
                  <a:lnTo>
                    <a:pt x="2710" y="3217"/>
                  </a:lnTo>
                  <a:lnTo>
                    <a:pt x="2786" y="3141"/>
                  </a:lnTo>
                  <a:lnTo>
                    <a:pt x="2862" y="3040"/>
                  </a:lnTo>
                  <a:lnTo>
                    <a:pt x="2938" y="2939"/>
                  </a:lnTo>
                  <a:lnTo>
                    <a:pt x="2964" y="2837"/>
                  </a:lnTo>
                  <a:lnTo>
                    <a:pt x="2964" y="2711"/>
                  </a:lnTo>
                  <a:lnTo>
                    <a:pt x="2964" y="963"/>
                  </a:lnTo>
                  <a:lnTo>
                    <a:pt x="2964" y="837"/>
                  </a:lnTo>
                  <a:lnTo>
                    <a:pt x="3268" y="431"/>
                  </a:lnTo>
                  <a:lnTo>
                    <a:pt x="3318" y="330"/>
                  </a:lnTo>
                  <a:lnTo>
                    <a:pt x="3318" y="229"/>
                  </a:lnTo>
                  <a:lnTo>
                    <a:pt x="3293" y="127"/>
                  </a:lnTo>
                  <a:lnTo>
                    <a:pt x="3217" y="51"/>
                  </a:lnTo>
                  <a:lnTo>
                    <a:pt x="3116" y="26"/>
                  </a:lnTo>
                  <a:lnTo>
                    <a:pt x="301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1219078">
                <a:buClr>
                  <a:srgbClr val="000000"/>
                </a:buClr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" name="Google Shape;3689;p53">
              <a:extLst>
                <a:ext uri="{FF2B5EF4-FFF2-40B4-BE49-F238E27FC236}">
                  <a16:creationId xmlns="" xmlns:a16="http://schemas.microsoft.com/office/drawing/2014/main" id="{78F6D22F-455A-82E1-CDA2-B009AFAB18C5}"/>
                </a:ext>
              </a:extLst>
            </p:cNvPr>
            <p:cNvSpPr/>
            <p:nvPr/>
          </p:nvSpPr>
          <p:spPr>
            <a:xfrm>
              <a:off x="6285800" y="3396950"/>
              <a:ext cx="82975" cy="82350"/>
            </a:xfrm>
            <a:custGeom>
              <a:avLst/>
              <a:gdLst/>
              <a:ahLst/>
              <a:cxnLst/>
              <a:rect l="l" t="t" r="r" b="b"/>
              <a:pathLst>
                <a:path w="3319" h="3294" extrusionOk="0">
                  <a:moveTo>
                    <a:pt x="2305" y="862"/>
                  </a:moveTo>
                  <a:lnTo>
                    <a:pt x="1621" y="1774"/>
                  </a:lnTo>
                  <a:lnTo>
                    <a:pt x="1140" y="1343"/>
                  </a:lnTo>
                  <a:lnTo>
                    <a:pt x="1064" y="1293"/>
                  </a:lnTo>
                  <a:lnTo>
                    <a:pt x="963" y="1267"/>
                  </a:lnTo>
                  <a:lnTo>
                    <a:pt x="861" y="1293"/>
                  </a:lnTo>
                  <a:lnTo>
                    <a:pt x="785" y="1369"/>
                  </a:lnTo>
                  <a:lnTo>
                    <a:pt x="735" y="1445"/>
                  </a:lnTo>
                  <a:lnTo>
                    <a:pt x="709" y="1546"/>
                  </a:lnTo>
                  <a:lnTo>
                    <a:pt x="735" y="1647"/>
                  </a:lnTo>
                  <a:lnTo>
                    <a:pt x="785" y="1723"/>
                  </a:lnTo>
                  <a:lnTo>
                    <a:pt x="1495" y="2356"/>
                  </a:lnTo>
                  <a:lnTo>
                    <a:pt x="1571" y="2407"/>
                  </a:lnTo>
                  <a:lnTo>
                    <a:pt x="1672" y="2432"/>
                  </a:lnTo>
                  <a:lnTo>
                    <a:pt x="1773" y="2407"/>
                  </a:lnTo>
                  <a:lnTo>
                    <a:pt x="1824" y="2382"/>
                  </a:lnTo>
                  <a:lnTo>
                    <a:pt x="1875" y="2331"/>
                  </a:lnTo>
                  <a:lnTo>
                    <a:pt x="2457" y="1546"/>
                  </a:lnTo>
                  <a:lnTo>
                    <a:pt x="2457" y="2686"/>
                  </a:lnTo>
                  <a:lnTo>
                    <a:pt x="2432" y="2762"/>
                  </a:lnTo>
                  <a:lnTo>
                    <a:pt x="2356" y="2787"/>
                  </a:lnTo>
                  <a:lnTo>
                    <a:pt x="608" y="2787"/>
                  </a:lnTo>
                  <a:lnTo>
                    <a:pt x="558" y="2762"/>
                  </a:lnTo>
                  <a:lnTo>
                    <a:pt x="532" y="2686"/>
                  </a:lnTo>
                  <a:lnTo>
                    <a:pt x="532" y="938"/>
                  </a:lnTo>
                  <a:lnTo>
                    <a:pt x="558" y="887"/>
                  </a:lnTo>
                  <a:lnTo>
                    <a:pt x="608" y="862"/>
                  </a:lnTo>
                  <a:close/>
                  <a:moveTo>
                    <a:pt x="3014" y="1"/>
                  </a:moveTo>
                  <a:lnTo>
                    <a:pt x="2938" y="26"/>
                  </a:lnTo>
                  <a:lnTo>
                    <a:pt x="2862" y="102"/>
                  </a:lnTo>
                  <a:lnTo>
                    <a:pt x="2634" y="406"/>
                  </a:lnTo>
                  <a:lnTo>
                    <a:pt x="2508" y="355"/>
                  </a:lnTo>
                  <a:lnTo>
                    <a:pt x="2356" y="330"/>
                  </a:lnTo>
                  <a:lnTo>
                    <a:pt x="608" y="330"/>
                  </a:lnTo>
                  <a:lnTo>
                    <a:pt x="507" y="355"/>
                  </a:lnTo>
                  <a:lnTo>
                    <a:pt x="380" y="381"/>
                  </a:lnTo>
                  <a:lnTo>
                    <a:pt x="279" y="431"/>
                  </a:lnTo>
                  <a:lnTo>
                    <a:pt x="178" y="507"/>
                  </a:lnTo>
                  <a:lnTo>
                    <a:pt x="127" y="609"/>
                  </a:lnTo>
                  <a:lnTo>
                    <a:pt x="51" y="710"/>
                  </a:lnTo>
                  <a:lnTo>
                    <a:pt x="26" y="837"/>
                  </a:lnTo>
                  <a:lnTo>
                    <a:pt x="0" y="938"/>
                  </a:lnTo>
                  <a:lnTo>
                    <a:pt x="0" y="2686"/>
                  </a:lnTo>
                  <a:lnTo>
                    <a:pt x="26" y="2812"/>
                  </a:lnTo>
                  <a:lnTo>
                    <a:pt x="51" y="2939"/>
                  </a:lnTo>
                  <a:lnTo>
                    <a:pt x="127" y="3040"/>
                  </a:lnTo>
                  <a:lnTo>
                    <a:pt x="178" y="3116"/>
                  </a:lnTo>
                  <a:lnTo>
                    <a:pt x="279" y="3192"/>
                  </a:lnTo>
                  <a:lnTo>
                    <a:pt x="380" y="3243"/>
                  </a:lnTo>
                  <a:lnTo>
                    <a:pt x="507" y="3293"/>
                  </a:lnTo>
                  <a:lnTo>
                    <a:pt x="2482" y="3293"/>
                  </a:lnTo>
                  <a:lnTo>
                    <a:pt x="2609" y="3243"/>
                  </a:lnTo>
                  <a:lnTo>
                    <a:pt x="2710" y="3192"/>
                  </a:lnTo>
                  <a:lnTo>
                    <a:pt x="2786" y="3116"/>
                  </a:lnTo>
                  <a:lnTo>
                    <a:pt x="2862" y="3040"/>
                  </a:lnTo>
                  <a:lnTo>
                    <a:pt x="2938" y="2939"/>
                  </a:lnTo>
                  <a:lnTo>
                    <a:pt x="2964" y="2812"/>
                  </a:lnTo>
                  <a:lnTo>
                    <a:pt x="2964" y="2686"/>
                  </a:lnTo>
                  <a:lnTo>
                    <a:pt x="2964" y="938"/>
                  </a:lnTo>
                  <a:lnTo>
                    <a:pt x="2964" y="837"/>
                  </a:lnTo>
                  <a:lnTo>
                    <a:pt x="3268" y="406"/>
                  </a:lnTo>
                  <a:lnTo>
                    <a:pt x="3318" y="305"/>
                  </a:lnTo>
                  <a:lnTo>
                    <a:pt x="3318" y="203"/>
                  </a:lnTo>
                  <a:lnTo>
                    <a:pt x="3293" y="102"/>
                  </a:lnTo>
                  <a:lnTo>
                    <a:pt x="3217" y="26"/>
                  </a:lnTo>
                  <a:lnTo>
                    <a:pt x="3116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1219078">
                <a:buClr>
                  <a:srgbClr val="000000"/>
                </a:buClr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34" name="图片 1">
            <a:extLst>
              <a:ext uri="{FF2B5EF4-FFF2-40B4-BE49-F238E27FC236}">
                <a16:creationId xmlns="" xmlns:a16="http://schemas.microsoft.com/office/drawing/2014/main" id="{5C872B0C-440D-D2A6-994E-14408A7B70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671" y="1152228"/>
            <a:ext cx="2057400" cy="1168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66538921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30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" grpId="0"/>
      <p:bldP spid="121" grpId="0"/>
      <p:bldP spid="122" grpId="0"/>
      <p:bldP spid="123" grpId="0" animBg="1"/>
      <p:bldP spid="124" grpId="0" animBg="1"/>
      <p:bldP spid="125" grpId="0" animBg="1"/>
      <p:bldP spid="126" grpId="0"/>
      <p:bldP spid="127" grpId="0" animBg="1"/>
      <p:bldP spid="128" grpId="0" animBg="1"/>
      <p:bldP spid="130" grpId="0" animBg="1"/>
      <p:bldP spid="132" grpId="0" animBg="1"/>
      <p:bldP spid="13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="" xmlns:a16="http://schemas.microsoft.com/office/drawing/2014/main" id="{84C0791A-6676-4043-BBF1-DD2993D19C98}"/>
              </a:ext>
            </a:extLst>
          </p:cNvPr>
          <p:cNvSpPr/>
          <p:nvPr/>
        </p:nvSpPr>
        <p:spPr>
          <a:xfrm flipV="1">
            <a:off x="0" y="957577"/>
            <a:ext cx="12190413" cy="45719"/>
          </a:xfrm>
          <a:prstGeom prst="rect">
            <a:avLst/>
          </a:prstGeom>
          <a:solidFill>
            <a:srgbClr val="3668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" name="组合 10">
            <a:extLst>
              <a:ext uri="{FF2B5EF4-FFF2-40B4-BE49-F238E27FC236}">
                <a16:creationId xmlns="" xmlns:a16="http://schemas.microsoft.com/office/drawing/2014/main" id="{076DDD80-3A95-4CA4-99AD-E9775C7018EB}"/>
              </a:ext>
            </a:extLst>
          </p:cNvPr>
          <p:cNvGrpSpPr/>
          <p:nvPr/>
        </p:nvGrpSpPr>
        <p:grpSpPr>
          <a:xfrm>
            <a:off x="5215321" y="987984"/>
            <a:ext cx="6474932" cy="3837238"/>
            <a:chOff x="1762543" y="-20073"/>
            <a:chExt cx="8666914" cy="4883621"/>
          </a:xfrm>
        </p:grpSpPr>
        <p:cxnSp>
          <p:nvCxnSpPr>
            <p:cNvPr id="6" name="直接连接符 3">
              <a:extLst>
                <a:ext uri="{FF2B5EF4-FFF2-40B4-BE49-F238E27FC236}">
                  <a16:creationId xmlns="" xmlns:a16="http://schemas.microsoft.com/office/drawing/2014/main" id="{C2451489-4166-426C-A87E-736498CEC981}"/>
                </a:ext>
              </a:extLst>
            </p:cNvPr>
            <p:cNvCxnSpPr/>
            <p:nvPr/>
          </p:nvCxnSpPr>
          <p:spPr>
            <a:xfrm>
              <a:off x="4015408" y="0"/>
              <a:ext cx="0" cy="1762539"/>
            </a:xfrm>
            <a:prstGeom prst="line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7" name="直接连接符 4">
              <a:extLst>
                <a:ext uri="{FF2B5EF4-FFF2-40B4-BE49-F238E27FC236}">
                  <a16:creationId xmlns="" xmlns:a16="http://schemas.microsoft.com/office/drawing/2014/main" id="{FC0827ED-D25E-4138-8B53-DA59AF76BFAE}"/>
                </a:ext>
              </a:extLst>
            </p:cNvPr>
            <p:cNvCxnSpPr/>
            <p:nvPr/>
          </p:nvCxnSpPr>
          <p:spPr>
            <a:xfrm>
              <a:off x="8408503" y="-20073"/>
              <a:ext cx="0" cy="1762539"/>
            </a:xfrm>
            <a:prstGeom prst="line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  <p:sp>
          <p:nvSpPr>
            <p:cNvPr id="9" name="云形 5">
              <a:extLst>
                <a:ext uri="{FF2B5EF4-FFF2-40B4-BE49-F238E27FC236}">
                  <a16:creationId xmlns="" xmlns:a16="http://schemas.microsoft.com/office/drawing/2014/main" id="{472D155E-DBE0-456E-B257-FD3095BD8121}"/>
                </a:ext>
              </a:extLst>
            </p:cNvPr>
            <p:cNvSpPr/>
            <p:nvPr/>
          </p:nvSpPr>
          <p:spPr>
            <a:xfrm>
              <a:off x="1762543" y="1285461"/>
              <a:ext cx="8666914" cy="3578087"/>
            </a:xfrm>
            <a:prstGeom prst="cloud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" name="文本框 6">
            <a:extLst>
              <a:ext uri="{FF2B5EF4-FFF2-40B4-BE49-F238E27FC236}">
                <a16:creationId xmlns="" xmlns:a16="http://schemas.microsoft.com/office/drawing/2014/main" id="{4D564C5E-C725-44D5-9380-5374D45D200D}"/>
              </a:ext>
            </a:extLst>
          </p:cNvPr>
          <p:cNvSpPr txBox="1"/>
          <p:nvPr/>
        </p:nvSpPr>
        <p:spPr>
          <a:xfrm>
            <a:off x="3906983" y="2521853"/>
            <a:ext cx="746864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dịp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图片 10">
            <a:extLst>
              <a:ext uri="{FF2B5EF4-FFF2-40B4-BE49-F238E27FC236}">
                <a16:creationId xmlns="" xmlns:a16="http://schemas.microsoft.com/office/drawing/2014/main" id="{30B32558-38C9-4B4F-B6F6-BC67E1E5A4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388" y="2013789"/>
            <a:ext cx="3472099" cy="3717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36378842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="" xmlns:a16="http://schemas.microsoft.com/office/drawing/2014/main" id="{84C0791A-6676-4043-BBF1-DD2993D19C98}"/>
              </a:ext>
            </a:extLst>
          </p:cNvPr>
          <p:cNvSpPr/>
          <p:nvPr/>
        </p:nvSpPr>
        <p:spPr>
          <a:xfrm flipV="1">
            <a:off x="0" y="957577"/>
            <a:ext cx="12190413" cy="45719"/>
          </a:xfrm>
          <a:prstGeom prst="rect">
            <a:avLst/>
          </a:prstGeom>
          <a:solidFill>
            <a:srgbClr val="3668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5" name="图片 6">
            <a:extLst>
              <a:ext uri="{FF2B5EF4-FFF2-40B4-BE49-F238E27FC236}">
                <a16:creationId xmlns="" xmlns:a16="http://schemas.microsoft.com/office/drawing/2014/main" id="{659187C7-F00E-4F5F-AAE6-CC604EA9C4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16008" y="1668977"/>
            <a:ext cx="5361381" cy="53613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="" xmlns:a16="http://schemas.microsoft.com/office/drawing/2014/main" id="{49EA166C-615D-4A0B-852D-906C9A10A6D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4750" y="833687"/>
            <a:ext cx="1163448" cy="164569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cxnSp>
        <p:nvCxnSpPr>
          <p:cNvPr id="9" name="直接连接符 25">
            <a:extLst>
              <a:ext uri="{FF2B5EF4-FFF2-40B4-BE49-F238E27FC236}">
                <a16:creationId xmlns="" xmlns:a16="http://schemas.microsoft.com/office/drawing/2014/main" id="{AE061DF1-120E-4C8A-A23B-301211D2FB80}"/>
              </a:ext>
            </a:extLst>
          </p:cNvPr>
          <p:cNvCxnSpPr/>
          <p:nvPr/>
        </p:nvCxnSpPr>
        <p:spPr>
          <a:xfrm>
            <a:off x="1676249" y="2042702"/>
            <a:ext cx="4083873" cy="0"/>
          </a:xfrm>
          <a:prstGeom prst="line">
            <a:avLst/>
          </a:prstGeom>
          <a:ln w="57150">
            <a:solidFill>
              <a:srgbClr val="328D86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8">
            <a:extLst>
              <a:ext uri="{FF2B5EF4-FFF2-40B4-BE49-F238E27FC236}">
                <a16:creationId xmlns="" xmlns:a16="http://schemas.microsoft.com/office/drawing/2014/main" id="{14668366-F18D-4FF1-9CA0-4913FDCF80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4844" y="1347388"/>
            <a:ext cx="6270792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3200" b="1" i="1" kern="1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Bước 1: Chuẩn bị trước khi viết</a:t>
            </a:r>
            <a:endParaRPr kumimoji="0" lang="zh-CN" altLang="en-US" sz="3200" b="1" i="1" u="none" strike="noStrike" kern="1200" cap="none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13" name="组合 20">
            <a:extLst>
              <a:ext uri="{FF2B5EF4-FFF2-40B4-BE49-F238E27FC236}">
                <a16:creationId xmlns="" xmlns:a16="http://schemas.microsoft.com/office/drawing/2014/main" id="{63F69158-3F20-4D7C-B1F4-D8D48A94A84A}"/>
              </a:ext>
            </a:extLst>
          </p:cNvPr>
          <p:cNvGrpSpPr/>
          <p:nvPr/>
        </p:nvGrpSpPr>
        <p:grpSpPr>
          <a:xfrm>
            <a:off x="1742180" y="2312567"/>
            <a:ext cx="1048166" cy="1119809"/>
            <a:chOff x="5758072" y="954157"/>
            <a:chExt cx="1048166" cy="1119809"/>
          </a:xfrm>
          <a:solidFill>
            <a:srgbClr val="E2B3BD"/>
          </a:solidFill>
        </p:grpSpPr>
        <p:sp>
          <p:nvSpPr>
            <p:cNvPr id="14" name="菱形 21">
              <a:extLst>
                <a:ext uri="{FF2B5EF4-FFF2-40B4-BE49-F238E27FC236}">
                  <a16:creationId xmlns="" xmlns:a16="http://schemas.microsoft.com/office/drawing/2014/main" id="{7463CF12-8ED0-4A8E-AC0D-8D575B5D2C66}"/>
                </a:ext>
              </a:extLst>
            </p:cNvPr>
            <p:cNvSpPr/>
            <p:nvPr/>
          </p:nvSpPr>
          <p:spPr>
            <a:xfrm>
              <a:off x="5759317" y="954157"/>
              <a:ext cx="1046921" cy="1046921"/>
            </a:xfrm>
            <a:prstGeom prst="diamond">
              <a:avLst/>
            </a:prstGeom>
            <a:grpFill/>
            <a:ln w="28575">
              <a:solidFill>
                <a:srgbClr val="E2B3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仓耳羽辰体-谷力 W04" panose="02020400000000000000" pitchFamily="18" charset="-122"/>
                <a:cs typeface="Times New Roman" panose="02020603050405020304" pitchFamily="18" charset="0"/>
              </a:endParaRPr>
            </a:p>
          </p:txBody>
        </p:sp>
        <p:sp>
          <p:nvSpPr>
            <p:cNvPr id="15" name="菱形 22">
              <a:extLst>
                <a:ext uri="{FF2B5EF4-FFF2-40B4-BE49-F238E27FC236}">
                  <a16:creationId xmlns="" xmlns:a16="http://schemas.microsoft.com/office/drawing/2014/main" id="{CEA966C2-A7F4-42AC-8735-D1B59E6FE507}"/>
                </a:ext>
              </a:extLst>
            </p:cNvPr>
            <p:cNvSpPr/>
            <p:nvPr/>
          </p:nvSpPr>
          <p:spPr>
            <a:xfrm>
              <a:off x="5758072" y="1027045"/>
              <a:ext cx="1046921" cy="1046921"/>
            </a:xfrm>
            <a:prstGeom prst="diamond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仓耳羽辰体-谷力 W04" panose="02020400000000000000" pitchFamily="18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6" name="文本框 23">
            <a:extLst>
              <a:ext uri="{FF2B5EF4-FFF2-40B4-BE49-F238E27FC236}">
                <a16:creationId xmlns="" xmlns:a16="http://schemas.microsoft.com/office/drawing/2014/main" id="{2891F684-B212-4717-AF63-A71CB69393AB}"/>
              </a:ext>
            </a:extLst>
          </p:cNvPr>
          <p:cNvSpPr txBox="1"/>
          <p:nvPr/>
        </p:nvSpPr>
        <p:spPr>
          <a:xfrm>
            <a:off x="1960838" y="2610350"/>
            <a:ext cx="6228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仓耳羽辰体-谷力 W04" panose="02020400000000000000" pitchFamily="18" charset="-122"/>
                <a:cs typeface="Times New Roman" panose="02020603050405020304" pitchFamily="18" charset="0"/>
              </a:rPr>
              <a:t>a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仓耳羽辰体-谷力 W04" panose="02020400000000000000" pitchFamily="18" charset="-122"/>
              <a:cs typeface="Times New Roman" panose="02020603050405020304" pitchFamily="18" charset="0"/>
            </a:endParaRPr>
          </a:p>
        </p:txBody>
      </p:sp>
      <p:grpSp>
        <p:nvGrpSpPr>
          <p:cNvPr id="17" name="组合 24">
            <a:extLst>
              <a:ext uri="{FF2B5EF4-FFF2-40B4-BE49-F238E27FC236}">
                <a16:creationId xmlns="" xmlns:a16="http://schemas.microsoft.com/office/drawing/2014/main" id="{1751411B-16B8-4D68-BC9E-E5E4BC78FE6A}"/>
              </a:ext>
            </a:extLst>
          </p:cNvPr>
          <p:cNvGrpSpPr/>
          <p:nvPr/>
        </p:nvGrpSpPr>
        <p:grpSpPr>
          <a:xfrm>
            <a:off x="2229633" y="3797408"/>
            <a:ext cx="1048166" cy="1119809"/>
            <a:chOff x="5758072" y="954157"/>
            <a:chExt cx="1048166" cy="1119809"/>
          </a:xfrm>
          <a:solidFill>
            <a:srgbClr val="FFC869"/>
          </a:solidFill>
        </p:grpSpPr>
        <p:sp>
          <p:nvSpPr>
            <p:cNvPr id="18" name="菱形 25">
              <a:extLst>
                <a:ext uri="{FF2B5EF4-FFF2-40B4-BE49-F238E27FC236}">
                  <a16:creationId xmlns="" xmlns:a16="http://schemas.microsoft.com/office/drawing/2014/main" id="{86E8DD42-49FA-494C-B072-44C7F4CE3F6D}"/>
                </a:ext>
              </a:extLst>
            </p:cNvPr>
            <p:cNvSpPr/>
            <p:nvPr/>
          </p:nvSpPr>
          <p:spPr>
            <a:xfrm>
              <a:off x="5759317" y="954157"/>
              <a:ext cx="1046921" cy="1046921"/>
            </a:xfrm>
            <a:prstGeom prst="diamond">
              <a:avLst/>
            </a:prstGeom>
            <a:grpFill/>
            <a:ln w="28575">
              <a:solidFill>
                <a:srgbClr val="FFC86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仓耳羽辰体-谷力 W04" panose="02020400000000000000" pitchFamily="18" charset="-122"/>
                <a:cs typeface="Times New Roman" panose="02020603050405020304" pitchFamily="18" charset="0"/>
              </a:endParaRPr>
            </a:p>
          </p:txBody>
        </p:sp>
        <p:sp>
          <p:nvSpPr>
            <p:cNvPr id="19" name="菱形 26">
              <a:extLst>
                <a:ext uri="{FF2B5EF4-FFF2-40B4-BE49-F238E27FC236}">
                  <a16:creationId xmlns="" xmlns:a16="http://schemas.microsoft.com/office/drawing/2014/main" id="{BFFF1C8C-296A-4BB6-A75D-B8C1FEFE9BD7}"/>
                </a:ext>
              </a:extLst>
            </p:cNvPr>
            <p:cNvSpPr/>
            <p:nvPr/>
          </p:nvSpPr>
          <p:spPr>
            <a:xfrm>
              <a:off x="5758072" y="1027045"/>
              <a:ext cx="1046921" cy="1046921"/>
            </a:xfrm>
            <a:prstGeom prst="diamond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仓耳羽辰体-谷力 W04" panose="02020400000000000000" pitchFamily="18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0" name="文本框 27">
            <a:extLst>
              <a:ext uri="{FF2B5EF4-FFF2-40B4-BE49-F238E27FC236}">
                <a16:creationId xmlns="" xmlns:a16="http://schemas.microsoft.com/office/drawing/2014/main" id="{69EB269F-F53B-473F-8F9A-785309CB1A0F}"/>
              </a:ext>
            </a:extLst>
          </p:cNvPr>
          <p:cNvSpPr txBox="1"/>
          <p:nvPr/>
        </p:nvSpPr>
        <p:spPr>
          <a:xfrm>
            <a:off x="2448291" y="4095191"/>
            <a:ext cx="6228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仓耳羽辰体-谷力 W04" panose="02020400000000000000" pitchFamily="18" charset="-122"/>
                <a:cs typeface="Times New Roman" panose="02020603050405020304" pitchFamily="18" charset="0"/>
              </a:rPr>
              <a:t>b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仓耳羽辰体-谷力 W04" panose="020204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21" name="文本框 22">
            <a:extLst>
              <a:ext uri="{FF2B5EF4-FFF2-40B4-BE49-F238E27FC236}">
                <a16:creationId xmlns="" xmlns:a16="http://schemas.microsoft.com/office/drawing/2014/main" id="{FD4E1FCC-DABC-4481-8FEF-77C33323CF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65631" y="2459345"/>
            <a:ext cx="5361279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文本框 34">
            <a:extLst>
              <a:ext uri="{FF2B5EF4-FFF2-40B4-BE49-F238E27FC236}">
                <a16:creationId xmlns="" xmlns:a16="http://schemas.microsoft.com/office/drawing/2014/main" id="{A8472CB3-2155-41A6-A403-0537E66838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3967" y="4063834"/>
            <a:ext cx="5855367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4" name="组合 24">
            <a:extLst>
              <a:ext uri="{FF2B5EF4-FFF2-40B4-BE49-F238E27FC236}">
                <a16:creationId xmlns="" xmlns:a16="http://schemas.microsoft.com/office/drawing/2014/main" id="{606B9F0B-AC9A-1F50-3854-60E94F1102F8}"/>
              </a:ext>
            </a:extLst>
          </p:cNvPr>
          <p:cNvGrpSpPr/>
          <p:nvPr/>
        </p:nvGrpSpPr>
        <p:grpSpPr>
          <a:xfrm>
            <a:off x="2789101" y="5211403"/>
            <a:ext cx="1048166" cy="1119809"/>
            <a:chOff x="5758072" y="954157"/>
            <a:chExt cx="1048166" cy="1119809"/>
          </a:xfrm>
          <a:solidFill>
            <a:srgbClr val="92D050"/>
          </a:solidFill>
        </p:grpSpPr>
        <p:sp>
          <p:nvSpPr>
            <p:cNvPr id="25" name="菱形 25">
              <a:extLst>
                <a:ext uri="{FF2B5EF4-FFF2-40B4-BE49-F238E27FC236}">
                  <a16:creationId xmlns="" xmlns:a16="http://schemas.microsoft.com/office/drawing/2014/main" id="{8F3D1CAC-CBC0-BE39-CE04-E2ACC438B105}"/>
                </a:ext>
              </a:extLst>
            </p:cNvPr>
            <p:cNvSpPr/>
            <p:nvPr/>
          </p:nvSpPr>
          <p:spPr>
            <a:xfrm>
              <a:off x="5759317" y="954157"/>
              <a:ext cx="1046921" cy="1046921"/>
            </a:xfrm>
            <a:prstGeom prst="diamond">
              <a:avLst/>
            </a:prstGeom>
            <a:grpFill/>
            <a:ln w="28575">
              <a:solidFill>
                <a:srgbClr val="FFC86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仓耳羽辰体-谷力 W04" panose="02020400000000000000" pitchFamily="18" charset="-122"/>
                <a:cs typeface="Times New Roman" panose="02020603050405020304" pitchFamily="18" charset="0"/>
              </a:endParaRPr>
            </a:p>
          </p:txBody>
        </p:sp>
        <p:sp>
          <p:nvSpPr>
            <p:cNvPr id="26" name="菱形 26">
              <a:extLst>
                <a:ext uri="{FF2B5EF4-FFF2-40B4-BE49-F238E27FC236}">
                  <a16:creationId xmlns="" xmlns:a16="http://schemas.microsoft.com/office/drawing/2014/main" id="{1D1B4C24-595C-6A9B-2ADB-7107856C1F05}"/>
                </a:ext>
              </a:extLst>
            </p:cNvPr>
            <p:cNvSpPr/>
            <p:nvPr/>
          </p:nvSpPr>
          <p:spPr>
            <a:xfrm>
              <a:off x="5758072" y="1027045"/>
              <a:ext cx="1046921" cy="1046921"/>
            </a:xfrm>
            <a:prstGeom prst="diamond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仓耳羽辰体-谷力 W04" panose="02020400000000000000" pitchFamily="18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7" name="文本框 27">
            <a:extLst>
              <a:ext uri="{FF2B5EF4-FFF2-40B4-BE49-F238E27FC236}">
                <a16:creationId xmlns="" xmlns:a16="http://schemas.microsoft.com/office/drawing/2014/main" id="{2E5F227C-39D8-DDE2-6D53-A675E5C81EE0}"/>
              </a:ext>
            </a:extLst>
          </p:cNvPr>
          <p:cNvSpPr txBox="1"/>
          <p:nvPr/>
        </p:nvSpPr>
        <p:spPr>
          <a:xfrm>
            <a:off x="3007759" y="5509186"/>
            <a:ext cx="6228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仓耳羽辰体-谷力 W04" panose="02020400000000000000" pitchFamily="18" charset="-122"/>
                <a:cs typeface="Times New Roman" panose="02020603050405020304" pitchFamily="18" charset="0"/>
              </a:rPr>
              <a:t>c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仓耳羽辰体-谷力 W04" panose="020204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28" name="文本框 34">
            <a:extLst>
              <a:ext uri="{FF2B5EF4-FFF2-40B4-BE49-F238E27FC236}">
                <a16:creationId xmlns="" xmlns:a16="http://schemas.microsoft.com/office/drawing/2014/main" id="{F2A2BC1E-D707-E10B-6995-AA64EF9E96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84024" y="5391403"/>
            <a:ext cx="5855367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10270190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6" grpId="0"/>
      <p:bldP spid="20" grpId="0"/>
      <p:bldP spid="21" grpId="0"/>
      <p:bldP spid="22" grpId="0"/>
      <p:bldP spid="27" grpId="0"/>
      <p:bldP spid="2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="" xmlns:a16="http://schemas.microsoft.com/office/drawing/2014/main" id="{F0FC0F70-AC76-4EA2-86EB-0B407A4ACBB5}"/>
              </a:ext>
            </a:extLst>
          </p:cNvPr>
          <p:cNvGrpSpPr/>
          <p:nvPr/>
        </p:nvGrpSpPr>
        <p:grpSpPr>
          <a:xfrm>
            <a:off x="0" y="172191"/>
            <a:ext cx="12190413" cy="831105"/>
            <a:chOff x="0" y="545208"/>
            <a:chExt cx="12190413" cy="831105"/>
          </a:xfrm>
        </p:grpSpPr>
        <p:sp>
          <p:nvSpPr>
            <p:cNvPr id="11" name="矩形 10">
              <a:extLst>
                <a:ext uri="{FF2B5EF4-FFF2-40B4-BE49-F238E27FC236}">
                  <a16:creationId xmlns="" xmlns:a16="http://schemas.microsoft.com/office/drawing/2014/main" id="{84C0791A-6676-4043-BBF1-DD2993D19C98}"/>
                </a:ext>
              </a:extLst>
            </p:cNvPr>
            <p:cNvSpPr/>
            <p:nvPr/>
          </p:nvSpPr>
          <p:spPr>
            <a:xfrm flipV="1">
              <a:off x="0" y="1330594"/>
              <a:ext cx="12190413" cy="45719"/>
            </a:xfrm>
            <a:prstGeom prst="rect">
              <a:avLst/>
            </a:prstGeom>
            <a:solidFill>
              <a:srgbClr val="3668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TextBox 8">
              <a:extLst>
                <a:ext uri="{FF2B5EF4-FFF2-40B4-BE49-F238E27FC236}">
                  <a16:creationId xmlns="" xmlns:a16="http://schemas.microsoft.com/office/drawing/2014/main" id="{E9BB0E5B-E5F4-4490-B3C7-C915B81DF5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80958" y="545208"/>
              <a:ext cx="8228495" cy="6771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 eaLnBrk="1" hangingPunct="1"/>
              <a:r>
                <a:rPr lang="en-US" altLang="zh-CN" sz="4400" b="1" dirty="0" smtClean="0">
                  <a:solidFill>
                    <a:srgbClr val="366896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a. </a:t>
              </a:r>
              <a:r>
                <a:rPr lang="en-US" altLang="zh-CN" sz="4400" b="1" dirty="0" err="1">
                  <a:solidFill>
                    <a:srgbClr val="366896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Xác</a:t>
              </a:r>
              <a:r>
                <a:rPr lang="en-US" altLang="zh-CN" sz="4400" b="1" dirty="0">
                  <a:solidFill>
                    <a:srgbClr val="366896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4400" b="1" dirty="0" err="1">
                  <a:solidFill>
                    <a:srgbClr val="366896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định</a:t>
              </a:r>
              <a:r>
                <a:rPr lang="en-US" altLang="zh-CN" sz="4400" b="1" dirty="0">
                  <a:solidFill>
                    <a:srgbClr val="366896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4400" b="1" dirty="0" err="1">
                  <a:solidFill>
                    <a:srgbClr val="366896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mục</a:t>
              </a:r>
              <a:r>
                <a:rPr lang="en-US" altLang="zh-CN" sz="4400" b="1" dirty="0">
                  <a:solidFill>
                    <a:srgbClr val="366896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4400" b="1" dirty="0" err="1">
                  <a:solidFill>
                    <a:srgbClr val="366896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đích</a:t>
              </a:r>
              <a:r>
                <a:rPr lang="en-US" altLang="zh-CN" sz="4400" b="1" dirty="0">
                  <a:solidFill>
                    <a:srgbClr val="366896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, </a:t>
              </a:r>
              <a:r>
                <a:rPr lang="en-US" altLang="zh-CN" sz="4400" b="1" dirty="0" err="1">
                  <a:solidFill>
                    <a:srgbClr val="366896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người</a:t>
              </a:r>
              <a:r>
                <a:rPr lang="en-US" altLang="zh-CN" sz="4400" b="1" dirty="0">
                  <a:solidFill>
                    <a:srgbClr val="366896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4400" b="1" dirty="0" err="1">
                  <a:solidFill>
                    <a:srgbClr val="366896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đọc</a:t>
              </a:r>
              <a:endParaRPr lang="zh-CN" altLang="en-US" sz="4400" b="1" dirty="0">
                <a:solidFill>
                  <a:srgbClr val="366896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</p:grpSp>
      <p:sp>
        <p:nvSpPr>
          <p:cNvPr id="14" name="任意多边形 116">
            <a:extLst>
              <a:ext uri="{FF2B5EF4-FFF2-40B4-BE49-F238E27FC236}">
                <a16:creationId xmlns="" xmlns:a16="http://schemas.microsoft.com/office/drawing/2014/main" id="{7CB934D5-C536-45E0-88F2-81DB842D6475}"/>
              </a:ext>
            </a:extLst>
          </p:cNvPr>
          <p:cNvSpPr>
            <a:spLocks/>
          </p:cNvSpPr>
          <p:nvPr/>
        </p:nvSpPr>
        <p:spPr bwMode="auto">
          <a:xfrm>
            <a:off x="4974377" y="1421200"/>
            <a:ext cx="1120830" cy="1120830"/>
          </a:xfrm>
          <a:custGeom>
            <a:avLst/>
            <a:gdLst>
              <a:gd name="connsiteX0" fmla="*/ 1141709 w 2279650"/>
              <a:gd name="connsiteY0" fmla="*/ 173038 h 2274888"/>
              <a:gd name="connsiteX1" fmla="*/ 813858 w 2279650"/>
              <a:gd name="connsiteY1" fmla="*/ 391536 h 2274888"/>
              <a:gd name="connsiteX2" fmla="*/ 648049 w 2279650"/>
              <a:gd name="connsiteY2" fmla="*/ 670310 h 2274888"/>
              <a:gd name="connsiteX3" fmla="*/ 354113 w 2279650"/>
              <a:gd name="connsiteY3" fmla="*/ 851136 h 2274888"/>
              <a:gd name="connsiteX4" fmla="*/ 161925 w 2279650"/>
              <a:gd name="connsiteY4" fmla="*/ 1137445 h 2274888"/>
              <a:gd name="connsiteX5" fmla="*/ 354113 w 2279650"/>
              <a:gd name="connsiteY5" fmla="*/ 1423753 h 2274888"/>
              <a:gd name="connsiteX6" fmla="*/ 648049 w 2279650"/>
              <a:gd name="connsiteY6" fmla="*/ 1608346 h 2274888"/>
              <a:gd name="connsiteX7" fmla="*/ 813858 w 2279650"/>
              <a:gd name="connsiteY7" fmla="*/ 1883353 h 2274888"/>
              <a:gd name="connsiteX8" fmla="*/ 1141709 w 2279650"/>
              <a:gd name="connsiteY8" fmla="*/ 2101851 h 2274888"/>
              <a:gd name="connsiteX9" fmla="*/ 1469560 w 2279650"/>
              <a:gd name="connsiteY9" fmla="*/ 1883353 h 2274888"/>
              <a:gd name="connsiteX10" fmla="*/ 1635370 w 2279650"/>
              <a:gd name="connsiteY10" fmla="*/ 1608346 h 2274888"/>
              <a:gd name="connsiteX11" fmla="*/ 1925537 w 2279650"/>
              <a:gd name="connsiteY11" fmla="*/ 1423753 h 2274888"/>
              <a:gd name="connsiteX12" fmla="*/ 2117725 w 2279650"/>
              <a:gd name="connsiteY12" fmla="*/ 1137445 h 2274888"/>
              <a:gd name="connsiteX13" fmla="*/ 1925537 w 2279650"/>
              <a:gd name="connsiteY13" fmla="*/ 851136 h 2274888"/>
              <a:gd name="connsiteX14" fmla="*/ 1635370 w 2279650"/>
              <a:gd name="connsiteY14" fmla="*/ 670310 h 2274888"/>
              <a:gd name="connsiteX15" fmla="*/ 1469560 w 2279650"/>
              <a:gd name="connsiteY15" fmla="*/ 391536 h 2274888"/>
              <a:gd name="connsiteX16" fmla="*/ 1141709 w 2279650"/>
              <a:gd name="connsiteY16" fmla="*/ 173038 h 2274888"/>
              <a:gd name="connsiteX17" fmla="*/ 1141709 w 2279650"/>
              <a:gd name="connsiteY17" fmla="*/ 0 h 2274888"/>
              <a:gd name="connsiteX18" fmla="*/ 1578799 w 2279650"/>
              <a:gd name="connsiteY18" fmla="*/ 350273 h 2274888"/>
              <a:gd name="connsiteX19" fmla="*/ 1721984 w 2279650"/>
              <a:gd name="connsiteY19" fmla="*/ 591320 h 2274888"/>
              <a:gd name="connsiteX20" fmla="*/ 2087481 w 2279650"/>
              <a:gd name="connsiteY20" fmla="*/ 896396 h 2274888"/>
              <a:gd name="connsiteX21" fmla="*/ 2279650 w 2279650"/>
              <a:gd name="connsiteY21" fmla="*/ 1137444 h 2274888"/>
              <a:gd name="connsiteX22" fmla="*/ 2087481 w 2279650"/>
              <a:gd name="connsiteY22" fmla="*/ 1378492 h 2274888"/>
              <a:gd name="connsiteX23" fmla="*/ 1721984 w 2279650"/>
              <a:gd name="connsiteY23" fmla="*/ 1683568 h 2274888"/>
              <a:gd name="connsiteX24" fmla="*/ 1578799 w 2279650"/>
              <a:gd name="connsiteY24" fmla="*/ 1928382 h 2274888"/>
              <a:gd name="connsiteX25" fmla="*/ 1141709 w 2279650"/>
              <a:gd name="connsiteY25" fmla="*/ 2274888 h 2274888"/>
              <a:gd name="connsiteX26" fmla="*/ 700851 w 2279650"/>
              <a:gd name="connsiteY26" fmla="*/ 1928382 h 2274888"/>
              <a:gd name="connsiteX27" fmla="*/ 557667 w 2279650"/>
              <a:gd name="connsiteY27" fmla="*/ 1683568 h 2274888"/>
              <a:gd name="connsiteX28" fmla="*/ 195937 w 2279650"/>
              <a:gd name="connsiteY28" fmla="*/ 1378492 h 2274888"/>
              <a:gd name="connsiteX29" fmla="*/ 0 w 2279650"/>
              <a:gd name="connsiteY29" fmla="*/ 1137444 h 2274888"/>
              <a:gd name="connsiteX30" fmla="*/ 195937 w 2279650"/>
              <a:gd name="connsiteY30" fmla="*/ 896396 h 2274888"/>
              <a:gd name="connsiteX31" fmla="*/ 557667 w 2279650"/>
              <a:gd name="connsiteY31" fmla="*/ 591320 h 2274888"/>
              <a:gd name="connsiteX32" fmla="*/ 700851 w 2279650"/>
              <a:gd name="connsiteY32" fmla="*/ 350273 h 2274888"/>
              <a:gd name="connsiteX33" fmla="*/ 1141709 w 2279650"/>
              <a:gd name="connsiteY33" fmla="*/ 0 h 2274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2279650" h="2274888">
                <a:moveTo>
                  <a:pt x="1141709" y="173038"/>
                </a:moveTo>
                <a:cubicBezTo>
                  <a:pt x="1039962" y="289822"/>
                  <a:pt x="957058" y="289822"/>
                  <a:pt x="813858" y="391536"/>
                </a:cubicBezTo>
                <a:cubicBezTo>
                  <a:pt x="670659" y="493251"/>
                  <a:pt x="648049" y="670310"/>
                  <a:pt x="648049" y="670310"/>
                </a:cubicBezTo>
                <a:cubicBezTo>
                  <a:pt x="648049" y="670310"/>
                  <a:pt x="455860" y="696681"/>
                  <a:pt x="354113" y="851136"/>
                </a:cubicBezTo>
                <a:cubicBezTo>
                  <a:pt x="256135" y="1001825"/>
                  <a:pt x="237293" y="1103540"/>
                  <a:pt x="161925" y="1137445"/>
                </a:cubicBezTo>
                <a:cubicBezTo>
                  <a:pt x="237293" y="1171350"/>
                  <a:pt x="256135" y="1273064"/>
                  <a:pt x="354113" y="1423753"/>
                </a:cubicBezTo>
                <a:cubicBezTo>
                  <a:pt x="455860" y="1578209"/>
                  <a:pt x="648049" y="1608346"/>
                  <a:pt x="648049" y="1608346"/>
                </a:cubicBezTo>
                <a:cubicBezTo>
                  <a:pt x="648049" y="1608346"/>
                  <a:pt x="670659" y="1781638"/>
                  <a:pt x="813858" y="1883353"/>
                </a:cubicBezTo>
                <a:cubicBezTo>
                  <a:pt x="957058" y="1988835"/>
                  <a:pt x="1039962" y="1988835"/>
                  <a:pt x="1141709" y="2101851"/>
                </a:cubicBezTo>
                <a:cubicBezTo>
                  <a:pt x="1243456" y="1988835"/>
                  <a:pt x="1326361" y="1988835"/>
                  <a:pt x="1469560" y="1883353"/>
                </a:cubicBezTo>
                <a:cubicBezTo>
                  <a:pt x="1612759" y="1781638"/>
                  <a:pt x="1635370" y="1608346"/>
                  <a:pt x="1635370" y="1608346"/>
                </a:cubicBezTo>
                <a:cubicBezTo>
                  <a:pt x="1635370" y="1608346"/>
                  <a:pt x="1823790" y="1578209"/>
                  <a:pt x="1925537" y="1423753"/>
                </a:cubicBezTo>
                <a:cubicBezTo>
                  <a:pt x="2027283" y="1273064"/>
                  <a:pt x="2046125" y="1171350"/>
                  <a:pt x="2117725" y="1137445"/>
                </a:cubicBezTo>
                <a:cubicBezTo>
                  <a:pt x="2046125" y="1103540"/>
                  <a:pt x="2027283" y="1001825"/>
                  <a:pt x="1925537" y="851136"/>
                </a:cubicBezTo>
                <a:cubicBezTo>
                  <a:pt x="1823790" y="696681"/>
                  <a:pt x="1635370" y="670310"/>
                  <a:pt x="1635370" y="670310"/>
                </a:cubicBezTo>
                <a:cubicBezTo>
                  <a:pt x="1635370" y="670310"/>
                  <a:pt x="1612759" y="493251"/>
                  <a:pt x="1469560" y="391536"/>
                </a:cubicBezTo>
                <a:cubicBezTo>
                  <a:pt x="1326361" y="289822"/>
                  <a:pt x="1243456" y="289822"/>
                  <a:pt x="1141709" y="173038"/>
                </a:cubicBezTo>
                <a:close/>
                <a:moveTo>
                  <a:pt x="1141709" y="0"/>
                </a:moveTo>
                <a:cubicBezTo>
                  <a:pt x="1228373" y="180786"/>
                  <a:pt x="1439382" y="252347"/>
                  <a:pt x="1578799" y="350273"/>
                </a:cubicBezTo>
                <a:cubicBezTo>
                  <a:pt x="1718216" y="444432"/>
                  <a:pt x="1721984" y="591320"/>
                  <a:pt x="1721984" y="591320"/>
                </a:cubicBezTo>
                <a:cubicBezTo>
                  <a:pt x="1721984" y="591320"/>
                  <a:pt x="1929225" y="651582"/>
                  <a:pt x="2087481" y="896396"/>
                </a:cubicBezTo>
                <a:cubicBezTo>
                  <a:pt x="2241970" y="1141211"/>
                  <a:pt x="2189218" y="1114846"/>
                  <a:pt x="2279650" y="1137444"/>
                </a:cubicBezTo>
                <a:cubicBezTo>
                  <a:pt x="2189218" y="1160042"/>
                  <a:pt x="2241970" y="1133678"/>
                  <a:pt x="2087481" y="1378492"/>
                </a:cubicBezTo>
                <a:cubicBezTo>
                  <a:pt x="1929225" y="1623306"/>
                  <a:pt x="1721984" y="1683568"/>
                  <a:pt x="1721984" y="1683568"/>
                </a:cubicBezTo>
                <a:cubicBezTo>
                  <a:pt x="1721984" y="1683568"/>
                  <a:pt x="1718216" y="1830456"/>
                  <a:pt x="1578799" y="1928382"/>
                </a:cubicBezTo>
                <a:cubicBezTo>
                  <a:pt x="1439382" y="2022541"/>
                  <a:pt x="1228373" y="2094102"/>
                  <a:pt x="1141709" y="2274888"/>
                </a:cubicBezTo>
                <a:cubicBezTo>
                  <a:pt x="1051277" y="2094102"/>
                  <a:pt x="840268" y="2022541"/>
                  <a:pt x="700851" y="1928382"/>
                </a:cubicBezTo>
                <a:cubicBezTo>
                  <a:pt x="565203" y="1830456"/>
                  <a:pt x="557667" y="1683568"/>
                  <a:pt x="557667" y="1683568"/>
                </a:cubicBezTo>
                <a:cubicBezTo>
                  <a:pt x="557667" y="1683568"/>
                  <a:pt x="350426" y="1623306"/>
                  <a:pt x="195937" y="1378492"/>
                </a:cubicBezTo>
                <a:cubicBezTo>
                  <a:pt x="37680" y="1133678"/>
                  <a:pt x="94200" y="1160042"/>
                  <a:pt x="0" y="1137444"/>
                </a:cubicBezTo>
                <a:cubicBezTo>
                  <a:pt x="94200" y="1114846"/>
                  <a:pt x="37680" y="1141211"/>
                  <a:pt x="195937" y="896396"/>
                </a:cubicBezTo>
                <a:cubicBezTo>
                  <a:pt x="350426" y="651582"/>
                  <a:pt x="557667" y="591320"/>
                  <a:pt x="557667" y="591320"/>
                </a:cubicBezTo>
                <a:cubicBezTo>
                  <a:pt x="557667" y="591320"/>
                  <a:pt x="565203" y="444432"/>
                  <a:pt x="700851" y="350273"/>
                </a:cubicBezTo>
                <a:cubicBezTo>
                  <a:pt x="840268" y="252347"/>
                  <a:pt x="1051277" y="180786"/>
                  <a:pt x="1141709" y="0"/>
                </a:cubicBezTo>
                <a:close/>
              </a:path>
            </a:pathLst>
          </a:custGeom>
          <a:solidFill>
            <a:srgbClr val="7CC9C9"/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01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小考拉体" panose="02000503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5" name="矩形 10">
            <a:extLst>
              <a:ext uri="{FF2B5EF4-FFF2-40B4-BE49-F238E27FC236}">
                <a16:creationId xmlns="" xmlns:a16="http://schemas.microsoft.com/office/drawing/2014/main" id="{FB8BF447-B836-454B-ABF4-80254144DE9E}"/>
              </a:ext>
            </a:extLst>
          </p:cNvPr>
          <p:cNvSpPr/>
          <p:nvPr/>
        </p:nvSpPr>
        <p:spPr>
          <a:xfrm>
            <a:off x="6095206" y="1566117"/>
            <a:ext cx="609520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6" name="任意多边形 121">
            <a:extLst>
              <a:ext uri="{FF2B5EF4-FFF2-40B4-BE49-F238E27FC236}">
                <a16:creationId xmlns="" xmlns:a16="http://schemas.microsoft.com/office/drawing/2014/main" id="{D0DE41FB-66C5-4D42-8596-0028A8E03891}"/>
              </a:ext>
            </a:extLst>
          </p:cNvPr>
          <p:cNvSpPr>
            <a:spLocks/>
          </p:cNvSpPr>
          <p:nvPr/>
        </p:nvSpPr>
        <p:spPr bwMode="auto">
          <a:xfrm>
            <a:off x="5022837" y="3228455"/>
            <a:ext cx="1120830" cy="1120830"/>
          </a:xfrm>
          <a:custGeom>
            <a:avLst/>
            <a:gdLst>
              <a:gd name="connsiteX0" fmla="*/ 1141709 w 2279650"/>
              <a:gd name="connsiteY0" fmla="*/ 173038 h 2274888"/>
              <a:gd name="connsiteX1" fmla="*/ 813858 w 2279650"/>
              <a:gd name="connsiteY1" fmla="*/ 391536 h 2274888"/>
              <a:gd name="connsiteX2" fmla="*/ 648049 w 2279650"/>
              <a:gd name="connsiteY2" fmla="*/ 670310 h 2274888"/>
              <a:gd name="connsiteX3" fmla="*/ 354113 w 2279650"/>
              <a:gd name="connsiteY3" fmla="*/ 851136 h 2274888"/>
              <a:gd name="connsiteX4" fmla="*/ 161925 w 2279650"/>
              <a:gd name="connsiteY4" fmla="*/ 1137445 h 2274888"/>
              <a:gd name="connsiteX5" fmla="*/ 354113 w 2279650"/>
              <a:gd name="connsiteY5" fmla="*/ 1423753 h 2274888"/>
              <a:gd name="connsiteX6" fmla="*/ 648049 w 2279650"/>
              <a:gd name="connsiteY6" fmla="*/ 1608346 h 2274888"/>
              <a:gd name="connsiteX7" fmla="*/ 813858 w 2279650"/>
              <a:gd name="connsiteY7" fmla="*/ 1883353 h 2274888"/>
              <a:gd name="connsiteX8" fmla="*/ 1141709 w 2279650"/>
              <a:gd name="connsiteY8" fmla="*/ 2101851 h 2274888"/>
              <a:gd name="connsiteX9" fmla="*/ 1469560 w 2279650"/>
              <a:gd name="connsiteY9" fmla="*/ 1883353 h 2274888"/>
              <a:gd name="connsiteX10" fmla="*/ 1635370 w 2279650"/>
              <a:gd name="connsiteY10" fmla="*/ 1608346 h 2274888"/>
              <a:gd name="connsiteX11" fmla="*/ 1925537 w 2279650"/>
              <a:gd name="connsiteY11" fmla="*/ 1423753 h 2274888"/>
              <a:gd name="connsiteX12" fmla="*/ 2117725 w 2279650"/>
              <a:gd name="connsiteY12" fmla="*/ 1137445 h 2274888"/>
              <a:gd name="connsiteX13" fmla="*/ 1925537 w 2279650"/>
              <a:gd name="connsiteY13" fmla="*/ 851136 h 2274888"/>
              <a:gd name="connsiteX14" fmla="*/ 1635370 w 2279650"/>
              <a:gd name="connsiteY14" fmla="*/ 670310 h 2274888"/>
              <a:gd name="connsiteX15" fmla="*/ 1469560 w 2279650"/>
              <a:gd name="connsiteY15" fmla="*/ 391536 h 2274888"/>
              <a:gd name="connsiteX16" fmla="*/ 1141709 w 2279650"/>
              <a:gd name="connsiteY16" fmla="*/ 173038 h 2274888"/>
              <a:gd name="connsiteX17" fmla="*/ 1141709 w 2279650"/>
              <a:gd name="connsiteY17" fmla="*/ 0 h 2274888"/>
              <a:gd name="connsiteX18" fmla="*/ 1578799 w 2279650"/>
              <a:gd name="connsiteY18" fmla="*/ 350273 h 2274888"/>
              <a:gd name="connsiteX19" fmla="*/ 1721984 w 2279650"/>
              <a:gd name="connsiteY19" fmla="*/ 591320 h 2274888"/>
              <a:gd name="connsiteX20" fmla="*/ 2087481 w 2279650"/>
              <a:gd name="connsiteY20" fmla="*/ 896396 h 2274888"/>
              <a:gd name="connsiteX21" fmla="*/ 2279650 w 2279650"/>
              <a:gd name="connsiteY21" fmla="*/ 1137444 h 2274888"/>
              <a:gd name="connsiteX22" fmla="*/ 2087481 w 2279650"/>
              <a:gd name="connsiteY22" fmla="*/ 1378492 h 2274888"/>
              <a:gd name="connsiteX23" fmla="*/ 1721984 w 2279650"/>
              <a:gd name="connsiteY23" fmla="*/ 1683568 h 2274888"/>
              <a:gd name="connsiteX24" fmla="*/ 1578799 w 2279650"/>
              <a:gd name="connsiteY24" fmla="*/ 1928382 h 2274888"/>
              <a:gd name="connsiteX25" fmla="*/ 1141709 w 2279650"/>
              <a:gd name="connsiteY25" fmla="*/ 2274888 h 2274888"/>
              <a:gd name="connsiteX26" fmla="*/ 700851 w 2279650"/>
              <a:gd name="connsiteY26" fmla="*/ 1928382 h 2274888"/>
              <a:gd name="connsiteX27" fmla="*/ 557667 w 2279650"/>
              <a:gd name="connsiteY27" fmla="*/ 1683568 h 2274888"/>
              <a:gd name="connsiteX28" fmla="*/ 195937 w 2279650"/>
              <a:gd name="connsiteY28" fmla="*/ 1378492 h 2274888"/>
              <a:gd name="connsiteX29" fmla="*/ 0 w 2279650"/>
              <a:gd name="connsiteY29" fmla="*/ 1137444 h 2274888"/>
              <a:gd name="connsiteX30" fmla="*/ 195937 w 2279650"/>
              <a:gd name="connsiteY30" fmla="*/ 896396 h 2274888"/>
              <a:gd name="connsiteX31" fmla="*/ 557667 w 2279650"/>
              <a:gd name="connsiteY31" fmla="*/ 591320 h 2274888"/>
              <a:gd name="connsiteX32" fmla="*/ 700851 w 2279650"/>
              <a:gd name="connsiteY32" fmla="*/ 350273 h 2274888"/>
              <a:gd name="connsiteX33" fmla="*/ 1141709 w 2279650"/>
              <a:gd name="connsiteY33" fmla="*/ 0 h 2274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2279650" h="2274888">
                <a:moveTo>
                  <a:pt x="1141709" y="173038"/>
                </a:moveTo>
                <a:cubicBezTo>
                  <a:pt x="1039962" y="289822"/>
                  <a:pt x="957058" y="289822"/>
                  <a:pt x="813858" y="391536"/>
                </a:cubicBezTo>
                <a:cubicBezTo>
                  <a:pt x="670659" y="493251"/>
                  <a:pt x="648049" y="670310"/>
                  <a:pt x="648049" y="670310"/>
                </a:cubicBezTo>
                <a:cubicBezTo>
                  <a:pt x="648049" y="670310"/>
                  <a:pt x="455860" y="696681"/>
                  <a:pt x="354113" y="851136"/>
                </a:cubicBezTo>
                <a:cubicBezTo>
                  <a:pt x="256135" y="1001825"/>
                  <a:pt x="237293" y="1103540"/>
                  <a:pt x="161925" y="1137445"/>
                </a:cubicBezTo>
                <a:cubicBezTo>
                  <a:pt x="237293" y="1171350"/>
                  <a:pt x="256135" y="1273064"/>
                  <a:pt x="354113" y="1423753"/>
                </a:cubicBezTo>
                <a:cubicBezTo>
                  <a:pt x="455860" y="1578209"/>
                  <a:pt x="648049" y="1608346"/>
                  <a:pt x="648049" y="1608346"/>
                </a:cubicBezTo>
                <a:cubicBezTo>
                  <a:pt x="648049" y="1608346"/>
                  <a:pt x="670659" y="1781638"/>
                  <a:pt x="813858" y="1883353"/>
                </a:cubicBezTo>
                <a:cubicBezTo>
                  <a:pt x="957058" y="1988835"/>
                  <a:pt x="1039962" y="1988835"/>
                  <a:pt x="1141709" y="2101851"/>
                </a:cubicBezTo>
                <a:cubicBezTo>
                  <a:pt x="1243456" y="1988835"/>
                  <a:pt x="1326361" y="1988835"/>
                  <a:pt x="1469560" y="1883353"/>
                </a:cubicBezTo>
                <a:cubicBezTo>
                  <a:pt x="1612759" y="1781638"/>
                  <a:pt x="1635370" y="1608346"/>
                  <a:pt x="1635370" y="1608346"/>
                </a:cubicBezTo>
                <a:cubicBezTo>
                  <a:pt x="1635370" y="1608346"/>
                  <a:pt x="1823790" y="1578209"/>
                  <a:pt x="1925537" y="1423753"/>
                </a:cubicBezTo>
                <a:cubicBezTo>
                  <a:pt x="2027283" y="1273064"/>
                  <a:pt x="2046125" y="1171350"/>
                  <a:pt x="2117725" y="1137445"/>
                </a:cubicBezTo>
                <a:cubicBezTo>
                  <a:pt x="2046125" y="1103540"/>
                  <a:pt x="2027283" y="1001825"/>
                  <a:pt x="1925537" y="851136"/>
                </a:cubicBezTo>
                <a:cubicBezTo>
                  <a:pt x="1823790" y="696681"/>
                  <a:pt x="1635370" y="670310"/>
                  <a:pt x="1635370" y="670310"/>
                </a:cubicBezTo>
                <a:cubicBezTo>
                  <a:pt x="1635370" y="670310"/>
                  <a:pt x="1612759" y="493251"/>
                  <a:pt x="1469560" y="391536"/>
                </a:cubicBezTo>
                <a:cubicBezTo>
                  <a:pt x="1326361" y="289822"/>
                  <a:pt x="1243456" y="289822"/>
                  <a:pt x="1141709" y="173038"/>
                </a:cubicBezTo>
                <a:close/>
                <a:moveTo>
                  <a:pt x="1141709" y="0"/>
                </a:moveTo>
                <a:cubicBezTo>
                  <a:pt x="1228373" y="180786"/>
                  <a:pt x="1439382" y="252347"/>
                  <a:pt x="1578799" y="350273"/>
                </a:cubicBezTo>
                <a:cubicBezTo>
                  <a:pt x="1718216" y="444432"/>
                  <a:pt x="1721984" y="591320"/>
                  <a:pt x="1721984" y="591320"/>
                </a:cubicBezTo>
                <a:cubicBezTo>
                  <a:pt x="1721984" y="591320"/>
                  <a:pt x="1929225" y="651582"/>
                  <a:pt x="2087481" y="896396"/>
                </a:cubicBezTo>
                <a:cubicBezTo>
                  <a:pt x="2241970" y="1141211"/>
                  <a:pt x="2189218" y="1114846"/>
                  <a:pt x="2279650" y="1137444"/>
                </a:cubicBezTo>
                <a:cubicBezTo>
                  <a:pt x="2189218" y="1160042"/>
                  <a:pt x="2241970" y="1133678"/>
                  <a:pt x="2087481" y="1378492"/>
                </a:cubicBezTo>
                <a:cubicBezTo>
                  <a:pt x="1929225" y="1623306"/>
                  <a:pt x="1721984" y="1683568"/>
                  <a:pt x="1721984" y="1683568"/>
                </a:cubicBezTo>
                <a:cubicBezTo>
                  <a:pt x="1721984" y="1683568"/>
                  <a:pt x="1718216" y="1830456"/>
                  <a:pt x="1578799" y="1928382"/>
                </a:cubicBezTo>
                <a:cubicBezTo>
                  <a:pt x="1439382" y="2022541"/>
                  <a:pt x="1228373" y="2094102"/>
                  <a:pt x="1141709" y="2274888"/>
                </a:cubicBezTo>
                <a:cubicBezTo>
                  <a:pt x="1051277" y="2094102"/>
                  <a:pt x="840268" y="2022541"/>
                  <a:pt x="700851" y="1928382"/>
                </a:cubicBezTo>
                <a:cubicBezTo>
                  <a:pt x="565203" y="1830456"/>
                  <a:pt x="557667" y="1683568"/>
                  <a:pt x="557667" y="1683568"/>
                </a:cubicBezTo>
                <a:cubicBezTo>
                  <a:pt x="557667" y="1683568"/>
                  <a:pt x="350426" y="1623306"/>
                  <a:pt x="195937" y="1378492"/>
                </a:cubicBezTo>
                <a:cubicBezTo>
                  <a:pt x="37680" y="1133678"/>
                  <a:pt x="94200" y="1160042"/>
                  <a:pt x="0" y="1137444"/>
                </a:cubicBezTo>
                <a:cubicBezTo>
                  <a:pt x="94200" y="1114846"/>
                  <a:pt x="37680" y="1141211"/>
                  <a:pt x="195937" y="896396"/>
                </a:cubicBezTo>
                <a:cubicBezTo>
                  <a:pt x="350426" y="651582"/>
                  <a:pt x="557667" y="591320"/>
                  <a:pt x="557667" y="591320"/>
                </a:cubicBezTo>
                <a:cubicBezTo>
                  <a:pt x="557667" y="591320"/>
                  <a:pt x="565203" y="444432"/>
                  <a:pt x="700851" y="350273"/>
                </a:cubicBezTo>
                <a:cubicBezTo>
                  <a:pt x="840268" y="252347"/>
                  <a:pt x="1051277" y="180786"/>
                  <a:pt x="1141709" y="0"/>
                </a:cubicBezTo>
                <a:close/>
              </a:path>
            </a:pathLst>
          </a:custGeom>
          <a:solidFill>
            <a:srgbClr val="7CC9C9"/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02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小考拉体" panose="02000503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7" name="矩形 12">
            <a:extLst>
              <a:ext uri="{FF2B5EF4-FFF2-40B4-BE49-F238E27FC236}">
                <a16:creationId xmlns="" xmlns:a16="http://schemas.microsoft.com/office/drawing/2014/main" id="{BDF177C2-E46B-4CDC-9C11-69EBCFD8DB56}"/>
              </a:ext>
            </a:extLst>
          </p:cNvPr>
          <p:cNvSpPr/>
          <p:nvPr/>
        </p:nvSpPr>
        <p:spPr>
          <a:xfrm>
            <a:off x="6251483" y="3444483"/>
            <a:ext cx="593893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图片 15">
            <a:extLst>
              <a:ext uri="{FF2B5EF4-FFF2-40B4-BE49-F238E27FC236}">
                <a16:creationId xmlns="" xmlns:a16="http://schemas.microsoft.com/office/drawing/2014/main" id="{0679C2B1-02DC-40FE-983A-13E694F978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7227" y="1776133"/>
            <a:ext cx="3792157" cy="37921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3588787619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5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16" grpId="0" animBg="1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F1A22B17-46AB-4F77-BE62-207AEFC3BF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-1" y="89415"/>
            <a:ext cx="12190413" cy="6857107"/>
          </a:xfrm>
          <a:prstGeom prst="rect">
            <a:avLst/>
          </a:prstGeom>
        </p:spPr>
      </p:pic>
      <p:sp>
        <p:nvSpPr>
          <p:cNvPr id="11" name="椭圆 11">
            <a:extLst>
              <a:ext uri="{FF2B5EF4-FFF2-40B4-BE49-F238E27FC236}">
                <a16:creationId xmlns="" xmlns:a16="http://schemas.microsoft.com/office/drawing/2014/main" id="{9BC7E6FA-528F-45B6-8B18-804E1C35FC90}"/>
              </a:ext>
            </a:extLst>
          </p:cNvPr>
          <p:cNvSpPr/>
          <p:nvPr/>
        </p:nvSpPr>
        <p:spPr>
          <a:xfrm>
            <a:off x="1939637" y="2221010"/>
            <a:ext cx="1733762" cy="1224056"/>
          </a:xfrm>
          <a:prstGeom prst="ellipse">
            <a:avLst/>
          </a:prstGeom>
          <a:solidFill>
            <a:srgbClr val="3668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4800" noProof="1">
                <a:latin typeface="华文新魏" panose="02010800040101010101" pitchFamily="2" charset="-122"/>
                <a:ea typeface="华文新魏" panose="02010800040101010101" pitchFamily="2" charset="-122"/>
              </a:rPr>
              <a:t>1</a:t>
            </a:r>
            <a:endParaRPr lang="zh-CN" altLang="en-US" sz="4800" noProof="1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grpSp>
        <p:nvGrpSpPr>
          <p:cNvPr id="12" name="组合 13">
            <a:extLst>
              <a:ext uri="{FF2B5EF4-FFF2-40B4-BE49-F238E27FC236}">
                <a16:creationId xmlns="" xmlns:a16="http://schemas.microsoft.com/office/drawing/2014/main" id="{EA902CD6-C1D2-4103-BDED-265EB3CC792E}"/>
              </a:ext>
            </a:extLst>
          </p:cNvPr>
          <p:cNvGrpSpPr/>
          <p:nvPr/>
        </p:nvGrpSpPr>
        <p:grpSpPr>
          <a:xfrm>
            <a:off x="4017818" y="2009304"/>
            <a:ext cx="6571827" cy="3693319"/>
            <a:chOff x="4953000" y="1926738"/>
            <a:chExt cx="4157384" cy="3693319"/>
          </a:xfrm>
        </p:grpSpPr>
        <p:sp>
          <p:nvSpPr>
            <p:cNvPr id="13" name="矩形 14">
              <a:extLst>
                <a:ext uri="{FF2B5EF4-FFF2-40B4-BE49-F238E27FC236}">
                  <a16:creationId xmlns="" xmlns:a16="http://schemas.microsoft.com/office/drawing/2014/main" id="{AB75DB16-C788-4C32-A358-27914BC2E908}"/>
                </a:ext>
              </a:extLst>
            </p:cNvPr>
            <p:cNvSpPr/>
            <p:nvPr/>
          </p:nvSpPr>
          <p:spPr>
            <a:xfrm>
              <a:off x="4953000" y="1926738"/>
              <a:ext cx="4157384" cy="3693319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 eaLnBrk="1" hangingPunct="1">
                <a:defRPr/>
              </a:pPr>
              <a:r>
                <a:rPr lang="en-US" altLang="zh-CN" sz="6000" b="1" noProof="1" smtClean="0">
                  <a:solidFill>
                    <a:srgbClr val="366896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HOẠT ĐỘNG KHỞI ĐỘNG</a:t>
              </a:r>
              <a:endParaRPr lang="zh-CN" altLang="en-US" sz="6000" b="1" noProof="1">
                <a:solidFill>
                  <a:srgbClr val="366896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  <p:cxnSp>
          <p:nvCxnSpPr>
            <p:cNvPr id="14" name="直接连接符 15">
              <a:extLst>
                <a:ext uri="{FF2B5EF4-FFF2-40B4-BE49-F238E27FC236}">
                  <a16:creationId xmlns="" xmlns:a16="http://schemas.microsoft.com/office/drawing/2014/main" id="{BE873137-ECFA-4152-B1C5-F84B44CF3FE9}"/>
                </a:ext>
              </a:extLst>
            </p:cNvPr>
            <p:cNvCxnSpPr>
              <a:cxnSpLocks/>
            </p:cNvCxnSpPr>
            <p:nvPr/>
          </p:nvCxnSpPr>
          <p:spPr>
            <a:xfrm>
              <a:off x="4953000" y="2894312"/>
              <a:ext cx="3314700" cy="0"/>
            </a:xfrm>
            <a:prstGeom prst="line">
              <a:avLst/>
            </a:prstGeom>
            <a:ln w="12700">
              <a:solidFill>
                <a:srgbClr val="36689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" name="图片 3">
            <a:extLst>
              <a:ext uri="{FF2B5EF4-FFF2-40B4-BE49-F238E27FC236}">
                <a16:creationId xmlns="" xmlns:a16="http://schemas.microsoft.com/office/drawing/2014/main" id="{36559B4B-6097-4ACA-A5F1-4AFF5798F74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83500" b="67837"/>
          <a:stretch>
            <a:fillRect/>
          </a:stretch>
        </p:blipFill>
        <p:spPr>
          <a:xfrm>
            <a:off x="9531927" y="1035367"/>
            <a:ext cx="1731818" cy="1947873"/>
          </a:xfrm>
          <a:prstGeom prst="rect">
            <a:avLst/>
          </a:prstGeom>
        </p:spPr>
      </p:pic>
      <p:pic>
        <p:nvPicPr>
          <p:cNvPr id="19" name="图片 14">
            <a:extLst>
              <a:ext uri="{FF2B5EF4-FFF2-40B4-BE49-F238E27FC236}">
                <a16:creationId xmlns="" xmlns:a16="http://schemas.microsoft.com/office/drawing/2014/main" id="{23E32D04-AA65-425B-9FAE-4C12CD2A9DD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916201">
            <a:off x="7482845" y="4433731"/>
            <a:ext cx="2068340" cy="1328053"/>
          </a:xfrm>
          <a:prstGeom prst="rect">
            <a:avLst/>
          </a:prstGeom>
        </p:spPr>
      </p:pic>
      <p:pic>
        <p:nvPicPr>
          <p:cNvPr id="20" name="图片 10">
            <a:extLst>
              <a:ext uri="{FF2B5EF4-FFF2-40B4-BE49-F238E27FC236}">
                <a16:creationId xmlns="" xmlns:a16="http://schemas.microsoft.com/office/drawing/2014/main" id="{E01D4455-3AD0-45F5-993D-774CEDCB183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66423" y="3583686"/>
            <a:ext cx="1506975" cy="856056"/>
          </a:xfrm>
          <a:prstGeom prst="rect">
            <a:avLst/>
          </a:prstGeom>
        </p:spPr>
      </p:pic>
      <p:pic>
        <p:nvPicPr>
          <p:cNvPr id="21" name="图片 19">
            <a:extLst>
              <a:ext uri="{FF2B5EF4-FFF2-40B4-BE49-F238E27FC236}">
                <a16:creationId xmlns="" xmlns:a16="http://schemas.microsoft.com/office/drawing/2014/main" id="{74ACD540-66A0-4138-B9A5-7619DF64BB7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26084" y="3994583"/>
            <a:ext cx="5266750" cy="526675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4200518370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="" xmlns:a16="http://schemas.microsoft.com/office/drawing/2014/main" id="{F0FC0F70-AC76-4EA2-86EB-0B407A4ACBB5}"/>
              </a:ext>
            </a:extLst>
          </p:cNvPr>
          <p:cNvGrpSpPr/>
          <p:nvPr/>
        </p:nvGrpSpPr>
        <p:grpSpPr>
          <a:xfrm>
            <a:off x="0" y="172191"/>
            <a:ext cx="12190413" cy="831105"/>
            <a:chOff x="0" y="545208"/>
            <a:chExt cx="12190413" cy="831105"/>
          </a:xfrm>
        </p:grpSpPr>
        <p:sp>
          <p:nvSpPr>
            <p:cNvPr id="11" name="矩形 10">
              <a:extLst>
                <a:ext uri="{FF2B5EF4-FFF2-40B4-BE49-F238E27FC236}">
                  <a16:creationId xmlns="" xmlns:a16="http://schemas.microsoft.com/office/drawing/2014/main" id="{84C0791A-6676-4043-BBF1-DD2993D19C98}"/>
                </a:ext>
              </a:extLst>
            </p:cNvPr>
            <p:cNvSpPr/>
            <p:nvPr/>
          </p:nvSpPr>
          <p:spPr>
            <a:xfrm flipV="1">
              <a:off x="0" y="1330594"/>
              <a:ext cx="12190413" cy="45719"/>
            </a:xfrm>
            <a:prstGeom prst="rect">
              <a:avLst/>
            </a:prstGeom>
            <a:solidFill>
              <a:srgbClr val="3668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2" name="TextBox 8">
              <a:extLst>
                <a:ext uri="{FF2B5EF4-FFF2-40B4-BE49-F238E27FC236}">
                  <a16:creationId xmlns="" xmlns:a16="http://schemas.microsoft.com/office/drawing/2014/main" id="{E9BB0E5B-E5F4-4490-B3C7-C915B81DF5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80958" y="545208"/>
              <a:ext cx="8228495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 eaLnBrk="1" hangingPunct="1"/>
              <a:r>
                <a:rPr lang="en-US" altLang="zh-CN" sz="5400" b="1" dirty="0" smtClean="0">
                  <a:solidFill>
                    <a:srgbClr val="366896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b. </a:t>
              </a:r>
              <a:r>
                <a:rPr lang="en-US" altLang="zh-CN" sz="5400" b="1" dirty="0" err="1">
                  <a:solidFill>
                    <a:srgbClr val="366896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Xác</a:t>
              </a:r>
              <a:r>
                <a:rPr lang="en-US" altLang="zh-CN" sz="5400" b="1" dirty="0">
                  <a:solidFill>
                    <a:srgbClr val="366896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5400" b="1" dirty="0" err="1">
                  <a:solidFill>
                    <a:srgbClr val="366896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định</a:t>
              </a:r>
              <a:r>
                <a:rPr lang="en-US" altLang="zh-CN" sz="5400" b="1" dirty="0">
                  <a:solidFill>
                    <a:srgbClr val="366896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5400" b="1" dirty="0" err="1" smtClean="0">
                  <a:solidFill>
                    <a:srgbClr val="366896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đề</a:t>
              </a:r>
              <a:r>
                <a:rPr lang="en-US" altLang="zh-CN" sz="5400" b="1" dirty="0" smtClean="0">
                  <a:solidFill>
                    <a:srgbClr val="366896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5400" b="1" dirty="0" err="1">
                  <a:solidFill>
                    <a:srgbClr val="366896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t</a:t>
              </a:r>
              <a:r>
                <a:rPr lang="en-US" altLang="zh-CN" sz="5400" b="1" dirty="0" err="1" smtClean="0">
                  <a:solidFill>
                    <a:srgbClr val="366896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ài</a:t>
              </a:r>
              <a:endParaRPr lang="zh-CN" altLang="en-US" sz="5400" b="1" dirty="0">
                <a:solidFill>
                  <a:srgbClr val="366896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</p:grpSp>
      <p:sp>
        <p:nvSpPr>
          <p:cNvPr id="19" name="Google Shape;2534;p40">
            <a:extLst>
              <a:ext uri="{FF2B5EF4-FFF2-40B4-BE49-F238E27FC236}">
                <a16:creationId xmlns="" xmlns:a16="http://schemas.microsoft.com/office/drawing/2014/main" id="{32DA4CE2-43AD-FD4A-C6C7-8DB0BF286F2A}"/>
              </a:ext>
            </a:extLst>
          </p:cNvPr>
          <p:cNvSpPr txBox="1"/>
          <p:nvPr/>
        </p:nvSpPr>
        <p:spPr>
          <a:xfrm>
            <a:off x="0" y="1399313"/>
            <a:ext cx="9989127" cy="8112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just"/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cõi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vinh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phụng</a:t>
            </a:r>
            <a:r>
              <a:rPr lang="en-US" sz="32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002060"/>
              </a:solidFill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Google Shape;2536;p40">
            <a:extLst>
              <a:ext uri="{FF2B5EF4-FFF2-40B4-BE49-F238E27FC236}">
                <a16:creationId xmlns="" xmlns:a16="http://schemas.microsoft.com/office/drawing/2014/main" id="{82A44CE9-29E7-F271-9EFA-4CBB61B31337}"/>
              </a:ext>
            </a:extLst>
          </p:cNvPr>
          <p:cNvSpPr txBox="1"/>
          <p:nvPr/>
        </p:nvSpPr>
        <p:spPr>
          <a:xfrm>
            <a:off x="0" y="3345237"/>
            <a:ext cx="9836727" cy="471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just"/>
            <a:r>
              <a:rPr lang="en-US" sz="3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3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3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3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3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3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3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3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3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dirty="0">
              <a:solidFill>
                <a:srgbClr val="002060"/>
              </a:solidFill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Google Shape;2538;p40">
            <a:extLst>
              <a:ext uri="{FF2B5EF4-FFF2-40B4-BE49-F238E27FC236}">
                <a16:creationId xmlns="" xmlns:a16="http://schemas.microsoft.com/office/drawing/2014/main" id="{442CBC30-F965-66BD-2E2D-B80C1886E806}"/>
              </a:ext>
            </a:extLst>
          </p:cNvPr>
          <p:cNvSpPr txBox="1"/>
          <p:nvPr/>
        </p:nvSpPr>
        <p:spPr>
          <a:xfrm>
            <a:off x="241405" y="4852207"/>
            <a:ext cx="9692303" cy="9860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just"/>
            <a:r>
              <a:rPr lang="en-US" sz="3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3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3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3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3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6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dirty="0">
              <a:solidFill>
                <a:srgbClr val="002060"/>
              </a:solidFill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Google Shape;2541;p40">
            <a:extLst>
              <a:ext uri="{FF2B5EF4-FFF2-40B4-BE49-F238E27FC236}">
                <a16:creationId xmlns="" xmlns:a16="http://schemas.microsoft.com/office/drawing/2014/main" id="{4EB4FA15-3F7A-BCA1-C42C-181995CC4BFE}"/>
              </a:ext>
            </a:extLst>
          </p:cNvPr>
          <p:cNvSpPr/>
          <p:nvPr/>
        </p:nvSpPr>
        <p:spPr>
          <a:xfrm>
            <a:off x="10105358" y="1708428"/>
            <a:ext cx="841200" cy="841200"/>
          </a:xfrm>
          <a:prstGeom prst="rect">
            <a:avLst/>
          </a:prstGeom>
          <a:solidFill>
            <a:srgbClr val="F287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3200" b="1" i="0" u="none" strike="noStrike" kern="0" cap="none" spc="0" normalizeH="0" baseline="0" noProof="0">
                <a:ln>
                  <a:noFill/>
                </a:ln>
                <a:solidFill>
                  <a:srgbClr val="2C3045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1</a:t>
            </a:r>
            <a:endParaRPr kumimoji="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2542;p40">
            <a:extLst>
              <a:ext uri="{FF2B5EF4-FFF2-40B4-BE49-F238E27FC236}">
                <a16:creationId xmlns="" xmlns:a16="http://schemas.microsoft.com/office/drawing/2014/main" id="{7C11E5A3-FA65-67A3-DD0A-DA85690FED0A}"/>
              </a:ext>
            </a:extLst>
          </p:cNvPr>
          <p:cNvSpPr/>
          <p:nvPr/>
        </p:nvSpPr>
        <p:spPr>
          <a:xfrm>
            <a:off x="10105358" y="3246169"/>
            <a:ext cx="841200" cy="841200"/>
          </a:xfrm>
          <a:prstGeom prst="rect">
            <a:avLst/>
          </a:prstGeom>
          <a:solidFill>
            <a:srgbClr val="F287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3200" b="1" i="0" u="none" strike="noStrike" kern="0" cap="none" spc="0" normalizeH="0" baseline="0" noProof="0">
                <a:ln>
                  <a:noFill/>
                </a:ln>
                <a:solidFill>
                  <a:srgbClr val="2C3045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2</a:t>
            </a:r>
            <a:endParaRPr kumimoji="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" name="Google Shape;2543;p40">
            <a:extLst>
              <a:ext uri="{FF2B5EF4-FFF2-40B4-BE49-F238E27FC236}">
                <a16:creationId xmlns="" xmlns:a16="http://schemas.microsoft.com/office/drawing/2014/main" id="{2E018AB6-D8E4-D3DE-FFAF-96D1163F960D}"/>
              </a:ext>
            </a:extLst>
          </p:cNvPr>
          <p:cNvSpPr/>
          <p:nvPr/>
        </p:nvSpPr>
        <p:spPr>
          <a:xfrm>
            <a:off x="10105358" y="5022494"/>
            <a:ext cx="841200" cy="841200"/>
          </a:xfrm>
          <a:prstGeom prst="rect">
            <a:avLst/>
          </a:prstGeom>
          <a:solidFill>
            <a:srgbClr val="F287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3200" b="1" i="0" u="none" strike="noStrike" kern="0" cap="none" spc="0" normalizeH="0" baseline="0" noProof="0">
                <a:ln>
                  <a:noFill/>
                </a:ln>
                <a:solidFill>
                  <a:srgbClr val="2C3045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3</a:t>
            </a:r>
            <a:endParaRPr kumimoji="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cxnSp>
        <p:nvCxnSpPr>
          <p:cNvPr id="26" name="Google Shape;2544;p40">
            <a:extLst>
              <a:ext uri="{FF2B5EF4-FFF2-40B4-BE49-F238E27FC236}">
                <a16:creationId xmlns="" xmlns:a16="http://schemas.microsoft.com/office/drawing/2014/main" id="{A17D4856-BC30-D543-7300-F30D1CADE8CB}"/>
              </a:ext>
            </a:extLst>
          </p:cNvPr>
          <p:cNvCxnSpPr>
            <a:stCxn id="23" idx="3"/>
          </p:cNvCxnSpPr>
          <p:nvPr/>
        </p:nvCxnSpPr>
        <p:spPr>
          <a:xfrm>
            <a:off x="10946558" y="2129028"/>
            <a:ext cx="1172550" cy="1537741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F2874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" name="Google Shape;2545;p40">
            <a:extLst>
              <a:ext uri="{FF2B5EF4-FFF2-40B4-BE49-F238E27FC236}">
                <a16:creationId xmlns="" xmlns:a16="http://schemas.microsoft.com/office/drawing/2014/main" id="{C41CD5F5-80BB-B77A-D126-6EDEC59428B7}"/>
              </a:ext>
            </a:extLst>
          </p:cNvPr>
          <p:cNvCxnSpPr>
            <a:stCxn id="24" idx="3"/>
          </p:cNvCxnSpPr>
          <p:nvPr/>
        </p:nvCxnSpPr>
        <p:spPr>
          <a:xfrm>
            <a:off x="10946558" y="3666769"/>
            <a:ext cx="1172700" cy="600"/>
          </a:xfrm>
          <a:prstGeom prst="bentConnector3">
            <a:avLst>
              <a:gd name="adj1" fmla="val 49994"/>
            </a:avLst>
          </a:prstGeom>
          <a:noFill/>
          <a:ln w="19050" cap="flat" cmpd="sng">
            <a:solidFill>
              <a:srgbClr val="F2874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" name="Google Shape;2546;p40">
            <a:extLst>
              <a:ext uri="{FF2B5EF4-FFF2-40B4-BE49-F238E27FC236}">
                <a16:creationId xmlns="" xmlns:a16="http://schemas.microsoft.com/office/drawing/2014/main" id="{882EA0E0-CC24-4AE5-7CFB-E88D338FC791}"/>
              </a:ext>
            </a:extLst>
          </p:cNvPr>
          <p:cNvCxnSpPr>
            <a:stCxn id="25" idx="3"/>
          </p:cNvCxnSpPr>
          <p:nvPr/>
        </p:nvCxnSpPr>
        <p:spPr>
          <a:xfrm flipV="1">
            <a:off x="10946558" y="3666769"/>
            <a:ext cx="1172550" cy="1776325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F28749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xmlns="" val="2181407493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="" xmlns:a16="http://schemas.microsoft.com/office/drawing/2014/main" id="{F0FC0F70-AC76-4EA2-86EB-0B407A4ACBB5}"/>
              </a:ext>
            </a:extLst>
          </p:cNvPr>
          <p:cNvGrpSpPr/>
          <p:nvPr/>
        </p:nvGrpSpPr>
        <p:grpSpPr>
          <a:xfrm>
            <a:off x="0" y="172191"/>
            <a:ext cx="12190413" cy="831105"/>
            <a:chOff x="0" y="545208"/>
            <a:chExt cx="12190413" cy="831105"/>
          </a:xfrm>
        </p:grpSpPr>
        <p:sp>
          <p:nvSpPr>
            <p:cNvPr id="11" name="矩形 10">
              <a:extLst>
                <a:ext uri="{FF2B5EF4-FFF2-40B4-BE49-F238E27FC236}">
                  <a16:creationId xmlns="" xmlns:a16="http://schemas.microsoft.com/office/drawing/2014/main" id="{84C0791A-6676-4043-BBF1-DD2993D19C98}"/>
                </a:ext>
              </a:extLst>
            </p:cNvPr>
            <p:cNvSpPr/>
            <p:nvPr/>
          </p:nvSpPr>
          <p:spPr>
            <a:xfrm flipV="1">
              <a:off x="0" y="1330594"/>
              <a:ext cx="12190413" cy="45719"/>
            </a:xfrm>
            <a:prstGeom prst="rect">
              <a:avLst/>
            </a:prstGeom>
            <a:solidFill>
              <a:srgbClr val="3668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TextBox 8">
              <a:extLst>
                <a:ext uri="{FF2B5EF4-FFF2-40B4-BE49-F238E27FC236}">
                  <a16:creationId xmlns="" xmlns:a16="http://schemas.microsoft.com/office/drawing/2014/main" id="{E9BB0E5B-E5F4-4490-B3C7-C915B81DF5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80958" y="545208"/>
              <a:ext cx="8907436" cy="6771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 eaLnBrk="1" hangingPunct="1"/>
              <a:r>
                <a:rPr lang="en-US" altLang="zh-CN" sz="4400" b="1" dirty="0" smtClean="0">
                  <a:solidFill>
                    <a:srgbClr val="366896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c. Thu </a:t>
              </a:r>
              <a:r>
                <a:rPr lang="en-US" altLang="zh-CN" sz="4400" b="1" dirty="0" err="1">
                  <a:solidFill>
                    <a:srgbClr val="366896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thập</a:t>
              </a:r>
              <a:r>
                <a:rPr lang="en-US" altLang="zh-CN" sz="4400" b="1" dirty="0">
                  <a:solidFill>
                    <a:srgbClr val="366896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4400" b="1" dirty="0" err="1">
                  <a:solidFill>
                    <a:srgbClr val="366896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tư</a:t>
              </a:r>
              <a:r>
                <a:rPr lang="en-US" altLang="zh-CN" sz="4400" b="1" dirty="0">
                  <a:solidFill>
                    <a:srgbClr val="366896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4400" b="1" dirty="0" err="1">
                  <a:solidFill>
                    <a:srgbClr val="366896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liệu</a:t>
              </a:r>
              <a:endParaRPr lang="zh-CN" altLang="en-US" sz="4400" b="1" dirty="0">
                <a:solidFill>
                  <a:srgbClr val="366896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</p:grpSp>
      <p:pic>
        <p:nvPicPr>
          <p:cNvPr id="5" name="图片 2">
            <a:extLst>
              <a:ext uri="{FF2B5EF4-FFF2-40B4-BE49-F238E27FC236}">
                <a16:creationId xmlns="" xmlns:a16="http://schemas.microsoft.com/office/drawing/2014/main" id="{76071530-46F0-43FB-96AA-16C9EB8FFD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111574"/>
            <a:ext cx="11388436" cy="5748014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="" xmlns:a16="http://schemas.microsoft.com/office/drawing/2014/main" id="{A1CAC104-3472-4157-B83F-A774B3BA766D}"/>
              </a:ext>
            </a:extLst>
          </p:cNvPr>
          <p:cNvSpPr txBox="1"/>
          <p:nvPr/>
        </p:nvSpPr>
        <p:spPr>
          <a:xfrm>
            <a:off x="1980958" y="1998992"/>
            <a:ext cx="537580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tàng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In-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ter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-net </a:t>
            </a:r>
            <a:r>
              <a:rPr lang="en-US" sz="36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6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6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6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…)</a:t>
            </a:r>
            <a:endParaRPr lang="en-US" sz="36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图片 9" descr="图片包含 玩具, 玩偶&#10;&#10;自动生成的说明">
            <a:extLst>
              <a:ext uri="{FF2B5EF4-FFF2-40B4-BE49-F238E27FC236}">
                <a16:creationId xmlns="" xmlns:a16="http://schemas.microsoft.com/office/drawing/2014/main" id="{132F8E3F-B767-4783-8625-5D16F75A330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48161" y="3430153"/>
            <a:ext cx="4052962" cy="3035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61988033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组合 23">
            <a:extLst>
              <a:ext uri="{FF2B5EF4-FFF2-40B4-BE49-F238E27FC236}">
                <a16:creationId xmlns="" xmlns:a16="http://schemas.microsoft.com/office/drawing/2014/main" id="{C1DBED94-6B24-B1CE-4FED-90D211BE23ED}"/>
              </a:ext>
            </a:extLst>
          </p:cNvPr>
          <p:cNvGrpSpPr/>
          <p:nvPr/>
        </p:nvGrpSpPr>
        <p:grpSpPr>
          <a:xfrm>
            <a:off x="8796089" y="2001682"/>
            <a:ext cx="3166533" cy="2629919"/>
            <a:chOff x="7460470" y="2161478"/>
            <a:chExt cx="3657600" cy="3562129"/>
          </a:xfrm>
        </p:grpSpPr>
        <p:grpSp>
          <p:nvGrpSpPr>
            <p:cNvPr id="66" name="组合 11">
              <a:extLst>
                <a:ext uri="{FF2B5EF4-FFF2-40B4-BE49-F238E27FC236}">
                  <a16:creationId xmlns="" xmlns:a16="http://schemas.microsoft.com/office/drawing/2014/main" id="{0158587A-3EC0-FFE7-C490-26C74BCB852B}"/>
                </a:ext>
              </a:extLst>
            </p:cNvPr>
            <p:cNvGrpSpPr/>
            <p:nvPr/>
          </p:nvGrpSpPr>
          <p:grpSpPr>
            <a:xfrm>
              <a:off x="7460470" y="2275557"/>
              <a:ext cx="3657600" cy="3448050"/>
              <a:chOff x="2052318" y="2533650"/>
              <a:chExt cx="3657600" cy="3448050"/>
            </a:xfrm>
          </p:grpSpPr>
          <p:sp>
            <p:nvSpPr>
              <p:cNvPr id="71" name="泪滴形 4">
                <a:extLst>
                  <a:ext uri="{FF2B5EF4-FFF2-40B4-BE49-F238E27FC236}">
                    <a16:creationId xmlns="" xmlns:a16="http://schemas.microsoft.com/office/drawing/2014/main" id="{69B3B5A4-8776-91EF-4697-7C205384850E}"/>
                  </a:ext>
                </a:extLst>
              </p:cNvPr>
              <p:cNvSpPr/>
              <p:nvPr/>
            </p:nvSpPr>
            <p:spPr>
              <a:xfrm>
                <a:off x="2052318" y="2533650"/>
                <a:ext cx="3657600" cy="3448050"/>
              </a:xfrm>
              <a:prstGeom prst="cloud">
                <a:avLst/>
              </a:prstGeom>
              <a:solidFill>
                <a:srgbClr val="E76F6F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72" name="泪滴形 5">
                <a:extLst>
                  <a:ext uri="{FF2B5EF4-FFF2-40B4-BE49-F238E27FC236}">
                    <a16:creationId xmlns="" xmlns:a16="http://schemas.microsoft.com/office/drawing/2014/main" id="{5E3337B9-AB4F-B6EE-4C7D-9873410C06CC}"/>
                  </a:ext>
                </a:extLst>
              </p:cNvPr>
              <p:cNvSpPr/>
              <p:nvPr/>
            </p:nvSpPr>
            <p:spPr>
              <a:xfrm>
                <a:off x="2299968" y="2781300"/>
                <a:ext cx="3162300" cy="2952750"/>
              </a:xfrm>
              <a:prstGeom prst="cloud">
                <a:avLst/>
              </a:prstGeom>
              <a:solidFill>
                <a:srgbClr val="FAEEE2"/>
              </a:solidFill>
              <a:ln w="19050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67" name="组合 14">
              <a:extLst>
                <a:ext uri="{FF2B5EF4-FFF2-40B4-BE49-F238E27FC236}">
                  <a16:creationId xmlns="" xmlns:a16="http://schemas.microsoft.com/office/drawing/2014/main" id="{E318D4F2-95A6-8851-2C73-DC36DAB48E1B}"/>
                </a:ext>
              </a:extLst>
            </p:cNvPr>
            <p:cNvGrpSpPr/>
            <p:nvPr/>
          </p:nvGrpSpPr>
          <p:grpSpPr>
            <a:xfrm>
              <a:off x="8333697" y="2161478"/>
              <a:ext cx="2172017" cy="3370316"/>
              <a:chOff x="5859742" y="1832011"/>
              <a:chExt cx="2172017" cy="3370316"/>
            </a:xfrm>
          </p:grpSpPr>
          <p:sp>
            <p:nvSpPr>
              <p:cNvPr id="68" name="任意多边形: 形状 15">
                <a:extLst>
                  <a:ext uri="{FF2B5EF4-FFF2-40B4-BE49-F238E27FC236}">
                    <a16:creationId xmlns="" xmlns:a16="http://schemas.microsoft.com/office/drawing/2014/main" id="{59CB955B-6F35-D1C4-09E9-AF00B4E41222}"/>
                  </a:ext>
                </a:extLst>
              </p:cNvPr>
              <p:cNvSpPr/>
              <p:nvPr/>
            </p:nvSpPr>
            <p:spPr>
              <a:xfrm rot="11880000">
                <a:off x="5859742" y="4639639"/>
                <a:ext cx="581722" cy="562688"/>
              </a:xfrm>
              <a:custGeom>
                <a:avLst/>
                <a:gdLst>
                  <a:gd name="connsiteX0" fmla="*/ 962081 w 1296281"/>
                  <a:gd name="connsiteY0" fmla="*/ 1248824 h 1253866"/>
                  <a:gd name="connsiteX1" fmla="*/ 729117 w 1296281"/>
                  <a:gd name="connsiteY1" fmla="*/ 1157723 h 1253866"/>
                  <a:gd name="connsiteX2" fmla="*/ 714464 w 1296281"/>
                  <a:gd name="connsiteY2" fmla="*/ 908009 h 1253866"/>
                  <a:gd name="connsiteX3" fmla="*/ 735383 w 1296281"/>
                  <a:gd name="connsiteY3" fmla="*/ 879419 h 1253866"/>
                  <a:gd name="connsiteX4" fmla="*/ 718781 w 1296281"/>
                  <a:gd name="connsiteY4" fmla="*/ 887839 h 1253866"/>
                  <a:gd name="connsiteX5" fmla="*/ 589247 w 1296281"/>
                  <a:gd name="connsiteY5" fmla="*/ 888877 h 1253866"/>
                  <a:gd name="connsiteX6" fmla="*/ 558504 w 1296281"/>
                  <a:gd name="connsiteY6" fmla="*/ 876148 h 1253866"/>
                  <a:gd name="connsiteX7" fmla="*/ 581816 w 1296281"/>
                  <a:gd name="connsiteY7" fmla="*/ 908008 h 1253866"/>
                  <a:gd name="connsiteX8" fmla="*/ 567163 w 1296281"/>
                  <a:gd name="connsiteY8" fmla="*/ 1157724 h 1253866"/>
                  <a:gd name="connsiteX9" fmla="*/ 254072 w 1296281"/>
                  <a:gd name="connsiteY9" fmla="*/ 1212815 h 1253866"/>
                  <a:gd name="connsiteX10" fmla="*/ 209718 w 1296281"/>
                  <a:gd name="connsiteY10" fmla="*/ 898023 h 1253866"/>
                  <a:gd name="connsiteX11" fmla="*/ 484060 w 1296281"/>
                  <a:gd name="connsiteY11" fmla="*/ 820520 h 1253866"/>
                  <a:gd name="connsiteX12" fmla="*/ 488165 w 1296281"/>
                  <a:gd name="connsiteY12" fmla="*/ 822895 h 1253866"/>
                  <a:gd name="connsiteX13" fmla="*/ 482046 w 1296281"/>
                  <a:gd name="connsiteY13" fmla="*/ 817954 h 1253866"/>
                  <a:gd name="connsiteX14" fmla="*/ 438039 w 1296281"/>
                  <a:gd name="connsiteY14" fmla="*/ 738693 h 1253866"/>
                  <a:gd name="connsiteX15" fmla="*/ 427053 w 1296281"/>
                  <a:gd name="connsiteY15" fmla="*/ 648703 h 1253866"/>
                  <a:gd name="connsiteX16" fmla="*/ 429099 w 1296281"/>
                  <a:gd name="connsiteY16" fmla="*/ 641110 h 1253866"/>
                  <a:gd name="connsiteX17" fmla="*/ 427174 w 1296281"/>
                  <a:gd name="connsiteY17" fmla="*/ 645444 h 1253866"/>
                  <a:gd name="connsiteX18" fmla="*/ 159671 w 1296281"/>
                  <a:gd name="connsiteY18" fmla="*/ 743996 h 1253866"/>
                  <a:gd name="connsiteX19" fmla="*/ 10526 w 1296281"/>
                  <a:gd name="connsiteY19" fmla="*/ 463253 h 1253866"/>
                  <a:gd name="connsiteX20" fmla="*/ 296203 w 1296281"/>
                  <a:gd name="connsiteY20" fmla="*/ 323793 h 1253866"/>
                  <a:gd name="connsiteX21" fmla="*/ 454835 w 1296281"/>
                  <a:gd name="connsiteY21" fmla="*/ 517204 h 1253866"/>
                  <a:gd name="connsiteX22" fmla="*/ 454703 w 1296281"/>
                  <a:gd name="connsiteY22" fmla="*/ 556681 h 1253866"/>
                  <a:gd name="connsiteX23" fmla="*/ 472093 w 1296281"/>
                  <a:gd name="connsiteY23" fmla="*/ 528314 h 1253866"/>
                  <a:gd name="connsiteX24" fmla="*/ 577499 w 1296281"/>
                  <a:gd name="connsiteY24" fmla="*/ 453016 h 1253866"/>
                  <a:gd name="connsiteX25" fmla="*/ 595877 w 1296281"/>
                  <a:gd name="connsiteY25" fmla="*/ 450069 h 1253866"/>
                  <a:gd name="connsiteX26" fmla="*/ 562150 w 1296281"/>
                  <a:gd name="connsiteY26" fmla="*/ 439236 h 1253866"/>
                  <a:gd name="connsiteX27" fmla="*/ 427226 w 1296281"/>
                  <a:gd name="connsiteY27" fmla="*/ 228600 h 1253866"/>
                  <a:gd name="connsiteX28" fmla="*/ 648140 w 1296281"/>
                  <a:gd name="connsiteY28" fmla="*/ 0 h 1253866"/>
                  <a:gd name="connsiteX29" fmla="*/ 869054 w 1296281"/>
                  <a:gd name="connsiteY29" fmla="*/ 228600 h 1253866"/>
                  <a:gd name="connsiteX30" fmla="*/ 734130 w 1296281"/>
                  <a:gd name="connsiteY30" fmla="*/ 439235 h 1253866"/>
                  <a:gd name="connsiteX31" fmla="*/ 698436 w 1296281"/>
                  <a:gd name="connsiteY31" fmla="*/ 450701 h 1253866"/>
                  <a:gd name="connsiteX32" fmla="*/ 707032 w 1296281"/>
                  <a:gd name="connsiteY32" fmla="*/ 451978 h 1253866"/>
                  <a:gd name="connsiteX33" fmla="*/ 814234 w 1296281"/>
                  <a:gd name="connsiteY33" fmla="*/ 522899 h 1253866"/>
                  <a:gd name="connsiteX34" fmla="*/ 848833 w 1296281"/>
                  <a:gd name="connsiteY34" fmla="*/ 585215 h 1253866"/>
                  <a:gd name="connsiteX35" fmla="*/ 841445 w 1296281"/>
                  <a:gd name="connsiteY35" fmla="*/ 517204 h 1253866"/>
                  <a:gd name="connsiteX36" fmla="*/ 1000077 w 1296281"/>
                  <a:gd name="connsiteY36" fmla="*/ 323793 h 1253866"/>
                  <a:gd name="connsiteX37" fmla="*/ 1285755 w 1296281"/>
                  <a:gd name="connsiteY37" fmla="*/ 463254 h 1253866"/>
                  <a:gd name="connsiteX38" fmla="*/ 1136610 w 1296281"/>
                  <a:gd name="connsiteY38" fmla="*/ 743996 h 1253866"/>
                  <a:gd name="connsiteX39" fmla="*/ 894590 w 1296281"/>
                  <a:gd name="connsiteY39" fmla="*/ 680766 h 1253866"/>
                  <a:gd name="connsiteX40" fmla="*/ 860591 w 1296281"/>
                  <a:gd name="connsiteY40" fmla="*/ 621400 h 1253866"/>
                  <a:gd name="connsiteX41" fmla="*/ 869228 w 1296281"/>
                  <a:gd name="connsiteY41" fmla="*/ 692152 h 1253866"/>
                  <a:gd name="connsiteX42" fmla="*/ 824187 w 1296281"/>
                  <a:gd name="connsiteY42" fmla="*/ 812540 h 1253866"/>
                  <a:gd name="connsiteX43" fmla="*/ 817981 w 1296281"/>
                  <a:gd name="connsiteY43" fmla="*/ 818627 h 1253866"/>
                  <a:gd name="connsiteX44" fmla="*/ 853598 w 1296281"/>
                  <a:gd name="connsiteY44" fmla="*/ 806922 h 1253866"/>
                  <a:gd name="connsiteX45" fmla="*/ 1086563 w 1296281"/>
                  <a:gd name="connsiteY45" fmla="*/ 898023 h 1253866"/>
                  <a:gd name="connsiteX46" fmla="*/ 1042208 w 1296281"/>
                  <a:gd name="connsiteY46" fmla="*/ 1212815 h 1253866"/>
                  <a:gd name="connsiteX47" fmla="*/ 962081 w 1296281"/>
                  <a:gd name="connsiteY47" fmla="*/ 1248824 h 1253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1296281" h="1253866">
                    <a:moveTo>
                      <a:pt x="962081" y="1248824"/>
                    </a:moveTo>
                    <a:cubicBezTo>
                      <a:pt x="877537" y="1267354"/>
                      <a:pt x="784774" y="1234328"/>
                      <a:pt x="729117" y="1157723"/>
                    </a:cubicBezTo>
                    <a:cubicBezTo>
                      <a:pt x="673460" y="1081118"/>
                      <a:pt x="670716" y="982689"/>
                      <a:pt x="714464" y="908009"/>
                    </a:cubicBezTo>
                    <a:lnTo>
                      <a:pt x="735383" y="879419"/>
                    </a:lnTo>
                    <a:lnTo>
                      <a:pt x="718781" y="887839"/>
                    </a:lnTo>
                    <a:cubicBezTo>
                      <a:pt x="675269" y="901977"/>
                      <a:pt x="630396" y="901423"/>
                      <a:pt x="589247" y="888877"/>
                    </a:cubicBezTo>
                    <a:lnTo>
                      <a:pt x="558504" y="876148"/>
                    </a:lnTo>
                    <a:lnTo>
                      <a:pt x="581816" y="908008"/>
                    </a:lnTo>
                    <a:cubicBezTo>
                      <a:pt x="625564" y="982690"/>
                      <a:pt x="622821" y="1081118"/>
                      <a:pt x="567163" y="1157724"/>
                    </a:cubicBezTo>
                    <a:cubicBezTo>
                      <a:pt x="492954" y="1259863"/>
                      <a:pt x="352779" y="1284528"/>
                      <a:pt x="254072" y="1212815"/>
                    </a:cubicBezTo>
                    <a:cubicBezTo>
                      <a:pt x="155367" y="1141101"/>
                      <a:pt x="135508" y="1000163"/>
                      <a:pt x="209718" y="898023"/>
                    </a:cubicBezTo>
                    <a:cubicBezTo>
                      <a:pt x="274650" y="808651"/>
                      <a:pt x="390090" y="778595"/>
                      <a:pt x="484060" y="820520"/>
                    </a:cubicBezTo>
                    <a:lnTo>
                      <a:pt x="488165" y="822895"/>
                    </a:lnTo>
                    <a:lnTo>
                      <a:pt x="482046" y="817954"/>
                    </a:lnTo>
                    <a:cubicBezTo>
                      <a:pt x="462963" y="795398"/>
                      <a:pt x="447792" y="768711"/>
                      <a:pt x="438039" y="738693"/>
                    </a:cubicBezTo>
                    <a:cubicBezTo>
                      <a:pt x="428285" y="708675"/>
                      <a:pt x="424872" y="678167"/>
                      <a:pt x="427053" y="648703"/>
                    </a:cubicBezTo>
                    <a:lnTo>
                      <a:pt x="429099" y="641110"/>
                    </a:lnTo>
                    <a:lnTo>
                      <a:pt x="427174" y="645444"/>
                    </a:lnTo>
                    <a:cubicBezTo>
                      <a:pt x="375794" y="734596"/>
                      <a:pt x="264734" y="778133"/>
                      <a:pt x="159671" y="743996"/>
                    </a:cubicBezTo>
                    <a:cubicBezTo>
                      <a:pt x="39598" y="704982"/>
                      <a:pt x="-27176" y="579289"/>
                      <a:pt x="10526" y="463253"/>
                    </a:cubicBezTo>
                    <a:cubicBezTo>
                      <a:pt x="48228" y="347218"/>
                      <a:pt x="176130" y="284779"/>
                      <a:pt x="296203" y="323793"/>
                    </a:cubicBezTo>
                    <a:cubicBezTo>
                      <a:pt x="386258" y="353053"/>
                      <a:pt x="446332" y="431071"/>
                      <a:pt x="454835" y="517204"/>
                    </a:cubicBezTo>
                    <a:lnTo>
                      <a:pt x="454703" y="556681"/>
                    </a:lnTo>
                    <a:lnTo>
                      <a:pt x="472093" y="528314"/>
                    </a:lnTo>
                    <a:cubicBezTo>
                      <a:pt x="498009" y="493977"/>
                      <a:pt x="533985" y="467154"/>
                      <a:pt x="577499" y="453016"/>
                    </a:cubicBezTo>
                    <a:lnTo>
                      <a:pt x="595877" y="450069"/>
                    </a:lnTo>
                    <a:lnTo>
                      <a:pt x="562150" y="439236"/>
                    </a:lnTo>
                    <a:cubicBezTo>
                      <a:pt x="482861" y="404532"/>
                      <a:pt x="427226" y="323289"/>
                      <a:pt x="427226" y="228600"/>
                    </a:cubicBezTo>
                    <a:cubicBezTo>
                      <a:pt x="427226" y="102348"/>
                      <a:pt x="526133" y="0"/>
                      <a:pt x="648140" y="0"/>
                    </a:cubicBezTo>
                    <a:cubicBezTo>
                      <a:pt x="770147" y="0"/>
                      <a:pt x="869054" y="102348"/>
                      <a:pt x="869054" y="228600"/>
                    </a:cubicBezTo>
                    <a:cubicBezTo>
                      <a:pt x="869054" y="323289"/>
                      <a:pt x="813419" y="404532"/>
                      <a:pt x="734130" y="439235"/>
                    </a:cubicBezTo>
                    <a:lnTo>
                      <a:pt x="698436" y="450701"/>
                    </a:lnTo>
                    <a:lnTo>
                      <a:pt x="707032" y="451978"/>
                    </a:lnTo>
                    <a:cubicBezTo>
                      <a:pt x="748182" y="464525"/>
                      <a:pt x="785609" y="489065"/>
                      <a:pt x="814234" y="522899"/>
                    </a:cubicBezTo>
                    <a:lnTo>
                      <a:pt x="848833" y="585215"/>
                    </a:lnTo>
                    <a:lnTo>
                      <a:pt x="841445" y="517204"/>
                    </a:lnTo>
                    <a:cubicBezTo>
                      <a:pt x="849949" y="431071"/>
                      <a:pt x="910023" y="353054"/>
                      <a:pt x="1000077" y="323793"/>
                    </a:cubicBezTo>
                    <a:cubicBezTo>
                      <a:pt x="1120150" y="284779"/>
                      <a:pt x="1248052" y="347218"/>
                      <a:pt x="1285755" y="463254"/>
                    </a:cubicBezTo>
                    <a:cubicBezTo>
                      <a:pt x="1323457" y="579289"/>
                      <a:pt x="1256683" y="704982"/>
                      <a:pt x="1136610" y="743996"/>
                    </a:cubicBezTo>
                    <a:cubicBezTo>
                      <a:pt x="1046555" y="773257"/>
                      <a:pt x="952097" y="745450"/>
                      <a:pt x="894590" y="680766"/>
                    </a:cubicBezTo>
                    <a:lnTo>
                      <a:pt x="860591" y="621400"/>
                    </a:lnTo>
                    <a:lnTo>
                      <a:pt x="869228" y="692152"/>
                    </a:lnTo>
                    <a:cubicBezTo>
                      <a:pt x="865957" y="736350"/>
                      <a:pt x="850102" y="778202"/>
                      <a:pt x="824187" y="812540"/>
                    </a:cubicBezTo>
                    <a:lnTo>
                      <a:pt x="817981" y="818627"/>
                    </a:lnTo>
                    <a:lnTo>
                      <a:pt x="853598" y="806922"/>
                    </a:lnTo>
                    <a:cubicBezTo>
                      <a:pt x="938143" y="788392"/>
                      <a:pt x="1030906" y="821418"/>
                      <a:pt x="1086563" y="898023"/>
                    </a:cubicBezTo>
                    <a:cubicBezTo>
                      <a:pt x="1160772" y="1000163"/>
                      <a:pt x="1140913" y="1141101"/>
                      <a:pt x="1042208" y="1212815"/>
                    </a:cubicBezTo>
                    <a:cubicBezTo>
                      <a:pt x="1017531" y="1230743"/>
                      <a:pt x="990262" y="1242648"/>
                      <a:pt x="962081" y="1248824"/>
                    </a:cubicBezTo>
                    <a:close/>
                  </a:path>
                </a:pathLst>
              </a:custGeom>
              <a:solidFill>
                <a:srgbClr val="FDE077"/>
              </a:solidFill>
              <a:ln>
                <a:solidFill>
                  <a:srgbClr val="A64F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69" name="任意多边形: 形状 16">
                <a:extLst>
                  <a:ext uri="{FF2B5EF4-FFF2-40B4-BE49-F238E27FC236}">
                    <a16:creationId xmlns="" xmlns:a16="http://schemas.microsoft.com/office/drawing/2014/main" id="{C70967DA-B237-C702-A4D5-056A5B6DEF82}"/>
                  </a:ext>
                </a:extLst>
              </p:cNvPr>
              <p:cNvSpPr/>
              <p:nvPr/>
            </p:nvSpPr>
            <p:spPr>
              <a:xfrm rot="11880000">
                <a:off x="7450037" y="2109578"/>
                <a:ext cx="581722" cy="562688"/>
              </a:xfrm>
              <a:custGeom>
                <a:avLst/>
                <a:gdLst>
                  <a:gd name="connsiteX0" fmla="*/ 962081 w 1296281"/>
                  <a:gd name="connsiteY0" fmla="*/ 1248824 h 1253866"/>
                  <a:gd name="connsiteX1" fmla="*/ 729117 w 1296281"/>
                  <a:gd name="connsiteY1" fmla="*/ 1157723 h 1253866"/>
                  <a:gd name="connsiteX2" fmla="*/ 714464 w 1296281"/>
                  <a:gd name="connsiteY2" fmla="*/ 908009 h 1253866"/>
                  <a:gd name="connsiteX3" fmla="*/ 735383 w 1296281"/>
                  <a:gd name="connsiteY3" fmla="*/ 879419 h 1253866"/>
                  <a:gd name="connsiteX4" fmla="*/ 718781 w 1296281"/>
                  <a:gd name="connsiteY4" fmla="*/ 887839 h 1253866"/>
                  <a:gd name="connsiteX5" fmla="*/ 589247 w 1296281"/>
                  <a:gd name="connsiteY5" fmla="*/ 888877 h 1253866"/>
                  <a:gd name="connsiteX6" fmla="*/ 558504 w 1296281"/>
                  <a:gd name="connsiteY6" fmla="*/ 876148 h 1253866"/>
                  <a:gd name="connsiteX7" fmla="*/ 581816 w 1296281"/>
                  <a:gd name="connsiteY7" fmla="*/ 908008 h 1253866"/>
                  <a:gd name="connsiteX8" fmla="*/ 567163 w 1296281"/>
                  <a:gd name="connsiteY8" fmla="*/ 1157724 h 1253866"/>
                  <a:gd name="connsiteX9" fmla="*/ 254072 w 1296281"/>
                  <a:gd name="connsiteY9" fmla="*/ 1212815 h 1253866"/>
                  <a:gd name="connsiteX10" fmla="*/ 209718 w 1296281"/>
                  <a:gd name="connsiteY10" fmla="*/ 898023 h 1253866"/>
                  <a:gd name="connsiteX11" fmla="*/ 484060 w 1296281"/>
                  <a:gd name="connsiteY11" fmla="*/ 820520 h 1253866"/>
                  <a:gd name="connsiteX12" fmla="*/ 488165 w 1296281"/>
                  <a:gd name="connsiteY12" fmla="*/ 822895 h 1253866"/>
                  <a:gd name="connsiteX13" fmla="*/ 482046 w 1296281"/>
                  <a:gd name="connsiteY13" fmla="*/ 817954 h 1253866"/>
                  <a:gd name="connsiteX14" fmla="*/ 438039 w 1296281"/>
                  <a:gd name="connsiteY14" fmla="*/ 738693 h 1253866"/>
                  <a:gd name="connsiteX15" fmla="*/ 427053 w 1296281"/>
                  <a:gd name="connsiteY15" fmla="*/ 648703 h 1253866"/>
                  <a:gd name="connsiteX16" fmla="*/ 429099 w 1296281"/>
                  <a:gd name="connsiteY16" fmla="*/ 641110 h 1253866"/>
                  <a:gd name="connsiteX17" fmla="*/ 427174 w 1296281"/>
                  <a:gd name="connsiteY17" fmla="*/ 645444 h 1253866"/>
                  <a:gd name="connsiteX18" fmla="*/ 159671 w 1296281"/>
                  <a:gd name="connsiteY18" fmla="*/ 743996 h 1253866"/>
                  <a:gd name="connsiteX19" fmla="*/ 10526 w 1296281"/>
                  <a:gd name="connsiteY19" fmla="*/ 463253 h 1253866"/>
                  <a:gd name="connsiteX20" fmla="*/ 296203 w 1296281"/>
                  <a:gd name="connsiteY20" fmla="*/ 323793 h 1253866"/>
                  <a:gd name="connsiteX21" fmla="*/ 454835 w 1296281"/>
                  <a:gd name="connsiteY21" fmla="*/ 517204 h 1253866"/>
                  <a:gd name="connsiteX22" fmla="*/ 454703 w 1296281"/>
                  <a:gd name="connsiteY22" fmla="*/ 556681 h 1253866"/>
                  <a:gd name="connsiteX23" fmla="*/ 472093 w 1296281"/>
                  <a:gd name="connsiteY23" fmla="*/ 528314 h 1253866"/>
                  <a:gd name="connsiteX24" fmla="*/ 577499 w 1296281"/>
                  <a:gd name="connsiteY24" fmla="*/ 453016 h 1253866"/>
                  <a:gd name="connsiteX25" fmla="*/ 595877 w 1296281"/>
                  <a:gd name="connsiteY25" fmla="*/ 450069 h 1253866"/>
                  <a:gd name="connsiteX26" fmla="*/ 562150 w 1296281"/>
                  <a:gd name="connsiteY26" fmla="*/ 439236 h 1253866"/>
                  <a:gd name="connsiteX27" fmla="*/ 427226 w 1296281"/>
                  <a:gd name="connsiteY27" fmla="*/ 228600 h 1253866"/>
                  <a:gd name="connsiteX28" fmla="*/ 648140 w 1296281"/>
                  <a:gd name="connsiteY28" fmla="*/ 0 h 1253866"/>
                  <a:gd name="connsiteX29" fmla="*/ 869054 w 1296281"/>
                  <a:gd name="connsiteY29" fmla="*/ 228600 h 1253866"/>
                  <a:gd name="connsiteX30" fmla="*/ 734130 w 1296281"/>
                  <a:gd name="connsiteY30" fmla="*/ 439235 h 1253866"/>
                  <a:gd name="connsiteX31" fmla="*/ 698436 w 1296281"/>
                  <a:gd name="connsiteY31" fmla="*/ 450701 h 1253866"/>
                  <a:gd name="connsiteX32" fmla="*/ 707032 w 1296281"/>
                  <a:gd name="connsiteY32" fmla="*/ 451978 h 1253866"/>
                  <a:gd name="connsiteX33" fmla="*/ 814234 w 1296281"/>
                  <a:gd name="connsiteY33" fmla="*/ 522899 h 1253866"/>
                  <a:gd name="connsiteX34" fmla="*/ 848833 w 1296281"/>
                  <a:gd name="connsiteY34" fmla="*/ 585215 h 1253866"/>
                  <a:gd name="connsiteX35" fmla="*/ 841445 w 1296281"/>
                  <a:gd name="connsiteY35" fmla="*/ 517204 h 1253866"/>
                  <a:gd name="connsiteX36" fmla="*/ 1000077 w 1296281"/>
                  <a:gd name="connsiteY36" fmla="*/ 323793 h 1253866"/>
                  <a:gd name="connsiteX37" fmla="*/ 1285755 w 1296281"/>
                  <a:gd name="connsiteY37" fmla="*/ 463254 h 1253866"/>
                  <a:gd name="connsiteX38" fmla="*/ 1136610 w 1296281"/>
                  <a:gd name="connsiteY38" fmla="*/ 743996 h 1253866"/>
                  <a:gd name="connsiteX39" fmla="*/ 894590 w 1296281"/>
                  <a:gd name="connsiteY39" fmla="*/ 680766 h 1253866"/>
                  <a:gd name="connsiteX40" fmla="*/ 860591 w 1296281"/>
                  <a:gd name="connsiteY40" fmla="*/ 621400 h 1253866"/>
                  <a:gd name="connsiteX41" fmla="*/ 869228 w 1296281"/>
                  <a:gd name="connsiteY41" fmla="*/ 692152 h 1253866"/>
                  <a:gd name="connsiteX42" fmla="*/ 824187 w 1296281"/>
                  <a:gd name="connsiteY42" fmla="*/ 812540 h 1253866"/>
                  <a:gd name="connsiteX43" fmla="*/ 817981 w 1296281"/>
                  <a:gd name="connsiteY43" fmla="*/ 818627 h 1253866"/>
                  <a:gd name="connsiteX44" fmla="*/ 853598 w 1296281"/>
                  <a:gd name="connsiteY44" fmla="*/ 806922 h 1253866"/>
                  <a:gd name="connsiteX45" fmla="*/ 1086563 w 1296281"/>
                  <a:gd name="connsiteY45" fmla="*/ 898023 h 1253866"/>
                  <a:gd name="connsiteX46" fmla="*/ 1042208 w 1296281"/>
                  <a:gd name="connsiteY46" fmla="*/ 1212815 h 1253866"/>
                  <a:gd name="connsiteX47" fmla="*/ 962081 w 1296281"/>
                  <a:gd name="connsiteY47" fmla="*/ 1248824 h 1253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1296281" h="1253866">
                    <a:moveTo>
                      <a:pt x="962081" y="1248824"/>
                    </a:moveTo>
                    <a:cubicBezTo>
                      <a:pt x="877537" y="1267354"/>
                      <a:pt x="784774" y="1234328"/>
                      <a:pt x="729117" y="1157723"/>
                    </a:cubicBezTo>
                    <a:cubicBezTo>
                      <a:pt x="673460" y="1081118"/>
                      <a:pt x="670716" y="982689"/>
                      <a:pt x="714464" y="908009"/>
                    </a:cubicBezTo>
                    <a:lnTo>
                      <a:pt x="735383" y="879419"/>
                    </a:lnTo>
                    <a:lnTo>
                      <a:pt x="718781" y="887839"/>
                    </a:lnTo>
                    <a:cubicBezTo>
                      <a:pt x="675269" y="901977"/>
                      <a:pt x="630396" y="901423"/>
                      <a:pt x="589247" y="888877"/>
                    </a:cubicBezTo>
                    <a:lnTo>
                      <a:pt x="558504" y="876148"/>
                    </a:lnTo>
                    <a:lnTo>
                      <a:pt x="581816" y="908008"/>
                    </a:lnTo>
                    <a:cubicBezTo>
                      <a:pt x="625564" y="982690"/>
                      <a:pt x="622821" y="1081118"/>
                      <a:pt x="567163" y="1157724"/>
                    </a:cubicBezTo>
                    <a:cubicBezTo>
                      <a:pt x="492954" y="1259863"/>
                      <a:pt x="352779" y="1284528"/>
                      <a:pt x="254072" y="1212815"/>
                    </a:cubicBezTo>
                    <a:cubicBezTo>
                      <a:pt x="155367" y="1141101"/>
                      <a:pt x="135508" y="1000163"/>
                      <a:pt x="209718" y="898023"/>
                    </a:cubicBezTo>
                    <a:cubicBezTo>
                      <a:pt x="274650" y="808651"/>
                      <a:pt x="390090" y="778595"/>
                      <a:pt x="484060" y="820520"/>
                    </a:cubicBezTo>
                    <a:lnTo>
                      <a:pt x="488165" y="822895"/>
                    </a:lnTo>
                    <a:lnTo>
                      <a:pt x="482046" y="817954"/>
                    </a:lnTo>
                    <a:cubicBezTo>
                      <a:pt x="462963" y="795398"/>
                      <a:pt x="447792" y="768711"/>
                      <a:pt x="438039" y="738693"/>
                    </a:cubicBezTo>
                    <a:cubicBezTo>
                      <a:pt x="428285" y="708675"/>
                      <a:pt x="424872" y="678167"/>
                      <a:pt x="427053" y="648703"/>
                    </a:cubicBezTo>
                    <a:lnTo>
                      <a:pt x="429099" y="641110"/>
                    </a:lnTo>
                    <a:lnTo>
                      <a:pt x="427174" y="645444"/>
                    </a:lnTo>
                    <a:cubicBezTo>
                      <a:pt x="375794" y="734596"/>
                      <a:pt x="264734" y="778133"/>
                      <a:pt x="159671" y="743996"/>
                    </a:cubicBezTo>
                    <a:cubicBezTo>
                      <a:pt x="39598" y="704982"/>
                      <a:pt x="-27176" y="579289"/>
                      <a:pt x="10526" y="463253"/>
                    </a:cubicBezTo>
                    <a:cubicBezTo>
                      <a:pt x="48228" y="347218"/>
                      <a:pt x="176130" y="284779"/>
                      <a:pt x="296203" y="323793"/>
                    </a:cubicBezTo>
                    <a:cubicBezTo>
                      <a:pt x="386258" y="353053"/>
                      <a:pt x="446332" y="431071"/>
                      <a:pt x="454835" y="517204"/>
                    </a:cubicBezTo>
                    <a:lnTo>
                      <a:pt x="454703" y="556681"/>
                    </a:lnTo>
                    <a:lnTo>
                      <a:pt x="472093" y="528314"/>
                    </a:lnTo>
                    <a:cubicBezTo>
                      <a:pt x="498009" y="493977"/>
                      <a:pt x="533985" y="467154"/>
                      <a:pt x="577499" y="453016"/>
                    </a:cubicBezTo>
                    <a:lnTo>
                      <a:pt x="595877" y="450069"/>
                    </a:lnTo>
                    <a:lnTo>
                      <a:pt x="562150" y="439236"/>
                    </a:lnTo>
                    <a:cubicBezTo>
                      <a:pt x="482861" y="404532"/>
                      <a:pt x="427226" y="323289"/>
                      <a:pt x="427226" y="228600"/>
                    </a:cubicBezTo>
                    <a:cubicBezTo>
                      <a:pt x="427226" y="102348"/>
                      <a:pt x="526133" y="0"/>
                      <a:pt x="648140" y="0"/>
                    </a:cubicBezTo>
                    <a:cubicBezTo>
                      <a:pt x="770147" y="0"/>
                      <a:pt x="869054" y="102348"/>
                      <a:pt x="869054" y="228600"/>
                    </a:cubicBezTo>
                    <a:cubicBezTo>
                      <a:pt x="869054" y="323289"/>
                      <a:pt x="813419" y="404532"/>
                      <a:pt x="734130" y="439235"/>
                    </a:cubicBezTo>
                    <a:lnTo>
                      <a:pt x="698436" y="450701"/>
                    </a:lnTo>
                    <a:lnTo>
                      <a:pt x="707032" y="451978"/>
                    </a:lnTo>
                    <a:cubicBezTo>
                      <a:pt x="748182" y="464525"/>
                      <a:pt x="785609" y="489065"/>
                      <a:pt x="814234" y="522899"/>
                    </a:cubicBezTo>
                    <a:lnTo>
                      <a:pt x="848833" y="585215"/>
                    </a:lnTo>
                    <a:lnTo>
                      <a:pt x="841445" y="517204"/>
                    </a:lnTo>
                    <a:cubicBezTo>
                      <a:pt x="849949" y="431071"/>
                      <a:pt x="910023" y="353054"/>
                      <a:pt x="1000077" y="323793"/>
                    </a:cubicBezTo>
                    <a:cubicBezTo>
                      <a:pt x="1120150" y="284779"/>
                      <a:pt x="1248052" y="347218"/>
                      <a:pt x="1285755" y="463254"/>
                    </a:cubicBezTo>
                    <a:cubicBezTo>
                      <a:pt x="1323457" y="579289"/>
                      <a:pt x="1256683" y="704982"/>
                      <a:pt x="1136610" y="743996"/>
                    </a:cubicBezTo>
                    <a:cubicBezTo>
                      <a:pt x="1046555" y="773257"/>
                      <a:pt x="952097" y="745450"/>
                      <a:pt x="894590" y="680766"/>
                    </a:cubicBezTo>
                    <a:lnTo>
                      <a:pt x="860591" y="621400"/>
                    </a:lnTo>
                    <a:lnTo>
                      <a:pt x="869228" y="692152"/>
                    </a:lnTo>
                    <a:cubicBezTo>
                      <a:pt x="865957" y="736350"/>
                      <a:pt x="850102" y="778202"/>
                      <a:pt x="824187" y="812540"/>
                    </a:cubicBezTo>
                    <a:lnTo>
                      <a:pt x="817981" y="818627"/>
                    </a:lnTo>
                    <a:lnTo>
                      <a:pt x="853598" y="806922"/>
                    </a:lnTo>
                    <a:cubicBezTo>
                      <a:pt x="938143" y="788392"/>
                      <a:pt x="1030906" y="821418"/>
                      <a:pt x="1086563" y="898023"/>
                    </a:cubicBezTo>
                    <a:cubicBezTo>
                      <a:pt x="1160772" y="1000163"/>
                      <a:pt x="1140913" y="1141101"/>
                      <a:pt x="1042208" y="1212815"/>
                    </a:cubicBezTo>
                    <a:cubicBezTo>
                      <a:pt x="1017531" y="1230743"/>
                      <a:pt x="990262" y="1242648"/>
                      <a:pt x="962081" y="1248824"/>
                    </a:cubicBezTo>
                    <a:close/>
                  </a:path>
                </a:pathLst>
              </a:custGeom>
              <a:solidFill>
                <a:srgbClr val="FAEEE2"/>
              </a:solidFill>
              <a:ln>
                <a:solidFill>
                  <a:srgbClr val="A64F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70" name="任意多边形: 形状 17">
                <a:extLst>
                  <a:ext uri="{FF2B5EF4-FFF2-40B4-BE49-F238E27FC236}">
                    <a16:creationId xmlns="" xmlns:a16="http://schemas.microsoft.com/office/drawing/2014/main" id="{5CE5C4E5-844D-0711-4727-74679E90D7DF}"/>
                  </a:ext>
                </a:extLst>
              </p:cNvPr>
              <p:cNvSpPr/>
              <p:nvPr/>
            </p:nvSpPr>
            <p:spPr>
              <a:xfrm rot="11880000">
                <a:off x="6962646" y="1832011"/>
                <a:ext cx="581722" cy="562688"/>
              </a:xfrm>
              <a:custGeom>
                <a:avLst/>
                <a:gdLst>
                  <a:gd name="connsiteX0" fmla="*/ 962081 w 1296281"/>
                  <a:gd name="connsiteY0" fmla="*/ 1248824 h 1253866"/>
                  <a:gd name="connsiteX1" fmla="*/ 729117 w 1296281"/>
                  <a:gd name="connsiteY1" fmla="*/ 1157723 h 1253866"/>
                  <a:gd name="connsiteX2" fmla="*/ 714464 w 1296281"/>
                  <a:gd name="connsiteY2" fmla="*/ 908009 h 1253866"/>
                  <a:gd name="connsiteX3" fmla="*/ 735383 w 1296281"/>
                  <a:gd name="connsiteY3" fmla="*/ 879419 h 1253866"/>
                  <a:gd name="connsiteX4" fmla="*/ 718781 w 1296281"/>
                  <a:gd name="connsiteY4" fmla="*/ 887839 h 1253866"/>
                  <a:gd name="connsiteX5" fmla="*/ 589247 w 1296281"/>
                  <a:gd name="connsiteY5" fmla="*/ 888877 h 1253866"/>
                  <a:gd name="connsiteX6" fmla="*/ 558504 w 1296281"/>
                  <a:gd name="connsiteY6" fmla="*/ 876148 h 1253866"/>
                  <a:gd name="connsiteX7" fmla="*/ 581816 w 1296281"/>
                  <a:gd name="connsiteY7" fmla="*/ 908008 h 1253866"/>
                  <a:gd name="connsiteX8" fmla="*/ 567163 w 1296281"/>
                  <a:gd name="connsiteY8" fmla="*/ 1157724 h 1253866"/>
                  <a:gd name="connsiteX9" fmla="*/ 254072 w 1296281"/>
                  <a:gd name="connsiteY9" fmla="*/ 1212815 h 1253866"/>
                  <a:gd name="connsiteX10" fmla="*/ 209718 w 1296281"/>
                  <a:gd name="connsiteY10" fmla="*/ 898023 h 1253866"/>
                  <a:gd name="connsiteX11" fmla="*/ 484060 w 1296281"/>
                  <a:gd name="connsiteY11" fmla="*/ 820520 h 1253866"/>
                  <a:gd name="connsiteX12" fmla="*/ 488165 w 1296281"/>
                  <a:gd name="connsiteY12" fmla="*/ 822895 h 1253866"/>
                  <a:gd name="connsiteX13" fmla="*/ 482046 w 1296281"/>
                  <a:gd name="connsiteY13" fmla="*/ 817954 h 1253866"/>
                  <a:gd name="connsiteX14" fmla="*/ 438039 w 1296281"/>
                  <a:gd name="connsiteY14" fmla="*/ 738693 h 1253866"/>
                  <a:gd name="connsiteX15" fmla="*/ 427053 w 1296281"/>
                  <a:gd name="connsiteY15" fmla="*/ 648703 h 1253866"/>
                  <a:gd name="connsiteX16" fmla="*/ 429099 w 1296281"/>
                  <a:gd name="connsiteY16" fmla="*/ 641110 h 1253866"/>
                  <a:gd name="connsiteX17" fmla="*/ 427174 w 1296281"/>
                  <a:gd name="connsiteY17" fmla="*/ 645444 h 1253866"/>
                  <a:gd name="connsiteX18" fmla="*/ 159671 w 1296281"/>
                  <a:gd name="connsiteY18" fmla="*/ 743996 h 1253866"/>
                  <a:gd name="connsiteX19" fmla="*/ 10526 w 1296281"/>
                  <a:gd name="connsiteY19" fmla="*/ 463253 h 1253866"/>
                  <a:gd name="connsiteX20" fmla="*/ 296203 w 1296281"/>
                  <a:gd name="connsiteY20" fmla="*/ 323793 h 1253866"/>
                  <a:gd name="connsiteX21" fmla="*/ 454835 w 1296281"/>
                  <a:gd name="connsiteY21" fmla="*/ 517204 h 1253866"/>
                  <a:gd name="connsiteX22" fmla="*/ 454703 w 1296281"/>
                  <a:gd name="connsiteY22" fmla="*/ 556681 h 1253866"/>
                  <a:gd name="connsiteX23" fmla="*/ 472093 w 1296281"/>
                  <a:gd name="connsiteY23" fmla="*/ 528314 h 1253866"/>
                  <a:gd name="connsiteX24" fmla="*/ 577499 w 1296281"/>
                  <a:gd name="connsiteY24" fmla="*/ 453016 h 1253866"/>
                  <a:gd name="connsiteX25" fmla="*/ 595877 w 1296281"/>
                  <a:gd name="connsiteY25" fmla="*/ 450069 h 1253866"/>
                  <a:gd name="connsiteX26" fmla="*/ 562150 w 1296281"/>
                  <a:gd name="connsiteY26" fmla="*/ 439236 h 1253866"/>
                  <a:gd name="connsiteX27" fmla="*/ 427226 w 1296281"/>
                  <a:gd name="connsiteY27" fmla="*/ 228600 h 1253866"/>
                  <a:gd name="connsiteX28" fmla="*/ 648140 w 1296281"/>
                  <a:gd name="connsiteY28" fmla="*/ 0 h 1253866"/>
                  <a:gd name="connsiteX29" fmla="*/ 869054 w 1296281"/>
                  <a:gd name="connsiteY29" fmla="*/ 228600 h 1253866"/>
                  <a:gd name="connsiteX30" fmla="*/ 734130 w 1296281"/>
                  <a:gd name="connsiteY30" fmla="*/ 439235 h 1253866"/>
                  <a:gd name="connsiteX31" fmla="*/ 698436 w 1296281"/>
                  <a:gd name="connsiteY31" fmla="*/ 450701 h 1253866"/>
                  <a:gd name="connsiteX32" fmla="*/ 707032 w 1296281"/>
                  <a:gd name="connsiteY32" fmla="*/ 451978 h 1253866"/>
                  <a:gd name="connsiteX33" fmla="*/ 814234 w 1296281"/>
                  <a:gd name="connsiteY33" fmla="*/ 522899 h 1253866"/>
                  <a:gd name="connsiteX34" fmla="*/ 848833 w 1296281"/>
                  <a:gd name="connsiteY34" fmla="*/ 585215 h 1253866"/>
                  <a:gd name="connsiteX35" fmla="*/ 841445 w 1296281"/>
                  <a:gd name="connsiteY35" fmla="*/ 517204 h 1253866"/>
                  <a:gd name="connsiteX36" fmla="*/ 1000077 w 1296281"/>
                  <a:gd name="connsiteY36" fmla="*/ 323793 h 1253866"/>
                  <a:gd name="connsiteX37" fmla="*/ 1285755 w 1296281"/>
                  <a:gd name="connsiteY37" fmla="*/ 463254 h 1253866"/>
                  <a:gd name="connsiteX38" fmla="*/ 1136610 w 1296281"/>
                  <a:gd name="connsiteY38" fmla="*/ 743996 h 1253866"/>
                  <a:gd name="connsiteX39" fmla="*/ 894590 w 1296281"/>
                  <a:gd name="connsiteY39" fmla="*/ 680766 h 1253866"/>
                  <a:gd name="connsiteX40" fmla="*/ 860591 w 1296281"/>
                  <a:gd name="connsiteY40" fmla="*/ 621400 h 1253866"/>
                  <a:gd name="connsiteX41" fmla="*/ 869228 w 1296281"/>
                  <a:gd name="connsiteY41" fmla="*/ 692152 h 1253866"/>
                  <a:gd name="connsiteX42" fmla="*/ 824187 w 1296281"/>
                  <a:gd name="connsiteY42" fmla="*/ 812540 h 1253866"/>
                  <a:gd name="connsiteX43" fmla="*/ 817981 w 1296281"/>
                  <a:gd name="connsiteY43" fmla="*/ 818627 h 1253866"/>
                  <a:gd name="connsiteX44" fmla="*/ 853598 w 1296281"/>
                  <a:gd name="connsiteY44" fmla="*/ 806922 h 1253866"/>
                  <a:gd name="connsiteX45" fmla="*/ 1086563 w 1296281"/>
                  <a:gd name="connsiteY45" fmla="*/ 898023 h 1253866"/>
                  <a:gd name="connsiteX46" fmla="*/ 1042208 w 1296281"/>
                  <a:gd name="connsiteY46" fmla="*/ 1212815 h 1253866"/>
                  <a:gd name="connsiteX47" fmla="*/ 962081 w 1296281"/>
                  <a:gd name="connsiteY47" fmla="*/ 1248824 h 1253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1296281" h="1253866">
                    <a:moveTo>
                      <a:pt x="962081" y="1248824"/>
                    </a:moveTo>
                    <a:cubicBezTo>
                      <a:pt x="877537" y="1267354"/>
                      <a:pt x="784774" y="1234328"/>
                      <a:pt x="729117" y="1157723"/>
                    </a:cubicBezTo>
                    <a:cubicBezTo>
                      <a:pt x="673460" y="1081118"/>
                      <a:pt x="670716" y="982689"/>
                      <a:pt x="714464" y="908009"/>
                    </a:cubicBezTo>
                    <a:lnTo>
                      <a:pt x="735383" y="879419"/>
                    </a:lnTo>
                    <a:lnTo>
                      <a:pt x="718781" y="887839"/>
                    </a:lnTo>
                    <a:cubicBezTo>
                      <a:pt x="675269" y="901977"/>
                      <a:pt x="630396" y="901423"/>
                      <a:pt x="589247" y="888877"/>
                    </a:cubicBezTo>
                    <a:lnTo>
                      <a:pt x="558504" y="876148"/>
                    </a:lnTo>
                    <a:lnTo>
                      <a:pt x="581816" y="908008"/>
                    </a:lnTo>
                    <a:cubicBezTo>
                      <a:pt x="625564" y="982690"/>
                      <a:pt x="622821" y="1081118"/>
                      <a:pt x="567163" y="1157724"/>
                    </a:cubicBezTo>
                    <a:cubicBezTo>
                      <a:pt x="492954" y="1259863"/>
                      <a:pt x="352779" y="1284528"/>
                      <a:pt x="254072" y="1212815"/>
                    </a:cubicBezTo>
                    <a:cubicBezTo>
                      <a:pt x="155367" y="1141101"/>
                      <a:pt x="135508" y="1000163"/>
                      <a:pt x="209718" y="898023"/>
                    </a:cubicBezTo>
                    <a:cubicBezTo>
                      <a:pt x="274650" y="808651"/>
                      <a:pt x="390090" y="778595"/>
                      <a:pt x="484060" y="820520"/>
                    </a:cubicBezTo>
                    <a:lnTo>
                      <a:pt x="488165" y="822895"/>
                    </a:lnTo>
                    <a:lnTo>
                      <a:pt x="482046" y="817954"/>
                    </a:lnTo>
                    <a:cubicBezTo>
                      <a:pt x="462963" y="795398"/>
                      <a:pt x="447792" y="768711"/>
                      <a:pt x="438039" y="738693"/>
                    </a:cubicBezTo>
                    <a:cubicBezTo>
                      <a:pt x="428285" y="708675"/>
                      <a:pt x="424872" y="678167"/>
                      <a:pt x="427053" y="648703"/>
                    </a:cubicBezTo>
                    <a:lnTo>
                      <a:pt x="429099" y="641110"/>
                    </a:lnTo>
                    <a:lnTo>
                      <a:pt x="427174" y="645444"/>
                    </a:lnTo>
                    <a:cubicBezTo>
                      <a:pt x="375794" y="734596"/>
                      <a:pt x="264734" y="778133"/>
                      <a:pt x="159671" y="743996"/>
                    </a:cubicBezTo>
                    <a:cubicBezTo>
                      <a:pt x="39598" y="704982"/>
                      <a:pt x="-27176" y="579289"/>
                      <a:pt x="10526" y="463253"/>
                    </a:cubicBezTo>
                    <a:cubicBezTo>
                      <a:pt x="48228" y="347218"/>
                      <a:pt x="176130" y="284779"/>
                      <a:pt x="296203" y="323793"/>
                    </a:cubicBezTo>
                    <a:cubicBezTo>
                      <a:pt x="386258" y="353053"/>
                      <a:pt x="446332" y="431071"/>
                      <a:pt x="454835" y="517204"/>
                    </a:cubicBezTo>
                    <a:lnTo>
                      <a:pt x="454703" y="556681"/>
                    </a:lnTo>
                    <a:lnTo>
                      <a:pt x="472093" y="528314"/>
                    </a:lnTo>
                    <a:cubicBezTo>
                      <a:pt x="498009" y="493977"/>
                      <a:pt x="533985" y="467154"/>
                      <a:pt x="577499" y="453016"/>
                    </a:cubicBezTo>
                    <a:lnTo>
                      <a:pt x="595877" y="450069"/>
                    </a:lnTo>
                    <a:lnTo>
                      <a:pt x="562150" y="439236"/>
                    </a:lnTo>
                    <a:cubicBezTo>
                      <a:pt x="482861" y="404532"/>
                      <a:pt x="427226" y="323289"/>
                      <a:pt x="427226" y="228600"/>
                    </a:cubicBezTo>
                    <a:cubicBezTo>
                      <a:pt x="427226" y="102348"/>
                      <a:pt x="526133" y="0"/>
                      <a:pt x="648140" y="0"/>
                    </a:cubicBezTo>
                    <a:cubicBezTo>
                      <a:pt x="770147" y="0"/>
                      <a:pt x="869054" y="102348"/>
                      <a:pt x="869054" y="228600"/>
                    </a:cubicBezTo>
                    <a:cubicBezTo>
                      <a:pt x="869054" y="323289"/>
                      <a:pt x="813419" y="404532"/>
                      <a:pt x="734130" y="439235"/>
                    </a:cubicBezTo>
                    <a:lnTo>
                      <a:pt x="698436" y="450701"/>
                    </a:lnTo>
                    <a:lnTo>
                      <a:pt x="707032" y="451978"/>
                    </a:lnTo>
                    <a:cubicBezTo>
                      <a:pt x="748182" y="464525"/>
                      <a:pt x="785609" y="489065"/>
                      <a:pt x="814234" y="522899"/>
                    </a:cubicBezTo>
                    <a:lnTo>
                      <a:pt x="848833" y="585215"/>
                    </a:lnTo>
                    <a:lnTo>
                      <a:pt x="841445" y="517204"/>
                    </a:lnTo>
                    <a:cubicBezTo>
                      <a:pt x="849949" y="431071"/>
                      <a:pt x="910023" y="353054"/>
                      <a:pt x="1000077" y="323793"/>
                    </a:cubicBezTo>
                    <a:cubicBezTo>
                      <a:pt x="1120150" y="284779"/>
                      <a:pt x="1248052" y="347218"/>
                      <a:pt x="1285755" y="463254"/>
                    </a:cubicBezTo>
                    <a:cubicBezTo>
                      <a:pt x="1323457" y="579289"/>
                      <a:pt x="1256683" y="704982"/>
                      <a:pt x="1136610" y="743996"/>
                    </a:cubicBezTo>
                    <a:cubicBezTo>
                      <a:pt x="1046555" y="773257"/>
                      <a:pt x="952097" y="745450"/>
                      <a:pt x="894590" y="680766"/>
                    </a:cubicBezTo>
                    <a:lnTo>
                      <a:pt x="860591" y="621400"/>
                    </a:lnTo>
                    <a:lnTo>
                      <a:pt x="869228" y="692152"/>
                    </a:lnTo>
                    <a:cubicBezTo>
                      <a:pt x="865957" y="736350"/>
                      <a:pt x="850102" y="778202"/>
                      <a:pt x="824187" y="812540"/>
                    </a:cubicBezTo>
                    <a:lnTo>
                      <a:pt x="817981" y="818627"/>
                    </a:lnTo>
                    <a:lnTo>
                      <a:pt x="853598" y="806922"/>
                    </a:lnTo>
                    <a:cubicBezTo>
                      <a:pt x="938143" y="788392"/>
                      <a:pt x="1030906" y="821418"/>
                      <a:pt x="1086563" y="898023"/>
                    </a:cubicBezTo>
                    <a:cubicBezTo>
                      <a:pt x="1160772" y="1000163"/>
                      <a:pt x="1140913" y="1141101"/>
                      <a:pt x="1042208" y="1212815"/>
                    </a:cubicBezTo>
                    <a:cubicBezTo>
                      <a:pt x="1017531" y="1230743"/>
                      <a:pt x="990262" y="1242648"/>
                      <a:pt x="962081" y="1248824"/>
                    </a:cubicBezTo>
                    <a:close/>
                  </a:path>
                </a:pathLst>
              </a:custGeom>
              <a:solidFill>
                <a:srgbClr val="FAEEE2"/>
              </a:solidFill>
              <a:ln>
                <a:solidFill>
                  <a:srgbClr val="A64F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57" name="组合 23">
            <a:extLst>
              <a:ext uri="{FF2B5EF4-FFF2-40B4-BE49-F238E27FC236}">
                <a16:creationId xmlns="" xmlns:a16="http://schemas.microsoft.com/office/drawing/2014/main" id="{D9AE65FB-BD4B-60F0-0DC3-E4F0E021E2E6}"/>
              </a:ext>
            </a:extLst>
          </p:cNvPr>
          <p:cNvGrpSpPr/>
          <p:nvPr/>
        </p:nvGrpSpPr>
        <p:grpSpPr>
          <a:xfrm>
            <a:off x="661907" y="2362929"/>
            <a:ext cx="3166533" cy="2629919"/>
            <a:chOff x="7460470" y="2161478"/>
            <a:chExt cx="3657600" cy="3562129"/>
          </a:xfrm>
        </p:grpSpPr>
        <p:grpSp>
          <p:nvGrpSpPr>
            <p:cNvPr id="58" name="组合 11">
              <a:extLst>
                <a:ext uri="{FF2B5EF4-FFF2-40B4-BE49-F238E27FC236}">
                  <a16:creationId xmlns="" xmlns:a16="http://schemas.microsoft.com/office/drawing/2014/main" id="{83B315C4-ACD0-21B0-A120-F11E64907BF6}"/>
                </a:ext>
              </a:extLst>
            </p:cNvPr>
            <p:cNvGrpSpPr/>
            <p:nvPr/>
          </p:nvGrpSpPr>
          <p:grpSpPr>
            <a:xfrm>
              <a:off x="7460470" y="2275557"/>
              <a:ext cx="3657600" cy="3448050"/>
              <a:chOff x="2052318" y="2533650"/>
              <a:chExt cx="3657600" cy="3448050"/>
            </a:xfrm>
          </p:grpSpPr>
          <p:sp>
            <p:nvSpPr>
              <p:cNvPr id="63" name="泪滴形 4">
                <a:extLst>
                  <a:ext uri="{FF2B5EF4-FFF2-40B4-BE49-F238E27FC236}">
                    <a16:creationId xmlns="" xmlns:a16="http://schemas.microsoft.com/office/drawing/2014/main" id="{F3162378-CD22-066E-6F37-5CA79641B860}"/>
                  </a:ext>
                </a:extLst>
              </p:cNvPr>
              <p:cNvSpPr/>
              <p:nvPr/>
            </p:nvSpPr>
            <p:spPr>
              <a:xfrm>
                <a:off x="2052318" y="2533650"/>
                <a:ext cx="3657600" cy="3448050"/>
              </a:xfrm>
              <a:prstGeom prst="cloud">
                <a:avLst/>
              </a:prstGeom>
              <a:solidFill>
                <a:srgbClr val="E76F6F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64" name="泪滴形 5">
                <a:extLst>
                  <a:ext uri="{FF2B5EF4-FFF2-40B4-BE49-F238E27FC236}">
                    <a16:creationId xmlns="" xmlns:a16="http://schemas.microsoft.com/office/drawing/2014/main" id="{691B5AFF-B5AD-3C56-3E13-6A8A43A4CC6D}"/>
                  </a:ext>
                </a:extLst>
              </p:cNvPr>
              <p:cNvSpPr/>
              <p:nvPr/>
            </p:nvSpPr>
            <p:spPr>
              <a:xfrm>
                <a:off x="2299968" y="2781300"/>
                <a:ext cx="3162300" cy="2952750"/>
              </a:xfrm>
              <a:prstGeom prst="cloud">
                <a:avLst/>
              </a:prstGeom>
              <a:solidFill>
                <a:srgbClr val="FAEEE2"/>
              </a:solidFill>
              <a:ln w="19050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59" name="组合 14">
              <a:extLst>
                <a:ext uri="{FF2B5EF4-FFF2-40B4-BE49-F238E27FC236}">
                  <a16:creationId xmlns="" xmlns:a16="http://schemas.microsoft.com/office/drawing/2014/main" id="{A2DD669B-5BD3-6BE8-E17A-F58D0A7C4A1F}"/>
                </a:ext>
              </a:extLst>
            </p:cNvPr>
            <p:cNvGrpSpPr/>
            <p:nvPr/>
          </p:nvGrpSpPr>
          <p:grpSpPr>
            <a:xfrm>
              <a:off x="8333697" y="2161478"/>
              <a:ext cx="2172017" cy="3370316"/>
              <a:chOff x="5859742" y="1832011"/>
              <a:chExt cx="2172017" cy="3370316"/>
            </a:xfrm>
          </p:grpSpPr>
          <p:sp>
            <p:nvSpPr>
              <p:cNvPr id="60" name="任意多边形: 形状 15">
                <a:extLst>
                  <a:ext uri="{FF2B5EF4-FFF2-40B4-BE49-F238E27FC236}">
                    <a16:creationId xmlns="" xmlns:a16="http://schemas.microsoft.com/office/drawing/2014/main" id="{8FA0E885-5E13-BD47-5B5E-5E368692583D}"/>
                  </a:ext>
                </a:extLst>
              </p:cNvPr>
              <p:cNvSpPr/>
              <p:nvPr/>
            </p:nvSpPr>
            <p:spPr>
              <a:xfrm rot="11880000">
                <a:off x="5859742" y="4639639"/>
                <a:ext cx="581722" cy="562688"/>
              </a:xfrm>
              <a:custGeom>
                <a:avLst/>
                <a:gdLst>
                  <a:gd name="connsiteX0" fmla="*/ 962081 w 1296281"/>
                  <a:gd name="connsiteY0" fmla="*/ 1248824 h 1253866"/>
                  <a:gd name="connsiteX1" fmla="*/ 729117 w 1296281"/>
                  <a:gd name="connsiteY1" fmla="*/ 1157723 h 1253866"/>
                  <a:gd name="connsiteX2" fmla="*/ 714464 w 1296281"/>
                  <a:gd name="connsiteY2" fmla="*/ 908009 h 1253866"/>
                  <a:gd name="connsiteX3" fmla="*/ 735383 w 1296281"/>
                  <a:gd name="connsiteY3" fmla="*/ 879419 h 1253866"/>
                  <a:gd name="connsiteX4" fmla="*/ 718781 w 1296281"/>
                  <a:gd name="connsiteY4" fmla="*/ 887839 h 1253866"/>
                  <a:gd name="connsiteX5" fmla="*/ 589247 w 1296281"/>
                  <a:gd name="connsiteY5" fmla="*/ 888877 h 1253866"/>
                  <a:gd name="connsiteX6" fmla="*/ 558504 w 1296281"/>
                  <a:gd name="connsiteY6" fmla="*/ 876148 h 1253866"/>
                  <a:gd name="connsiteX7" fmla="*/ 581816 w 1296281"/>
                  <a:gd name="connsiteY7" fmla="*/ 908008 h 1253866"/>
                  <a:gd name="connsiteX8" fmla="*/ 567163 w 1296281"/>
                  <a:gd name="connsiteY8" fmla="*/ 1157724 h 1253866"/>
                  <a:gd name="connsiteX9" fmla="*/ 254072 w 1296281"/>
                  <a:gd name="connsiteY9" fmla="*/ 1212815 h 1253866"/>
                  <a:gd name="connsiteX10" fmla="*/ 209718 w 1296281"/>
                  <a:gd name="connsiteY10" fmla="*/ 898023 h 1253866"/>
                  <a:gd name="connsiteX11" fmla="*/ 484060 w 1296281"/>
                  <a:gd name="connsiteY11" fmla="*/ 820520 h 1253866"/>
                  <a:gd name="connsiteX12" fmla="*/ 488165 w 1296281"/>
                  <a:gd name="connsiteY12" fmla="*/ 822895 h 1253866"/>
                  <a:gd name="connsiteX13" fmla="*/ 482046 w 1296281"/>
                  <a:gd name="connsiteY13" fmla="*/ 817954 h 1253866"/>
                  <a:gd name="connsiteX14" fmla="*/ 438039 w 1296281"/>
                  <a:gd name="connsiteY14" fmla="*/ 738693 h 1253866"/>
                  <a:gd name="connsiteX15" fmla="*/ 427053 w 1296281"/>
                  <a:gd name="connsiteY15" fmla="*/ 648703 h 1253866"/>
                  <a:gd name="connsiteX16" fmla="*/ 429099 w 1296281"/>
                  <a:gd name="connsiteY16" fmla="*/ 641110 h 1253866"/>
                  <a:gd name="connsiteX17" fmla="*/ 427174 w 1296281"/>
                  <a:gd name="connsiteY17" fmla="*/ 645444 h 1253866"/>
                  <a:gd name="connsiteX18" fmla="*/ 159671 w 1296281"/>
                  <a:gd name="connsiteY18" fmla="*/ 743996 h 1253866"/>
                  <a:gd name="connsiteX19" fmla="*/ 10526 w 1296281"/>
                  <a:gd name="connsiteY19" fmla="*/ 463253 h 1253866"/>
                  <a:gd name="connsiteX20" fmla="*/ 296203 w 1296281"/>
                  <a:gd name="connsiteY20" fmla="*/ 323793 h 1253866"/>
                  <a:gd name="connsiteX21" fmla="*/ 454835 w 1296281"/>
                  <a:gd name="connsiteY21" fmla="*/ 517204 h 1253866"/>
                  <a:gd name="connsiteX22" fmla="*/ 454703 w 1296281"/>
                  <a:gd name="connsiteY22" fmla="*/ 556681 h 1253866"/>
                  <a:gd name="connsiteX23" fmla="*/ 472093 w 1296281"/>
                  <a:gd name="connsiteY23" fmla="*/ 528314 h 1253866"/>
                  <a:gd name="connsiteX24" fmla="*/ 577499 w 1296281"/>
                  <a:gd name="connsiteY24" fmla="*/ 453016 h 1253866"/>
                  <a:gd name="connsiteX25" fmla="*/ 595877 w 1296281"/>
                  <a:gd name="connsiteY25" fmla="*/ 450069 h 1253866"/>
                  <a:gd name="connsiteX26" fmla="*/ 562150 w 1296281"/>
                  <a:gd name="connsiteY26" fmla="*/ 439236 h 1253866"/>
                  <a:gd name="connsiteX27" fmla="*/ 427226 w 1296281"/>
                  <a:gd name="connsiteY27" fmla="*/ 228600 h 1253866"/>
                  <a:gd name="connsiteX28" fmla="*/ 648140 w 1296281"/>
                  <a:gd name="connsiteY28" fmla="*/ 0 h 1253866"/>
                  <a:gd name="connsiteX29" fmla="*/ 869054 w 1296281"/>
                  <a:gd name="connsiteY29" fmla="*/ 228600 h 1253866"/>
                  <a:gd name="connsiteX30" fmla="*/ 734130 w 1296281"/>
                  <a:gd name="connsiteY30" fmla="*/ 439235 h 1253866"/>
                  <a:gd name="connsiteX31" fmla="*/ 698436 w 1296281"/>
                  <a:gd name="connsiteY31" fmla="*/ 450701 h 1253866"/>
                  <a:gd name="connsiteX32" fmla="*/ 707032 w 1296281"/>
                  <a:gd name="connsiteY32" fmla="*/ 451978 h 1253866"/>
                  <a:gd name="connsiteX33" fmla="*/ 814234 w 1296281"/>
                  <a:gd name="connsiteY33" fmla="*/ 522899 h 1253866"/>
                  <a:gd name="connsiteX34" fmla="*/ 848833 w 1296281"/>
                  <a:gd name="connsiteY34" fmla="*/ 585215 h 1253866"/>
                  <a:gd name="connsiteX35" fmla="*/ 841445 w 1296281"/>
                  <a:gd name="connsiteY35" fmla="*/ 517204 h 1253866"/>
                  <a:gd name="connsiteX36" fmla="*/ 1000077 w 1296281"/>
                  <a:gd name="connsiteY36" fmla="*/ 323793 h 1253866"/>
                  <a:gd name="connsiteX37" fmla="*/ 1285755 w 1296281"/>
                  <a:gd name="connsiteY37" fmla="*/ 463254 h 1253866"/>
                  <a:gd name="connsiteX38" fmla="*/ 1136610 w 1296281"/>
                  <a:gd name="connsiteY38" fmla="*/ 743996 h 1253866"/>
                  <a:gd name="connsiteX39" fmla="*/ 894590 w 1296281"/>
                  <a:gd name="connsiteY39" fmla="*/ 680766 h 1253866"/>
                  <a:gd name="connsiteX40" fmla="*/ 860591 w 1296281"/>
                  <a:gd name="connsiteY40" fmla="*/ 621400 h 1253866"/>
                  <a:gd name="connsiteX41" fmla="*/ 869228 w 1296281"/>
                  <a:gd name="connsiteY41" fmla="*/ 692152 h 1253866"/>
                  <a:gd name="connsiteX42" fmla="*/ 824187 w 1296281"/>
                  <a:gd name="connsiteY42" fmla="*/ 812540 h 1253866"/>
                  <a:gd name="connsiteX43" fmla="*/ 817981 w 1296281"/>
                  <a:gd name="connsiteY43" fmla="*/ 818627 h 1253866"/>
                  <a:gd name="connsiteX44" fmla="*/ 853598 w 1296281"/>
                  <a:gd name="connsiteY44" fmla="*/ 806922 h 1253866"/>
                  <a:gd name="connsiteX45" fmla="*/ 1086563 w 1296281"/>
                  <a:gd name="connsiteY45" fmla="*/ 898023 h 1253866"/>
                  <a:gd name="connsiteX46" fmla="*/ 1042208 w 1296281"/>
                  <a:gd name="connsiteY46" fmla="*/ 1212815 h 1253866"/>
                  <a:gd name="connsiteX47" fmla="*/ 962081 w 1296281"/>
                  <a:gd name="connsiteY47" fmla="*/ 1248824 h 1253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1296281" h="1253866">
                    <a:moveTo>
                      <a:pt x="962081" y="1248824"/>
                    </a:moveTo>
                    <a:cubicBezTo>
                      <a:pt x="877537" y="1267354"/>
                      <a:pt x="784774" y="1234328"/>
                      <a:pt x="729117" y="1157723"/>
                    </a:cubicBezTo>
                    <a:cubicBezTo>
                      <a:pt x="673460" y="1081118"/>
                      <a:pt x="670716" y="982689"/>
                      <a:pt x="714464" y="908009"/>
                    </a:cubicBezTo>
                    <a:lnTo>
                      <a:pt x="735383" y="879419"/>
                    </a:lnTo>
                    <a:lnTo>
                      <a:pt x="718781" y="887839"/>
                    </a:lnTo>
                    <a:cubicBezTo>
                      <a:pt x="675269" y="901977"/>
                      <a:pt x="630396" y="901423"/>
                      <a:pt x="589247" y="888877"/>
                    </a:cubicBezTo>
                    <a:lnTo>
                      <a:pt x="558504" y="876148"/>
                    </a:lnTo>
                    <a:lnTo>
                      <a:pt x="581816" y="908008"/>
                    </a:lnTo>
                    <a:cubicBezTo>
                      <a:pt x="625564" y="982690"/>
                      <a:pt x="622821" y="1081118"/>
                      <a:pt x="567163" y="1157724"/>
                    </a:cubicBezTo>
                    <a:cubicBezTo>
                      <a:pt x="492954" y="1259863"/>
                      <a:pt x="352779" y="1284528"/>
                      <a:pt x="254072" y="1212815"/>
                    </a:cubicBezTo>
                    <a:cubicBezTo>
                      <a:pt x="155367" y="1141101"/>
                      <a:pt x="135508" y="1000163"/>
                      <a:pt x="209718" y="898023"/>
                    </a:cubicBezTo>
                    <a:cubicBezTo>
                      <a:pt x="274650" y="808651"/>
                      <a:pt x="390090" y="778595"/>
                      <a:pt x="484060" y="820520"/>
                    </a:cubicBezTo>
                    <a:lnTo>
                      <a:pt x="488165" y="822895"/>
                    </a:lnTo>
                    <a:lnTo>
                      <a:pt x="482046" y="817954"/>
                    </a:lnTo>
                    <a:cubicBezTo>
                      <a:pt x="462963" y="795398"/>
                      <a:pt x="447792" y="768711"/>
                      <a:pt x="438039" y="738693"/>
                    </a:cubicBezTo>
                    <a:cubicBezTo>
                      <a:pt x="428285" y="708675"/>
                      <a:pt x="424872" y="678167"/>
                      <a:pt x="427053" y="648703"/>
                    </a:cubicBezTo>
                    <a:lnTo>
                      <a:pt x="429099" y="641110"/>
                    </a:lnTo>
                    <a:lnTo>
                      <a:pt x="427174" y="645444"/>
                    </a:lnTo>
                    <a:cubicBezTo>
                      <a:pt x="375794" y="734596"/>
                      <a:pt x="264734" y="778133"/>
                      <a:pt x="159671" y="743996"/>
                    </a:cubicBezTo>
                    <a:cubicBezTo>
                      <a:pt x="39598" y="704982"/>
                      <a:pt x="-27176" y="579289"/>
                      <a:pt x="10526" y="463253"/>
                    </a:cubicBezTo>
                    <a:cubicBezTo>
                      <a:pt x="48228" y="347218"/>
                      <a:pt x="176130" y="284779"/>
                      <a:pt x="296203" y="323793"/>
                    </a:cubicBezTo>
                    <a:cubicBezTo>
                      <a:pt x="386258" y="353053"/>
                      <a:pt x="446332" y="431071"/>
                      <a:pt x="454835" y="517204"/>
                    </a:cubicBezTo>
                    <a:lnTo>
                      <a:pt x="454703" y="556681"/>
                    </a:lnTo>
                    <a:lnTo>
                      <a:pt x="472093" y="528314"/>
                    </a:lnTo>
                    <a:cubicBezTo>
                      <a:pt x="498009" y="493977"/>
                      <a:pt x="533985" y="467154"/>
                      <a:pt x="577499" y="453016"/>
                    </a:cubicBezTo>
                    <a:lnTo>
                      <a:pt x="595877" y="450069"/>
                    </a:lnTo>
                    <a:lnTo>
                      <a:pt x="562150" y="439236"/>
                    </a:lnTo>
                    <a:cubicBezTo>
                      <a:pt x="482861" y="404532"/>
                      <a:pt x="427226" y="323289"/>
                      <a:pt x="427226" y="228600"/>
                    </a:cubicBezTo>
                    <a:cubicBezTo>
                      <a:pt x="427226" y="102348"/>
                      <a:pt x="526133" y="0"/>
                      <a:pt x="648140" y="0"/>
                    </a:cubicBezTo>
                    <a:cubicBezTo>
                      <a:pt x="770147" y="0"/>
                      <a:pt x="869054" y="102348"/>
                      <a:pt x="869054" y="228600"/>
                    </a:cubicBezTo>
                    <a:cubicBezTo>
                      <a:pt x="869054" y="323289"/>
                      <a:pt x="813419" y="404532"/>
                      <a:pt x="734130" y="439235"/>
                    </a:cubicBezTo>
                    <a:lnTo>
                      <a:pt x="698436" y="450701"/>
                    </a:lnTo>
                    <a:lnTo>
                      <a:pt x="707032" y="451978"/>
                    </a:lnTo>
                    <a:cubicBezTo>
                      <a:pt x="748182" y="464525"/>
                      <a:pt x="785609" y="489065"/>
                      <a:pt x="814234" y="522899"/>
                    </a:cubicBezTo>
                    <a:lnTo>
                      <a:pt x="848833" y="585215"/>
                    </a:lnTo>
                    <a:lnTo>
                      <a:pt x="841445" y="517204"/>
                    </a:lnTo>
                    <a:cubicBezTo>
                      <a:pt x="849949" y="431071"/>
                      <a:pt x="910023" y="353054"/>
                      <a:pt x="1000077" y="323793"/>
                    </a:cubicBezTo>
                    <a:cubicBezTo>
                      <a:pt x="1120150" y="284779"/>
                      <a:pt x="1248052" y="347218"/>
                      <a:pt x="1285755" y="463254"/>
                    </a:cubicBezTo>
                    <a:cubicBezTo>
                      <a:pt x="1323457" y="579289"/>
                      <a:pt x="1256683" y="704982"/>
                      <a:pt x="1136610" y="743996"/>
                    </a:cubicBezTo>
                    <a:cubicBezTo>
                      <a:pt x="1046555" y="773257"/>
                      <a:pt x="952097" y="745450"/>
                      <a:pt x="894590" y="680766"/>
                    </a:cubicBezTo>
                    <a:lnTo>
                      <a:pt x="860591" y="621400"/>
                    </a:lnTo>
                    <a:lnTo>
                      <a:pt x="869228" y="692152"/>
                    </a:lnTo>
                    <a:cubicBezTo>
                      <a:pt x="865957" y="736350"/>
                      <a:pt x="850102" y="778202"/>
                      <a:pt x="824187" y="812540"/>
                    </a:cubicBezTo>
                    <a:lnTo>
                      <a:pt x="817981" y="818627"/>
                    </a:lnTo>
                    <a:lnTo>
                      <a:pt x="853598" y="806922"/>
                    </a:lnTo>
                    <a:cubicBezTo>
                      <a:pt x="938143" y="788392"/>
                      <a:pt x="1030906" y="821418"/>
                      <a:pt x="1086563" y="898023"/>
                    </a:cubicBezTo>
                    <a:cubicBezTo>
                      <a:pt x="1160772" y="1000163"/>
                      <a:pt x="1140913" y="1141101"/>
                      <a:pt x="1042208" y="1212815"/>
                    </a:cubicBezTo>
                    <a:cubicBezTo>
                      <a:pt x="1017531" y="1230743"/>
                      <a:pt x="990262" y="1242648"/>
                      <a:pt x="962081" y="1248824"/>
                    </a:cubicBezTo>
                    <a:close/>
                  </a:path>
                </a:pathLst>
              </a:custGeom>
              <a:solidFill>
                <a:srgbClr val="FDE077"/>
              </a:solidFill>
              <a:ln>
                <a:solidFill>
                  <a:srgbClr val="A64F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" name="任意多边形: 形状 16">
                <a:extLst>
                  <a:ext uri="{FF2B5EF4-FFF2-40B4-BE49-F238E27FC236}">
                    <a16:creationId xmlns="" xmlns:a16="http://schemas.microsoft.com/office/drawing/2014/main" id="{6D6380E4-8E3D-9838-F5C9-05E0201A251B}"/>
                  </a:ext>
                </a:extLst>
              </p:cNvPr>
              <p:cNvSpPr/>
              <p:nvPr/>
            </p:nvSpPr>
            <p:spPr>
              <a:xfrm rot="11880000">
                <a:off x="7450037" y="2109578"/>
                <a:ext cx="581722" cy="562688"/>
              </a:xfrm>
              <a:custGeom>
                <a:avLst/>
                <a:gdLst>
                  <a:gd name="connsiteX0" fmla="*/ 962081 w 1296281"/>
                  <a:gd name="connsiteY0" fmla="*/ 1248824 h 1253866"/>
                  <a:gd name="connsiteX1" fmla="*/ 729117 w 1296281"/>
                  <a:gd name="connsiteY1" fmla="*/ 1157723 h 1253866"/>
                  <a:gd name="connsiteX2" fmla="*/ 714464 w 1296281"/>
                  <a:gd name="connsiteY2" fmla="*/ 908009 h 1253866"/>
                  <a:gd name="connsiteX3" fmla="*/ 735383 w 1296281"/>
                  <a:gd name="connsiteY3" fmla="*/ 879419 h 1253866"/>
                  <a:gd name="connsiteX4" fmla="*/ 718781 w 1296281"/>
                  <a:gd name="connsiteY4" fmla="*/ 887839 h 1253866"/>
                  <a:gd name="connsiteX5" fmla="*/ 589247 w 1296281"/>
                  <a:gd name="connsiteY5" fmla="*/ 888877 h 1253866"/>
                  <a:gd name="connsiteX6" fmla="*/ 558504 w 1296281"/>
                  <a:gd name="connsiteY6" fmla="*/ 876148 h 1253866"/>
                  <a:gd name="connsiteX7" fmla="*/ 581816 w 1296281"/>
                  <a:gd name="connsiteY7" fmla="*/ 908008 h 1253866"/>
                  <a:gd name="connsiteX8" fmla="*/ 567163 w 1296281"/>
                  <a:gd name="connsiteY8" fmla="*/ 1157724 h 1253866"/>
                  <a:gd name="connsiteX9" fmla="*/ 254072 w 1296281"/>
                  <a:gd name="connsiteY9" fmla="*/ 1212815 h 1253866"/>
                  <a:gd name="connsiteX10" fmla="*/ 209718 w 1296281"/>
                  <a:gd name="connsiteY10" fmla="*/ 898023 h 1253866"/>
                  <a:gd name="connsiteX11" fmla="*/ 484060 w 1296281"/>
                  <a:gd name="connsiteY11" fmla="*/ 820520 h 1253866"/>
                  <a:gd name="connsiteX12" fmla="*/ 488165 w 1296281"/>
                  <a:gd name="connsiteY12" fmla="*/ 822895 h 1253866"/>
                  <a:gd name="connsiteX13" fmla="*/ 482046 w 1296281"/>
                  <a:gd name="connsiteY13" fmla="*/ 817954 h 1253866"/>
                  <a:gd name="connsiteX14" fmla="*/ 438039 w 1296281"/>
                  <a:gd name="connsiteY14" fmla="*/ 738693 h 1253866"/>
                  <a:gd name="connsiteX15" fmla="*/ 427053 w 1296281"/>
                  <a:gd name="connsiteY15" fmla="*/ 648703 h 1253866"/>
                  <a:gd name="connsiteX16" fmla="*/ 429099 w 1296281"/>
                  <a:gd name="connsiteY16" fmla="*/ 641110 h 1253866"/>
                  <a:gd name="connsiteX17" fmla="*/ 427174 w 1296281"/>
                  <a:gd name="connsiteY17" fmla="*/ 645444 h 1253866"/>
                  <a:gd name="connsiteX18" fmla="*/ 159671 w 1296281"/>
                  <a:gd name="connsiteY18" fmla="*/ 743996 h 1253866"/>
                  <a:gd name="connsiteX19" fmla="*/ 10526 w 1296281"/>
                  <a:gd name="connsiteY19" fmla="*/ 463253 h 1253866"/>
                  <a:gd name="connsiteX20" fmla="*/ 296203 w 1296281"/>
                  <a:gd name="connsiteY20" fmla="*/ 323793 h 1253866"/>
                  <a:gd name="connsiteX21" fmla="*/ 454835 w 1296281"/>
                  <a:gd name="connsiteY21" fmla="*/ 517204 h 1253866"/>
                  <a:gd name="connsiteX22" fmla="*/ 454703 w 1296281"/>
                  <a:gd name="connsiteY22" fmla="*/ 556681 h 1253866"/>
                  <a:gd name="connsiteX23" fmla="*/ 472093 w 1296281"/>
                  <a:gd name="connsiteY23" fmla="*/ 528314 h 1253866"/>
                  <a:gd name="connsiteX24" fmla="*/ 577499 w 1296281"/>
                  <a:gd name="connsiteY24" fmla="*/ 453016 h 1253866"/>
                  <a:gd name="connsiteX25" fmla="*/ 595877 w 1296281"/>
                  <a:gd name="connsiteY25" fmla="*/ 450069 h 1253866"/>
                  <a:gd name="connsiteX26" fmla="*/ 562150 w 1296281"/>
                  <a:gd name="connsiteY26" fmla="*/ 439236 h 1253866"/>
                  <a:gd name="connsiteX27" fmla="*/ 427226 w 1296281"/>
                  <a:gd name="connsiteY27" fmla="*/ 228600 h 1253866"/>
                  <a:gd name="connsiteX28" fmla="*/ 648140 w 1296281"/>
                  <a:gd name="connsiteY28" fmla="*/ 0 h 1253866"/>
                  <a:gd name="connsiteX29" fmla="*/ 869054 w 1296281"/>
                  <a:gd name="connsiteY29" fmla="*/ 228600 h 1253866"/>
                  <a:gd name="connsiteX30" fmla="*/ 734130 w 1296281"/>
                  <a:gd name="connsiteY30" fmla="*/ 439235 h 1253866"/>
                  <a:gd name="connsiteX31" fmla="*/ 698436 w 1296281"/>
                  <a:gd name="connsiteY31" fmla="*/ 450701 h 1253866"/>
                  <a:gd name="connsiteX32" fmla="*/ 707032 w 1296281"/>
                  <a:gd name="connsiteY32" fmla="*/ 451978 h 1253866"/>
                  <a:gd name="connsiteX33" fmla="*/ 814234 w 1296281"/>
                  <a:gd name="connsiteY33" fmla="*/ 522899 h 1253866"/>
                  <a:gd name="connsiteX34" fmla="*/ 848833 w 1296281"/>
                  <a:gd name="connsiteY34" fmla="*/ 585215 h 1253866"/>
                  <a:gd name="connsiteX35" fmla="*/ 841445 w 1296281"/>
                  <a:gd name="connsiteY35" fmla="*/ 517204 h 1253866"/>
                  <a:gd name="connsiteX36" fmla="*/ 1000077 w 1296281"/>
                  <a:gd name="connsiteY36" fmla="*/ 323793 h 1253866"/>
                  <a:gd name="connsiteX37" fmla="*/ 1285755 w 1296281"/>
                  <a:gd name="connsiteY37" fmla="*/ 463254 h 1253866"/>
                  <a:gd name="connsiteX38" fmla="*/ 1136610 w 1296281"/>
                  <a:gd name="connsiteY38" fmla="*/ 743996 h 1253866"/>
                  <a:gd name="connsiteX39" fmla="*/ 894590 w 1296281"/>
                  <a:gd name="connsiteY39" fmla="*/ 680766 h 1253866"/>
                  <a:gd name="connsiteX40" fmla="*/ 860591 w 1296281"/>
                  <a:gd name="connsiteY40" fmla="*/ 621400 h 1253866"/>
                  <a:gd name="connsiteX41" fmla="*/ 869228 w 1296281"/>
                  <a:gd name="connsiteY41" fmla="*/ 692152 h 1253866"/>
                  <a:gd name="connsiteX42" fmla="*/ 824187 w 1296281"/>
                  <a:gd name="connsiteY42" fmla="*/ 812540 h 1253866"/>
                  <a:gd name="connsiteX43" fmla="*/ 817981 w 1296281"/>
                  <a:gd name="connsiteY43" fmla="*/ 818627 h 1253866"/>
                  <a:gd name="connsiteX44" fmla="*/ 853598 w 1296281"/>
                  <a:gd name="connsiteY44" fmla="*/ 806922 h 1253866"/>
                  <a:gd name="connsiteX45" fmla="*/ 1086563 w 1296281"/>
                  <a:gd name="connsiteY45" fmla="*/ 898023 h 1253866"/>
                  <a:gd name="connsiteX46" fmla="*/ 1042208 w 1296281"/>
                  <a:gd name="connsiteY46" fmla="*/ 1212815 h 1253866"/>
                  <a:gd name="connsiteX47" fmla="*/ 962081 w 1296281"/>
                  <a:gd name="connsiteY47" fmla="*/ 1248824 h 1253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1296281" h="1253866">
                    <a:moveTo>
                      <a:pt x="962081" y="1248824"/>
                    </a:moveTo>
                    <a:cubicBezTo>
                      <a:pt x="877537" y="1267354"/>
                      <a:pt x="784774" y="1234328"/>
                      <a:pt x="729117" y="1157723"/>
                    </a:cubicBezTo>
                    <a:cubicBezTo>
                      <a:pt x="673460" y="1081118"/>
                      <a:pt x="670716" y="982689"/>
                      <a:pt x="714464" y="908009"/>
                    </a:cubicBezTo>
                    <a:lnTo>
                      <a:pt x="735383" y="879419"/>
                    </a:lnTo>
                    <a:lnTo>
                      <a:pt x="718781" y="887839"/>
                    </a:lnTo>
                    <a:cubicBezTo>
                      <a:pt x="675269" y="901977"/>
                      <a:pt x="630396" y="901423"/>
                      <a:pt x="589247" y="888877"/>
                    </a:cubicBezTo>
                    <a:lnTo>
                      <a:pt x="558504" y="876148"/>
                    </a:lnTo>
                    <a:lnTo>
                      <a:pt x="581816" y="908008"/>
                    </a:lnTo>
                    <a:cubicBezTo>
                      <a:pt x="625564" y="982690"/>
                      <a:pt x="622821" y="1081118"/>
                      <a:pt x="567163" y="1157724"/>
                    </a:cubicBezTo>
                    <a:cubicBezTo>
                      <a:pt x="492954" y="1259863"/>
                      <a:pt x="352779" y="1284528"/>
                      <a:pt x="254072" y="1212815"/>
                    </a:cubicBezTo>
                    <a:cubicBezTo>
                      <a:pt x="155367" y="1141101"/>
                      <a:pt x="135508" y="1000163"/>
                      <a:pt x="209718" y="898023"/>
                    </a:cubicBezTo>
                    <a:cubicBezTo>
                      <a:pt x="274650" y="808651"/>
                      <a:pt x="390090" y="778595"/>
                      <a:pt x="484060" y="820520"/>
                    </a:cubicBezTo>
                    <a:lnTo>
                      <a:pt x="488165" y="822895"/>
                    </a:lnTo>
                    <a:lnTo>
                      <a:pt x="482046" y="817954"/>
                    </a:lnTo>
                    <a:cubicBezTo>
                      <a:pt x="462963" y="795398"/>
                      <a:pt x="447792" y="768711"/>
                      <a:pt x="438039" y="738693"/>
                    </a:cubicBezTo>
                    <a:cubicBezTo>
                      <a:pt x="428285" y="708675"/>
                      <a:pt x="424872" y="678167"/>
                      <a:pt x="427053" y="648703"/>
                    </a:cubicBezTo>
                    <a:lnTo>
                      <a:pt x="429099" y="641110"/>
                    </a:lnTo>
                    <a:lnTo>
                      <a:pt x="427174" y="645444"/>
                    </a:lnTo>
                    <a:cubicBezTo>
                      <a:pt x="375794" y="734596"/>
                      <a:pt x="264734" y="778133"/>
                      <a:pt x="159671" y="743996"/>
                    </a:cubicBezTo>
                    <a:cubicBezTo>
                      <a:pt x="39598" y="704982"/>
                      <a:pt x="-27176" y="579289"/>
                      <a:pt x="10526" y="463253"/>
                    </a:cubicBezTo>
                    <a:cubicBezTo>
                      <a:pt x="48228" y="347218"/>
                      <a:pt x="176130" y="284779"/>
                      <a:pt x="296203" y="323793"/>
                    </a:cubicBezTo>
                    <a:cubicBezTo>
                      <a:pt x="386258" y="353053"/>
                      <a:pt x="446332" y="431071"/>
                      <a:pt x="454835" y="517204"/>
                    </a:cubicBezTo>
                    <a:lnTo>
                      <a:pt x="454703" y="556681"/>
                    </a:lnTo>
                    <a:lnTo>
                      <a:pt x="472093" y="528314"/>
                    </a:lnTo>
                    <a:cubicBezTo>
                      <a:pt x="498009" y="493977"/>
                      <a:pt x="533985" y="467154"/>
                      <a:pt x="577499" y="453016"/>
                    </a:cubicBezTo>
                    <a:lnTo>
                      <a:pt x="595877" y="450069"/>
                    </a:lnTo>
                    <a:lnTo>
                      <a:pt x="562150" y="439236"/>
                    </a:lnTo>
                    <a:cubicBezTo>
                      <a:pt x="482861" y="404532"/>
                      <a:pt x="427226" y="323289"/>
                      <a:pt x="427226" y="228600"/>
                    </a:cubicBezTo>
                    <a:cubicBezTo>
                      <a:pt x="427226" y="102348"/>
                      <a:pt x="526133" y="0"/>
                      <a:pt x="648140" y="0"/>
                    </a:cubicBezTo>
                    <a:cubicBezTo>
                      <a:pt x="770147" y="0"/>
                      <a:pt x="869054" y="102348"/>
                      <a:pt x="869054" y="228600"/>
                    </a:cubicBezTo>
                    <a:cubicBezTo>
                      <a:pt x="869054" y="323289"/>
                      <a:pt x="813419" y="404532"/>
                      <a:pt x="734130" y="439235"/>
                    </a:cubicBezTo>
                    <a:lnTo>
                      <a:pt x="698436" y="450701"/>
                    </a:lnTo>
                    <a:lnTo>
                      <a:pt x="707032" y="451978"/>
                    </a:lnTo>
                    <a:cubicBezTo>
                      <a:pt x="748182" y="464525"/>
                      <a:pt x="785609" y="489065"/>
                      <a:pt x="814234" y="522899"/>
                    </a:cubicBezTo>
                    <a:lnTo>
                      <a:pt x="848833" y="585215"/>
                    </a:lnTo>
                    <a:lnTo>
                      <a:pt x="841445" y="517204"/>
                    </a:lnTo>
                    <a:cubicBezTo>
                      <a:pt x="849949" y="431071"/>
                      <a:pt x="910023" y="353054"/>
                      <a:pt x="1000077" y="323793"/>
                    </a:cubicBezTo>
                    <a:cubicBezTo>
                      <a:pt x="1120150" y="284779"/>
                      <a:pt x="1248052" y="347218"/>
                      <a:pt x="1285755" y="463254"/>
                    </a:cubicBezTo>
                    <a:cubicBezTo>
                      <a:pt x="1323457" y="579289"/>
                      <a:pt x="1256683" y="704982"/>
                      <a:pt x="1136610" y="743996"/>
                    </a:cubicBezTo>
                    <a:cubicBezTo>
                      <a:pt x="1046555" y="773257"/>
                      <a:pt x="952097" y="745450"/>
                      <a:pt x="894590" y="680766"/>
                    </a:cubicBezTo>
                    <a:lnTo>
                      <a:pt x="860591" y="621400"/>
                    </a:lnTo>
                    <a:lnTo>
                      <a:pt x="869228" y="692152"/>
                    </a:lnTo>
                    <a:cubicBezTo>
                      <a:pt x="865957" y="736350"/>
                      <a:pt x="850102" y="778202"/>
                      <a:pt x="824187" y="812540"/>
                    </a:cubicBezTo>
                    <a:lnTo>
                      <a:pt x="817981" y="818627"/>
                    </a:lnTo>
                    <a:lnTo>
                      <a:pt x="853598" y="806922"/>
                    </a:lnTo>
                    <a:cubicBezTo>
                      <a:pt x="938143" y="788392"/>
                      <a:pt x="1030906" y="821418"/>
                      <a:pt x="1086563" y="898023"/>
                    </a:cubicBezTo>
                    <a:cubicBezTo>
                      <a:pt x="1160772" y="1000163"/>
                      <a:pt x="1140913" y="1141101"/>
                      <a:pt x="1042208" y="1212815"/>
                    </a:cubicBezTo>
                    <a:cubicBezTo>
                      <a:pt x="1017531" y="1230743"/>
                      <a:pt x="990262" y="1242648"/>
                      <a:pt x="962081" y="1248824"/>
                    </a:cubicBezTo>
                    <a:close/>
                  </a:path>
                </a:pathLst>
              </a:custGeom>
              <a:solidFill>
                <a:srgbClr val="FAEEE2"/>
              </a:solidFill>
              <a:ln>
                <a:solidFill>
                  <a:srgbClr val="A64F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62" name="任意多边形: 形状 17">
                <a:extLst>
                  <a:ext uri="{FF2B5EF4-FFF2-40B4-BE49-F238E27FC236}">
                    <a16:creationId xmlns="" xmlns:a16="http://schemas.microsoft.com/office/drawing/2014/main" id="{1AFE3285-C5B6-EC34-70D5-05B580C53F2A}"/>
                  </a:ext>
                </a:extLst>
              </p:cNvPr>
              <p:cNvSpPr/>
              <p:nvPr/>
            </p:nvSpPr>
            <p:spPr>
              <a:xfrm rot="11880000">
                <a:off x="6962646" y="1832011"/>
                <a:ext cx="581722" cy="562688"/>
              </a:xfrm>
              <a:custGeom>
                <a:avLst/>
                <a:gdLst>
                  <a:gd name="connsiteX0" fmla="*/ 962081 w 1296281"/>
                  <a:gd name="connsiteY0" fmla="*/ 1248824 h 1253866"/>
                  <a:gd name="connsiteX1" fmla="*/ 729117 w 1296281"/>
                  <a:gd name="connsiteY1" fmla="*/ 1157723 h 1253866"/>
                  <a:gd name="connsiteX2" fmla="*/ 714464 w 1296281"/>
                  <a:gd name="connsiteY2" fmla="*/ 908009 h 1253866"/>
                  <a:gd name="connsiteX3" fmla="*/ 735383 w 1296281"/>
                  <a:gd name="connsiteY3" fmla="*/ 879419 h 1253866"/>
                  <a:gd name="connsiteX4" fmla="*/ 718781 w 1296281"/>
                  <a:gd name="connsiteY4" fmla="*/ 887839 h 1253866"/>
                  <a:gd name="connsiteX5" fmla="*/ 589247 w 1296281"/>
                  <a:gd name="connsiteY5" fmla="*/ 888877 h 1253866"/>
                  <a:gd name="connsiteX6" fmla="*/ 558504 w 1296281"/>
                  <a:gd name="connsiteY6" fmla="*/ 876148 h 1253866"/>
                  <a:gd name="connsiteX7" fmla="*/ 581816 w 1296281"/>
                  <a:gd name="connsiteY7" fmla="*/ 908008 h 1253866"/>
                  <a:gd name="connsiteX8" fmla="*/ 567163 w 1296281"/>
                  <a:gd name="connsiteY8" fmla="*/ 1157724 h 1253866"/>
                  <a:gd name="connsiteX9" fmla="*/ 254072 w 1296281"/>
                  <a:gd name="connsiteY9" fmla="*/ 1212815 h 1253866"/>
                  <a:gd name="connsiteX10" fmla="*/ 209718 w 1296281"/>
                  <a:gd name="connsiteY10" fmla="*/ 898023 h 1253866"/>
                  <a:gd name="connsiteX11" fmla="*/ 484060 w 1296281"/>
                  <a:gd name="connsiteY11" fmla="*/ 820520 h 1253866"/>
                  <a:gd name="connsiteX12" fmla="*/ 488165 w 1296281"/>
                  <a:gd name="connsiteY12" fmla="*/ 822895 h 1253866"/>
                  <a:gd name="connsiteX13" fmla="*/ 482046 w 1296281"/>
                  <a:gd name="connsiteY13" fmla="*/ 817954 h 1253866"/>
                  <a:gd name="connsiteX14" fmla="*/ 438039 w 1296281"/>
                  <a:gd name="connsiteY14" fmla="*/ 738693 h 1253866"/>
                  <a:gd name="connsiteX15" fmla="*/ 427053 w 1296281"/>
                  <a:gd name="connsiteY15" fmla="*/ 648703 h 1253866"/>
                  <a:gd name="connsiteX16" fmla="*/ 429099 w 1296281"/>
                  <a:gd name="connsiteY16" fmla="*/ 641110 h 1253866"/>
                  <a:gd name="connsiteX17" fmla="*/ 427174 w 1296281"/>
                  <a:gd name="connsiteY17" fmla="*/ 645444 h 1253866"/>
                  <a:gd name="connsiteX18" fmla="*/ 159671 w 1296281"/>
                  <a:gd name="connsiteY18" fmla="*/ 743996 h 1253866"/>
                  <a:gd name="connsiteX19" fmla="*/ 10526 w 1296281"/>
                  <a:gd name="connsiteY19" fmla="*/ 463253 h 1253866"/>
                  <a:gd name="connsiteX20" fmla="*/ 296203 w 1296281"/>
                  <a:gd name="connsiteY20" fmla="*/ 323793 h 1253866"/>
                  <a:gd name="connsiteX21" fmla="*/ 454835 w 1296281"/>
                  <a:gd name="connsiteY21" fmla="*/ 517204 h 1253866"/>
                  <a:gd name="connsiteX22" fmla="*/ 454703 w 1296281"/>
                  <a:gd name="connsiteY22" fmla="*/ 556681 h 1253866"/>
                  <a:gd name="connsiteX23" fmla="*/ 472093 w 1296281"/>
                  <a:gd name="connsiteY23" fmla="*/ 528314 h 1253866"/>
                  <a:gd name="connsiteX24" fmla="*/ 577499 w 1296281"/>
                  <a:gd name="connsiteY24" fmla="*/ 453016 h 1253866"/>
                  <a:gd name="connsiteX25" fmla="*/ 595877 w 1296281"/>
                  <a:gd name="connsiteY25" fmla="*/ 450069 h 1253866"/>
                  <a:gd name="connsiteX26" fmla="*/ 562150 w 1296281"/>
                  <a:gd name="connsiteY26" fmla="*/ 439236 h 1253866"/>
                  <a:gd name="connsiteX27" fmla="*/ 427226 w 1296281"/>
                  <a:gd name="connsiteY27" fmla="*/ 228600 h 1253866"/>
                  <a:gd name="connsiteX28" fmla="*/ 648140 w 1296281"/>
                  <a:gd name="connsiteY28" fmla="*/ 0 h 1253866"/>
                  <a:gd name="connsiteX29" fmla="*/ 869054 w 1296281"/>
                  <a:gd name="connsiteY29" fmla="*/ 228600 h 1253866"/>
                  <a:gd name="connsiteX30" fmla="*/ 734130 w 1296281"/>
                  <a:gd name="connsiteY30" fmla="*/ 439235 h 1253866"/>
                  <a:gd name="connsiteX31" fmla="*/ 698436 w 1296281"/>
                  <a:gd name="connsiteY31" fmla="*/ 450701 h 1253866"/>
                  <a:gd name="connsiteX32" fmla="*/ 707032 w 1296281"/>
                  <a:gd name="connsiteY32" fmla="*/ 451978 h 1253866"/>
                  <a:gd name="connsiteX33" fmla="*/ 814234 w 1296281"/>
                  <a:gd name="connsiteY33" fmla="*/ 522899 h 1253866"/>
                  <a:gd name="connsiteX34" fmla="*/ 848833 w 1296281"/>
                  <a:gd name="connsiteY34" fmla="*/ 585215 h 1253866"/>
                  <a:gd name="connsiteX35" fmla="*/ 841445 w 1296281"/>
                  <a:gd name="connsiteY35" fmla="*/ 517204 h 1253866"/>
                  <a:gd name="connsiteX36" fmla="*/ 1000077 w 1296281"/>
                  <a:gd name="connsiteY36" fmla="*/ 323793 h 1253866"/>
                  <a:gd name="connsiteX37" fmla="*/ 1285755 w 1296281"/>
                  <a:gd name="connsiteY37" fmla="*/ 463254 h 1253866"/>
                  <a:gd name="connsiteX38" fmla="*/ 1136610 w 1296281"/>
                  <a:gd name="connsiteY38" fmla="*/ 743996 h 1253866"/>
                  <a:gd name="connsiteX39" fmla="*/ 894590 w 1296281"/>
                  <a:gd name="connsiteY39" fmla="*/ 680766 h 1253866"/>
                  <a:gd name="connsiteX40" fmla="*/ 860591 w 1296281"/>
                  <a:gd name="connsiteY40" fmla="*/ 621400 h 1253866"/>
                  <a:gd name="connsiteX41" fmla="*/ 869228 w 1296281"/>
                  <a:gd name="connsiteY41" fmla="*/ 692152 h 1253866"/>
                  <a:gd name="connsiteX42" fmla="*/ 824187 w 1296281"/>
                  <a:gd name="connsiteY42" fmla="*/ 812540 h 1253866"/>
                  <a:gd name="connsiteX43" fmla="*/ 817981 w 1296281"/>
                  <a:gd name="connsiteY43" fmla="*/ 818627 h 1253866"/>
                  <a:gd name="connsiteX44" fmla="*/ 853598 w 1296281"/>
                  <a:gd name="connsiteY44" fmla="*/ 806922 h 1253866"/>
                  <a:gd name="connsiteX45" fmla="*/ 1086563 w 1296281"/>
                  <a:gd name="connsiteY45" fmla="*/ 898023 h 1253866"/>
                  <a:gd name="connsiteX46" fmla="*/ 1042208 w 1296281"/>
                  <a:gd name="connsiteY46" fmla="*/ 1212815 h 1253866"/>
                  <a:gd name="connsiteX47" fmla="*/ 962081 w 1296281"/>
                  <a:gd name="connsiteY47" fmla="*/ 1248824 h 1253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1296281" h="1253866">
                    <a:moveTo>
                      <a:pt x="962081" y="1248824"/>
                    </a:moveTo>
                    <a:cubicBezTo>
                      <a:pt x="877537" y="1267354"/>
                      <a:pt x="784774" y="1234328"/>
                      <a:pt x="729117" y="1157723"/>
                    </a:cubicBezTo>
                    <a:cubicBezTo>
                      <a:pt x="673460" y="1081118"/>
                      <a:pt x="670716" y="982689"/>
                      <a:pt x="714464" y="908009"/>
                    </a:cubicBezTo>
                    <a:lnTo>
                      <a:pt x="735383" y="879419"/>
                    </a:lnTo>
                    <a:lnTo>
                      <a:pt x="718781" y="887839"/>
                    </a:lnTo>
                    <a:cubicBezTo>
                      <a:pt x="675269" y="901977"/>
                      <a:pt x="630396" y="901423"/>
                      <a:pt x="589247" y="888877"/>
                    </a:cubicBezTo>
                    <a:lnTo>
                      <a:pt x="558504" y="876148"/>
                    </a:lnTo>
                    <a:lnTo>
                      <a:pt x="581816" y="908008"/>
                    </a:lnTo>
                    <a:cubicBezTo>
                      <a:pt x="625564" y="982690"/>
                      <a:pt x="622821" y="1081118"/>
                      <a:pt x="567163" y="1157724"/>
                    </a:cubicBezTo>
                    <a:cubicBezTo>
                      <a:pt x="492954" y="1259863"/>
                      <a:pt x="352779" y="1284528"/>
                      <a:pt x="254072" y="1212815"/>
                    </a:cubicBezTo>
                    <a:cubicBezTo>
                      <a:pt x="155367" y="1141101"/>
                      <a:pt x="135508" y="1000163"/>
                      <a:pt x="209718" y="898023"/>
                    </a:cubicBezTo>
                    <a:cubicBezTo>
                      <a:pt x="274650" y="808651"/>
                      <a:pt x="390090" y="778595"/>
                      <a:pt x="484060" y="820520"/>
                    </a:cubicBezTo>
                    <a:lnTo>
                      <a:pt x="488165" y="822895"/>
                    </a:lnTo>
                    <a:lnTo>
                      <a:pt x="482046" y="817954"/>
                    </a:lnTo>
                    <a:cubicBezTo>
                      <a:pt x="462963" y="795398"/>
                      <a:pt x="447792" y="768711"/>
                      <a:pt x="438039" y="738693"/>
                    </a:cubicBezTo>
                    <a:cubicBezTo>
                      <a:pt x="428285" y="708675"/>
                      <a:pt x="424872" y="678167"/>
                      <a:pt x="427053" y="648703"/>
                    </a:cubicBezTo>
                    <a:lnTo>
                      <a:pt x="429099" y="641110"/>
                    </a:lnTo>
                    <a:lnTo>
                      <a:pt x="427174" y="645444"/>
                    </a:lnTo>
                    <a:cubicBezTo>
                      <a:pt x="375794" y="734596"/>
                      <a:pt x="264734" y="778133"/>
                      <a:pt x="159671" y="743996"/>
                    </a:cubicBezTo>
                    <a:cubicBezTo>
                      <a:pt x="39598" y="704982"/>
                      <a:pt x="-27176" y="579289"/>
                      <a:pt x="10526" y="463253"/>
                    </a:cubicBezTo>
                    <a:cubicBezTo>
                      <a:pt x="48228" y="347218"/>
                      <a:pt x="176130" y="284779"/>
                      <a:pt x="296203" y="323793"/>
                    </a:cubicBezTo>
                    <a:cubicBezTo>
                      <a:pt x="386258" y="353053"/>
                      <a:pt x="446332" y="431071"/>
                      <a:pt x="454835" y="517204"/>
                    </a:cubicBezTo>
                    <a:lnTo>
                      <a:pt x="454703" y="556681"/>
                    </a:lnTo>
                    <a:lnTo>
                      <a:pt x="472093" y="528314"/>
                    </a:lnTo>
                    <a:cubicBezTo>
                      <a:pt x="498009" y="493977"/>
                      <a:pt x="533985" y="467154"/>
                      <a:pt x="577499" y="453016"/>
                    </a:cubicBezTo>
                    <a:lnTo>
                      <a:pt x="595877" y="450069"/>
                    </a:lnTo>
                    <a:lnTo>
                      <a:pt x="562150" y="439236"/>
                    </a:lnTo>
                    <a:cubicBezTo>
                      <a:pt x="482861" y="404532"/>
                      <a:pt x="427226" y="323289"/>
                      <a:pt x="427226" y="228600"/>
                    </a:cubicBezTo>
                    <a:cubicBezTo>
                      <a:pt x="427226" y="102348"/>
                      <a:pt x="526133" y="0"/>
                      <a:pt x="648140" y="0"/>
                    </a:cubicBezTo>
                    <a:cubicBezTo>
                      <a:pt x="770147" y="0"/>
                      <a:pt x="869054" y="102348"/>
                      <a:pt x="869054" y="228600"/>
                    </a:cubicBezTo>
                    <a:cubicBezTo>
                      <a:pt x="869054" y="323289"/>
                      <a:pt x="813419" y="404532"/>
                      <a:pt x="734130" y="439235"/>
                    </a:cubicBezTo>
                    <a:lnTo>
                      <a:pt x="698436" y="450701"/>
                    </a:lnTo>
                    <a:lnTo>
                      <a:pt x="707032" y="451978"/>
                    </a:lnTo>
                    <a:cubicBezTo>
                      <a:pt x="748182" y="464525"/>
                      <a:pt x="785609" y="489065"/>
                      <a:pt x="814234" y="522899"/>
                    </a:cubicBezTo>
                    <a:lnTo>
                      <a:pt x="848833" y="585215"/>
                    </a:lnTo>
                    <a:lnTo>
                      <a:pt x="841445" y="517204"/>
                    </a:lnTo>
                    <a:cubicBezTo>
                      <a:pt x="849949" y="431071"/>
                      <a:pt x="910023" y="353054"/>
                      <a:pt x="1000077" y="323793"/>
                    </a:cubicBezTo>
                    <a:cubicBezTo>
                      <a:pt x="1120150" y="284779"/>
                      <a:pt x="1248052" y="347218"/>
                      <a:pt x="1285755" y="463254"/>
                    </a:cubicBezTo>
                    <a:cubicBezTo>
                      <a:pt x="1323457" y="579289"/>
                      <a:pt x="1256683" y="704982"/>
                      <a:pt x="1136610" y="743996"/>
                    </a:cubicBezTo>
                    <a:cubicBezTo>
                      <a:pt x="1046555" y="773257"/>
                      <a:pt x="952097" y="745450"/>
                      <a:pt x="894590" y="680766"/>
                    </a:cubicBezTo>
                    <a:lnTo>
                      <a:pt x="860591" y="621400"/>
                    </a:lnTo>
                    <a:lnTo>
                      <a:pt x="869228" y="692152"/>
                    </a:lnTo>
                    <a:cubicBezTo>
                      <a:pt x="865957" y="736350"/>
                      <a:pt x="850102" y="778202"/>
                      <a:pt x="824187" y="812540"/>
                    </a:cubicBezTo>
                    <a:lnTo>
                      <a:pt x="817981" y="818627"/>
                    </a:lnTo>
                    <a:lnTo>
                      <a:pt x="853598" y="806922"/>
                    </a:lnTo>
                    <a:cubicBezTo>
                      <a:pt x="938143" y="788392"/>
                      <a:pt x="1030906" y="821418"/>
                      <a:pt x="1086563" y="898023"/>
                    </a:cubicBezTo>
                    <a:cubicBezTo>
                      <a:pt x="1160772" y="1000163"/>
                      <a:pt x="1140913" y="1141101"/>
                      <a:pt x="1042208" y="1212815"/>
                    </a:cubicBezTo>
                    <a:cubicBezTo>
                      <a:pt x="1017531" y="1230743"/>
                      <a:pt x="990262" y="1242648"/>
                      <a:pt x="962081" y="1248824"/>
                    </a:cubicBezTo>
                    <a:close/>
                  </a:path>
                </a:pathLst>
              </a:custGeom>
              <a:solidFill>
                <a:srgbClr val="FAEEE2"/>
              </a:solidFill>
              <a:ln>
                <a:solidFill>
                  <a:srgbClr val="A64F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11" name="矩形 10">
            <a:extLst>
              <a:ext uri="{FF2B5EF4-FFF2-40B4-BE49-F238E27FC236}">
                <a16:creationId xmlns="" xmlns:a16="http://schemas.microsoft.com/office/drawing/2014/main" id="{84C0791A-6676-4043-BBF1-DD2993D19C98}"/>
              </a:ext>
            </a:extLst>
          </p:cNvPr>
          <p:cNvSpPr/>
          <p:nvPr/>
        </p:nvSpPr>
        <p:spPr>
          <a:xfrm flipV="1">
            <a:off x="0" y="957577"/>
            <a:ext cx="12190413" cy="45719"/>
          </a:xfrm>
          <a:prstGeom prst="rect">
            <a:avLst/>
          </a:prstGeom>
          <a:solidFill>
            <a:srgbClr val="3668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18">
            <a:extLst>
              <a:ext uri="{FF2B5EF4-FFF2-40B4-BE49-F238E27FC236}">
                <a16:creationId xmlns="" xmlns:a16="http://schemas.microsoft.com/office/drawing/2014/main" id="{49EA166C-615D-4A0B-852D-906C9A10A6D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94324" y="872219"/>
            <a:ext cx="1163448" cy="164569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cxnSp>
        <p:nvCxnSpPr>
          <p:cNvPr id="9" name="直接连接符 25">
            <a:extLst>
              <a:ext uri="{FF2B5EF4-FFF2-40B4-BE49-F238E27FC236}">
                <a16:creationId xmlns="" xmlns:a16="http://schemas.microsoft.com/office/drawing/2014/main" id="{AE061DF1-120E-4C8A-A23B-301211D2FB80}"/>
              </a:ext>
            </a:extLst>
          </p:cNvPr>
          <p:cNvCxnSpPr/>
          <p:nvPr/>
        </p:nvCxnSpPr>
        <p:spPr>
          <a:xfrm>
            <a:off x="4389119" y="2038520"/>
            <a:ext cx="4083873" cy="0"/>
          </a:xfrm>
          <a:prstGeom prst="line">
            <a:avLst/>
          </a:prstGeom>
          <a:ln w="57150">
            <a:solidFill>
              <a:srgbClr val="328D86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8">
            <a:extLst>
              <a:ext uri="{FF2B5EF4-FFF2-40B4-BE49-F238E27FC236}">
                <a16:creationId xmlns="" xmlns:a16="http://schemas.microsoft.com/office/drawing/2014/main" id="{14668366-F18D-4FF1-9CA0-4913FDCF80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7714" y="1312429"/>
            <a:ext cx="4688506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3600" b="1" i="1" kern="1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Bước 2: Tìm ý, lập dàn ý</a:t>
            </a:r>
            <a:endParaRPr kumimoji="0" lang="zh-CN" altLang="en-US" sz="3600" b="1" i="1" u="none" strike="noStrike" kern="1200" cap="none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29" name="图片 23">
            <a:extLst>
              <a:ext uri="{FF2B5EF4-FFF2-40B4-BE49-F238E27FC236}">
                <a16:creationId xmlns="" xmlns:a16="http://schemas.microsoft.com/office/drawing/2014/main" id="{95E35043-6B3A-6F5F-3155-82D6397021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22" t="72885" r="51708" b="5978"/>
          <a:stretch/>
        </p:blipFill>
        <p:spPr>
          <a:xfrm>
            <a:off x="3531184" y="3429794"/>
            <a:ext cx="5635036" cy="3556696"/>
          </a:xfrm>
          <a:prstGeom prst="rect">
            <a:avLst/>
          </a:prstGeom>
        </p:spPr>
      </p:pic>
      <p:grpSp>
        <p:nvGrpSpPr>
          <p:cNvPr id="49" name="组合 16">
            <a:extLst>
              <a:ext uri="{FF2B5EF4-FFF2-40B4-BE49-F238E27FC236}">
                <a16:creationId xmlns="" xmlns:a16="http://schemas.microsoft.com/office/drawing/2014/main" id="{0D0F87CC-7546-2723-B989-F4A468990B59}"/>
              </a:ext>
            </a:extLst>
          </p:cNvPr>
          <p:cNvGrpSpPr/>
          <p:nvPr/>
        </p:nvGrpSpPr>
        <p:grpSpPr>
          <a:xfrm>
            <a:off x="1316024" y="3085809"/>
            <a:ext cx="1880218" cy="584775"/>
            <a:chOff x="695779" y="653312"/>
            <a:chExt cx="1880218" cy="584775"/>
          </a:xfrm>
        </p:grpSpPr>
        <p:sp>
          <p:nvSpPr>
            <p:cNvPr id="50" name="矩形 18">
              <a:extLst>
                <a:ext uri="{FF2B5EF4-FFF2-40B4-BE49-F238E27FC236}">
                  <a16:creationId xmlns="" xmlns:a16="http://schemas.microsoft.com/office/drawing/2014/main" id="{500A597E-A281-5A7D-79BB-DA9F8AD0145B}"/>
                </a:ext>
              </a:extLst>
            </p:cNvPr>
            <p:cNvSpPr/>
            <p:nvPr/>
          </p:nvSpPr>
          <p:spPr>
            <a:xfrm>
              <a:off x="695779" y="699479"/>
              <a:ext cx="1880218" cy="369332"/>
            </a:xfrm>
            <a:prstGeom prst="rect">
              <a:avLst/>
            </a:prstGeom>
            <a:solidFill>
              <a:srgbClr val="FFE2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zh-CN" altLang="en-US" sz="32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1" name="矩形 19">
              <a:extLst>
                <a:ext uri="{FF2B5EF4-FFF2-40B4-BE49-F238E27FC236}">
                  <a16:creationId xmlns="" xmlns:a16="http://schemas.microsoft.com/office/drawing/2014/main" id="{C4C57C4A-EA75-60FF-F3CA-91352234D591}"/>
                </a:ext>
              </a:extLst>
            </p:cNvPr>
            <p:cNvSpPr/>
            <p:nvPr/>
          </p:nvSpPr>
          <p:spPr>
            <a:xfrm>
              <a:off x="1358844" y="653312"/>
              <a:ext cx="569387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/>
              <a:r>
                <a:rPr lang="en-US" altLang="zh-CN" sz="3200" b="1" spc="300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字魂70号-灵悦黑体" panose="00000500000000000000" pitchFamily="2" charset="-122"/>
                  <a:cs typeface="Times New Roman" panose="02020603050405020304" pitchFamily="18" charset="0"/>
                </a:rPr>
                <a:t>a.</a:t>
              </a:r>
              <a:endParaRPr lang="zh-CN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52" name="矩形 17">
            <a:extLst>
              <a:ext uri="{FF2B5EF4-FFF2-40B4-BE49-F238E27FC236}">
                <a16:creationId xmlns="" xmlns:a16="http://schemas.microsoft.com/office/drawing/2014/main" id="{641937F1-B9CA-DDE3-F218-E0C45D9E24B9}"/>
              </a:ext>
            </a:extLst>
          </p:cNvPr>
          <p:cNvSpPr/>
          <p:nvPr/>
        </p:nvSpPr>
        <p:spPr>
          <a:xfrm>
            <a:off x="0" y="3653948"/>
            <a:ext cx="438911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Tìm ý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3" name="组合 21">
            <a:extLst>
              <a:ext uri="{FF2B5EF4-FFF2-40B4-BE49-F238E27FC236}">
                <a16:creationId xmlns="" xmlns:a16="http://schemas.microsoft.com/office/drawing/2014/main" id="{C7D03A33-01D3-2406-AB52-45EB5A082A2A}"/>
              </a:ext>
            </a:extLst>
          </p:cNvPr>
          <p:cNvGrpSpPr/>
          <p:nvPr/>
        </p:nvGrpSpPr>
        <p:grpSpPr>
          <a:xfrm>
            <a:off x="9354387" y="2766194"/>
            <a:ext cx="1880218" cy="584775"/>
            <a:chOff x="695779" y="639721"/>
            <a:chExt cx="1880218" cy="584775"/>
          </a:xfrm>
        </p:grpSpPr>
        <p:sp>
          <p:nvSpPr>
            <p:cNvPr id="54" name="矩形 23">
              <a:extLst>
                <a:ext uri="{FF2B5EF4-FFF2-40B4-BE49-F238E27FC236}">
                  <a16:creationId xmlns="" xmlns:a16="http://schemas.microsoft.com/office/drawing/2014/main" id="{7066106C-A29A-6066-60EC-4DE7BF663A13}"/>
                </a:ext>
              </a:extLst>
            </p:cNvPr>
            <p:cNvSpPr/>
            <p:nvPr/>
          </p:nvSpPr>
          <p:spPr>
            <a:xfrm>
              <a:off x="695779" y="699479"/>
              <a:ext cx="1880218" cy="369332"/>
            </a:xfrm>
            <a:prstGeom prst="rect">
              <a:avLst/>
            </a:prstGeom>
            <a:solidFill>
              <a:srgbClr val="FFE2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zh-CN" altLang="en-US" sz="32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5" name="矩形 24">
              <a:extLst>
                <a:ext uri="{FF2B5EF4-FFF2-40B4-BE49-F238E27FC236}">
                  <a16:creationId xmlns="" xmlns:a16="http://schemas.microsoft.com/office/drawing/2014/main" id="{3DEFE3A4-5F3B-0C3E-B2CD-80CD163CAAA1}"/>
                </a:ext>
              </a:extLst>
            </p:cNvPr>
            <p:cNvSpPr/>
            <p:nvPr/>
          </p:nvSpPr>
          <p:spPr>
            <a:xfrm>
              <a:off x="1269441" y="639721"/>
              <a:ext cx="732893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/>
              <a:r>
                <a:rPr lang="en-US" altLang="zh-CN" sz="3200" b="1" spc="300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字魂70号-灵悦黑体" panose="00000500000000000000" pitchFamily="2" charset="-122"/>
                  <a:cs typeface="Times New Roman" panose="02020603050405020304" pitchFamily="18" charset="0"/>
                </a:rPr>
                <a:t>b. </a:t>
              </a:r>
              <a:endParaRPr lang="zh-CN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56" name="矩形 22">
            <a:extLst>
              <a:ext uri="{FF2B5EF4-FFF2-40B4-BE49-F238E27FC236}">
                <a16:creationId xmlns="" xmlns:a16="http://schemas.microsoft.com/office/drawing/2014/main" id="{881884B2-076A-FA55-2EBB-2C3856ED313F}"/>
              </a:ext>
            </a:extLst>
          </p:cNvPr>
          <p:cNvSpPr/>
          <p:nvPr/>
        </p:nvSpPr>
        <p:spPr>
          <a:xfrm>
            <a:off x="8779639" y="3371917"/>
            <a:ext cx="30297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Lập dàn ý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89702374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52" grpId="0"/>
      <p:bldP spid="5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oogle Shape;2758;p41">
            <a:extLst>
              <a:ext uri="{FF2B5EF4-FFF2-40B4-BE49-F238E27FC236}">
                <a16:creationId xmlns="" xmlns:a16="http://schemas.microsoft.com/office/drawing/2014/main" id="{7A7A90B4-7AAC-BBF3-D930-E4844E0B90DF}"/>
              </a:ext>
            </a:extLst>
          </p:cNvPr>
          <p:cNvGrpSpPr/>
          <p:nvPr/>
        </p:nvGrpSpPr>
        <p:grpSpPr>
          <a:xfrm>
            <a:off x="3400629" y="1394805"/>
            <a:ext cx="7897800" cy="4773364"/>
            <a:chOff x="1551000" y="452264"/>
            <a:chExt cx="6042000" cy="4363911"/>
          </a:xfrm>
        </p:grpSpPr>
        <p:sp>
          <p:nvSpPr>
            <p:cNvPr id="36" name="Google Shape;2759;p41">
              <a:extLst>
                <a:ext uri="{FF2B5EF4-FFF2-40B4-BE49-F238E27FC236}">
                  <a16:creationId xmlns="" xmlns:a16="http://schemas.microsoft.com/office/drawing/2014/main" id="{55622E9B-39E4-1CFD-DB29-385790BA29EE}"/>
                </a:ext>
              </a:extLst>
            </p:cNvPr>
            <p:cNvSpPr/>
            <p:nvPr/>
          </p:nvSpPr>
          <p:spPr>
            <a:xfrm>
              <a:off x="1551000" y="4440875"/>
              <a:ext cx="6042000" cy="375300"/>
            </a:xfrm>
            <a:prstGeom prst="ellipse">
              <a:avLst/>
            </a:prstGeom>
            <a:solidFill>
              <a:srgbClr val="2C3045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7" name="Google Shape;2760;p41">
              <a:extLst>
                <a:ext uri="{FF2B5EF4-FFF2-40B4-BE49-F238E27FC236}">
                  <a16:creationId xmlns="" xmlns:a16="http://schemas.microsoft.com/office/drawing/2014/main" id="{45E75817-01E2-9C02-27FD-6D6C986F228B}"/>
                </a:ext>
              </a:extLst>
            </p:cNvPr>
            <p:cNvGrpSpPr/>
            <p:nvPr/>
          </p:nvGrpSpPr>
          <p:grpSpPr>
            <a:xfrm>
              <a:off x="1705800" y="452264"/>
              <a:ext cx="5732400" cy="4147136"/>
              <a:chOff x="628875" y="452264"/>
              <a:chExt cx="5732400" cy="4147136"/>
            </a:xfrm>
          </p:grpSpPr>
          <p:sp>
            <p:nvSpPr>
              <p:cNvPr id="38" name="Google Shape;2761;p41">
                <a:extLst>
                  <a:ext uri="{FF2B5EF4-FFF2-40B4-BE49-F238E27FC236}">
                    <a16:creationId xmlns="" xmlns:a16="http://schemas.microsoft.com/office/drawing/2014/main" id="{8199249D-B16D-A454-1E6A-76C7B8119264}"/>
                  </a:ext>
                </a:extLst>
              </p:cNvPr>
              <p:cNvSpPr/>
              <p:nvPr/>
            </p:nvSpPr>
            <p:spPr>
              <a:xfrm>
                <a:off x="713225" y="617500"/>
                <a:ext cx="5598900" cy="3981900"/>
              </a:xfrm>
              <a:prstGeom prst="roundRect">
                <a:avLst>
                  <a:gd name="adj" fmla="val 5289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2762;p41">
                <a:extLst>
                  <a:ext uri="{FF2B5EF4-FFF2-40B4-BE49-F238E27FC236}">
                    <a16:creationId xmlns="" xmlns:a16="http://schemas.microsoft.com/office/drawing/2014/main" id="{E2B58533-F49F-94A3-FB2B-CDD5EB37B158}"/>
                  </a:ext>
                </a:extLst>
              </p:cNvPr>
              <p:cNvSpPr/>
              <p:nvPr/>
            </p:nvSpPr>
            <p:spPr>
              <a:xfrm>
                <a:off x="628875" y="527550"/>
                <a:ext cx="5732400" cy="433500"/>
              </a:xfrm>
              <a:prstGeom prst="roundRect">
                <a:avLst>
                  <a:gd name="adj" fmla="val 13206"/>
                </a:avLst>
              </a:prstGeom>
              <a:solidFill>
                <a:srgbClr val="2D8C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40" name="Google Shape;2763;p41">
                <a:extLst>
                  <a:ext uri="{FF2B5EF4-FFF2-40B4-BE49-F238E27FC236}">
                    <a16:creationId xmlns="" xmlns:a16="http://schemas.microsoft.com/office/drawing/2014/main" id="{03E89AD1-0879-0F9A-ECAD-FAB12667818B}"/>
                  </a:ext>
                </a:extLst>
              </p:cNvPr>
              <p:cNvGrpSpPr/>
              <p:nvPr/>
            </p:nvGrpSpPr>
            <p:grpSpPr>
              <a:xfrm>
                <a:off x="816950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01" name="Google Shape;2764;p41">
                  <a:extLst>
                    <a:ext uri="{FF2B5EF4-FFF2-40B4-BE49-F238E27FC236}">
                      <a16:creationId xmlns="" xmlns:a16="http://schemas.microsoft.com/office/drawing/2014/main" id="{D8205A35-11B6-5A21-8DC5-87D3C6D908BA}"/>
                    </a:ext>
                  </a:extLst>
                </p:cNvPr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" name="Google Shape;2765;p41">
                  <a:extLst>
                    <a:ext uri="{FF2B5EF4-FFF2-40B4-BE49-F238E27FC236}">
                      <a16:creationId xmlns="" xmlns:a16="http://schemas.microsoft.com/office/drawing/2014/main" id="{086B3CEF-1B01-1FEE-9F26-FD7D9B35AE35}"/>
                    </a:ext>
                  </a:extLst>
                </p:cNvPr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1" name="Google Shape;2766;p41">
                <a:extLst>
                  <a:ext uri="{FF2B5EF4-FFF2-40B4-BE49-F238E27FC236}">
                    <a16:creationId xmlns="" xmlns:a16="http://schemas.microsoft.com/office/drawing/2014/main" id="{93942421-A0BC-8C61-5A3F-6690EBA0E440}"/>
                  </a:ext>
                </a:extLst>
              </p:cNvPr>
              <p:cNvGrpSpPr/>
              <p:nvPr/>
            </p:nvGrpSpPr>
            <p:grpSpPr>
              <a:xfrm>
                <a:off x="1244763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99" name="Google Shape;2767;p41">
                  <a:extLst>
                    <a:ext uri="{FF2B5EF4-FFF2-40B4-BE49-F238E27FC236}">
                      <a16:creationId xmlns="" xmlns:a16="http://schemas.microsoft.com/office/drawing/2014/main" id="{50B01CFF-7605-33CA-6032-DAA94118DC43}"/>
                    </a:ext>
                  </a:extLst>
                </p:cNvPr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" name="Google Shape;2768;p41">
                  <a:extLst>
                    <a:ext uri="{FF2B5EF4-FFF2-40B4-BE49-F238E27FC236}">
                      <a16:creationId xmlns="" xmlns:a16="http://schemas.microsoft.com/office/drawing/2014/main" id="{BAA346E0-2548-5E02-9EA3-C078604B8A86}"/>
                    </a:ext>
                  </a:extLst>
                </p:cNvPr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2" name="Google Shape;2769;p41">
                <a:extLst>
                  <a:ext uri="{FF2B5EF4-FFF2-40B4-BE49-F238E27FC236}">
                    <a16:creationId xmlns="" xmlns:a16="http://schemas.microsoft.com/office/drawing/2014/main" id="{ADB4CF2E-67D2-F893-9EBA-D257CA0487AA}"/>
                  </a:ext>
                </a:extLst>
              </p:cNvPr>
              <p:cNvGrpSpPr/>
              <p:nvPr/>
            </p:nvGrpSpPr>
            <p:grpSpPr>
              <a:xfrm>
                <a:off x="1672575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97" name="Google Shape;2770;p41">
                  <a:extLst>
                    <a:ext uri="{FF2B5EF4-FFF2-40B4-BE49-F238E27FC236}">
                      <a16:creationId xmlns="" xmlns:a16="http://schemas.microsoft.com/office/drawing/2014/main" id="{BD12412E-B21F-71E2-75CB-775528DFA552}"/>
                    </a:ext>
                  </a:extLst>
                </p:cNvPr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" name="Google Shape;2771;p41">
                  <a:extLst>
                    <a:ext uri="{FF2B5EF4-FFF2-40B4-BE49-F238E27FC236}">
                      <a16:creationId xmlns="" xmlns:a16="http://schemas.microsoft.com/office/drawing/2014/main" id="{43BCFFED-849B-D2E3-3BDC-015C4BCECD0E}"/>
                    </a:ext>
                  </a:extLst>
                </p:cNvPr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3" name="Google Shape;2772;p41">
                <a:extLst>
                  <a:ext uri="{FF2B5EF4-FFF2-40B4-BE49-F238E27FC236}">
                    <a16:creationId xmlns="" xmlns:a16="http://schemas.microsoft.com/office/drawing/2014/main" id="{7B9BDD94-2154-620C-A717-83080AF41007}"/>
                  </a:ext>
                </a:extLst>
              </p:cNvPr>
              <p:cNvGrpSpPr/>
              <p:nvPr/>
            </p:nvGrpSpPr>
            <p:grpSpPr>
              <a:xfrm>
                <a:off x="2100388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95" name="Google Shape;2773;p41">
                  <a:extLst>
                    <a:ext uri="{FF2B5EF4-FFF2-40B4-BE49-F238E27FC236}">
                      <a16:creationId xmlns="" xmlns:a16="http://schemas.microsoft.com/office/drawing/2014/main" id="{7EBC2EFB-1E7D-7BD2-EDB2-010C9B7DA9EA}"/>
                    </a:ext>
                  </a:extLst>
                </p:cNvPr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" name="Google Shape;2774;p41">
                  <a:extLst>
                    <a:ext uri="{FF2B5EF4-FFF2-40B4-BE49-F238E27FC236}">
                      <a16:creationId xmlns="" xmlns:a16="http://schemas.microsoft.com/office/drawing/2014/main" id="{A30A6F21-1E73-BA24-B2F0-5618BA51ED55}"/>
                    </a:ext>
                  </a:extLst>
                </p:cNvPr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4" name="Google Shape;2775;p41">
                <a:extLst>
                  <a:ext uri="{FF2B5EF4-FFF2-40B4-BE49-F238E27FC236}">
                    <a16:creationId xmlns="" xmlns:a16="http://schemas.microsoft.com/office/drawing/2014/main" id="{B0AED4C2-4FCF-EC96-5139-CCF04D865C67}"/>
                  </a:ext>
                </a:extLst>
              </p:cNvPr>
              <p:cNvGrpSpPr/>
              <p:nvPr/>
            </p:nvGrpSpPr>
            <p:grpSpPr>
              <a:xfrm>
                <a:off x="2528200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93" name="Google Shape;2776;p41">
                  <a:extLst>
                    <a:ext uri="{FF2B5EF4-FFF2-40B4-BE49-F238E27FC236}">
                      <a16:creationId xmlns="" xmlns:a16="http://schemas.microsoft.com/office/drawing/2014/main" id="{5B11628B-0F1F-0559-6051-1406596397F8}"/>
                    </a:ext>
                  </a:extLst>
                </p:cNvPr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" name="Google Shape;2777;p41">
                  <a:extLst>
                    <a:ext uri="{FF2B5EF4-FFF2-40B4-BE49-F238E27FC236}">
                      <a16:creationId xmlns="" xmlns:a16="http://schemas.microsoft.com/office/drawing/2014/main" id="{75EC3F7F-3442-3DC1-9C65-2AE4E153D62F}"/>
                    </a:ext>
                  </a:extLst>
                </p:cNvPr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5" name="Google Shape;2778;p41">
                <a:extLst>
                  <a:ext uri="{FF2B5EF4-FFF2-40B4-BE49-F238E27FC236}">
                    <a16:creationId xmlns="" xmlns:a16="http://schemas.microsoft.com/office/drawing/2014/main" id="{CC117004-E623-41EA-AD87-8925646EFBF4}"/>
                  </a:ext>
                </a:extLst>
              </p:cNvPr>
              <p:cNvGrpSpPr/>
              <p:nvPr/>
            </p:nvGrpSpPr>
            <p:grpSpPr>
              <a:xfrm>
                <a:off x="2956013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91" name="Google Shape;2779;p41">
                  <a:extLst>
                    <a:ext uri="{FF2B5EF4-FFF2-40B4-BE49-F238E27FC236}">
                      <a16:creationId xmlns="" xmlns:a16="http://schemas.microsoft.com/office/drawing/2014/main" id="{DB96F2B9-D507-C178-9847-EAE68ED3383C}"/>
                    </a:ext>
                  </a:extLst>
                </p:cNvPr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" name="Google Shape;2780;p41">
                  <a:extLst>
                    <a:ext uri="{FF2B5EF4-FFF2-40B4-BE49-F238E27FC236}">
                      <a16:creationId xmlns="" xmlns:a16="http://schemas.microsoft.com/office/drawing/2014/main" id="{7FE1584D-0C20-E329-FE55-D853952DED2B}"/>
                    </a:ext>
                  </a:extLst>
                </p:cNvPr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6" name="Google Shape;2781;p41">
                <a:extLst>
                  <a:ext uri="{FF2B5EF4-FFF2-40B4-BE49-F238E27FC236}">
                    <a16:creationId xmlns="" xmlns:a16="http://schemas.microsoft.com/office/drawing/2014/main" id="{19CAC98D-8C36-5587-8897-7FF99B510C6C}"/>
                  </a:ext>
                </a:extLst>
              </p:cNvPr>
              <p:cNvGrpSpPr/>
              <p:nvPr/>
            </p:nvGrpSpPr>
            <p:grpSpPr>
              <a:xfrm>
                <a:off x="3383825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89" name="Google Shape;2782;p41">
                  <a:extLst>
                    <a:ext uri="{FF2B5EF4-FFF2-40B4-BE49-F238E27FC236}">
                      <a16:creationId xmlns="" xmlns:a16="http://schemas.microsoft.com/office/drawing/2014/main" id="{823E7712-4C8F-C49D-619A-1382AB5B80FA}"/>
                    </a:ext>
                  </a:extLst>
                </p:cNvPr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0" name="Google Shape;2783;p41">
                  <a:extLst>
                    <a:ext uri="{FF2B5EF4-FFF2-40B4-BE49-F238E27FC236}">
                      <a16:creationId xmlns="" xmlns:a16="http://schemas.microsoft.com/office/drawing/2014/main" id="{72AF2E95-FF5C-3F1D-8128-DA674E8836FA}"/>
                    </a:ext>
                  </a:extLst>
                </p:cNvPr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7" name="Google Shape;2784;p41">
                <a:extLst>
                  <a:ext uri="{FF2B5EF4-FFF2-40B4-BE49-F238E27FC236}">
                    <a16:creationId xmlns="" xmlns:a16="http://schemas.microsoft.com/office/drawing/2014/main" id="{BDA6B212-A340-AD2E-FA4D-770253BD1570}"/>
                  </a:ext>
                </a:extLst>
              </p:cNvPr>
              <p:cNvGrpSpPr/>
              <p:nvPr/>
            </p:nvGrpSpPr>
            <p:grpSpPr>
              <a:xfrm>
                <a:off x="3811638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87" name="Google Shape;2785;p41">
                  <a:extLst>
                    <a:ext uri="{FF2B5EF4-FFF2-40B4-BE49-F238E27FC236}">
                      <a16:creationId xmlns="" xmlns:a16="http://schemas.microsoft.com/office/drawing/2014/main" id="{DC6993E2-3508-4F4A-3B07-30F36121F851}"/>
                    </a:ext>
                  </a:extLst>
                </p:cNvPr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" name="Google Shape;2786;p41">
                  <a:extLst>
                    <a:ext uri="{FF2B5EF4-FFF2-40B4-BE49-F238E27FC236}">
                      <a16:creationId xmlns="" xmlns:a16="http://schemas.microsoft.com/office/drawing/2014/main" id="{14BFF8AA-3961-00D9-3236-5CE6193A938D}"/>
                    </a:ext>
                  </a:extLst>
                </p:cNvPr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8" name="Google Shape;2787;p41">
                <a:extLst>
                  <a:ext uri="{FF2B5EF4-FFF2-40B4-BE49-F238E27FC236}">
                    <a16:creationId xmlns="" xmlns:a16="http://schemas.microsoft.com/office/drawing/2014/main" id="{21D2BDDB-FE29-8750-BB58-9D445A2655B2}"/>
                  </a:ext>
                </a:extLst>
              </p:cNvPr>
              <p:cNvGrpSpPr/>
              <p:nvPr/>
            </p:nvGrpSpPr>
            <p:grpSpPr>
              <a:xfrm>
                <a:off x="4239450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85" name="Google Shape;2788;p41">
                  <a:extLst>
                    <a:ext uri="{FF2B5EF4-FFF2-40B4-BE49-F238E27FC236}">
                      <a16:creationId xmlns="" xmlns:a16="http://schemas.microsoft.com/office/drawing/2014/main" id="{9020FE2C-FCBD-B8EA-B0A8-6B66C6773F1A}"/>
                    </a:ext>
                  </a:extLst>
                </p:cNvPr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" name="Google Shape;2789;p41">
                  <a:extLst>
                    <a:ext uri="{FF2B5EF4-FFF2-40B4-BE49-F238E27FC236}">
                      <a16:creationId xmlns="" xmlns:a16="http://schemas.microsoft.com/office/drawing/2014/main" id="{A1A640F6-EE9F-AB90-7424-A7255EDAF3ED}"/>
                    </a:ext>
                  </a:extLst>
                </p:cNvPr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3" name="Google Shape;2790;p41">
                <a:extLst>
                  <a:ext uri="{FF2B5EF4-FFF2-40B4-BE49-F238E27FC236}">
                    <a16:creationId xmlns="" xmlns:a16="http://schemas.microsoft.com/office/drawing/2014/main" id="{D630BC8A-F7D5-B81D-14D0-2B604656E6DD}"/>
                  </a:ext>
                </a:extLst>
              </p:cNvPr>
              <p:cNvGrpSpPr/>
              <p:nvPr/>
            </p:nvGrpSpPr>
            <p:grpSpPr>
              <a:xfrm>
                <a:off x="4667263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83" name="Google Shape;2791;p41">
                  <a:extLst>
                    <a:ext uri="{FF2B5EF4-FFF2-40B4-BE49-F238E27FC236}">
                      <a16:creationId xmlns="" xmlns:a16="http://schemas.microsoft.com/office/drawing/2014/main" id="{AEF26F68-15E1-16CC-417F-41F2AE7B1BA9}"/>
                    </a:ext>
                  </a:extLst>
                </p:cNvPr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" name="Google Shape;2792;p41">
                  <a:extLst>
                    <a:ext uri="{FF2B5EF4-FFF2-40B4-BE49-F238E27FC236}">
                      <a16:creationId xmlns="" xmlns:a16="http://schemas.microsoft.com/office/drawing/2014/main" id="{44DFAC99-3502-A6D9-066C-7819E202D748}"/>
                    </a:ext>
                  </a:extLst>
                </p:cNvPr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4" name="Google Shape;2793;p41">
                <a:extLst>
                  <a:ext uri="{FF2B5EF4-FFF2-40B4-BE49-F238E27FC236}">
                    <a16:creationId xmlns="" xmlns:a16="http://schemas.microsoft.com/office/drawing/2014/main" id="{6F14323B-1D86-AC90-07EB-B5830466CD33}"/>
                  </a:ext>
                </a:extLst>
              </p:cNvPr>
              <p:cNvGrpSpPr/>
              <p:nvPr/>
            </p:nvGrpSpPr>
            <p:grpSpPr>
              <a:xfrm>
                <a:off x="5095075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81" name="Google Shape;2794;p41">
                  <a:extLst>
                    <a:ext uri="{FF2B5EF4-FFF2-40B4-BE49-F238E27FC236}">
                      <a16:creationId xmlns="" xmlns:a16="http://schemas.microsoft.com/office/drawing/2014/main" id="{ABDCD078-CCB6-A117-1DA1-048D4801B686}"/>
                    </a:ext>
                  </a:extLst>
                </p:cNvPr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" name="Google Shape;2795;p41">
                  <a:extLst>
                    <a:ext uri="{FF2B5EF4-FFF2-40B4-BE49-F238E27FC236}">
                      <a16:creationId xmlns="" xmlns:a16="http://schemas.microsoft.com/office/drawing/2014/main" id="{243D3EBF-AF15-824D-24A4-63390D4D08CF}"/>
                    </a:ext>
                  </a:extLst>
                </p:cNvPr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5" name="Google Shape;2796;p41">
                <a:extLst>
                  <a:ext uri="{FF2B5EF4-FFF2-40B4-BE49-F238E27FC236}">
                    <a16:creationId xmlns="" xmlns:a16="http://schemas.microsoft.com/office/drawing/2014/main" id="{7D19C00B-5DDF-4AD2-A698-D32ADF1296E4}"/>
                  </a:ext>
                </a:extLst>
              </p:cNvPr>
              <p:cNvGrpSpPr/>
              <p:nvPr/>
            </p:nvGrpSpPr>
            <p:grpSpPr>
              <a:xfrm>
                <a:off x="5522888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79" name="Google Shape;2797;p41">
                  <a:extLst>
                    <a:ext uri="{FF2B5EF4-FFF2-40B4-BE49-F238E27FC236}">
                      <a16:creationId xmlns="" xmlns:a16="http://schemas.microsoft.com/office/drawing/2014/main" id="{551EDAB3-F10A-08DC-7390-4B6AED2A83F0}"/>
                    </a:ext>
                  </a:extLst>
                </p:cNvPr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" name="Google Shape;2798;p41">
                  <a:extLst>
                    <a:ext uri="{FF2B5EF4-FFF2-40B4-BE49-F238E27FC236}">
                      <a16:creationId xmlns="" xmlns:a16="http://schemas.microsoft.com/office/drawing/2014/main" id="{64D93852-6528-EFC1-543D-A03148DBE0B6}"/>
                    </a:ext>
                  </a:extLst>
                </p:cNvPr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6" name="Google Shape;2799;p41">
                <a:extLst>
                  <a:ext uri="{FF2B5EF4-FFF2-40B4-BE49-F238E27FC236}">
                    <a16:creationId xmlns="" xmlns:a16="http://schemas.microsoft.com/office/drawing/2014/main" id="{9BFA2010-10A5-05DE-6824-75FDE32B401F}"/>
                  </a:ext>
                </a:extLst>
              </p:cNvPr>
              <p:cNvGrpSpPr/>
              <p:nvPr/>
            </p:nvGrpSpPr>
            <p:grpSpPr>
              <a:xfrm>
                <a:off x="5950700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77" name="Google Shape;2800;p41">
                  <a:extLst>
                    <a:ext uri="{FF2B5EF4-FFF2-40B4-BE49-F238E27FC236}">
                      <a16:creationId xmlns="" xmlns:a16="http://schemas.microsoft.com/office/drawing/2014/main" id="{9E5BB77B-59C6-0E7A-B79B-CCC0CD81297B}"/>
                    </a:ext>
                  </a:extLst>
                </p:cNvPr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" name="Google Shape;2801;p41">
                  <a:extLst>
                    <a:ext uri="{FF2B5EF4-FFF2-40B4-BE49-F238E27FC236}">
                      <a16:creationId xmlns="" xmlns:a16="http://schemas.microsoft.com/office/drawing/2014/main" id="{9440158A-8672-5D37-96D4-FA5F7BF6EB1C}"/>
                    </a:ext>
                  </a:extLst>
                </p:cNvPr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11" name="矩形 10">
            <a:extLst>
              <a:ext uri="{FF2B5EF4-FFF2-40B4-BE49-F238E27FC236}">
                <a16:creationId xmlns="" xmlns:a16="http://schemas.microsoft.com/office/drawing/2014/main" id="{84C0791A-6676-4043-BBF1-DD2993D19C98}"/>
              </a:ext>
            </a:extLst>
          </p:cNvPr>
          <p:cNvSpPr/>
          <p:nvPr/>
        </p:nvSpPr>
        <p:spPr>
          <a:xfrm flipV="1">
            <a:off x="0" y="957577"/>
            <a:ext cx="12190413" cy="45719"/>
          </a:xfrm>
          <a:prstGeom prst="rect">
            <a:avLst/>
          </a:prstGeom>
          <a:solidFill>
            <a:srgbClr val="3668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TextBox 8">
            <a:extLst>
              <a:ext uri="{FF2B5EF4-FFF2-40B4-BE49-F238E27FC236}">
                <a16:creationId xmlns="" xmlns:a16="http://schemas.microsoft.com/office/drawing/2014/main" id="{14668366-F18D-4FF1-9CA0-4913FDCF80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1975" y="170542"/>
            <a:ext cx="5323868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4400" b="1" i="1" kern="1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a. </a:t>
            </a:r>
            <a:r>
              <a:rPr lang="nl-NL" sz="4400" b="1" i="1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Tìm ý </a:t>
            </a:r>
            <a:endParaRPr kumimoji="0" lang="zh-CN" altLang="en-US" sz="6000" b="1" i="1" u="none" strike="noStrike" kern="1200" cap="none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C68AE6BE-D276-0388-76E6-0AC5B0ADB5C3}"/>
              </a:ext>
            </a:extLst>
          </p:cNvPr>
          <p:cNvSpPr txBox="1"/>
          <p:nvPr/>
        </p:nvSpPr>
        <p:spPr>
          <a:xfrm>
            <a:off x="3551975" y="2009046"/>
            <a:ext cx="801657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53035">
              <a:lnSpc>
                <a:spcPct val="150000"/>
              </a:lnSpc>
            </a:pP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Ý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tưởng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viết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thuật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lại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việc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thật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liên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quan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đến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nhân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hoặc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kiện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lịch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sử</a:t>
            </a:r>
            <a:r>
              <a:rPr lang="en-US" sz="24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:</a:t>
            </a:r>
            <a:endParaRPr lang="en-US" sz="2400" b="1" dirty="0">
              <a:solidFill>
                <a:srgbClr val="002060"/>
              </a:solidFill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- </a:t>
            </a:r>
            <a:r>
              <a:rPr lang="en-US" sz="24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Không</a:t>
            </a:r>
            <a:r>
              <a:rPr lang="en-US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gian</a:t>
            </a:r>
            <a:r>
              <a:rPr lang="en-US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24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thời</a:t>
            </a:r>
            <a:r>
              <a:rPr lang="en-US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gian</a:t>
            </a:r>
            <a:r>
              <a:rPr lang="en-US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diễn</a:t>
            </a:r>
            <a:r>
              <a:rPr lang="en-US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ra</a:t>
            </a:r>
            <a:r>
              <a:rPr lang="en-US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sự</a:t>
            </a:r>
            <a:r>
              <a:rPr lang="en-US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việc</a:t>
            </a:r>
            <a:r>
              <a:rPr lang="en-US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:</a:t>
            </a:r>
            <a:endParaRPr lang="en-US" sz="2400" b="1" dirty="0">
              <a:solidFill>
                <a:srgbClr val="002060"/>
              </a:solidFill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- </a:t>
            </a:r>
            <a:r>
              <a:rPr lang="en-US" sz="24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Diễn</a:t>
            </a:r>
            <a:r>
              <a:rPr lang="en-US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biến</a:t>
            </a:r>
            <a:r>
              <a:rPr lang="en-US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của</a:t>
            </a:r>
            <a:r>
              <a:rPr lang="en-US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sự</a:t>
            </a:r>
            <a:r>
              <a:rPr lang="en-US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việc</a:t>
            </a:r>
            <a:r>
              <a:rPr lang="en-US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:</a:t>
            </a:r>
            <a:endParaRPr lang="en-US" sz="2400" b="1" dirty="0">
              <a:solidFill>
                <a:srgbClr val="002060"/>
              </a:solidFill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- </a:t>
            </a:r>
            <a:r>
              <a:rPr lang="en-US" sz="24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Các</a:t>
            </a:r>
            <a:r>
              <a:rPr lang="en-US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dấu</a:t>
            </a:r>
            <a:r>
              <a:rPr lang="en-US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tích</a:t>
            </a:r>
            <a:r>
              <a:rPr lang="en-US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24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hiện</a:t>
            </a:r>
            <a:r>
              <a:rPr lang="en-US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vật</a:t>
            </a:r>
            <a:r>
              <a:rPr lang="en-US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liên</a:t>
            </a:r>
            <a:r>
              <a:rPr lang="en-US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quan</a:t>
            </a:r>
            <a:r>
              <a:rPr lang="en-US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đến</a:t>
            </a:r>
            <a:r>
              <a:rPr lang="en-US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sự</a:t>
            </a:r>
            <a:r>
              <a:rPr lang="en-US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kiện</a:t>
            </a:r>
            <a:r>
              <a:rPr lang="en-US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24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nhân</a:t>
            </a:r>
            <a:r>
              <a:rPr lang="en-US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vật</a:t>
            </a:r>
            <a:r>
              <a:rPr lang="en-US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:</a:t>
            </a:r>
            <a:endParaRPr lang="en-US" sz="2400" b="1" dirty="0">
              <a:solidFill>
                <a:srgbClr val="002060"/>
              </a:solidFill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- </a:t>
            </a:r>
            <a:r>
              <a:rPr lang="en-US" sz="24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Các</a:t>
            </a:r>
            <a:r>
              <a:rPr lang="en-US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nhân</a:t>
            </a:r>
            <a:r>
              <a:rPr lang="en-US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chứng</a:t>
            </a:r>
            <a:r>
              <a:rPr lang="en-US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24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dẫn</a:t>
            </a:r>
            <a:r>
              <a:rPr lang="en-US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liệu</a:t>
            </a:r>
            <a:r>
              <a:rPr lang="en-US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có</a:t>
            </a:r>
            <a:r>
              <a:rPr lang="en-US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thể</a:t>
            </a:r>
            <a:r>
              <a:rPr lang="en-US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trích</a:t>
            </a:r>
            <a:r>
              <a:rPr lang="en-US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dẫn</a:t>
            </a:r>
            <a:r>
              <a:rPr lang="en-US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:</a:t>
            </a:r>
            <a:endParaRPr lang="en-US" sz="2400" b="1" dirty="0">
              <a:solidFill>
                <a:srgbClr val="002060"/>
              </a:solidFill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….</a:t>
            </a:r>
            <a:endParaRPr lang="en-US" sz="2400" dirty="0"/>
          </a:p>
        </p:txBody>
      </p:sp>
      <p:grpSp>
        <p:nvGrpSpPr>
          <p:cNvPr id="103" name="Google Shape;2656;p41">
            <a:extLst>
              <a:ext uri="{FF2B5EF4-FFF2-40B4-BE49-F238E27FC236}">
                <a16:creationId xmlns="" xmlns:a16="http://schemas.microsoft.com/office/drawing/2014/main" id="{A4ABE720-2A09-BB2D-8AE1-6D19BF3B7F5A}"/>
              </a:ext>
            </a:extLst>
          </p:cNvPr>
          <p:cNvGrpSpPr/>
          <p:nvPr/>
        </p:nvGrpSpPr>
        <p:grpSpPr>
          <a:xfrm>
            <a:off x="491067" y="1575545"/>
            <a:ext cx="3222167" cy="5284043"/>
            <a:chOff x="75213" y="32163"/>
            <a:chExt cx="2911238" cy="4543306"/>
          </a:xfrm>
        </p:grpSpPr>
        <p:grpSp>
          <p:nvGrpSpPr>
            <p:cNvPr id="104" name="Google Shape;2657;p41">
              <a:extLst>
                <a:ext uri="{FF2B5EF4-FFF2-40B4-BE49-F238E27FC236}">
                  <a16:creationId xmlns="" xmlns:a16="http://schemas.microsoft.com/office/drawing/2014/main" id="{5F4BD2A1-4752-F5C9-8EE1-FD43D1E16AEB}"/>
                </a:ext>
              </a:extLst>
            </p:cNvPr>
            <p:cNvGrpSpPr/>
            <p:nvPr/>
          </p:nvGrpSpPr>
          <p:grpSpPr>
            <a:xfrm>
              <a:off x="938525" y="646602"/>
              <a:ext cx="2047925" cy="3928867"/>
              <a:chOff x="1987825" y="3106375"/>
              <a:chExt cx="1235625" cy="2370500"/>
            </a:xfrm>
          </p:grpSpPr>
          <p:sp>
            <p:nvSpPr>
              <p:cNvPr id="106" name="Google Shape;2658;p41">
                <a:extLst>
                  <a:ext uri="{FF2B5EF4-FFF2-40B4-BE49-F238E27FC236}">
                    <a16:creationId xmlns="" xmlns:a16="http://schemas.microsoft.com/office/drawing/2014/main" id="{3223AF4F-D107-9207-BC25-CBD19C12F505}"/>
                  </a:ext>
                </a:extLst>
              </p:cNvPr>
              <p:cNvSpPr/>
              <p:nvPr/>
            </p:nvSpPr>
            <p:spPr>
              <a:xfrm>
                <a:off x="2002275" y="3271375"/>
                <a:ext cx="542075" cy="604525"/>
              </a:xfrm>
              <a:custGeom>
                <a:avLst/>
                <a:gdLst/>
                <a:ahLst/>
                <a:cxnLst/>
                <a:rect l="l" t="t" r="r" b="b"/>
                <a:pathLst>
                  <a:path w="21683" h="24181" extrusionOk="0">
                    <a:moveTo>
                      <a:pt x="16966" y="0"/>
                    </a:moveTo>
                    <a:lnTo>
                      <a:pt x="579" y="37"/>
                    </a:lnTo>
                    <a:lnTo>
                      <a:pt x="467" y="3170"/>
                    </a:lnTo>
                    <a:lnTo>
                      <a:pt x="542" y="3393"/>
                    </a:lnTo>
                    <a:lnTo>
                      <a:pt x="691" y="4008"/>
                    </a:lnTo>
                    <a:lnTo>
                      <a:pt x="896" y="4941"/>
                    </a:lnTo>
                    <a:lnTo>
                      <a:pt x="1008" y="5481"/>
                    </a:lnTo>
                    <a:lnTo>
                      <a:pt x="1082" y="6078"/>
                    </a:lnTo>
                    <a:lnTo>
                      <a:pt x="1175" y="6693"/>
                    </a:lnTo>
                    <a:lnTo>
                      <a:pt x="1231" y="7327"/>
                    </a:lnTo>
                    <a:lnTo>
                      <a:pt x="1250" y="7961"/>
                    </a:lnTo>
                    <a:lnTo>
                      <a:pt x="1250" y="8613"/>
                    </a:lnTo>
                    <a:lnTo>
                      <a:pt x="1231" y="8930"/>
                    </a:lnTo>
                    <a:lnTo>
                      <a:pt x="1194" y="9229"/>
                    </a:lnTo>
                    <a:lnTo>
                      <a:pt x="1157" y="9527"/>
                    </a:lnTo>
                    <a:lnTo>
                      <a:pt x="1101" y="9825"/>
                    </a:lnTo>
                    <a:lnTo>
                      <a:pt x="1026" y="10105"/>
                    </a:lnTo>
                    <a:lnTo>
                      <a:pt x="952" y="10384"/>
                    </a:lnTo>
                    <a:lnTo>
                      <a:pt x="858" y="10645"/>
                    </a:lnTo>
                    <a:lnTo>
                      <a:pt x="747" y="10888"/>
                    </a:lnTo>
                    <a:lnTo>
                      <a:pt x="411" y="11559"/>
                    </a:lnTo>
                    <a:lnTo>
                      <a:pt x="262" y="11895"/>
                    </a:lnTo>
                    <a:lnTo>
                      <a:pt x="131" y="12249"/>
                    </a:lnTo>
                    <a:lnTo>
                      <a:pt x="75" y="12435"/>
                    </a:lnTo>
                    <a:lnTo>
                      <a:pt x="38" y="12603"/>
                    </a:lnTo>
                    <a:lnTo>
                      <a:pt x="1" y="12771"/>
                    </a:lnTo>
                    <a:lnTo>
                      <a:pt x="1" y="12957"/>
                    </a:lnTo>
                    <a:lnTo>
                      <a:pt x="1" y="13125"/>
                    </a:lnTo>
                    <a:lnTo>
                      <a:pt x="20" y="13293"/>
                    </a:lnTo>
                    <a:lnTo>
                      <a:pt x="57" y="13461"/>
                    </a:lnTo>
                    <a:lnTo>
                      <a:pt x="131" y="13628"/>
                    </a:lnTo>
                    <a:lnTo>
                      <a:pt x="187" y="13759"/>
                    </a:lnTo>
                    <a:lnTo>
                      <a:pt x="281" y="13889"/>
                    </a:lnTo>
                    <a:lnTo>
                      <a:pt x="467" y="14132"/>
                    </a:lnTo>
                    <a:lnTo>
                      <a:pt x="691" y="14355"/>
                    </a:lnTo>
                    <a:lnTo>
                      <a:pt x="914" y="14561"/>
                    </a:lnTo>
                    <a:lnTo>
                      <a:pt x="1138" y="14784"/>
                    </a:lnTo>
                    <a:lnTo>
                      <a:pt x="1362" y="15008"/>
                    </a:lnTo>
                    <a:lnTo>
                      <a:pt x="1455" y="15120"/>
                    </a:lnTo>
                    <a:lnTo>
                      <a:pt x="1548" y="15250"/>
                    </a:lnTo>
                    <a:lnTo>
                      <a:pt x="1623" y="15381"/>
                    </a:lnTo>
                    <a:lnTo>
                      <a:pt x="1679" y="15511"/>
                    </a:lnTo>
                    <a:lnTo>
                      <a:pt x="1753" y="15754"/>
                    </a:lnTo>
                    <a:lnTo>
                      <a:pt x="1772" y="15996"/>
                    </a:lnTo>
                    <a:lnTo>
                      <a:pt x="1772" y="16238"/>
                    </a:lnTo>
                    <a:lnTo>
                      <a:pt x="1735" y="16481"/>
                    </a:lnTo>
                    <a:lnTo>
                      <a:pt x="1679" y="16723"/>
                    </a:lnTo>
                    <a:lnTo>
                      <a:pt x="1604" y="16966"/>
                    </a:lnTo>
                    <a:lnTo>
                      <a:pt x="1399" y="17450"/>
                    </a:lnTo>
                    <a:lnTo>
                      <a:pt x="1213" y="17935"/>
                    </a:lnTo>
                    <a:lnTo>
                      <a:pt x="1119" y="18177"/>
                    </a:lnTo>
                    <a:lnTo>
                      <a:pt x="1045" y="18438"/>
                    </a:lnTo>
                    <a:lnTo>
                      <a:pt x="989" y="18681"/>
                    </a:lnTo>
                    <a:lnTo>
                      <a:pt x="952" y="18923"/>
                    </a:lnTo>
                    <a:lnTo>
                      <a:pt x="952" y="19165"/>
                    </a:lnTo>
                    <a:lnTo>
                      <a:pt x="989" y="19426"/>
                    </a:lnTo>
                    <a:lnTo>
                      <a:pt x="1045" y="19576"/>
                    </a:lnTo>
                    <a:lnTo>
                      <a:pt x="1101" y="19725"/>
                    </a:lnTo>
                    <a:lnTo>
                      <a:pt x="1175" y="19874"/>
                    </a:lnTo>
                    <a:lnTo>
                      <a:pt x="1269" y="20004"/>
                    </a:lnTo>
                    <a:lnTo>
                      <a:pt x="1362" y="20135"/>
                    </a:lnTo>
                    <a:lnTo>
                      <a:pt x="1492" y="20247"/>
                    </a:lnTo>
                    <a:lnTo>
                      <a:pt x="1604" y="20359"/>
                    </a:lnTo>
                    <a:lnTo>
                      <a:pt x="1753" y="20470"/>
                    </a:lnTo>
                    <a:lnTo>
                      <a:pt x="1884" y="20564"/>
                    </a:lnTo>
                    <a:lnTo>
                      <a:pt x="2033" y="20638"/>
                    </a:lnTo>
                    <a:lnTo>
                      <a:pt x="2350" y="20787"/>
                    </a:lnTo>
                    <a:lnTo>
                      <a:pt x="2685" y="20881"/>
                    </a:lnTo>
                    <a:lnTo>
                      <a:pt x="3021" y="20955"/>
                    </a:lnTo>
                    <a:lnTo>
                      <a:pt x="3375" y="20992"/>
                    </a:lnTo>
                    <a:lnTo>
                      <a:pt x="5389" y="20992"/>
                    </a:lnTo>
                    <a:lnTo>
                      <a:pt x="5706" y="21030"/>
                    </a:lnTo>
                    <a:lnTo>
                      <a:pt x="5967" y="21048"/>
                    </a:lnTo>
                    <a:lnTo>
                      <a:pt x="6209" y="21104"/>
                    </a:lnTo>
                    <a:lnTo>
                      <a:pt x="6675" y="21216"/>
                    </a:lnTo>
                    <a:lnTo>
                      <a:pt x="7160" y="21365"/>
                    </a:lnTo>
                    <a:lnTo>
                      <a:pt x="7607" y="21552"/>
                    </a:lnTo>
                    <a:lnTo>
                      <a:pt x="8073" y="21776"/>
                    </a:lnTo>
                    <a:lnTo>
                      <a:pt x="8521" y="21999"/>
                    </a:lnTo>
                    <a:lnTo>
                      <a:pt x="9378" y="22484"/>
                    </a:lnTo>
                    <a:lnTo>
                      <a:pt x="10255" y="22987"/>
                    </a:lnTo>
                    <a:lnTo>
                      <a:pt x="10702" y="23230"/>
                    </a:lnTo>
                    <a:lnTo>
                      <a:pt x="11149" y="23453"/>
                    </a:lnTo>
                    <a:lnTo>
                      <a:pt x="11597" y="23658"/>
                    </a:lnTo>
                    <a:lnTo>
                      <a:pt x="12063" y="23845"/>
                    </a:lnTo>
                    <a:lnTo>
                      <a:pt x="12529" y="23994"/>
                    </a:lnTo>
                    <a:lnTo>
                      <a:pt x="13014" y="24106"/>
                    </a:lnTo>
                    <a:lnTo>
                      <a:pt x="13256" y="24143"/>
                    </a:lnTo>
                    <a:lnTo>
                      <a:pt x="13517" y="24162"/>
                    </a:lnTo>
                    <a:lnTo>
                      <a:pt x="13760" y="24180"/>
                    </a:lnTo>
                    <a:lnTo>
                      <a:pt x="14021" y="24180"/>
                    </a:lnTo>
                    <a:lnTo>
                      <a:pt x="14263" y="24162"/>
                    </a:lnTo>
                    <a:lnTo>
                      <a:pt x="14524" y="24125"/>
                    </a:lnTo>
                    <a:lnTo>
                      <a:pt x="14766" y="24069"/>
                    </a:lnTo>
                    <a:lnTo>
                      <a:pt x="15009" y="24013"/>
                    </a:lnTo>
                    <a:lnTo>
                      <a:pt x="15251" y="23938"/>
                    </a:lnTo>
                    <a:lnTo>
                      <a:pt x="15475" y="23845"/>
                    </a:lnTo>
                    <a:lnTo>
                      <a:pt x="15698" y="23733"/>
                    </a:lnTo>
                    <a:lnTo>
                      <a:pt x="15904" y="23621"/>
                    </a:lnTo>
                    <a:lnTo>
                      <a:pt x="16109" y="23472"/>
                    </a:lnTo>
                    <a:lnTo>
                      <a:pt x="16295" y="23323"/>
                    </a:lnTo>
                    <a:lnTo>
                      <a:pt x="16463" y="23136"/>
                    </a:lnTo>
                    <a:lnTo>
                      <a:pt x="16612" y="22950"/>
                    </a:lnTo>
                    <a:lnTo>
                      <a:pt x="16724" y="22801"/>
                    </a:lnTo>
                    <a:lnTo>
                      <a:pt x="16817" y="22652"/>
                    </a:lnTo>
                    <a:lnTo>
                      <a:pt x="16985" y="22335"/>
                    </a:lnTo>
                    <a:lnTo>
                      <a:pt x="17134" y="21981"/>
                    </a:lnTo>
                    <a:lnTo>
                      <a:pt x="17283" y="21645"/>
                    </a:lnTo>
                    <a:lnTo>
                      <a:pt x="17432" y="21309"/>
                    </a:lnTo>
                    <a:lnTo>
                      <a:pt x="17600" y="20992"/>
                    </a:lnTo>
                    <a:lnTo>
                      <a:pt x="17786" y="20676"/>
                    </a:lnTo>
                    <a:lnTo>
                      <a:pt x="17898" y="20545"/>
                    </a:lnTo>
                    <a:lnTo>
                      <a:pt x="18029" y="20396"/>
                    </a:lnTo>
                    <a:lnTo>
                      <a:pt x="18141" y="20284"/>
                    </a:lnTo>
                    <a:lnTo>
                      <a:pt x="18290" y="20154"/>
                    </a:lnTo>
                    <a:lnTo>
                      <a:pt x="18588" y="19967"/>
                    </a:lnTo>
                    <a:lnTo>
                      <a:pt x="18886" y="19781"/>
                    </a:lnTo>
                    <a:lnTo>
                      <a:pt x="19222" y="19632"/>
                    </a:lnTo>
                    <a:lnTo>
                      <a:pt x="19875" y="19315"/>
                    </a:lnTo>
                    <a:lnTo>
                      <a:pt x="20191" y="19147"/>
                    </a:lnTo>
                    <a:lnTo>
                      <a:pt x="20508" y="18942"/>
                    </a:lnTo>
                    <a:lnTo>
                      <a:pt x="20713" y="18774"/>
                    </a:lnTo>
                    <a:lnTo>
                      <a:pt x="20900" y="18588"/>
                    </a:lnTo>
                    <a:lnTo>
                      <a:pt x="21086" y="18364"/>
                    </a:lnTo>
                    <a:lnTo>
                      <a:pt x="21235" y="18140"/>
                    </a:lnTo>
                    <a:lnTo>
                      <a:pt x="21366" y="17898"/>
                    </a:lnTo>
                    <a:lnTo>
                      <a:pt x="21478" y="17655"/>
                    </a:lnTo>
                    <a:lnTo>
                      <a:pt x="21571" y="17394"/>
                    </a:lnTo>
                    <a:lnTo>
                      <a:pt x="21627" y="17115"/>
                    </a:lnTo>
                    <a:lnTo>
                      <a:pt x="21664" y="16854"/>
                    </a:lnTo>
                    <a:lnTo>
                      <a:pt x="21683" y="16574"/>
                    </a:lnTo>
                    <a:lnTo>
                      <a:pt x="21683" y="16294"/>
                    </a:lnTo>
                    <a:lnTo>
                      <a:pt x="21664" y="16033"/>
                    </a:lnTo>
                    <a:lnTo>
                      <a:pt x="21608" y="15754"/>
                    </a:lnTo>
                    <a:lnTo>
                      <a:pt x="21515" y="15493"/>
                    </a:lnTo>
                    <a:lnTo>
                      <a:pt x="21422" y="15250"/>
                    </a:lnTo>
                    <a:lnTo>
                      <a:pt x="21291" y="15008"/>
                    </a:lnTo>
                    <a:lnTo>
                      <a:pt x="21124" y="14747"/>
                    </a:lnTo>
                    <a:lnTo>
                      <a:pt x="20937" y="14486"/>
                    </a:lnTo>
                    <a:lnTo>
                      <a:pt x="20546" y="13983"/>
                    </a:lnTo>
                    <a:lnTo>
                      <a:pt x="20378" y="13740"/>
                    </a:lnTo>
                    <a:lnTo>
                      <a:pt x="20247" y="13461"/>
                    </a:lnTo>
                    <a:lnTo>
                      <a:pt x="20191" y="13330"/>
                    </a:lnTo>
                    <a:lnTo>
                      <a:pt x="20154" y="13181"/>
                    </a:lnTo>
                    <a:lnTo>
                      <a:pt x="20136" y="13050"/>
                    </a:lnTo>
                    <a:lnTo>
                      <a:pt x="20117" y="12883"/>
                    </a:lnTo>
                    <a:lnTo>
                      <a:pt x="20136" y="12734"/>
                    </a:lnTo>
                    <a:lnTo>
                      <a:pt x="20154" y="12584"/>
                    </a:lnTo>
                    <a:lnTo>
                      <a:pt x="20191" y="12454"/>
                    </a:lnTo>
                    <a:lnTo>
                      <a:pt x="20229" y="12305"/>
                    </a:lnTo>
                    <a:lnTo>
                      <a:pt x="20359" y="12025"/>
                    </a:lnTo>
                    <a:lnTo>
                      <a:pt x="20490" y="11745"/>
                    </a:lnTo>
                    <a:lnTo>
                      <a:pt x="20639" y="11484"/>
                    </a:lnTo>
                    <a:lnTo>
                      <a:pt x="20769" y="11205"/>
                    </a:lnTo>
                    <a:lnTo>
                      <a:pt x="20881" y="10925"/>
                    </a:lnTo>
                    <a:lnTo>
                      <a:pt x="20919" y="10776"/>
                    </a:lnTo>
                    <a:lnTo>
                      <a:pt x="20937" y="10627"/>
                    </a:lnTo>
                    <a:lnTo>
                      <a:pt x="20937" y="10366"/>
                    </a:lnTo>
                    <a:lnTo>
                      <a:pt x="20900" y="10123"/>
                    </a:lnTo>
                    <a:lnTo>
                      <a:pt x="20825" y="9862"/>
                    </a:lnTo>
                    <a:lnTo>
                      <a:pt x="20732" y="9639"/>
                    </a:lnTo>
                    <a:lnTo>
                      <a:pt x="20602" y="9415"/>
                    </a:lnTo>
                    <a:lnTo>
                      <a:pt x="20434" y="9191"/>
                    </a:lnTo>
                    <a:lnTo>
                      <a:pt x="20266" y="9005"/>
                    </a:lnTo>
                    <a:lnTo>
                      <a:pt x="20080" y="8818"/>
                    </a:lnTo>
                    <a:lnTo>
                      <a:pt x="19875" y="8651"/>
                    </a:lnTo>
                    <a:lnTo>
                      <a:pt x="19688" y="8483"/>
                    </a:lnTo>
                    <a:lnTo>
                      <a:pt x="19259" y="8185"/>
                    </a:lnTo>
                    <a:lnTo>
                      <a:pt x="18849" y="7868"/>
                    </a:lnTo>
                    <a:lnTo>
                      <a:pt x="18644" y="7719"/>
                    </a:lnTo>
                    <a:lnTo>
                      <a:pt x="18439" y="7551"/>
                    </a:lnTo>
                    <a:lnTo>
                      <a:pt x="18327" y="7420"/>
                    </a:lnTo>
                    <a:lnTo>
                      <a:pt x="18215" y="7271"/>
                    </a:lnTo>
                    <a:lnTo>
                      <a:pt x="18122" y="7085"/>
                    </a:lnTo>
                    <a:lnTo>
                      <a:pt x="18010" y="6898"/>
                    </a:lnTo>
                    <a:lnTo>
                      <a:pt x="17917" y="6674"/>
                    </a:lnTo>
                    <a:lnTo>
                      <a:pt x="17842" y="6413"/>
                    </a:lnTo>
                    <a:lnTo>
                      <a:pt x="17675" y="5873"/>
                    </a:lnTo>
                    <a:lnTo>
                      <a:pt x="17544" y="5276"/>
                    </a:lnTo>
                    <a:lnTo>
                      <a:pt x="17414" y="4642"/>
                    </a:lnTo>
                    <a:lnTo>
                      <a:pt x="17320" y="3990"/>
                    </a:lnTo>
                    <a:lnTo>
                      <a:pt x="17227" y="3337"/>
                    </a:lnTo>
                    <a:lnTo>
                      <a:pt x="17171" y="2685"/>
                    </a:lnTo>
                    <a:lnTo>
                      <a:pt x="17097" y="2070"/>
                    </a:lnTo>
                    <a:lnTo>
                      <a:pt x="17022" y="1007"/>
                    </a:lnTo>
                    <a:lnTo>
                      <a:pt x="16985" y="261"/>
                    </a:lnTo>
                    <a:lnTo>
                      <a:pt x="1696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2659;p41">
                <a:extLst>
                  <a:ext uri="{FF2B5EF4-FFF2-40B4-BE49-F238E27FC236}">
                    <a16:creationId xmlns="" xmlns:a16="http://schemas.microsoft.com/office/drawing/2014/main" id="{CBCF2049-EB8B-28B0-DAE8-D5EAF907E212}"/>
                  </a:ext>
                </a:extLst>
              </p:cNvPr>
              <p:cNvSpPr/>
              <p:nvPr/>
            </p:nvSpPr>
            <p:spPr>
              <a:xfrm>
                <a:off x="2002275" y="3271375"/>
                <a:ext cx="542075" cy="604525"/>
              </a:xfrm>
              <a:custGeom>
                <a:avLst/>
                <a:gdLst/>
                <a:ahLst/>
                <a:cxnLst/>
                <a:rect l="l" t="t" r="r" b="b"/>
                <a:pathLst>
                  <a:path w="21683" h="24181" fill="none" extrusionOk="0">
                    <a:moveTo>
                      <a:pt x="16966" y="0"/>
                    </a:moveTo>
                    <a:lnTo>
                      <a:pt x="16966" y="0"/>
                    </a:lnTo>
                    <a:lnTo>
                      <a:pt x="16985" y="261"/>
                    </a:lnTo>
                    <a:lnTo>
                      <a:pt x="17022" y="1007"/>
                    </a:lnTo>
                    <a:lnTo>
                      <a:pt x="17097" y="2070"/>
                    </a:lnTo>
                    <a:lnTo>
                      <a:pt x="17171" y="2685"/>
                    </a:lnTo>
                    <a:lnTo>
                      <a:pt x="17227" y="3337"/>
                    </a:lnTo>
                    <a:lnTo>
                      <a:pt x="17320" y="3990"/>
                    </a:lnTo>
                    <a:lnTo>
                      <a:pt x="17414" y="4642"/>
                    </a:lnTo>
                    <a:lnTo>
                      <a:pt x="17544" y="5276"/>
                    </a:lnTo>
                    <a:lnTo>
                      <a:pt x="17675" y="5873"/>
                    </a:lnTo>
                    <a:lnTo>
                      <a:pt x="17842" y="6413"/>
                    </a:lnTo>
                    <a:lnTo>
                      <a:pt x="17917" y="6674"/>
                    </a:lnTo>
                    <a:lnTo>
                      <a:pt x="18010" y="6898"/>
                    </a:lnTo>
                    <a:lnTo>
                      <a:pt x="18122" y="7085"/>
                    </a:lnTo>
                    <a:lnTo>
                      <a:pt x="18215" y="7271"/>
                    </a:lnTo>
                    <a:lnTo>
                      <a:pt x="18327" y="7420"/>
                    </a:lnTo>
                    <a:lnTo>
                      <a:pt x="18439" y="7551"/>
                    </a:lnTo>
                    <a:lnTo>
                      <a:pt x="18439" y="7551"/>
                    </a:lnTo>
                    <a:lnTo>
                      <a:pt x="18644" y="7719"/>
                    </a:lnTo>
                    <a:lnTo>
                      <a:pt x="18849" y="7868"/>
                    </a:lnTo>
                    <a:lnTo>
                      <a:pt x="19259" y="8185"/>
                    </a:lnTo>
                    <a:lnTo>
                      <a:pt x="19688" y="8483"/>
                    </a:lnTo>
                    <a:lnTo>
                      <a:pt x="19875" y="8651"/>
                    </a:lnTo>
                    <a:lnTo>
                      <a:pt x="20080" y="8818"/>
                    </a:lnTo>
                    <a:lnTo>
                      <a:pt x="20080" y="8818"/>
                    </a:lnTo>
                    <a:lnTo>
                      <a:pt x="20266" y="9005"/>
                    </a:lnTo>
                    <a:lnTo>
                      <a:pt x="20434" y="9191"/>
                    </a:lnTo>
                    <a:lnTo>
                      <a:pt x="20602" y="9415"/>
                    </a:lnTo>
                    <a:lnTo>
                      <a:pt x="20732" y="9639"/>
                    </a:lnTo>
                    <a:lnTo>
                      <a:pt x="20825" y="9862"/>
                    </a:lnTo>
                    <a:lnTo>
                      <a:pt x="20900" y="10123"/>
                    </a:lnTo>
                    <a:lnTo>
                      <a:pt x="20937" y="10366"/>
                    </a:lnTo>
                    <a:lnTo>
                      <a:pt x="20937" y="10627"/>
                    </a:lnTo>
                    <a:lnTo>
                      <a:pt x="20937" y="10627"/>
                    </a:lnTo>
                    <a:lnTo>
                      <a:pt x="20919" y="10776"/>
                    </a:lnTo>
                    <a:lnTo>
                      <a:pt x="20881" y="10925"/>
                    </a:lnTo>
                    <a:lnTo>
                      <a:pt x="20769" y="11205"/>
                    </a:lnTo>
                    <a:lnTo>
                      <a:pt x="20639" y="11484"/>
                    </a:lnTo>
                    <a:lnTo>
                      <a:pt x="20490" y="11745"/>
                    </a:lnTo>
                    <a:lnTo>
                      <a:pt x="20359" y="12025"/>
                    </a:lnTo>
                    <a:lnTo>
                      <a:pt x="20229" y="12305"/>
                    </a:lnTo>
                    <a:lnTo>
                      <a:pt x="20191" y="12454"/>
                    </a:lnTo>
                    <a:lnTo>
                      <a:pt x="20154" y="12584"/>
                    </a:lnTo>
                    <a:lnTo>
                      <a:pt x="20136" y="12734"/>
                    </a:lnTo>
                    <a:lnTo>
                      <a:pt x="20117" y="12883"/>
                    </a:lnTo>
                    <a:lnTo>
                      <a:pt x="20117" y="12883"/>
                    </a:lnTo>
                    <a:lnTo>
                      <a:pt x="20136" y="13050"/>
                    </a:lnTo>
                    <a:lnTo>
                      <a:pt x="20154" y="13181"/>
                    </a:lnTo>
                    <a:lnTo>
                      <a:pt x="20191" y="13330"/>
                    </a:lnTo>
                    <a:lnTo>
                      <a:pt x="20247" y="13461"/>
                    </a:lnTo>
                    <a:lnTo>
                      <a:pt x="20378" y="13740"/>
                    </a:lnTo>
                    <a:lnTo>
                      <a:pt x="20546" y="13983"/>
                    </a:lnTo>
                    <a:lnTo>
                      <a:pt x="20937" y="14486"/>
                    </a:lnTo>
                    <a:lnTo>
                      <a:pt x="21124" y="14747"/>
                    </a:lnTo>
                    <a:lnTo>
                      <a:pt x="21291" y="15008"/>
                    </a:lnTo>
                    <a:lnTo>
                      <a:pt x="21291" y="15008"/>
                    </a:lnTo>
                    <a:lnTo>
                      <a:pt x="21422" y="15250"/>
                    </a:lnTo>
                    <a:lnTo>
                      <a:pt x="21515" y="15493"/>
                    </a:lnTo>
                    <a:lnTo>
                      <a:pt x="21608" y="15754"/>
                    </a:lnTo>
                    <a:lnTo>
                      <a:pt x="21664" y="16033"/>
                    </a:lnTo>
                    <a:lnTo>
                      <a:pt x="21683" y="16294"/>
                    </a:lnTo>
                    <a:lnTo>
                      <a:pt x="21683" y="16574"/>
                    </a:lnTo>
                    <a:lnTo>
                      <a:pt x="21664" y="16854"/>
                    </a:lnTo>
                    <a:lnTo>
                      <a:pt x="21627" y="17115"/>
                    </a:lnTo>
                    <a:lnTo>
                      <a:pt x="21571" y="17394"/>
                    </a:lnTo>
                    <a:lnTo>
                      <a:pt x="21478" y="17655"/>
                    </a:lnTo>
                    <a:lnTo>
                      <a:pt x="21366" y="17898"/>
                    </a:lnTo>
                    <a:lnTo>
                      <a:pt x="21235" y="18140"/>
                    </a:lnTo>
                    <a:lnTo>
                      <a:pt x="21086" y="18364"/>
                    </a:lnTo>
                    <a:lnTo>
                      <a:pt x="20900" y="18588"/>
                    </a:lnTo>
                    <a:lnTo>
                      <a:pt x="20713" y="18774"/>
                    </a:lnTo>
                    <a:lnTo>
                      <a:pt x="20508" y="18942"/>
                    </a:lnTo>
                    <a:lnTo>
                      <a:pt x="20508" y="18942"/>
                    </a:lnTo>
                    <a:lnTo>
                      <a:pt x="20191" y="19147"/>
                    </a:lnTo>
                    <a:lnTo>
                      <a:pt x="19875" y="19315"/>
                    </a:lnTo>
                    <a:lnTo>
                      <a:pt x="19222" y="19632"/>
                    </a:lnTo>
                    <a:lnTo>
                      <a:pt x="18886" y="19781"/>
                    </a:lnTo>
                    <a:lnTo>
                      <a:pt x="18588" y="19967"/>
                    </a:lnTo>
                    <a:lnTo>
                      <a:pt x="18290" y="20154"/>
                    </a:lnTo>
                    <a:lnTo>
                      <a:pt x="18141" y="20284"/>
                    </a:lnTo>
                    <a:lnTo>
                      <a:pt x="18029" y="20396"/>
                    </a:lnTo>
                    <a:lnTo>
                      <a:pt x="18029" y="20396"/>
                    </a:lnTo>
                    <a:lnTo>
                      <a:pt x="17898" y="20545"/>
                    </a:lnTo>
                    <a:lnTo>
                      <a:pt x="17786" y="20676"/>
                    </a:lnTo>
                    <a:lnTo>
                      <a:pt x="17600" y="20992"/>
                    </a:lnTo>
                    <a:lnTo>
                      <a:pt x="17432" y="21309"/>
                    </a:lnTo>
                    <a:lnTo>
                      <a:pt x="17283" y="21645"/>
                    </a:lnTo>
                    <a:lnTo>
                      <a:pt x="17134" y="21981"/>
                    </a:lnTo>
                    <a:lnTo>
                      <a:pt x="16985" y="22335"/>
                    </a:lnTo>
                    <a:lnTo>
                      <a:pt x="16817" y="22652"/>
                    </a:lnTo>
                    <a:lnTo>
                      <a:pt x="16724" y="22801"/>
                    </a:lnTo>
                    <a:lnTo>
                      <a:pt x="16612" y="22950"/>
                    </a:lnTo>
                    <a:lnTo>
                      <a:pt x="16612" y="22950"/>
                    </a:lnTo>
                    <a:lnTo>
                      <a:pt x="16463" y="23136"/>
                    </a:lnTo>
                    <a:lnTo>
                      <a:pt x="16295" y="23323"/>
                    </a:lnTo>
                    <a:lnTo>
                      <a:pt x="16109" y="23472"/>
                    </a:lnTo>
                    <a:lnTo>
                      <a:pt x="15904" y="23621"/>
                    </a:lnTo>
                    <a:lnTo>
                      <a:pt x="15698" y="23733"/>
                    </a:lnTo>
                    <a:lnTo>
                      <a:pt x="15475" y="23845"/>
                    </a:lnTo>
                    <a:lnTo>
                      <a:pt x="15251" y="23938"/>
                    </a:lnTo>
                    <a:lnTo>
                      <a:pt x="15009" y="24013"/>
                    </a:lnTo>
                    <a:lnTo>
                      <a:pt x="14766" y="24069"/>
                    </a:lnTo>
                    <a:lnTo>
                      <a:pt x="14524" y="24125"/>
                    </a:lnTo>
                    <a:lnTo>
                      <a:pt x="14263" y="24162"/>
                    </a:lnTo>
                    <a:lnTo>
                      <a:pt x="14021" y="24180"/>
                    </a:lnTo>
                    <a:lnTo>
                      <a:pt x="13760" y="24180"/>
                    </a:lnTo>
                    <a:lnTo>
                      <a:pt x="13517" y="24162"/>
                    </a:lnTo>
                    <a:lnTo>
                      <a:pt x="13256" y="24143"/>
                    </a:lnTo>
                    <a:lnTo>
                      <a:pt x="13014" y="24106"/>
                    </a:lnTo>
                    <a:lnTo>
                      <a:pt x="13014" y="24106"/>
                    </a:lnTo>
                    <a:lnTo>
                      <a:pt x="12529" y="23994"/>
                    </a:lnTo>
                    <a:lnTo>
                      <a:pt x="12063" y="23845"/>
                    </a:lnTo>
                    <a:lnTo>
                      <a:pt x="11597" y="23658"/>
                    </a:lnTo>
                    <a:lnTo>
                      <a:pt x="11149" y="23453"/>
                    </a:lnTo>
                    <a:lnTo>
                      <a:pt x="10702" y="23230"/>
                    </a:lnTo>
                    <a:lnTo>
                      <a:pt x="10255" y="22987"/>
                    </a:lnTo>
                    <a:lnTo>
                      <a:pt x="9378" y="22484"/>
                    </a:lnTo>
                    <a:lnTo>
                      <a:pt x="9378" y="22484"/>
                    </a:lnTo>
                    <a:lnTo>
                      <a:pt x="8521" y="21999"/>
                    </a:lnTo>
                    <a:lnTo>
                      <a:pt x="8073" y="21776"/>
                    </a:lnTo>
                    <a:lnTo>
                      <a:pt x="7607" y="21552"/>
                    </a:lnTo>
                    <a:lnTo>
                      <a:pt x="7160" y="21365"/>
                    </a:lnTo>
                    <a:lnTo>
                      <a:pt x="6675" y="21216"/>
                    </a:lnTo>
                    <a:lnTo>
                      <a:pt x="6209" y="21104"/>
                    </a:lnTo>
                    <a:lnTo>
                      <a:pt x="5967" y="21048"/>
                    </a:lnTo>
                    <a:lnTo>
                      <a:pt x="5706" y="21030"/>
                    </a:lnTo>
                    <a:lnTo>
                      <a:pt x="5706" y="21030"/>
                    </a:lnTo>
                    <a:lnTo>
                      <a:pt x="5389" y="20992"/>
                    </a:lnTo>
                    <a:lnTo>
                      <a:pt x="5090" y="20992"/>
                    </a:lnTo>
                    <a:lnTo>
                      <a:pt x="4457" y="20992"/>
                    </a:lnTo>
                    <a:lnTo>
                      <a:pt x="4457" y="20992"/>
                    </a:lnTo>
                    <a:lnTo>
                      <a:pt x="3730" y="20992"/>
                    </a:lnTo>
                    <a:lnTo>
                      <a:pt x="3375" y="20992"/>
                    </a:lnTo>
                    <a:lnTo>
                      <a:pt x="3021" y="20955"/>
                    </a:lnTo>
                    <a:lnTo>
                      <a:pt x="3021" y="20955"/>
                    </a:lnTo>
                    <a:lnTo>
                      <a:pt x="2685" y="20881"/>
                    </a:lnTo>
                    <a:lnTo>
                      <a:pt x="2350" y="20787"/>
                    </a:lnTo>
                    <a:lnTo>
                      <a:pt x="2033" y="20638"/>
                    </a:lnTo>
                    <a:lnTo>
                      <a:pt x="1884" y="20564"/>
                    </a:lnTo>
                    <a:lnTo>
                      <a:pt x="1753" y="20470"/>
                    </a:lnTo>
                    <a:lnTo>
                      <a:pt x="1604" y="20359"/>
                    </a:lnTo>
                    <a:lnTo>
                      <a:pt x="1492" y="20247"/>
                    </a:lnTo>
                    <a:lnTo>
                      <a:pt x="1362" y="20135"/>
                    </a:lnTo>
                    <a:lnTo>
                      <a:pt x="1269" y="20004"/>
                    </a:lnTo>
                    <a:lnTo>
                      <a:pt x="1175" y="19874"/>
                    </a:lnTo>
                    <a:lnTo>
                      <a:pt x="1101" y="19725"/>
                    </a:lnTo>
                    <a:lnTo>
                      <a:pt x="1045" y="19576"/>
                    </a:lnTo>
                    <a:lnTo>
                      <a:pt x="989" y="19426"/>
                    </a:lnTo>
                    <a:lnTo>
                      <a:pt x="989" y="19426"/>
                    </a:lnTo>
                    <a:lnTo>
                      <a:pt x="952" y="19165"/>
                    </a:lnTo>
                    <a:lnTo>
                      <a:pt x="952" y="18923"/>
                    </a:lnTo>
                    <a:lnTo>
                      <a:pt x="989" y="18681"/>
                    </a:lnTo>
                    <a:lnTo>
                      <a:pt x="1045" y="18438"/>
                    </a:lnTo>
                    <a:lnTo>
                      <a:pt x="1119" y="18177"/>
                    </a:lnTo>
                    <a:lnTo>
                      <a:pt x="1213" y="17935"/>
                    </a:lnTo>
                    <a:lnTo>
                      <a:pt x="1399" y="17450"/>
                    </a:lnTo>
                    <a:lnTo>
                      <a:pt x="1604" y="16966"/>
                    </a:lnTo>
                    <a:lnTo>
                      <a:pt x="1679" y="16723"/>
                    </a:lnTo>
                    <a:lnTo>
                      <a:pt x="1735" y="16481"/>
                    </a:lnTo>
                    <a:lnTo>
                      <a:pt x="1772" y="16238"/>
                    </a:lnTo>
                    <a:lnTo>
                      <a:pt x="1772" y="15996"/>
                    </a:lnTo>
                    <a:lnTo>
                      <a:pt x="1753" y="15754"/>
                    </a:lnTo>
                    <a:lnTo>
                      <a:pt x="1679" y="15511"/>
                    </a:lnTo>
                    <a:lnTo>
                      <a:pt x="1679" y="15511"/>
                    </a:lnTo>
                    <a:lnTo>
                      <a:pt x="1623" y="15381"/>
                    </a:lnTo>
                    <a:lnTo>
                      <a:pt x="1548" y="15250"/>
                    </a:lnTo>
                    <a:lnTo>
                      <a:pt x="1455" y="15120"/>
                    </a:lnTo>
                    <a:lnTo>
                      <a:pt x="1362" y="15008"/>
                    </a:lnTo>
                    <a:lnTo>
                      <a:pt x="1138" y="14784"/>
                    </a:lnTo>
                    <a:lnTo>
                      <a:pt x="914" y="14561"/>
                    </a:lnTo>
                    <a:lnTo>
                      <a:pt x="691" y="14355"/>
                    </a:lnTo>
                    <a:lnTo>
                      <a:pt x="467" y="14132"/>
                    </a:lnTo>
                    <a:lnTo>
                      <a:pt x="281" y="13889"/>
                    </a:lnTo>
                    <a:lnTo>
                      <a:pt x="187" y="13759"/>
                    </a:lnTo>
                    <a:lnTo>
                      <a:pt x="131" y="13628"/>
                    </a:lnTo>
                    <a:lnTo>
                      <a:pt x="131" y="13628"/>
                    </a:lnTo>
                    <a:lnTo>
                      <a:pt x="57" y="13461"/>
                    </a:lnTo>
                    <a:lnTo>
                      <a:pt x="20" y="13293"/>
                    </a:lnTo>
                    <a:lnTo>
                      <a:pt x="1" y="13125"/>
                    </a:lnTo>
                    <a:lnTo>
                      <a:pt x="1" y="12957"/>
                    </a:lnTo>
                    <a:lnTo>
                      <a:pt x="1" y="12771"/>
                    </a:lnTo>
                    <a:lnTo>
                      <a:pt x="38" y="12603"/>
                    </a:lnTo>
                    <a:lnTo>
                      <a:pt x="75" y="12435"/>
                    </a:lnTo>
                    <a:lnTo>
                      <a:pt x="131" y="12249"/>
                    </a:lnTo>
                    <a:lnTo>
                      <a:pt x="262" y="11895"/>
                    </a:lnTo>
                    <a:lnTo>
                      <a:pt x="411" y="11559"/>
                    </a:lnTo>
                    <a:lnTo>
                      <a:pt x="747" y="10888"/>
                    </a:lnTo>
                    <a:lnTo>
                      <a:pt x="747" y="10888"/>
                    </a:lnTo>
                    <a:lnTo>
                      <a:pt x="858" y="10645"/>
                    </a:lnTo>
                    <a:lnTo>
                      <a:pt x="952" y="10384"/>
                    </a:lnTo>
                    <a:lnTo>
                      <a:pt x="1026" y="10105"/>
                    </a:lnTo>
                    <a:lnTo>
                      <a:pt x="1101" y="9825"/>
                    </a:lnTo>
                    <a:lnTo>
                      <a:pt x="1157" y="9527"/>
                    </a:lnTo>
                    <a:lnTo>
                      <a:pt x="1194" y="9229"/>
                    </a:lnTo>
                    <a:lnTo>
                      <a:pt x="1231" y="8930"/>
                    </a:lnTo>
                    <a:lnTo>
                      <a:pt x="1250" y="8613"/>
                    </a:lnTo>
                    <a:lnTo>
                      <a:pt x="1250" y="7961"/>
                    </a:lnTo>
                    <a:lnTo>
                      <a:pt x="1231" y="7327"/>
                    </a:lnTo>
                    <a:lnTo>
                      <a:pt x="1175" y="6693"/>
                    </a:lnTo>
                    <a:lnTo>
                      <a:pt x="1082" y="6078"/>
                    </a:lnTo>
                    <a:lnTo>
                      <a:pt x="1008" y="5481"/>
                    </a:lnTo>
                    <a:lnTo>
                      <a:pt x="896" y="4941"/>
                    </a:lnTo>
                    <a:lnTo>
                      <a:pt x="691" y="4008"/>
                    </a:lnTo>
                    <a:lnTo>
                      <a:pt x="542" y="3393"/>
                    </a:lnTo>
                    <a:lnTo>
                      <a:pt x="467" y="3170"/>
                    </a:lnTo>
                    <a:lnTo>
                      <a:pt x="579" y="37"/>
                    </a:lnTo>
                    <a:lnTo>
                      <a:pt x="1696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2660;p41">
                <a:extLst>
                  <a:ext uri="{FF2B5EF4-FFF2-40B4-BE49-F238E27FC236}">
                    <a16:creationId xmlns="" xmlns:a16="http://schemas.microsoft.com/office/drawing/2014/main" id="{0BC91808-379A-D643-413C-08A4350C72CB}"/>
                  </a:ext>
                </a:extLst>
              </p:cNvPr>
              <p:cNvSpPr/>
              <p:nvPr/>
            </p:nvSpPr>
            <p:spPr>
              <a:xfrm>
                <a:off x="2829575" y="3479700"/>
                <a:ext cx="392000" cy="382675"/>
              </a:xfrm>
              <a:custGeom>
                <a:avLst/>
                <a:gdLst/>
                <a:ahLst/>
                <a:cxnLst/>
                <a:rect l="l" t="t" r="r" b="b"/>
                <a:pathLst>
                  <a:path w="15680" h="15307" extrusionOk="0">
                    <a:moveTo>
                      <a:pt x="13256" y="1"/>
                    </a:moveTo>
                    <a:lnTo>
                      <a:pt x="13125" y="57"/>
                    </a:lnTo>
                    <a:lnTo>
                      <a:pt x="12939" y="169"/>
                    </a:lnTo>
                    <a:lnTo>
                      <a:pt x="12734" y="318"/>
                    </a:lnTo>
                    <a:lnTo>
                      <a:pt x="12510" y="485"/>
                    </a:lnTo>
                    <a:lnTo>
                      <a:pt x="11988" y="914"/>
                    </a:lnTo>
                    <a:lnTo>
                      <a:pt x="10814" y="1940"/>
                    </a:lnTo>
                    <a:lnTo>
                      <a:pt x="10217" y="2443"/>
                    </a:lnTo>
                    <a:lnTo>
                      <a:pt x="9937" y="2667"/>
                    </a:lnTo>
                    <a:lnTo>
                      <a:pt x="9658" y="2872"/>
                    </a:lnTo>
                    <a:lnTo>
                      <a:pt x="9732" y="2163"/>
                    </a:lnTo>
                    <a:lnTo>
                      <a:pt x="9751" y="1790"/>
                    </a:lnTo>
                    <a:lnTo>
                      <a:pt x="9770" y="1455"/>
                    </a:lnTo>
                    <a:lnTo>
                      <a:pt x="9770" y="1138"/>
                    </a:lnTo>
                    <a:lnTo>
                      <a:pt x="9751" y="896"/>
                    </a:lnTo>
                    <a:lnTo>
                      <a:pt x="9714" y="802"/>
                    </a:lnTo>
                    <a:lnTo>
                      <a:pt x="9695" y="746"/>
                    </a:lnTo>
                    <a:lnTo>
                      <a:pt x="9658" y="709"/>
                    </a:lnTo>
                    <a:lnTo>
                      <a:pt x="9620" y="691"/>
                    </a:lnTo>
                    <a:lnTo>
                      <a:pt x="9583" y="709"/>
                    </a:lnTo>
                    <a:lnTo>
                      <a:pt x="9546" y="765"/>
                    </a:lnTo>
                    <a:lnTo>
                      <a:pt x="9434" y="914"/>
                    </a:lnTo>
                    <a:lnTo>
                      <a:pt x="9322" y="1138"/>
                    </a:lnTo>
                    <a:lnTo>
                      <a:pt x="9192" y="1418"/>
                    </a:lnTo>
                    <a:lnTo>
                      <a:pt x="8875" y="2126"/>
                    </a:lnTo>
                    <a:lnTo>
                      <a:pt x="8558" y="2946"/>
                    </a:lnTo>
                    <a:lnTo>
                      <a:pt x="8259" y="3785"/>
                    </a:lnTo>
                    <a:lnTo>
                      <a:pt x="7980" y="4550"/>
                    </a:lnTo>
                    <a:lnTo>
                      <a:pt x="7793" y="5146"/>
                    </a:lnTo>
                    <a:lnTo>
                      <a:pt x="7700" y="5482"/>
                    </a:lnTo>
                    <a:lnTo>
                      <a:pt x="1" y="11709"/>
                    </a:lnTo>
                    <a:lnTo>
                      <a:pt x="802" y="15307"/>
                    </a:lnTo>
                    <a:lnTo>
                      <a:pt x="9527" y="7514"/>
                    </a:lnTo>
                    <a:lnTo>
                      <a:pt x="9937" y="7328"/>
                    </a:lnTo>
                    <a:lnTo>
                      <a:pt x="10888" y="6917"/>
                    </a:lnTo>
                    <a:lnTo>
                      <a:pt x="11429" y="6675"/>
                    </a:lnTo>
                    <a:lnTo>
                      <a:pt x="11951" y="6414"/>
                    </a:lnTo>
                    <a:lnTo>
                      <a:pt x="12398" y="6190"/>
                    </a:lnTo>
                    <a:lnTo>
                      <a:pt x="12566" y="6078"/>
                    </a:lnTo>
                    <a:lnTo>
                      <a:pt x="12697" y="5985"/>
                    </a:lnTo>
                    <a:lnTo>
                      <a:pt x="13386" y="5500"/>
                    </a:lnTo>
                    <a:lnTo>
                      <a:pt x="14356" y="4811"/>
                    </a:lnTo>
                    <a:lnTo>
                      <a:pt x="14803" y="4475"/>
                    </a:lnTo>
                    <a:lnTo>
                      <a:pt x="15176" y="4177"/>
                    </a:lnTo>
                    <a:lnTo>
                      <a:pt x="15307" y="4028"/>
                    </a:lnTo>
                    <a:lnTo>
                      <a:pt x="15418" y="3916"/>
                    </a:lnTo>
                    <a:lnTo>
                      <a:pt x="15474" y="3823"/>
                    </a:lnTo>
                    <a:lnTo>
                      <a:pt x="15474" y="3785"/>
                    </a:lnTo>
                    <a:lnTo>
                      <a:pt x="15474" y="3748"/>
                    </a:lnTo>
                    <a:lnTo>
                      <a:pt x="15456" y="3729"/>
                    </a:lnTo>
                    <a:lnTo>
                      <a:pt x="15418" y="3711"/>
                    </a:lnTo>
                    <a:lnTo>
                      <a:pt x="15344" y="3692"/>
                    </a:lnTo>
                    <a:lnTo>
                      <a:pt x="15213" y="3692"/>
                    </a:lnTo>
                    <a:lnTo>
                      <a:pt x="15083" y="3711"/>
                    </a:lnTo>
                    <a:lnTo>
                      <a:pt x="14729" y="3804"/>
                    </a:lnTo>
                    <a:lnTo>
                      <a:pt x="14337" y="3934"/>
                    </a:lnTo>
                    <a:lnTo>
                      <a:pt x="13946" y="4065"/>
                    </a:lnTo>
                    <a:lnTo>
                      <a:pt x="13610" y="4195"/>
                    </a:lnTo>
                    <a:lnTo>
                      <a:pt x="13293" y="4326"/>
                    </a:lnTo>
                    <a:lnTo>
                      <a:pt x="13685" y="4009"/>
                    </a:lnTo>
                    <a:lnTo>
                      <a:pt x="14095" y="3655"/>
                    </a:lnTo>
                    <a:lnTo>
                      <a:pt x="14542" y="3263"/>
                    </a:lnTo>
                    <a:lnTo>
                      <a:pt x="14990" y="2853"/>
                    </a:lnTo>
                    <a:lnTo>
                      <a:pt x="15363" y="2462"/>
                    </a:lnTo>
                    <a:lnTo>
                      <a:pt x="15512" y="2294"/>
                    </a:lnTo>
                    <a:lnTo>
                      <a:pt x="15605" y="2145"/>
                    </a:lnTo>
                    <a:lnTo>
                      <a:pt x="15661" y="2033"/>
                    </a:lnTo>
                    <a:lnTo>
                      <a:pt x="15679" y="1996"/>
                    </a:lnTo>
                    <a:lnTo>
                      <a:pt x="15661" y="1958"/>
                    </a:lnTo>
                    <a:lnTo>
                      <a:pt x="15642" y="1940"/>
                    </a:lnTo>
                    <a:lnTo>
                      <a:pt x="15605" y="1921"/>
                    </a:lnTo>
                    <a:lnTo>
                      <a:pt x="15474" y="1921"/>
                    </a:lnTo>
                    <a:lnTo>
                      <a:pt x="15325" y="1958"/>
                    </a:lnTo>
                    <a:lnTo>
                      <a:pt x="15120" y="2014"/>
                    </a:lnTo>
                    <a:lnTo>
                      <a:pt x="14635" y="2219"/>
                    </a:lnTo>
                    <a:lnTo>
                      <a:pt x="14113" y="2480"/>
                    </a:lnTo>
                    <a:lnTo>
                      <a:pt x="13573" y="2760"/>
                    </a:lnTo>
                    <a:lnTo>
                      <a:pt x="13125" y="3002"/>
                    </a:lnTo>
                    <a:lnTo>
                      <a:pt x="12697" y="3245"/>
                    </a:lnTo>
                    <a:lnTo>
                      <a:pt x="12697" y="3245"/>
                    </a:lnTo>
                    <a:lnTo>
                      <a:pt x="13144" y="2872"/>
                    </a:lnTo>
                    <a:lnTo>
                      <a:pt x="13591" y="2480"/>
                    </a:lnTo>
                    <a:lnTo>
                      <a:pt x="14113" y="2033"/>
                    </a:lnTo>
                    <a:lnTo>
                      <a:pt x="14598" y="1548"/>
                    </a:lnTo>
                    <a:lnTo>
                      <a:pt x="14822" y="1324"/>
                    </a:lnTo>
                    <a:lnTo>
                      <a:pt x="15008" y="1119"/>
                    </a:lnTo>
                    <a:lnTo>
                      <a:pt x="15157" y="914"/>
                    </a:lnTo>
                    <a:lnTo>
                      <a:pt x="15269" y="746"/>
                    </a:lnTo>
                    <a:lnTo>
                      <a:pt x="15288" y="672"/>
                    </a:lnTo>
                    <a:lnTo>
                      <a:pt x="15307" y="616"/>
                    </a:lnTo>
                    <a:lnTo>
                      <a:pt x="15307" y="560"/>
                    </a:lnTo>
                    <a:lnTo>
                      <a:pt x="15288" y="523"/>
                    </a:lnTo>
                    <a:lnTo>
                      <a:pt x="15213" y="467"/>
                    </a:lnTo>
                    <a:lnTo>
                      <a:pt x="15120" y="448"/>
                    </a:lnTo>
                    <a:lnTo>
                      <a:pt x="14990" y="448"/>
                    </a:lnTo>
                    <a:lnTo>
                      <a:pt x="14859" y="485"/>
                    </a:lnTo>
                    <a:lnTo>
                      <a:pt x="14691" y="560"/>
                    </a:lnTo>
                    <a:lnTo>
                      <a:pt x="14524" y="635"/>
                    </a:lnTo>
                    <a:lnTo>
                      <a:pt x="14132" y="877"/>
                    </a:lnTo>
                    <a:lnTo>
                      <a:pt x="13666" y="1194"/>
                    </a:lnTo>
                    <a:lnTo>
                      <a:pt x="13163" y="1567"/>
                    </a:lnTo>
                    <a:lnTo>
                      <a:pt x="12063" y="2387"/>
                    </a:lnTo>
                    <a:lnTo>
                      <a:pt x="12063" y="2387"/>
                    </a:lnTo>
                    <a:lnTo>
                      <a:pt x="12324" y="2089"/>
                    </a:lnTo>
                    <a:lnTo>
                      <a:pt x="12566" y="1753"/>
                    </a:lnTo>
                    <a:lnTo>
                      <a:pt x="12846" y="1380"/>
                    </a:lnTo>
                    <a:lnTo>
                      <a:pt x="13125" y="970"/>
                    </a:lnTo>
                    <a:lnTo>
                      <a:pt x="13237" y="765"/>
                    </a:lnTo>
                    <a:lnTo>
                      <a:pt x="13330" y="579"/>
                    </a:lnTo>
                    <a:lnTo>
                      <a:pt x="13405" y="411"/>
                    </a:lnTo>
                    <a:lnTo>
                      <a:pt x="13461" y="262"/>
                    </a:lnTo>
                    <a:lnTo>
                      <a:pt x="13461" y="131"/>
                    </a:lnTo>
                    <a:lnTo>
                      <a:pt x="13461" y="94"/>
                    </a:lnTo>
                    <a:lnTo>
                      <a:pt x="13442" y="38"/>
                    </a:lnTo>
                    <a:lnTo>
                      <a:pt x="13405" y="19"/>
                    </a:lnTo>
                    <a:lnTo>
                      <a:pt x="1336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2661;p41">
                <a:extLst>
                  <a:ext uri="{FF2B5EF4-FFF2-40B4-BE49-F238E27FC236}">
                    <a16:creationId xmlns="" xmlns:a16="http://schemas.microsoft.com/office/drawing/2014/main" id="{1EBD70F2-3291-6684-6EA0-A15B24BA22C2}"/>
                  </a:ext>
                </a:extLst>
              </p:cNvPr>
              <p:cNvSpPr/>
              <p:nvPr/>
            </p:nvSpPr>
            <p:spPr>
              <a:xfrm>
                <a:off x="2827700" y="3477375"/>
                <a:ext cx="395750" cy="386875"/>
              </a:xfrm>
              <a:custGeom>
                <a:avLst/>
                <a:gdLst/>
                <a:ahLst/>
                <a:cxnLst/>
                <a:rect l="l" t="t" r="r" b="b"/>
                <a:pathLst>
                  <a:path w="15830" h="15475" extrusionOk="0">
                    <a:moveTo>
                      <a:pt x="13424" y="168"/>
                    </a:moveTo>
                    <a:lnTo>
                      <a:pt x="13443" y="187"/>
                    </a:lnTo>
                    <a:lnTo>
                      <a:pt x="13461" y="243"/>
                    </a:lnTo>
                    <a:lnTo>
                      <a:pt x="13461" y="317"/>
                    </a:lnTo>
                    <a:lnTo>
                      <a:pt x="13443" y="411"/>
                    </a:lnTo>
                    <a:lnTo>
                      <a:pt x="13387" y="523"/>
                    </a:lnTo>
                    <a:lnTo>
                      <a:pt x="13256" y="802"/>
                    </a:lnTo>
                    <a:lnTo>
                      <a:pt x="13070" y="1100"/>
                    </a:lnTo>
                    <a:lnTo>
                      <a:pt x="12846" y="1436"/>
                    </a:lnTo>
                    <a:lnTo>
                      <a:pt x="12604" y="1790"/>
                    </a:lnTo>
                    <a:lnTo>
                      <a:pt x="12343" y="2126"/>
                    </a:lnTo>
                    <a:lnTo>
                      <a:pt x="12082" y="2443"/>
                    </a:lnTo>
                    <a:lnTo>
                      <a:pt x="12063" y="2480"/>
                    </a:lnTo>
                    <a:lnTo>
                      <a:pt x="12082" y="2536"/>
                    </a:lnTo>
                    <a:lnTo>
                      <a:pt x="12138" y="2573"/>
                    </a:lnTo>
                    <a:lnTo>
                      <a:pt x="12194" y="2555"/>
                    </a:lnTo>
                    <a:lnTo>
                      <a:pt x="12697" y="2163"/>
                    </a:lnTo>
                    <a:lnTo>
                      <a:pt x="13573" y="1529"/>
                    </a:lnTo>
                    <a:lnTo>
                      <a:pt x="13965" y="1231"/>
                    </a:lnTo>
                    <a:lnTo>
                      <a:pt x="14338" y="989"/>
                    </a:lnTo>
                    <a:lnTo>
                      <a:pt x="14673" y="784"/>
                    </a:lnTo>
                    <a:lnTo>
                      <a:pt x="14953" y="653"/>
                    </a:lnTo>
                    <a:lnTo>
                      <a:pt x="15065" y="634"/>
                    </a:lnTo>
                    <a:lnTo>
                      <a:pt x="15158" y="616"/>
                    </a:lnTo>
                    <a:lnTo>
                      <a:pt x="15232" y="634"/>
                    </a:lnTo>
                    <a:lnTo>
                      <a:pt x="15288" y="672"/>
                    </a:lnTo>
                    <a:lnTo>
                      <a:pt x="15307" y="709"/>
                    </a:lnTo>
                    <a:lnTo>
                      <a:pt x="15270" y="784"/>
                    </a:lnTo>
                    <a:lnTo>
                      <a:pt x="15214" y="895"/>
                    </a:lnTo>
                    <a:lnTo>
                      <a:pt x="15139" y="1026"/>
                    </a:lnTo>
                    <a:lnTo>
                      <a:pt x="15027" y="1156"/>
                    </a:lnTo>
                    <a:lnTo>
                      <a:pt x="14729" y="1473"/>
                    </a:lnTo>
                    <a:lnTo>
                      <a:pt x="14375" y="1828"/>
                    </a:lnTo>
                    <a:lnTo>
                      <a:pt x="13965" y="2219"/>
                    </a:lnTo>
                    <a:lnTo>
                      <a:pt x="13536" y="2592"/>
                    </a:lnTo>
                    <a:lnTo>
                      <a:pt x="12716" y="3282"/>
                    </a:lnTo>
                    <a:lnTo>
                      <a:pt x="12697" y="3300"/>
                    </a:lnTo>
                    <a:lnTo>
                      <a:pt x="12678" y="3338"/>
                    </a:lnTo>
                    <a:lnTo>
                      <a:pt x="12678" y="3356"/>
                    </a:lnTo>
                    <a:lnTo>
                      <a:pt x="12697" y="3394"/>
                    </a:lnTo>
                    <a:lnTo>
                      <a:pt x="12716" y="3412"/>
                    </a:lnTo>
                    <a:lnTo>
                      <a:pt x="12753" y="3431"/>
                    </a:lnTo>
                    <a:lnTo>
                      <a:pt x="12772" y="3431"/>
                    </a:lnTo>
                    <a:lnTo>
                      <a:pt x="12809" y="3412"/>
                    </a:lnTo>
                    <a:lnTo>
                      <a:pt x="13760" y="2890"/>
                    </a:lnTo>
                    <a:lnTo>
                      <a:pt x="14207" y="2648"/>
                    </a:lnTo>
                    <a:lnTo>
                      <a:pt x="14636" y="2443"/>
                    </a:lnTo>
                    <a:lnTo>
                      <a:pt x="15009" y="2275"/>
                    </a:lnTo>
                    <a:lnTo>
                      <a:pt x="15326" y="2144"/>
                    </a:lnTo>
                    <a:lnTo>
                      <a:pt x="15549" y="2089"/>
                    </a:lnTo>
                    <a:lnTo>
                      <a:pt x="15624" y="2070"/>
                    </a:lnTo>
                    <a:lnTo>
                      <a:pt x="15661" y="2089"/>
                    </a:lnTo>
                    <a:lnTo>
                      <a:pt x="15661" y="2126"/>
                    </a:lnTo>
                    <a:lnTo>
                      <a:pt x="15624" y="2200"/>
                    </a:lnTo>
                    <a:lnTo>
                      <a:pt x="15475" y="2387"/>
                    </a:lnTo>
                    <a:lnTo>
                      <a:pt x="15251" y="2648"/>
                    </a:lnTo>
                    <a:lnTo>
                      <a:pt x="14934" y="2946"/>
                    </a:lnTo>
                    <a:lnTo>
                      <a:pt x="14580" y="3282"/>
                    </a:lnTo>
                    <a:lnTo>
                      <a:pt x="14170" y="3636"/>
                    </a:lnTo>
                    <a:lnTo>
                      <a:pt x="13312" y="4363"/>
                    </a:lnTo>
                    <a:lnTo>
                      <a:pt x="13275" y="4400"/>
                    </a:lnTo>
                    <a:lnTo>
                      <a:pt x="13294" y="4456"/>
                    </a:lnTo>
                    <a:lnTo>
                      <a:pt x="13331" y="4494"/>
                    </a:lnTo>
                    <a:lnTo>
                      <a:pt x="13387" y="4494"/>
                    </a:lnTo>
                    <a:lnTo>
                      <a:pt x="14133" y="4195"/>
                    </a:lnTo>
                    <a:lnTo>
                      <a:pt x="14766" y="3990"/>
                    </a:lnTo>
                    <a:lnTo>
                      <a:pt x="15027" y="3916"/>
                    </a:lnTo>
                    <a:lnTo>
                      <a:pt x="15232" y="3878"/>
                    </a:lnTo>
                    <a:lnTo>
                      <a:pt x="15382" y="3860"/>
                    </a:lnTo>
                    <a:lnTo>
                      <a:pt x="15438" y="3860"/>
                    </a:lnTo>
                    <a:lnTo>
                      <a:pt x="15475" y="3878"/>
                    </a:lnTo>
                    <a:lnTo>
                      <a:pt x="15456" y="3934"/>
                    </a:lnTo>
                    <a:lnTo>
                      <a:pt x="15400" y="3990"/>
                    </a:lnTo>
                    <a:lnTo>
                      <a:pt x="15251" y="4158"/>
                    </a:lnTo>
                    <a:lnTo>
                      <a:pt x="14990" y="4363"/>
                    </a:lnTo>
                    <a:lnTo>
                      <a:pt x="14692" y="4605"/>
                    </a:lnTo>
                    <a:lnTo>
                      <a:pt x="14021" y="5090"/>
                    </a:lnTo>
                    <a:lnTo>
                      <a:pt x="13424" y="5519"/>
                    </a:lnTo>
                    <a:lnTo>
                      <a:pt x="13014" y="5799"/>
                    </a:lnTo>
                    <a:lnTo>
                      <a:pt x="12716" y="6022"/>
                    </a:lnTo>
                    <a:lnTo>
                      <a:pt x="12585" y="6097"/>
                    </a:lnTo>
                    <a:lnTo>
                      <a:pt x="12417" y="6209"/>
                    </a:lnTo>
                    <a:lnTo>
                      <a:pt x="11989" y="6432"/>
                    </a:lnTo>
                    <a:lnTo>
                      <a:pt x="11485" y="6675"/>
                    </a:lnTo>
                    <a:lnTo>
                      <a:pt x="10945" y="6936"/>
                    </a:lnTo>
                    <a:lnTo>
                      <a:pt x="9994" y="7346"/>
                    </a:lnTo>
                    <a:lnTo>
                      <a:pt x="9565" y="7532"/>
                    </a:lnTo>
                    <a:lnTo>
                      <a:pt x="9546" y="7532"/>
                    </a:lnTo>
                    <a:lnTo>
                      <a:pt x="933" y="15232"/>
                    </a:lnTo>
                    <a:lnTo>
                      <a:pt x="169" y="11820"/>
                    </a:lnTo>
                    <a:lnTo>
                      <a:pt x="7831" y="5631"/>
                    </a:lnTo>
                    <a:lnTo>
                      <a:pt x="7850" y="5575"/>
                    </a:lnTo>
                    <a:lnTo>
                      <a:pt x="7962" y="5239"/>
                    </a:lnTo>
                    <a:lnTo>
                      <a:pt x="8148" y="4643"/>
                    </a:lnTo>
                    <a:lnTo>
                      <a:pt x="8390" y="3916"/>
                    </a:lnTo>
                    <a:lnTo>
                      <a:pt x="8689" y="3114"/>
                    </a:lnTo>
                    <a:lnTo>
                      <a:pt x="9006" y="2331"/>
                    </a:lnTo>
                    <a:lnTo>
                      <a:pt x="9285" y="1641"/>
                    </a:lnTo>
                    <a:lnTo>
                      <a:pt x="9528" y="1119"/>
                    </a:lnTo>
                    <a:lnTo>
                      <a:pt x="9621" y="970"/>
                    </a:lnTo>
                    <a:lnTo>
                      <a:pt x="9695" y="877"/>
                    </a:lnTo>
                    <a:lnTo>
                      <a:pt x="9714" y="914"/>
                    </a:lnTo>
                    <a:lnTo>
                      <a:pt x="9733" y="989"/>
                    </a:lnTo>
                    <a:lnTo>
                      <a:pt x="9751" y="1119"/>
                    </a:lnTo>
                    <a:lnTo>
                      <a:pt x="9751" y="1306"/>
                    </a:lnTo>
                    <a:lnTo>
                      <a:pt x="9751" y="1567"/>
                    </a:lnTo>
                    <a:lnTo>
                      <a:pt x="9751" y="1921"/>
                    </a:lnTo>
                    <a:lnTo>
                      <a:pt x="9714" y="2368"/>
                    </a:lnTo>
                    <a:lnTo>
                      <a:pt x="9658" y="2946"/>
                    </a:lnTo>
                    <a:lnTo>
                      <a:pt x="9658" y="3002"/>
                    </a:lnTo>
                    <a:lnTo>
                      <a:pt x="9695" y="3021"/>
                    </a:lnTo>
                    <a:lnTo>
                      <a:pt x="9733" y="3039"/>
                    </a:lnTo>
                    <a:lnTo>
                      <a:pt x="9770" y="3021"/>
                    </a:lnTo>
                    <a:lnTo>
                      <a:pt x="10217" y="2704"/>
                    </a:lnTo>
                    <a:lnTo>
                      <a:pt x="10665" y="2331"/>
                    </a:lnTo>
                    <a:lnTo>
                      <a:pt x="11597" y="1529"/>
                    </a:lnTo>
                    <a:lnTo>
                      <a:pt x="12175" y="1026"/>
                    </a:lnTo>
                    <a:lnTo>
                      <a:pt x="12716" y="597"/>
                    </a:lnTo>
                    <a:lnTo>
                      <a:pt x="12939" y="411"/>
                    </a:lnTo>
                    <a:lnTo>
                      <a:pt x="13144" y="280"/>
                    </a:lnTo>
                    <a:lnTo>
                      <a:pt x="13312" y="187"/>
                    </a:lnTo>
                    <a:lnTo>
                      <a:pt x="13368" y="168"/>
                    </a:lnTo>
                    <a:close/>
                    <a:moveTo>
                      <a:pt x="13387" y="1"/>
                    </a:moveTo>
                    <a:lnTo>
                      <a:pt x="13331" y="19"/>
                    </a:lnTo>
                    <a:lnTo>
                      <a:pt x="13163" y="75"/>
                    </a:lnTo>
                    <a:lnTo>
                      <a:pt x="12977" y="187"/>
                    </a:lnTo>
                    <a:lnTo>
                      <a:pt x="12753" y="355"/>
                    </a:lnTo>
                    <a:lnTo>
                      <a:pt x="12194" y="802"/>
                    </a:lnTo>
                    <a:lnTo>
                      <a:pt x="11504" y="1399"/>
                    </a:lnTo>
                    <a:lnTo>
                      <a:pt x="10646" y="2126"/>
                    </a:lnTo>
                    <a:lnTo>
                      <a:pt x="10236" y="2480"/>
                    </a:lnTo>
                    <a:lnTo>
                      <a:pt x="9826" y="2778"/>
                    </a:lnTo>
                    <a:lnTo>
                      <a:pt x="9882" y="2163"/>
                    </a:lnTo>
                    <a:lnTo>
                      <a:pt x="9919" y="1697"/>
                    </a:lnTo>
                    <a:lnTo>
                      <a:pt x="9919" y="1343"/>
                    </a:lnTo>
                    <a:lnTo>
                      <a:pt x="9919" y="1100"/>
                    </a:lnTo>
                    <a:lnTo>
                      <a:pt x="9882" y="933"/>
                    </a:lnTo>
                    <a:lnTo>
                      <a:pt x="9863" y="821"/>
                    </a:lnTo>
                    <a:lnTo>
                      <a:pt x="9826" y="765"/>
                    </a:lnTo>
                    <a:lnTo>
                      <a:pt x="9807" y="746"/>
                    </a:lnTo>
                    <a:lnTo>
                      <a:pt x="9751" y="709"/>
                    </a:lnTo>
                    <a:lnTo>
                      <a:pt x="9677" y="709"/>
                    </a:lnTo>
                    <a:lnTo>
                      <a:pt x="9639" y="728"/>
                    </a:lnTo>
                    <a:lnTo>
                      <a:pt x="9584" y="784"/>
                    </a:lnTo>
                    <a:lnTo>
                      <a:pt x="9472" y="933"/>
                    </a:lnTo>
                    <a:lnTo>
                      <a:pt x="9341" y="1156"/>
                    </a:lnTo>
                    <a:lnTo>
                      <a:pt x="9192" y="1436"/>
                    </a:lnTo>
                    <a:lnTo>
                      <a:pt x="8894" y="2144"/>
                    </a:lnTo>
                    <a:lnTo>
                      <a:pt x="8577" y="2983"/>
                    </a:lnTo>
                    <a:lnTo>
                      <a:pt x="8260" y="3822"/>
                    </a:lnTo>
                    <a:lnTo>
                      <a:pt x="7999" y="4587"/>
                    </a:lnTo>
                    <a:lnTo>
                      <a:pt x="7812" y="5183"/>
                    </a:lnTo>
                    <a:lnTo>
                      <a:pt x="7701" y="5519"/>
                    </a:lnTo>
                    <a:lnTo>
                      <a:pt x="20" y="11727"/>
                    </a:lnTo>
                    <a:lnTo>
                      <a:pt x="1" y="11764"/>
                    </a:lnTo>
                    <a:lnTo>
                      <a:pt x="1" y="11820"/>
                    </a:lnTo>
                    <a:lnTo>
                      <a:pt x="803" y="15418"/>
                    </a:lnTo>
                    <a:lnTo>
                      <a:pt x="821" y="15456"/>
                    </a:lnTo>
                    <a:lnTo>
                      <a:pt x="859" y="15474"/>
                    </a:lnTo>
                    <a:lnTo>
                      <a:pt x="877" y="15474"/>
                    </a:lnTo>
                    <a:lnTo>
                      <a:pt x="933" y="15456"/>
                    </a:lnTo>
                    <a:lnTo>
                      <a:pt x="9639" y="7663"/>
                    </a:lnTo>
                    <a:lnTo>
                      <a:pt x="10143" y="7458"/>
                    </a:lnTo>
                    <a:lnTo>
                      <a:pt x="11094" y="7048"/>
                    </a:lnTo>
                    <a:lnTo>
                      <a:pt x="11616" y="6805"/>
                    </a:lnTo>
                    <a:lnTo>
                      <a:pt x="12119" y="6563"/>
                    </a:lnTo>
                    <a:lnTo>
                      <a:pt x="12529" y="6339"/>
                    </a:lnTo>
                    <a:lnTo>
                      <a:pt x="12697" y="6227"/>
                    </a:lnTo>
                    <a:lnTo>
                      <a:pt x="12827" y="6153"/>
                    </a:lnTo>
                    <a:lnTo>
                      <a:pt x="13107" y="5929"/>
                    </a:lnTo>
                    <a:lnTo>
                      <a:pt x="13517" y="5649"/>
                    </a:lnTo>
                    <a:lnTo>
                      <a:pt x="14505" y="4941"/>
                    </a:lnTo>
                    <a:lnTo>
                      <a:pt x="14897" y="4661"/>
                    </a:lnTo>
                    <a:lnTo>
                      <a:pt x="15195" y="4419"/>
                    </a:lnTo>
                    <a:lnTo>
                      <a:pt x="15400" y="4214"/>
                    </a:lnTo>
                    <a:lnTo>
                      <a:pt x="15549" y="4065"/>
                    </a:lnTo>
                    <a:lnTo>
                      <a:pt x="15605" y="3990"/>
                    </a:lnTo>
                    <a:lnTo>
                      <a:pt x="15624" y="3916"/>
                    </a:lnTo>
                    <a:lnTo>
                      <a:pt x="15624" y="3860"/>
                    </a:lnTo>
                    <a:lnTo>
                      <a:pt x="15624" y="3822"/>
                    </a:lnTo>
                    <a:lnTo>
                      <a:pt x="15587" y="3766"/>
                    </a:lnTo>
                    <a:lnTo>
                      <a:pt x="15531" y="3729"/>
                    </a:lnTo>
                    <a:lnTo>
                      <a:pt x="15400" y="3711"/>
                    </a:lnTo>
                    <a:lnTo>
                      <a:pt x="15232" y="3711"/>
                    </a:lnTo>
                    <a:lnTo>
                      <a:pt x="15027" y="3748"/>
                    </a:lnTo>
                    <a:lnTo>
                      <a:pt x="14804" y="3804"/>
                    </a:lnTo>
                    <a:lnTo>
                      <a:pt x="14300" y="3972"/>
                    </a:lnTo>
                    <a:lnTo>
                      <a:pt x="13834" y="4139"/>
                    </a:lnTo>
                    <a:lnTo>
                      <a:pt x="14580" y="3505"/>
                    </a:lnTo>
                    <a:lnTo>
                      <a:pt x="14916" y="3189"/>
                    </a:lnTo>
                    <a:lnTo>
                      <a:pt x="15251" y="2890"/>
                    </a:lnTo>
                    <a:lnTo>
                      <a:pt x="15512" y="2592"/>
                    </a:lnTo>
                    <a:lnTo>
                      <a:pt x="15699" y="2350"/>
                    </a:lnTo>
                    <a:lnTo>
                      <a:pt x="15773" y="2238"/>
                    </a:lnTo>
                    <a:lnTo>
                      <a:pt x="15810" y="2144"/>
                    </a:lnTo>
                    <a:lnTo>
                      <a:pt x="15829" y="2070"/>
                    </a:lnTo>
                    <a:lnTo>
                      <a:pt x="15810" y="2014"/>
                    </a:lnTo>
                    <a:lnTo>
                      <a:pt x="15773" y="1958"/>
                    </a:lnTo>
                    <a:lnTo>
                      <a:pt x="15699" y="1939"/>
                    </a:lnTo>
                    <a:lnTo>
                      <a:pt x="15531" y="1939"/>
                    </a:lnTo>
                    <a:lnTo>
                      <a:pt x="15270" y="2014"/>
                    </a:lnTo>
                    <a:lnTo>
                      <a:pt x="14971" y="2107"/>
                    </a:lnTo>
                    <a:lnTo>
                      <a:pt x="14636" y="2256"/>
                    </a:lnTo>
                    <a:lnTo>
                      <a:pt x="14263" y="2443"/>
                    </a:lnTo>
                    <a:lnTo>
                      <a:pt x="13499" y="2834"/>
                    </a:lnTo>
                    <a:lnTo>
                      <a:pt x="13499" y="2834"/>
                    </a:lnTo>
                    <a:lnTo>
                      <a:pt x="14133" y="2275"/>
                    </a:lnTo>
                    <a:lnTo>
                      <a:pt x="14449" y="1977"/>
                    </a:lnTo>
                    <a:lnTo>
                      <a:pt x="14766" y="1678"/>
                    </a:lnTo>
                    <a:lnTo>
                      <a:pt x="15027" y="1399"/>
                    </a:lnTo>
                    <a:lnTo>
                      <a:pt x="15251" y="1138"/>
                    </a:lnTo>
                    <a:lnTo>
                      <a:pt x="15400" y="895"/>
                    </a:lnTo>
                    <a:lnTo>
                      <a:pt x="15438" y="802"/>
                    </a:lnTo>
                    <a:lnTo>
                      <a:pt x="15456" y="728"/>
                    </a:lnTo>
                    <a:lnTo>
                      <a:pt x="15456" y="672"/>
                    </a:lnTo>
                    <a:lnTo>
                      <a:pt x="15456" y="616"/>
                    </a:lnTo>
                    <a:lnTo>
                      <a:pt x="15419" y="560"/>
                    </a:lnTo>
                    <a:lnTo>
                      <a:pt x="15344" y="504"/>
                    </a:lnTo>
                    <a:lnTo>
                      <a:pt x="15270" y="467"/>
                    </a:lnTo>
                    <a:lnTo>
                      <a:pt x="15177" y="448"/>
                    </a:lnTo>
                    <a:lnTo>
                      <a:pt x="15065" y="467"/>
                    </a:lnTo>
                    <a:lnTo>
                      <a:pt x="14953" y="485"/>
                    </a:lnTo>
                    <a:lnTo>
                      <a:pt x="14804" y="541"/>
                    </a:lnTo>
                    <a:lnTo>
                      <a:pt x="14487" y="709"/>
                    </a:lnTo>
                    <a:lnTo>
                      <a:pt x="14114" y="933"/>
                    </a:lnTo>
                    <a:lnTo>
                      <a:pt x="13685" y="1231"/>
                    </a:lnTo>
                    <a:lnTo>
                      <a:pt x="12622" y="2033"/>
                    </a:lnTo>
                    <a:lnTo>
                      <a:pt x="12622" y="2033"/>
                    </a:lnTo>
                    <a:lnTo>
                      <a:pt x="13014" y="1492"/>
                    </a:lnTo>
                    <a:lnTo>
                      <a:pt x="13200" y="1212"/>
                    </a:lnTo>
                    <a:lnTo>
                      <a:pt x="13368" y="933"/>
                    </a:lnTo>
                    <a:lnTo>
                      <a:pt x="13499" y="672"/>
                    </a:lnTo>
                    <a:lnTo>
                      <a:pt x="13592" y="429"/>
                    </a:lnTo>
                    <a:lnTo>
                      <a:pt x="13610" y="336"/>
                    </a:lnTo>
                    <a:lnTo>
                      <a:pt x="13629" y="243"/>
                    </a:lnTo>
                    <a:lnTo>
                      <a:pt x="13610" y="150"/>
                    </a:lnTo>
                    <a:lnTo>
                      <a:pt x="13592" y="94"/>
                    </a:lnTo>
                    <a:lnTo>
                      <a:pt x="13536" y="38"/>
                    </a:lnTo>
                    <a:lnTo>
                      <a:pt x="13443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2662;p41">
                <a:extLst>
                  <a:ext uri="{FF2B5EF4-FFF2-40B4-BE49-F238E27FC236}">
                    <a16:creationId xmlns="" xmlns:a16="http://schemas.microsoft.com/office/drawing/2014/main" id="{E5E8DC88-51DA-8784-7CD6-44EBE695FDCE}"/>
                  </a:ext>
                </a:extLst>
              </p:cNvPr>
              <p:cNvSpPr/>
              <p:nvPr/>
            </p:nvSpPr>
            <p:spPr>
              <a:xfrm>
                <a:off x="2827700" y="3477375"/>
                <a:ext cx="395750" cy="386875"/>
              </a:xfrm>
              <a:custGeom>
                <a:avLst/>
                <a:gdLst/>
                <a:ahLst/>
                <a:cxnLst/>
                <a:rect l="l" t="t" r="r" b="b"/>
                <a:pathLst>
                  <a:path w="15830" h="15475" fill="none" extrusionOk="0">
                    <a:moveTo>
                      <a:pt x="877" y="15474"/>
                    </a:moveTo>
                    <a:lnTo>
                      <a:pt x="877" y="15474"/>
                    </a:lnTo>
                    <a:lnTo>
                      <a:pt x="859" y="15474"/>
                    </a:lnTo>
                    <a:lnTo>
                      <a:pt x="859" y="15474"/>
                    </a:lnTo>
                    <a:lnTo>
                      <a:pt x="821" y="15456"/>
                    </a:lnTo>
                    <a:lnTo>
                      <a:pt x="803" y="15418"/>
                    </a:lnTo>
                    <a:lnTo>
                      <a:pt x="1" y="11820"/>
                    </a:lnTo>
                    <a:lnTo>
                      <a:pt x="1" y="11820"/>
                    </a:lnTo>
                    <a:lnTo>
                      <a:pt x="1" y="11764"/>
                    </a:lnTo>
                    <a:lnTo>
                      <a:pt x="20" y="11727"/>
                    </a:lnTo>
                    <a:lnTo>
                      <a:pt x="7701" y="5519"/>
                    </a:lnTo>
                    <a:lnTo>
                      <a:pt x="7701" y="5519"/>
                    </a:lnTo>
                    <a:lnTo>
                      <a:pt x="7812" y="5183"/>
                    </a:lnTo>
                    <a:lnTo>
                      <a:pt x="7999" y="4587"/>
                    </a:lnTo>
                    <a:lnTo>
                      <a:pt x="8260" y="3822"/>
                    </a:lnTo>
                    <a:lnTo>
                      <a:pt x="8577" y="2983"/>
                    </a:lnTo>
                    <a:lnTo>
                      <a:pt x="8894" y="2144"/>
                    </a:lnTo>
                    <a:lnTo>
                      <a:pt x="9192" y="1436"/>
                    </a:lnTo>
                    <a:lnTo>
                      <a:pt x="9341" y="1156"/>
                    </a:lnTo>
                    <a:lnTo>
                      <a:pt x="9472" y="933"/>
                    </a:lnTo>
                    <a:lnTo>
                      <a:pt x="9584" y="784"/>
                    </a:lnTo>
                    <a:lnTo>
                      <a:pt x="9639" y="728"/>
                    </a:lnTo>
                    <a:lnTo>
                      <a:pt x="9677" y="709"/>
                    </a:lnTo>
                    <a:lnTo>
                      <a:pt x="9677" y="709"/>
                    </a:lnTo>
                    <a:lnTo>
                      <a:pt x="9751" y="709"/>
                    </a:lnTo>
                    <a:lnTo>
                      <a:pt x="9807" y="746"/>
                    </a:lnTo>
                    <a:lnTo>
                      <a:pt x="9807" y="746"/>
                    </a:lnTo>
                    <a:lnTo>
                      <a:pt x="9826" y="765"/>
                    </a:lnTo>
                    <a:lnTo>
                      <a:pt x="9863" y="821"/>
                    </a:lnTo>
                    <a:lnTo>
                      <a:pt x="9882" y="933"/>
                    </a:lnTo>
                    <a:lnTo>
                      <a:pt x="9919" y="1100"/>
                    </a:lnTo>
                    <a:lnTo>
                      <a:pt x="9919" y="1343"/>
                    </a:lnTo>
                    <a:lnTo>
                      <a:pt x="9919" y="1697"/>
                    </a:lnTo>
                    <a:lnTo>
                      <a:pt x="9882" y="2163"/>
                    </a:lnTo>
                    <a:lnTo>
                      <a:pt x="9826" y="2778"/>
                    </a:lnTo>
                    <a:lnTo>
                      <a:pt x="9826" y="2778"/>
                    </a:lnTo>
                    <a:lnTo>
                      <a:pt x="10236" y="2480"/>
                    </a:lnTo>
                    <a:lnTo>
                      <a:pt x="10646" y="2126"/>
                    </a:lnTo>
                    <a:lnTo>
                      <a:pt x="11504" y="1399"/>
                    </a:lnTo>
                    <a:lnTo>
                      <a:pt x="11504" y="1399"/>
                    </a:lnTo>
                    <a:lnTo>
                      <a:pt x="12194" y="802"/>
                    </a:lnTo>
                    <a:lnTo>
                      <a:pt x="12753" y="355"/>
                    </a:lnTo>
                    <a:lnTo>
                      <a:pt x="12977" y="187"/>
                    </a:lnTo>
                    <a:lnTo>
                      <a:pt x="13163" y="75"/>
                    </a:lnTo>
                    <a:lnTo>
                      <a:pt x="13331" y="19"/>
                    </a:lnTo>
                    <a:lnTo>
                      <a:pt x="13387" y="1"/>
                    </a:lnTo>
                    <a:lnTo>
                      <a:pt x="13443" y="1"/>
                    </a:lnTo>
                    <a:lnTo>
                      <a:pt x="13443" y="1"/>
                    </a:lnTo>
                    <a:lnTo>
                      <a:pt x="13536" y="38"/>
                    </a:lnTo>
                    <a:lnTo>
                      <a:pt x="13592" y="94"/>
                    </a:lnTo>
                    <a:lnTo>
                      <a:pt x="13592" y="94"/>
                    </a:lnTo>
                    <a:lnTo>
                      <a:pt x="13610" y="150"/>
                    </a:lnTo>
                    <a:lnTo>
                      <a:pt x="13629" y="243"/>
                    </a:lnTo>
                    <a:lnTo>
                      <a:pt x="13610" y="336"/>
                    </a:lnTo>
                    <a:lnTo>
                      <a:pt x="13592" y="429"/>
                    </a:lnTo>
                    <a:lnTo>
                      <a:pt x="13499" y="672"/>
                    </a:lnTo>
                    <a:lnTo>
                      <a:pt x="13368" y="933"/>
                    </a:lnTo>
                    <a:lnTo>
                      <a:pt x="13200" y="1212"/>
                    </a:lnTo>
                    <a:lnTo>
                      <a:pt x="13014" y="1492"/>
                    </a:lnTo>
                    <a:lnTo>
                      <a:pt x="12622" y="2033"/>
                    </a:lnTo>
                    <a:lnTo>
                      <a:pt x="12622" y="2033"/>
                    </a:lnTo>
                    <a:lnTo>
                      <a:pt x="13685" y="1231"/>
                    </a:lnTo>
                    <a:lnTo>
                      <a:pt x="14114" y="933"/>
                    </a:lnTo>
                    <a:lnTo>
                      <a:pt x="14487" y="709"/>
                    </a:lnTo>
                    <a:lnTo>
                      <a:pt x="14804" y="541"/>
                    </a:lnTo>
                    <a:lnTo>
                      <a:pt x="14953" y="485"/>
                    </a:lnTo>
                    <a:lnTo>
                      <a:pt x="15065" y="467"/>
                    </a:lnTo>
                    <a:lnTo>
                      <a:pt x="15177" y="448"/>
                    </a:lnTo>
                    <a:lnTo>
                      <a:pt x="15270" y="467"/>
                    </a:lnTo>
                    <a:lnTo>
                      <a:pt x="15344" y="504"/>
                    </a:lnTo>
                    <a:lnTo>
                      <a:pt x="15419" y="560"/>
                    </a:lnTo>
                    <a:lnTo>
                      <a:pt x="15419" y="560"/>
                    </a:lnTo>
                    <a:lnTo>
                      <a:pt x="15456" y="616"/>
                    </a:lnTo>
                    <a:lnTo>
                      <a:pt x="15456" y="672"/>
                    </a:lnTo>
                    <a:lnTo>
                      <a:pt x="15456" y="728"/>
                    </a:lnTo>
                    <a:lnTo>
                      <a:pt x="15456" y="728"/>
                    </a:lnTo>
                    <a:lnTo>
                      <a:pt x="15438" y="802"/>
                    </a:lnTo>
                    <a:lnTo>
                      <a:pt x="15400" y="895"/>
                    </a:lnTo>
                    <a:lnTo>
                      <a:pt x="15251" y="1138"/>
                    </a:lnTo>
                    <a:lnTo>
                      <a:pt x="15027" y="1399"/>
                    </a:lnTo>
                    <a:lnTo>
                      <a:pt x="14766" y="1678"/>
                    </a:lnTo>
                    <a:lnTo>
                      <a:pt x="14449" y="1977"/>
                    </a:lnTo>
                    <a:lnTo>
                      <a:pt x="14133" y="2275"/>
                    </a:lnTo>
                    <a:lnTo>
                      <a:pt x="13499" y="2834"/>
                    </a:lnTo>
                    <a:lnTo>
                      <a:pt x="13499" y="2834"/>
                    </a:lnTo>
                    <a:lnTo>
                      <a:pt x="14263" y="2443"/>
                    </a:lnTo>
                    <a:lnTo>
                      <a:pt x="14636" y="2256"/>
                    </a:lnTo>
                    <a:lnTo>
                      <a:pt x="14971" y="2107"/>
                    </a:lnTo>
                    <a:lnTo>
                      <a:pt x="15270" y="2014"/>
                    </a:lnTo>
                    <a:lnTo>
                      <a:pt x="15531" y="1939"/>
                    </a:lnTo>
                    <a:lnTo>
                      <a:pt x="15624" y="1939"/>
                    </a:lnTo>
                    <a:lnTo>
                      <a:pt x="15699" y="1939"/>
                    </a:lnTo>
                    <a:lnTo>
                      <a:pt x="15773" y="1958"/>
                    </a:lnTo>
                    <a:lnTo>
                      <a:pt x="15810" y="2014"/>
                    </a:lnTo>
                    <a:lnTo>
                      <a:pt x="15810" y="2014"/>
                    </a:lnTo>
                    <a:lnTo>
                      <a:pt x="15829" y="2070"/>
                    </a:lnTo>
                    <a:lnTo>
                      <a:pt x="15810" y="2144"/>
                    </a:lnTo>
                    <a:lnTo>
                      <a:pt x="15773" y="2238"/>
                    </a:lnTo>
                    <a:lnTo>
                      <a:pt x="15699" y="2350"/>
                    </a:lnTo>
                    <a:lnTo>
                      <a:pt x="15512" y="2592"/>
                    </a:lnTo>
                    <a:lnTo>
                      <a:pt x="15251" y="2890"/>
                    </a:lnTo>
                    <a:lnTo>
                      <a:pt x="14916" y="3189"/>
                    </a:lnTo>
                    <a:lnTo>
                      <a:pt x="14580" y="3505"/>
                    </a:lnTo>
                    <a:lnTo>
                      <a:pt x="13834" y="4139"/>
                    </a:lnTo>
                    <a:lnTo>
                      <a:pt x="13834" y="4139"/>
                    </a:lnTo>
                    <a:lnTo>
                      <a:pt x="14300" y="3972"/>
                    </a:lnTo>
                    <a:lnTo>
                      <a:pt x="14804" y="3804"/>
                    </a:lnTo>
                    <a:lnTo>
                      <a:pt x="15027" y="3748"/>
                    </a:lnTo>
                    <a:lnTo>
                      <a:pt x="15232" y="3711"/>
                    </a:lnTo>
                    <a:lnTo>
                      <a:pt x="15400" y="3711"/>
                    </a:lnTo>
                    <a:lnTo>
                      <a:pt x="15531" y="3729"/>
                    </a:lnTo>
                    <a:lnTo>
                      <a:pt x="15531" y="3729"/>
                    </a:lnTo>
                    <a:lnTo>
                      <a:pt x="15587" y="3766"/>
                    </a:lnTo>
                    <a:lnTo>
                      <a:pt x="15624" y="3822"/>
                    </a:lnTo>
                    <a:lnTo>
                      <a:pt x="15624" y="3822"/>
                    </a:lnTo>
                    <a:lnTo>
                      <a:pt x="15624" y="3860"/>
                    </a:lnTo>
                    <a:lnTo>
                      <a:pt x="15624" y="3916"/>
                    </a:lnTo>
                    <a:lnTo>
                      <a:pt x="15605" y="3990"/>
                    </a:lnTo>
                    <a:lnTo>
                      <a:pt x="15549" y="4065"/>
                    </a:lnTo>
                    <a:lnTo>
                      <a:pt x="15400" y="4214"/>
                    </a:lnTo>
                    <a:lnTo>
                      <a:pt x="15195" y="4419"/>
                    </a:lnTo>
                    <a:lnTo>
                      <a:pt x="14897" y="4661"/>
                    </a:lnTo>
                    <a:lnTo>
                      <a:pt x="14505" y="4941"/>
                    </a:lnTo>
                    <a:lnTo>
                      <a:pt x="13517" y="5649"/>
                    </a:lnTo>
                    <a:lnTo>
                      <a:pt x="13517" y="5649"/>
                    </a:lnTo>
                    <a:lnTo>
                      <a:pt x="13107" y="5929"/>
                    </a:lnTo>
                    <a:lnTo>
                      <a:pt x="12827" y="6153"/>
                    </a:lnTo>
                    <a:lnTo>
                      <a:pt x="12827" y="6153"/>
                    </a:lnTo>
                    <a:lnTo>
                      <a:pt x="12697" y="6227"/>
                    </a:lnTo>
                    <a:lnTo>
                      <a:pt x="12529" y="6339"/>
                    </a:lnTo>
                    <a:lnTo>
                      <a:pt x="12119" y="6563"/>
                    </a:lnTo>
                    <a:lnTo>
                      <a:pt x="11616" y="6805"/>
                    </a:lnTo>
                    <a:lnTo>
                      <a:pt x="11094" y="7048"/>
                    </a:lnTo>
                    <a:lnTo>
                      <a:pt x="10143" y="7458"/>
                    </a:lnTo>
                    <a:lnTo>
                      <a:pt x="9639" y="7663"/>
                    </a:lnTo>
                    <a:lnTo>
                      <a:pt x="933" y="15456"/>
                    </a:lnTo>
                    <a:lnTo>
                      <a:pt x="933" y="15456"/>
                    </a:lnTo>
                    <a:lnTo>
                      <a:pt x="877" y="15474"/>
                    </a:lnTo>
                    <a:lnTo>
                      <a:pt x="877" y="15474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2663;p41">
                <a:extLst>
                  <a:ext uri="{FF2B5EF4-FFF2-40B4-BE49-F238E27FC236}">
                    <a16:creationId xmlns="" xmlns:a16="http://schemas.microsoft.com/office/drawing/2014/main" id="{B7808742-D8F5-FB34-2C51-2A17513A8460}"/>
                  </a:ext>
                </a:extLst>
              </p:cNvPr>
              <p:cNvSpPr/>
              <p:nvPr/>
            </p:nvSpPr>
            <p:spPr>
              <a:xfrm>
                <a:off x="2831900" y="3481575"/>
                <a:ext cx="387350" cy="376625"/>
              </a:xfrm>
              <a:custGeom>
                <a:avLst/>
                <a:gdLst/>
                <a:ahLst/>
                <a:cxnLst/>
                <a:rect l="l" t="t" r="r" b="b"/>
                <a:pathLst>
                  <a:path w="15494" h="15065" fill="none" extrusionOk="0">
                    <a:moveTo>
                      <a:pt x="1" y="11652"/>
                    </a:moveTo>
                    <a:lnTo>
                      <a:pt x="765" y="15064"/>
                    </a:lnTo>
                    <a:lnTo>
                      <a:pt x="9378" y="7364"/>
                    </a:lnTo>
                    <a:lnTo>
                      <a:pt x="9378" y="7364"/>
                    </a:lnTo>
                    <a:lnTo>
                      <a:pt x="9397" y="7364"/>
                    </a:lnTo>
                    <a:lnTo>
                      <a:pt x="9397" y="7364"/>
                    </a:lnTo>
                    <a:lnTo>
                      <a:pt x="9826" y="7178"/>
                    </a:lnTo>
                    <a:lnTo>
                      <a:pt x="10777" y="6768"/>
                    </a:lnTo>
                    <a:lnTo>
                      <a:pt x="11317" y="6507"/>
                    </a:lnTo>
                    <a:lnTo>
                      <a:pt x="11821" y="6264"/>
                    </a:lnTo>
                    <a:lnTo>
                      <a:pt x="12249" y="6041"/>
                    </a:lnTo>
                    <a:lnTo>
                      <a:pt x="12417" y="5929"/>
                    </a:lnTo>
                    <a:lnTo>
                      <a:pt x="12548" y="5854"/>
                    </a:lnTo>
                    <a:lnTo>
                      <a:pt x="12548" y="5854"/>
                    </a:lnTo>
                    <a:lnTo>
                      <a:pt x="12846" y="5631"/>
                    </a:lnTo>
                    <a:lnTo>
                      <a:pt x="13256" y="5351"/>
                    </a:lnTo>
                    <a:lnTo>
                      <a:pt x="13256" y="5351"/>
                    </a:lnTo>
                    <a:lnTo>
                      <a:pt x="13853" y="4922"/>
                    </a:lnTo>
                    <a:lnTo>
                      <a:pt x="14524" y="4437"/>
                    </a:lnTo>
                    <a:lnTo>
                      <a:pt x="14822" y="4195"/>
                    </a:lnTo>
                    <a:lnTo>
                      <a:pt x="15083" y="3990"/>
                    </a:lnTo>
                    <a:lnTo>
                      <a:pt x="15232" y="3822"/>
                    </a:lnTo>
                    <a:lnTo>
                      <a:pt x="15288" y="3766"/>
                    </a:lnTo>
                    <a:lnTo>
                      <a:pt x="15307" y="3710"/>
                    </a:lnTo>
                    <a:lnTo>
                      <a:pt x="15307" y="3710"/>
                    </a:lnTo>
                    <a:lnTo>
                      <a:pt x="15270" y="3692"/>
                    </a:lnTo>
                    <a:lnTo>
                      <a:pt x="15214" y="3692"/>
                    </a:lnTo>
                    <a:lnTo>
                      <a:pt x="15064" y="3710"/>
                    </a:lnTo>
                    <a:lnTo>
                      <a:pt x="14859" y="3748"/>
                    </a:lnTo>
                    <a:lnTo>
                      <a:pt x="14598" y="3822"/>
                    </a:lnTo>
                    <a:lnTo>
                      <a:pt x="13965" y="4027"/>
                    </a:lnTo>
                    <a:lnTo>
                      <a:pt x="13219" y="4326"/>
                    </a:lnTo>
                    <a:lnTo>
                      <a:pt x="13219" y="4326"/>
                    </a:lnTo>
                    <a:lnTo>
                      <a:pt x="13163" y="4326"/>
                    </a:lnTo>
                    <a:lnTo>
                      <a:pt x="13126" y="4288"/>
                    </a:lnTo>
                    <a:lnTo>
                      <a:pt x="13126" y="4288"/>
                    </a:lnTo>
                    <a:lnTo>
                      <a:pt x="13107" y="4232"/>
                    </a:lnTo>
                    <a:lnTo>
                      <a:pt x="13144" y="4195"/>
                    </a:lnTo>
                    <a:lnTo>
                      <a:pt x="13144" y="4195"/>
                    </a:lnTo>
                    <a:lnTo>
                      <a:pt x="14002" y="3468"/>
                    </a:lnTo>
                    <a:lnTo>
                      <a:pt x="14412" y="3114"/>
                    </a:lnTo>
                    <a:lnTo>
                      <a:pt x="14766" y="2778"/>
                    </a:lnTo>
                    <a:lnTo>
                      <a:pt x="15083" y="2480"/>
                    </a:lnTo>
                    <a:lnTo>
                      <a:pt x="15307" y="2219"/>
                    </a:lnTo>
                    <a:lnTo>
                      <a:pt x="15456" y="2032"/>
                    </a:lnTo>
                    <a:lnTo>
                      <a:pt x="15493" y="1958"/>
                    </a:lnTo>
                    <a:lnTo>
                      <a:pt x="15493" y="1921"/>
                    </a:lnTo>
                    <a:lnTo>
                      <a:pt x="15493" y="1921"/>
                    </a:lnTo>
                    <a:lnTo>
                      <a:pt x="15456" y="1902"/>
                    </a:lnTo>
                    <a:lnTo>
                      <a:pt x="15381" y="1921"/>
                    </a:lnTo>
                    <a:lnTo>
                      <a:pt x="15158" y="1976"/>
                    </a:lnTo>
                    <a:lnTo>
                      <a:pt x="14841" y="2107"/>
                    </a:lnTo>
                    <a:lnTo>
                      <a:pt x="14468" y="2275"/>
                    </a:lnTo>
                    <a:lnTo>
                      <a:pt x="14039" y="2480"/>
                    </a:lnTo>
                    <a:lnTo>
                      <a:pt x="13592" y="2722"/>
                    </a:lnTo>
                    <a:lnTo>
                      <a:pt x="12641" y="3244"/>
                    </a:lnTo>
                    <a:lnTo>
                      <a:pt x="12641" y="3244"/>
                    </a:lnTo>
                    <a:lnTo>
                      <a:pt x="12604" y="3263"/>
                    </a:lnTo>
                    <a:lnTo>
                      <a:pt x="12585" y="3263"/>
                    </a:lnTo>
                    <a:lnTo>
                      <a:pt x="12548" y="3244"/>
                    </a:lnTo>
                    <a:lnTo>
                      <a:pt x="12529" y="3226"/>
                    </a:lnTo>
                    <a:lnTo>
                      <a:pt x="12529" y="3226"/>
                    </a:lnTo>
                    <a:lnTo>
                      <a:pt x="12510" y="3188"/>
                    </a:lnTo>
                    <a:lnTo>
                      <a:pt x="12510" y="3170"/>
                    </a:lnTo>
                    <a:lnTo>
                      <a:pt x="12529" y="3132"/>
                    </a:lnTo>
                    <a:lnTo>
                      <a:pt x="12548" y="3114"/>
                    </a:lnTo>
                    <a:lnTo>
                      <a:pt x="12548" y="3114"/>
                    </a:lnTo>
                    <a:lnTo>
                      <a:pt x="13368" y="2424"/>
                    </a:lnTo>
                    <a:lnTo>
                      <a:pt x="13797" y="2051"/>
                    </a:lnTo>
                    <a:lnTo>
                      <a:pt x="14207" y="1660"/>
                    </a:lnTo>
                    <a:lnTo>
                      <a:pt x="14561" y="1305"/>
                    </a:lnTo>
                    <a:lnTo>
                      <a:pt x="14859" y="988"/>
                    </a:lnTo>
                    <a:lnTo>
                      <a:pt x="14971" y="858"/>
                    </a:lnTo>
                    <a:lnTo>
                      <a:pt x="15046" y="727"/>
                    </a:lnTo>
                    <a:lnTo>
                      <a:pt x="15102" y="616"/>
                    </a:lnTo>
                    <a:lnTo>
                      <a:pt x="15139" y="541"/>
                    </a:lnTo>
                    <a:lnTo>
                      <a:pt x="15139" y="541"/>
                    </a:lnTo>
                    <a:lnTo>
                      <a:pt x="15120" y="504"/>
                    </a:lnTo>
                    <a:lnTo>
                      <a:pt x="15120" y="504"/>
                    </a:lnTo>
                    <a:lnTo>
                      <a:pt x="15064" y="466"/>
                    </a:lnTo>
                    <a:lnTo>
                      <a:pt x="14990" y="448"/>
                    </a:lnTo>
                    <a:lnTo>
                      <a:pt x="14897" y="466"/>
                    </a:lnTo>
                    <a:lnTo>
                      <a:pt x="14785" y="485"/>
                    </a:lnTo>
                    <a:lnTo>
                      <a:pt x="14505" y="616"/>
                    </a:lnTo>
                    <a:lnTo>
                      <a:pt x="14170" y="821"/>
                    </a:lnTo>
                    <a:lnTo>
                      <a:pt x="13797" y="1063"/>
                    </a:lnTo>
                    <a:lnTo>
                      <a:pt x="13405" y="1361"/>
                    </a:lnTo>
                    <a:lnTo>
                      <a:pt x="12529" y="1995"/>
                    </a:lnTo>
                    <a:lnTo>
                      <a:pt x="12529" y="1995"/>
                    </a:lnTo>
                    <a:lnTo>
                      <a:pt x="12026" y="2387"/>
                    </a:lnTo>
                    <a:lnTo>
                      <a:pt x="12026" y="2387"/>
                    </a:lnTo>
                    <a:lnTo>
                      <a:pt x="11970" y="2405"/>
                    </a:lnTo>
                    <a:lnTo>
                      <a:pt x="11914" y="2368"/>
                    </a:lnTo>
                    <a:lnTo>
                      <a:pt x="11914" y="2368"/>
                    </a:lnTo>
                    <a:lnTo>
                      <a:pt x="11895" y="2312"/>
                    </a:lnTo>
                    <a:lnTo>
                      <a:pt x="11914" y="2275"/>
                    </a:lnTo>
                    <a:lnTo>
                      <a:pt x="11914" y="2275"/>
                    </a:lnTo>
                    <a:lnTo>
                      <a:pt x="12175" y="1958"/>
                    </a:lnTo>
                    <a:lnTo>
                      <a:pt x="12436" y="1622"/>
                    </a:lnTo>
                    <a:lnTo>
                      <a:pt x="12678" y="1268"/>
                    </a:lnTo>
                    <a:lnTo>
                      <a:pt x="12902" y="932"/>
                    </a:lnTo>
                    <a:lnTo>
                      <a:pt x="13088" y="634"/>
                    </a:lnTo>
                    <a:lnTo>
                      <a:pt x="13219" y="355"/>
                    </a:lnTo>
                    <a:lnTo>
                      <a:pt x="13275" y="243"/>
                    </a:lnTo>
                    <a:lnTo>
                      <a:pt x="13293" y="149"/>
                    </a:lnTo>
                    <a:lnTo>
                      <a:pt x="13293" y="75"/>
                    </a:lnTo>
                    <a:lnTo>
                      <a:pt x="13275" y="19"/>
                    </a:lnTo>
                    <a:lnTo>
                      <a:pt x="13275" y="19"/>
                    </a:lnTo>
                    <a:lnTo>
                      <a:pt x="13256" y="0"/>
                    </a:lnTo>
                    <a:lnTo>
                      <a:pt x="13256" y="0"/>
                    </a:lnTo>
                    <a:lnTo>
                      <a:pt x="13200" y="0"/>
                    </a:lnTo>
                    <a:lnTo>
                      <a:pt x="13144" y="19"/>
                    </a:lnTo>
                    <a:lnTo>
                      <a:pt x="12976" y="112"/>
                    </a:lnTo>
                    <a:lnTo>
                      <a:pt x="12771" y="243"/>
                    </a:lnTo>
                    <a:lnTo>
                      <a:pt x="12548" y="429"/>
                    </a:lnTo>
                    <a:lnTo>
                      <a:pt x="12007" y="858"/>
                    </a:lnTo>
                    <a:lnTo>
                      <a:pt x="11429" y="1361"/>
                    </a:lnTo>
                    <a:lnTo>
                      <a:pt x="11429" y="1361"/>
                    </a:lnTo>
                    <a:lnTo>
                      <a:pt x="10497" y="2163"/>
                    </a:lnTo>
                    <a:lnTo>
                      <a:pt x="10049" y="2536"/>
                    </a:lnTo>
                    <a:lnTo>
                      <a:pt x="9602" y="2853"/>
                    </a:lnTo>
                    <a:lnTo>
                      <a:pt x="9602" y="2853"/>
                    </a:lnTo>
                    <a:lnTo>
                      <a:pt x="9565" y="2871"/>
                    </a:lnTo>
                    <a:lnTo>
                      <a:pt x="9527" y="2853"/>
                    </a:lnTo>
                    <a:lnTo>
                      <a:pt x="9527" y="2853"/>
                    </a:lnTo>
                    <a:lnTo>
                      <a:pt x="9490" y="2834"/>
                    </a:lnTo>
                    <a:lnTo>
                      <a:pt x="9490" y="2778"/>
                    </a:lnTo>
                    <a:lnTo>
                      <a:pt x="9490" y="2778"/>
                    </a:lnTo>
                    <a:lnTo>
                      <a:pt x="9546" y="2200"/>
                    </a:lnTo>
                    <a:lnTo>
                      <a:pt x="9583" y="1753"/>
                    </a:lnTo>
                    <a:lnTo>
                      <a:pt x="9583" y="1399"/>
                    </a:lnTo>
                    <a:lnTo>
                      <a:pt x="9583" y="1138"/>
                    </a:lnTo>
                    <a:lnTo>
                      <a:pt x="9583" y="951"/>
                    </a:lnTo>
                    <a:lnTo>
                      <a:pt x="9565" y="821"/>
                    </a:lnTo>
                    <a:lnTo>
                      <a:pt x="9546" y="746"/>
                    </a:lnTo>
                    <a:lnTo>
                      <a:pt x="9527" y="709"/>
                    </a:lnTo>
                    <a:lnTo>
                      <a:pt x="9527" y="709"/>
                    </a:lnTo>
                    <a:lnTo>
                      <a:pt x="9453" y="802"/>
                    </a:lnTo>
                    <a:lnTo>
                      <a:pt x="9360" y="951"/>
                    </a:lnTo>
                    <a:lnTo>
                      <a:pt x="9117" y="1473"/>
                    </a:lnTo>
                    <a:lnTo>
                      <a:pt x="8838" y="2163"/>
                    </a:lnTo>
                    <a:lnTo>
                      <a:pt x="8521" y="2946"/>
                    </a:lnTo>
                    <a:lnTo>
                      <a:pt x="8222" y="3748"/>
                    </a:lnTo>
                    <a:lnTo>
                      <a:pt x="7980" y="4475"/>
                    </a:lnTo>
                    <a:lnTo>
                      <a:pt x="7794" y="5071"/>
                    </a:lnTo>
                    <a:lnTo>
                      <a:pt x="7682" y="5407"/>
                    </a:lnTo>
                    <a:lnTo>
                      <a:pt x="7682" y="5407"/>
                    </a:lnTo>
                    <a:lnTo>
                      <a:pt x="7663" y="5463"/>
                    </a:lnTo>
                    <a:lnTo>
                      <a:pt x="1" y="1165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2664;p41">
                <a:extLst>
                  <a:ext uri="{FF2B5EF4-FFF2-40B4-BE49-F238E27FC236}">
                    <a16:creationId xmlns="" xmlns:a16="http://schemas.microsoft.com/office/drawing/2014/main" id="{CDB0DCE3-AE1A-A27A-0F86-EE832B9546A6}"/>
                  </a:ext>
                </a:extLst>
              </p:cNvPr>
              <p:cNvSpPr/>
              <p:nvPr/>
            </p:nvSpPr>
            <p:spPr>
              <a:xfrm>
                <a:off x="3214550" y="35743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2665;p41">
                <a:extLst>
                  <a:ext uri="{FF2B5EF4-FFF2-40B4-BE49-F238E27FC236}">
                    <a16:creationId xmlns="" xmlns:a16="http://schemas.microsoft.com/office/drawing/2014/main" id="{2F475D63-2382-F401-B981-9630A82CFF2B}"/>
                  </a:ext>
                </a:extLst>
              </p:cNvPr>
              <p:cNvSpPr/>
              <p:nvPr/>
            </p:nvSpPr>
            <p:spPr>
              <a:xfrm>
                <a:off x="2130000" y="3536575"/>
                <a:ext cx="390125" cy="260100"/>
              </a:xfrm>
              <a:custGeom>
                <a:avLst/>
                <a:gdLst/>
                <a:ahLst/>
                <a:cxnLst/>
                <a:rect l="l" t="t" r="r" b="b"/>
                <a:pathLst>
                  <a:path w="15605" h="10404" extrusionOk="0">
                    <a:moveTo>
                      <a:pt x="8539" y="0"/>
                    </a:moveTo>
                    <a:lnTo>
                      <a:pt x="4008" y="802"/>
                    </a:lnTo>
                    <a:lnTo>
                      <a:pt x="4941" y="4698"/>
                    </a:lnTo>
                    <a:lnTo>
                      <a:pt x="0" y="6954"/>
                    </a:lnTo>
                    <a:lnTo>
                      <a:pt x="9154" y="10403"/>
                    </a:lnTo>
                    <a:lnTo>
                      <a:pt x="15604" y="3449"/>
                    </a:lnTo>
                    <a:lnTo>
                      <a:pt x="9639" y="3859"/>
                    </a:lnTo>
                    <a:lnTo>
                      <a:pt x="853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2666;p41">
                <a:extLst>
                  <a:ext uri="{FF2B5EF4-FFF2-40B4-BE49-F238E27FC236}">
                    <a16:creationId xmlns="" xmlns:a16="http://schemas.microsoft.com/office/drawing/2014/main" id="{EBFD6A86-22CC-FAC7-E7F9-4E0E7F0A46FC}"/>
                  </a:ext>
                </a:extLst>
              </p:cNvPr>
              <p:cNvSpPr/>
              <p:nvPr/>
            </p:nvSpPr>
            <p:spPr>
              <a:xfrm>
                <a:off x="2344375" y="3546350"/>
                <a:ext cx="47100" cy="88575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3543" extrusionOk="0">
                    <a:moveTo>
                      <a:pt x="76" y="1"/>
                    </a:moveTo>
                    <a:lnTo>
                      <a:pt x="38" y="19"/>
                    </a:lnTo>
                    <a:lnTo>
                      <a:pt x="20" y="38"/>
                    </a:lnTo>
                    <a:lnTo>
                      <a:pt x="1" y="75"/>
                    </a:lnTo>
                    <a:lnTo>
                      <a:pt x="20" y="94"/>
                    </a:lnTo>
                    <a:lnTo>
                      <a:pt x="989" y="3487"/>
                    </a:lnTo>
                    <a:lnTo>
                      <a:pt x="1008" y="3524"/>
                    </a:lnTo>
                    <a:lnTo>
                      <a:pt x="1064" y="3543"/>
                    </a:lnTo>
                    <a:lnTo>
                      <a:pt x="1809" y="3487"/>
                    </a:lnTo>
                    <a:lnTo>
                      <a:pt x="1847" y="3487"/>
                    </a:lnTo>
                    <a:lnTo>
                      <a:pt x="1865" y="3468"/>
                    </a:lnTo>
                    <a:lnTo>
                      <a:pt x="1884" y="3431"/>
                    </a:lnTo>
                    <a:lnTo>
                      <a:pt x="1884" y="3412"/>
                    </a:lnTo>
                    <a:lnTo>
                      <a:pt x="1884" y="3375"/>
                    </a:lnTo>
                    <a:lnTo>
                      <a:pt x="1865" y="3356"/>
                    </a:lnTo>
                    <a:lnTo>
                      <a:pt x="1828" y="3338"/>
                    </a:lnTo>
                    <a:lnTo>
                      <a:pt x="1809" y="3338"/>
                    </a:lnTo>
                    <a:lnTo>
                      <a:pt x="1120" y="3375"/>
                    </a:lnTo>
                    <a:lnTo>
                      <a:pt x="169" y="57"/>
                    </a:lnTo>
                    <a:lnTo>
                      <a:pt x="150" y="19"/>
                    </a:lnTo>
                    <a:lnTo>
                      <a:pt x="131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2667;p41">
                <a:extLst>
                  <a:ext uri="{FF2B5EF4-FFF2-40B4-BE49-F238E27FC236}">
                    <a16:creationId xmlns="" xmlns:a16="http://schemas.microsoft.com/office/drawing/2014/main" id="{40224309-A046-6336-DD9F-C6ABABF25E8A}"/>
                  </a:ext>
                </a:extLst>
              </p:cNvPr>
              <p:cNvSpPr/>
              <p:nvPr/>
            </p:nvSpPr>
            <p:spPr>
              <a:xfrm>
                <a:off x="2236725" y="3588775"/>
                <a:ext cx="19125" cy="71800"/>
              </a:xfrm>
              <a:custGeom>
                <a:avLst/>
                <a:gdLst/>
                <a:ahLst/>
                <a:cxnLst/>
                <a:rect l="l" t="t" r="r" b="b"/>
                <a:pathLst>
                  <a:path w="765" h="2872" extrusionOk="0">
                    <a:moveTo>
                      <a:pt x="19" y="0"/>
                    </a:moveTo>
                    <a:lnTo>
                      <a:pt x="0" y="38"/>
                    </a:lnTo>
                    <a:lnTo>
                      <a:pt x="0" y="56"/>
                    </a:lnTo>
                    <a:lnTo>
                      <a:pt x="0" y="93"/>
                    </a:lnTo>
                    <a:lnTo>
                      <a:pt x="578" y="2554"/>
                    </a:lnTo>
                    <a:lnTo>
                      <a:pt x="224" y="2722"/>
                    </a:lnTo>
                    <a:lnTo>
                      <a:pt x="187" y="2741"/>
                    </a:lnTo>
                    <a:lnTo>
                      <a:pt x="187" y="2759"/>
                    </a:lnTo>
                    <a:lnTo>
                      <a:pt x="168" y="2797"/>
                    </a:lnTo>
                    <a:lnTo>
                      <a:pt x="187" y="2834"/>
                    </a:lnTo>
                    <a:lnTo>
                      <a:pt x="205" y="2871"/>
                    </a:lnTo>
                    <a:lnTo>
                      <a:pt x="280" y="2871"/>
                    </a:lnTo>
                    <a:lnTo>
                      <a:pt x="709" y="2685"/>
                    </a:lnTo>
                    <a:lnTo>
                      <a:pt x="746" y="2648"/>
                    </a:lnTo>
                    <a:lnTo>
                      <a:pt x="765" y="2592"/>
                    </a:lnTo>
                    <a:lnTo>
                      <a:pt x="150" y="56"/>
                    </a:lnTo>
                    <a:lnTo>
                      <a:pt x="131" y="19"/>
                    </a:lnTo>
                    <a:lnTo>
                      <a:pt x="112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2668;p41">
                <a:extLst>
                  <a:ext uri="{FF2B5EF4-FFF2-40B4-BE49-F238E27FC236}">
                    <a16:creationId xmlns="" xmlns:a16="http://schemas.microsoft.com/office/drawing/2014/main" id="{523AD81A-D6CC-EAA6-7DD6-1F230E0517F7}"/>
                  </a:ext>
                </a:extLst>
              </p:cNvPr>
              <p:cNvSpPr/>
              <p:nvPr/>
            </p:nvSpPr>
            <p:spPr>
              <a:xfrm>
                <a:off x="2568575" y="4662625"/>
                <a:ext cx="199500" cy="808200"/>
              </a:xfrm>
              <a:custGeom>
                <a:avLst/>
                <a:gdLst/>
                <a:ahLst/>
                <a:cxnLst/>
                <a:rect l="l" t="t" r="r" b="b"/>
                <a:pathLst>
                  <a:path w="7980" h="32328" extrusionOk="0">
                    <a:moveTo>
                      <a:pt x="373" y="0"/>
                    </a:moveTo>
                    <a:lnTo>
                      <a:pt x="1510" y="8185"/>
                    </a:lnTo>
                    <a:lnTo>
                      <a:pt x="1305" y="8464"/>
                    </a:lnTo>
                    <a:lnTo>
                      <a:pt x="1100" y="8763"/>
                    </a:lnTo>
                    <a:lnTo>
                      <a:pt x="839" y="9154"/>
                    </a:lnTo>
                    <a:lnTo>
                      <a:pt x="578" y="9583"/>
                    </a:lnTo>
                    <a:lnTo>
                      <a:pt x="336" y="10030"/>
                    </a:lnTo>
                    <a:lnTo>
                      <a:pt x="224" y="10254"/>
                    </a:lnTo>
                    <a:lnTo>
                      <a:pt x="149" y="10478"/>
                    </a:lnTo>
                    <a:lnTo>
                      <a:pt x="56" y="10683"/>
                    </a:lnTo>
                    <a:lnTo>
                      <a:pt x="19" y="10888"/>
                    </a:lnTo>
                    <a:lnTo>
                      <a:pt x="0" y="11018"/>
                    </a:lnTo>
                    <a:lnTo>
                      <a:pt x="0" y="11242"/>
                    </a:lnTo>
                    <a:lnTo>
                      <a:pt x="75" y="11876"/>
                    </a:lnTo>
                    <a:lnTo>
                      <a:pt x="205" y="12771"/>
                    </a:lnTo>
                    <a:lnTo>
                      <a:pt x="392" y="13852"/>
                    </a:lnTo>
                    <a:lnTo>
                      <a:pt x="858" y="16500"/>
                    </a:lnTo>
                    <a:lnTo>
                      <a:pt x="1436" y="19427"/>
                    </a:lnTo>
                    <a:lnTo>
                      <a:pt x="2014" y="22298"/>
                    </a:lnTo>
                    <a:lnTo>
                      <a:pt x="2517" y="24796"/>
                    </a:lnTo>
                    <a:lnTo>
                      <a:pt x="3021" y="27201"/>
                    </a:lnTo>
                    <a:lnTo>
                      <a:pt x="2648" y="28599"/>
                    </a:lnTo>
                    <a:lnTo>
                      <a:pt x="4326" y="32328"/>
                    </a:lnTo>
                    <a:lnTo>
                      <a:pt x="7047" y="32309"/>
                    </a:lnTo>
                    <a:lnTo>
                      <a:pt x="5109" y="27294"/>
                    </a:lnTo>
                    <a:lnTo>
                      <a:pt x="798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2669;p41">
                <a:extLst>
                  <a:ext uri="{FF2B5EF4-FFF2-40B4-BE49-F238E27FC236}">
                    <a16:creationId xmlns="" xmlns:a16="http://schemas.microsoft.com/office/drawing/2014/main" id="{B5EE61AF-4C41-FC85-FAC4-690E4993E3D1}"/>
                  </a:ext>
                </a:extLst>
              </p:cNvPr>
              <p:cNvSpPr/>
              <p:nvPr/>
            </p:nvSpPr>
            <p:spPr>
              <a:xfrm>
                <a:off x="2566700" y="4660750"/>
                <a:ext cx="203250" cy="812400"/>
              </a:xfrm>
              <a:custGeom>
                <a:avLst/>
                <a:gdLst/>
                <a:ahLst/>
                <a:cxnLst/>
                <a:rect l="l" t="t" r="r" b="b"/>
                <a:pathLst>
                  <a:path w="8130" h="32496" extrusionOk="0">
                    <a:moveTo>
                      <a:pt x="7961" y="150"/>
                    </a:moveTo>
                    <a:lnTo>
                      <a:pt x="5090" y="27369"/>
                    </a:lnTo>
                    <a:lnTo>
                      <a:pt x="5090" y="27406"/>
                    </a:lnTo>
                    <a:lnTo>
                      <a:pt x="6992" y="32309"/>
                    </a:lnTo>
                    <a:lnTo>
                      <a:pt x="4456" y="32328"/>
                    </a:lnTo>
                    <a:lnTo>
                      <a:pt x="2797" y="28674"/>
                    </a:lnTo>
                    <a:lnTo>
                      <a:pt x="3170" y="27294"/>
                    </a:lnTo>
                    <a:lnTo>
                      <a:pt x="3170" y="27257"/>
                    </a:lnTo>
                    <a:lnTo>
                      <a:pt x="2219" y="22596"/>
                    </a:lnTo>
                    <a:lnTo>
                      <a:pt x="1679" y="19986"/>
                    </a:lnTo>
                    <a:lnTo>
                      <a:pt x="1194" y="17432"/>
                    </a:lnTo>
                    <a:lnTo>
                      <a:pt x="747" y="15083"/>
                    </a:lnTo>
                    <a:lnTo>
                      <a:pt x="411" y="13107"/>
                    </a:lnTo>
                    <a:lnTo>
                      <a:pt x="280" y="12324"/>
                    </a:lnTo>
                    <a:lnTo>
                      <a:pt x="206" y="11690"/>
                    </a:lnTo>
                    <a:lnTo>
                      <a:pt x="169" y="11224"/>
                    </a:lnTo>
                    <a:lnTo>
                      <a:pt x="150" y="11075"/>
                    </a:lnTo>
                    <a:lnTo>
                      <a:pt x="169" y="10982"/>
                    </a:lnTo>
                    <a:lnTo>
                      <a:pt x="224" y="10776"/>
                    </a:lnTo>
                    <a:lnTo>
                      <a:pt x="299" y="10571"/>
                    </a:lnTo>
                    <a:lnTo>
                      <a:pt x="374" y="10366"/>
                    </a:lnTo>
                    <a:lnTo>
                      <a:pt x="485" y="10143"/>
                    </a:lnTo>
                    <a:lnTo>
                      <a:pt x="728" y="9695"/>
                    </a:lnTo>
                    <a:lnTo>
                      <a:pt x="989" y="9285"/>
                    </a:lnTo>
                    <a:lnTo>
                      <a:pt x="1231" y="8894"/>
                    </a:lnTo>
                    <a:lnTo>
                      <a:pt x="1455" y="8595"/>
                    </a:lnTo>
                    <a:lnTo>
                      <a:pt x="1660" y="8297"/>
                    </a:lnTo>
                    <a:lnTo>
                      <a:pt x="1679" y="8278"/>
                    </a:lnTo>
                    <a:lnTo>
                      <a:pt x="1679" y="8241"/>
                    </a:lnTo>
                    <a:lnTo>
                      <a:pt x="541" y="150"/>
                    </a:lnTo>
                    <a:close/>
                    <a:moveTo>
                      <a:pt x="411" y="1"/>
                    </a:moveTo>
                    <a:lnTo>
                      <a:pt x="374" y="19"/>
                    </a:lnTo>
                    <a:lnTo>
                      <a:pt x="355" y="57"/>
                    </a:lnTo>
                    <a:lnTo>
                      <a:pt x="355" y="94"/>
                    </a:lnTo>
                    <a:lnTo>
                      <a:pt x="1511" y="8241"/>
                    </a:lnTo>
                    <a:lnTo>
                      <a:pt x="1231" y="8614"/>
                    </a:lnTo>
                    <a:lnTo>
                      <a:pt x="1008" y="8931"/>
                    </a:lnTo>
                    <a:lnTo>
                      <a:pt x="765" y="9304"/>
                    </a:lnTo>
                    <a:lnTo>
                      <a:pt x="523" y="9714"/>
                    </a:lnTo>
                    <a:lnTo>
                      <a:pt x="299" y="10143"/>
                    </a:lnTo>
                    <a:lnTo>
                      <a:pt x="131" y="10553"/>
                    </a:lnTo>
                    <a:lnTo>
                      <a:pt x="57" y="10758"/>
                    </a:lnTo>
                    <a:lnTo>
                      <a:pt x="1" y="10944"/>
                    </a:lnTo>
                    <a:lnTo>
                      <a:pt x="1" y="11075"/>
                    </a:lnTo>
                    <a:lnTo>
                      <a:pt x="1" y="11280"/>
                    </a:lnTo>
                    <a:lnTo>
                      <a:pt x="75" y="11895"/>
                    </a:lnTo>
                    <a:lnTo>
                      <a:pt x="187" y="12753"/>
                    </a:lnTo>
                    <a:lnTo>
                      <a:pt x="355" y="13797"/>
                    </a:lnTo>
                    <a:lnTo>
                      <a:pt x="821" y="16332"/>
                    </a:lnTo>
                    <a:lnTo>
                      <a:pt x="1362" y="19166"/>
                    </a:lnTo>
                    <a:lnTo>
                      <a:pt x="1921" y="22000"/>
                    </a:lnTo>
                    <a:lnTo>
                      <a:pt x="2443" y="24498"/>
                    </a:lnTo>
                    <a:lnTo>
                      <a:pt x="3021" y="27257"/>
                    </a:lnTo>
                    <a:lnTo>
                      <a:pt x="2648" y="28655"/>
                    </a:lnTo>
                    <a:lnTo>
                      <a:pt x="2648" y="28711"/>
                    </a:lnTo>
                    <a:lnTo>
                      <a:pt x="4326" y="32440"/>
                    </a:lnTo>
                    <a:lnTo>
                      <a:pt x="4345" y="32477"/>
                    </a:lnTo>
                    <a:lnTo>
                      <a:pt x="4401" y="32496"/>
                    </a:lnTo>
                    <a:lnTo>
                      <a:pt x="7122" y="32459"/>
                    </a:lnTo>
                    <a:lnTo>
                      <a:pt x="7160" y="32459"/>
                    </a:lnTo>
                    <a:lnTo>
                      <a:pt x="7178" y="32421"/>
                    </a:lnTo>
                    <a:lnTo>
                      <a:pt x="7197" y="32403"/>
                    </a:lnTo>
                    <a:lnTo>
                      <a:pt x="7197" y="32347"/>
                    </a:lnTo>
                    <a:lnTo>
                      <a:pt x="5258" y="27369"/>
                    </a:lnTo>
                    <a:lnTo>
                      <a:pt x="8129" y="75"/>
                    </a:lnTo>
                    <a:lnTo>
                      <a:pt x="8129" y="57"/>
                    </a:lnTo>
                    <a:lnTo>
                      <a:pt x="8111" y="19"/>
                    </a:lnTo>
                    <a:lnTo>
                      <a:pt x="8092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2670;p41">
                <a:extLst>
                  <a:ext uri="{FF2B5EF4-FFF2-40B4-BE49-F238E27FC236}">
                    <a16:creationId xmlns="" xmlns:a16="http://schemas.microsoft.com/office/drawing/2014/main" id="{32EE0BF7-42B9-5CA8-0F8C-9224C6D25D15}"/>
                  </a:ext>
                </a:extLst>
              </p:cNvPr>
              <p:cNvSpPr/>
              <p:nvPr/>
            </p:nvSpPr>
            <p:spPr>
              <a:xfrm>
                <a:off x="2620775" y="5348225"/>
                <a:ext cx="142175" cy="126800"/>
              </a:xfrm>
              <a:custGeom>
                <a:avLst/>
                <a:gdLst/>
                <a:ahLst/>
                <a:cxnLst/>
                <a:rect l="l" t="t" r="r" b="b"/>
                <a:pathLst>
                  <a:path w="5687" h="5072" extrusionOk="0">
                    <a:moveTo>
                      <a:pt x="877" y="0"/>
                    </a:moveTo>
                    <a:lnTo>
                      <a:pt x="0" y="1306"/>
                    </a:lnTo>
                    <a:lnTo>
                      <a:pt x="299" y="5071"/>
                    </a:lnTo>
                    <a:lnTo>
                      <a:pt x="746" y="1622"/>
                    </a:lnTo>
                    <a:lnTo>
                      <a:pt x="2256" y="5071"/>
                    </a:lnTo>
                    <a:lnTo>
                      <a:pt x="5687" y="5071"/>
                    </a:lnTo>
                    <a:lnTo>
                      <a:pt x="5668" y="5034"/>
                    </a:lnTo>
                    <a:lnTo>
                      <a:pt x="5612" y="4941"/>
                    </a:lnTo>
                    <a:lnTo>
                      <a:pt x="5556" y="4885"/>
                    </a:lnTo>
                    <a:lnTo>
                      <a:pt x="5481" y="4829"/>
                    </a:lnTo>
                    <a:lnTo>
                      <a:pt x="5370" y="4773"/>
                    </a:lnTo>
                    <a:lnTo>
                      <a:pt x="5239" y="4699"/>
                    </a:lnTo>
                    <a:lnTo>
                      <a:pt x="5071" y="4643"/>
                    </a:lnTo>
                    <a:lnTo>
                      <a:pt x="4866" y="4587"/>
                    </a:lnTo>
                    <a:lnTo>
                      <a:pt x="4643" y="4531"/>
                    </a:lnTo>
                    <a:lnTo>
                      <a:pt x="4363" y="4493"/>
                    </a:lnTo>
                    <a:lnTo>
                      <a:pt x="4027" y="4456"/>
                    </a:lnTo>
                    <a:lnTo>
                      <a:pt x="3226" y="4456"/>
                    </a:lnTo>
                    <a:lnTo>
                      <a:pt x="2760" y="4475"/>
                    </a:lnTo>
                    <a:lnTo>
                      <a:pt x="877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2671;p41">
                <a:extLst>
                  <a:ext uri="{FF2B5EF4-FFF2-40B4-BE49-F238E27FC236}">
                    <a16:creationId xmlns="" xmlns:a16="http://schemas.microsoft.com/office/drawing/2014/main" id="{F299FA19-4033-F238-AAC2-A6F8D5FB4D3C}"/>
                  </a:ext>
                </a:extLst>
              </p:cNvPr>
              <p:cNvSpPr/>
              <p:nvPr/>
            </p:nvSpPr>
            <p:spPr>
              <a:xfrm>
                <a:off x="2033050" y="4662625"/>
                <a:ext cx="398525" cy="812400"/>
              </a:xfrm>
              <a:custGeom>
                <a:avLst/>
                <a:gdLst/>
                <a:ahLst/>
                <a:cxnLst/>
                <a:rect l="l" t="t" r="r" b="b"/>
                <a:pathLst>
                  <a:path w="15941" h="32496" extrusionOk="0">
                    <a:moveTo>
                      <a:pt x="8334" y="0"/>
                    </a:moveTo>
                    <a:lnTo>
                      <a:pt x="8241" y="914"/>
                    </a:lnTo>
                    <a:lnTo>
                      <a:pt x="7980" y="3337"/>
                    </a:lnTo>
                    <a:lnTo>
                      <a:pt x="7569" y="6842"/>
                    </a:lnTo>
                    <a:lnTo>
                      <a:pt x="7327" y="8874"/>
                    </a:lnTo>
                    <a:lnTo>
                      <a:pt x="7047" y="11000"/>
                    </a:lnTo>
                    <a:lnTo>
                      <a:pt x="6749" y="13200"/>
                    </a:lnTo>
                    <a:lnTo>
                      <a:pt x="6451" y="15381"/>
                    </a:lnTo>
                    <a:lnTo>
                      <a:pt x="6115" y="17525"/>
                    </a:lnTo>
                    <a:lnTo>
                      <a:pt x="5798" y="19538"/>
                    </a:lnTo>
                    <a:lnTo>
                      <a:pt x="5444" y="21403"/>
                    </a:lnTo>
                    <a:lnTo>
                      <a:pt x="5276" y="22260"/>
                    </a:lnTo>
                    <a:lnTo>
                      <a:pt x="5109" y="23043"/>
                    </a:lnTo>
                    <a:lnTo>
                      <a:pt x="4941" y="23770"/>
                    </a:lnTo>
                    <a:lnTo>
                      <a:pt x="4754" y="24404"/>
                    </a:lnTo>
                    <a:lnTo>
                      <a:pt x="4587" y="24982"/>
                    </a:lnTo>
                    <a:lnTo>
                      <a:pt x="4419" y="25448"/>
                    </a:lnTo>
                    <a:lnTo>
                      <a:pt x="4083" y="26287"/>
                    </a:lnTo>
                    <a:lnTo>
                      <a:pt x="3710" y="27070"/>
                    </a:lnTo>
                    <a:lnTo>
                      <a:pt x="3356" y="27797"/>
                    </a:lnTo>
                    <a:lnTo>
                      <a:pt x="2983" y="28487"/>
                    </a:lnTo>
                    <a:lnTo>
                      <a:pt x="2610" y="29121"/>
                    </a:lnTo>
                    <a:lnTo>
                      <a:pt x="2237" y="29680"/>
                    </a:lnTo>
                    <a:lnTo>
                      <a:pt x="1883" y="30221"/>
                    </a:lnTo>
                    <a:lnTo>
                      <a:pt x="1548" y="30687"/>
                    </a:lnTo>
                    <a:lnTo>
                      <a:pt x="1231" y="31097"/>
                    </a:lnTo>
                    <a:lnTo>
                      <a:pt x="932" y="31470"/>
                    </a:lnTo>
                    <a:lnTo>
                      <a:pt x="448" y="32029"/>
                    </a:lnTo>
                    <a:lnTo>
                      <a:pt x="131" y="32365"/>
                    </a:lnTo>
                    <a:lnTo>
                      <a:pt x="0" y="32495"/>
                    </a:lnTo>
                    <a:lnTo>
                      <a:pt x="2797" y="32495"/>
                    </a:lnTo>
                    <a:lnTo>
                      <a:pt x="7047" y="27797"/>
                    </a:lnTo>
                    <a:lnTo>
                      <a:pt x="6488" y="25952"/>
                    </a:lnTo>
                    <a:lnTo>
                      <a:pt x="7644" y="23659"/>
                    </a:lnTo>
                    <a:lnTo>
                      <a:pt x="8819" y="21291"/>
                    </a:lnTo>
                    <a:lnTo>
                      <a:pt x="10198" y="18532"/>
                    </a:lnTo>
                    <a:lnTo>
                      <a:pt x="11578" y="15698"/>
                    </a:lnTo>
                    <a:lnTo>
                      <a:pt x="12790" y="13144"/>
                    </a:lnTo>
                    <a:lnTo>
                      <a:pt x="13274" y="12062"/>
                    </a:lnTo>
                    <a:lnTo>
                      <a:pt x="13666" y="11186"/>
                    </a:lnTo>
                    <a:lnTo>
                      <a:pt x="13927" y="10515"/>
                    </a:lnTo>
                    <a:lnTo>
                      <a:pt x="14020" y="10291"/>
                    </a:lnTo>
                    <a:lnTo>
                      <a:pt x="14057" y="10124"/>
                    </a:lnTo>
                    <a:lnTo>
                      <a:pt x="14076" y="9863"/>
                    </a:lnTo>
                    <a:lnTo>
                      <a:pt x="14057" y="9583"/>
                    </a:lnTo>
                    <a:lnTo>
                      <a:pt x="14020" y="9303"/>
                    </a:lnTo>
                    <a:lnTo>
                      <a:pt x="13964" y="8986"/>
                    </a:lnTo>
                    <a:lnTo>
                      <a:pt x="13889" y="8688"/>
                    </a:lnTo>
                    <a:lnTo>
                      <a:pt x="13796" y="8371"/>
                    </a:lnTo>
                    <a:lnTo>
                      <a:pt x="13591" y="7775"/>
                    </a:lnTo>
                    <a:lnTo>
                      <a:pt x="13367" y="7252"/>
                    </a:lnTo>
                    <a:lnTo>
                      <a:pt x="13181" y="6805"/>
                    </a:lnTo>
                    <a:lnTo>
                      <a:pt x="12976" y="6414"/>
                    </a:lnTo>
                    <a:lnTo>
                      <a:pt x="1594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2672;p41">
                <a:extLst>
                  <a:ext uri="{FF2B5EF4-FFF2-40B4-BE49-F238E27FC236}">
                    <a16:creationId xmlns="" xmlns:a16="http://schemas.microsoft.com/office/drawing/2014/main" id="{67ED17D8-B6B1-3AB6-D58F-7EC4EAFAA445}"/>
                  </a:ext>
                </a:extLst>
              </p:cNvPr>
              <p:cNvSpPr/>
              <p:nvPr/>
            </p:nvSpPr>
            <p:spPr>
              <a:xfrm>
                <a:off x="2031175" y="4660750"/>
                <a:ext cx="402725" cy="816125"/>
              </a:xfrm>
              <a:custGeom>
                <a:avLst/>
                <a:gdLst/>
                <a:ahLst/>
                <a:cxnLst/>
                <a:rect l="l" t="t" r="r" b="b"/>
                <a:pathLst>
                  <a:path w="16109" h="32645" extrusionOk="0">
                    <a:moveTo>
                      <a:pt x="15903" y="150"/>
                    </a:moveTo>
                    <a:lnTo>
                      <a:pt x="12976" y="6451"/>
                    </a:lnTo>
                    <a:lnTo>
                      <a:pt x="12976" y="6489"/>
                    </a:lnTo>
                    <a:lnTo>
                      <a:pt x="12976" y="6526"/>
                    </a:lnTo>
                    <a:lnTo>
                      <a:pt x="13181" y="6936"/>
                    </a:lnTo>
                    <a:lnTo>
                      <a:pt x="13368" y="7365"/>
                    </a:lnTo>
                    <a:lnTo>
                      <a:pt x="13592" y="7887"/>
                    </a:lnTo>
                    <a:lnTo>
                      <a:pt x="13797" y="8483"/>
                    </a:lnTo>
                    <a:lnTo>
                      <a:pt x="13890" y="8782"/>
                    </a:lnTo>
                    <a:lnTo>
                      <a:pt x="13964" y="9080"/>
                    </a:lnTo>
                    <a:lnTo>
                      <a:pt x="14020" y="9378"/>
                    </a:lnTo>
                    <a:lnTo>
                      <a:pt x="14058" y="9677"/>
                    </a:lnTo>
                    <a:lnTo>
                      <a:pt x="14058" y="9938"/>
                    </a:lnTo>
                    <a:lnTo>
                      <a:pt x="14039" y="10180"/>
                    </a:lnTo>
                    <a:lnTo>
                      <a:pt x="14002" y="10348"/>
                    </a:lnTo>
                    <a:lnTo>
                      <a:pt x="13927" y="10571"/>
                    </a:lnTo>
                    <a:lnTo>
                      <a:pt x="13666" y="11224"/>
                    </a:lnTo>
                    <a:lnTo>
                      <a:pt x="13293" y="12100"/>
                    </a:lnTo>
                    <a:lnTo>
                      <a:pt x="12790" y="13181"/>
                    </a:lnTo>
                    <a:lnTo>
                      <a:pt x="11597" y="15717"/>
                    </a:lnTo>
                    <a:lnTo>
                      <a:pt x="10217" y="18513"/>
                    </a:lnTo>
                    <a:lnTo>
                      <a:pt x="8856" y="21254"/>
                    </a:lnTo>
                    <a:lnTo>
                      <a:pt x="7663" y="23640"/>
                    </a:lnTo>
                    <a:lnTo>
                      <a:pt x="6489" y="25989"/>
                    </a:lnTo>
                    <a:lnTo>
                      <a:pt x="6470" y="26008"/>
                    </a:lnTo>
                    <a:lnTo>
                      <a:pt x="6470" y="26045"/>
                    </a:lnTo>
                    <a:lnTo>
                      <a:pt x="7029" y="27854"/>
                    </a:lnTo>
                    <a:lnTo>
                      <a:pt x="2835" y="32477"/>
                    </a:lnTo>
                    <a:lnTo>
                      <a:pt x="280" y="32477"/>
                    </a:lnTo>
                    <a:lnTo>
                      <a:pt x="560" y="32179"/>
                    </a:lnTo>
                    <a:lnTo>
                      <a:pt x="970" y="31713"/>
                    </a:lnTo>
                    <a:lnTo>
                      <a:pt x="1474" y="31079"/>
                    </a:lnTo>
                    <a:lnTo>
                      <a:pt x="1772" y="30687"/>
                    </a:lnTo>
                    <a:lnTo>
                      <a:pt x="2070" y="30277"/>
                    </a:lnTo>
                    <a:lnTo>
                      <a:pt x="2368" y="29811"/>
                    </a:lnTo>
                    <a:lnTo>
                      <a:pt x="2685" y="29327"/>
                    </a:lnTo>
                    <a:lnTo>
                      <a:pt x="3002" y="28786"/>
                    </a:lnTo>
                    <a:lnTo>
                      <a:pt x="3338" y="28208"/>
                    </a:lnTo>
                    <a:lnTo>
                      <a:pt x="3655" y="27611"/>
                    </a:lnTo>
                    <a:lnTo>
                      <a:pt x="3972" y="26959"/>
                    </a:lnTo>
                    <a:lnTo>
                      <a:pt x="4270" y="26269"/>
                    </a:lnTo>
                    <a:lnTo>
                      <a:pt x="4568" y="25561"/>
                    </a:lnTo>
                    <a:lnTo>
                      <a:pt x="4736" y="25094"/>
                    </a:lnTo>
                    <a:lnTo>
                      <a:pt x="4904" y="24554"/>
                    </a:lnTo>
                    <a:lnTo>
                      <a:pt x="5072" y="23939"/>
                    </a:lnTo>
                    <a:lnTo>
                      <a:pt x="5221" y="23249"/>
                    </a:lnTo>
                    <a:lnTo>
                      <a:pt x="5389" y="22503"/>
                    </a:lnTo>
                    <a:lnTo>
                      <a:pt x="5556" y="21701"/>
                    </a:lnTo>
                    <a:lnTo>
                      <a:pt x="5892" y="19930"/>
                    </a:lnTo>
                    <a:lnTo>
                      <a:pt x="6209" y="17991"/>
                    </a:lnTo>
                    <a:lnTo>
                      <a:pt x="6526" y="15941"/>
                    </a:lnTo>
                    <a:lnTo>
                      <a:pt x="6843" y="13834"/>
                    </a:lnTo>
                    <a:lnTo>
                      <a:pt x="7122" y="11709"/>
                    </a:lnTo>
                    <a:lnTo>
                      <a:pt x="7383" y="9639"/>
                    </a:lnTo>
                    <a:lnTo>
                      <a:pt x="7644" y="7626"/>
                    </a:lnTo>
                    <a:lnTo>
                      <a:pt x="8055" y="4084"/>
                    </a:lnTo>
                    <a:lnTo>
                      <a:pt x="8353" y="1455"/>
                    </a:lnTo>
                    <a:lnTo>
                      <a:pt x="8483" y="150"/>
                    </a:lnTo>
                    <a:close/>
                    <a:moveTo>
                      <a:pt x="8390" y="1"/>
                    </a:moveTo>
                    <a:lnTo>
                      <a:pt x="8353" y="19"/>
                    </a:lnTo>
                    <a:lnTo>
                      <a:pt x="8334" y="38"/>
                    </a:lnTo>
                    <a:lnTo>
                      <a:pt x="8334" y="75"/>
                    </a:lnTo>
                    <a:lnTo>
                      <a:pt x="8222" y="1026"/>
                    </a:lnTo>
                    <a:lnTo>
                      <a:pt x="7961" y="3487"/>
                    </a:lnTo>
                    <a:lnTo>
                      <a:pt x="7551" y="7011"/>
                    </a:lnTo>
                    <a:lnTo>
                      <a:pt x="7309" y="9043"/>
                    </a:lnTo>
                    <a:lnTo>
                      <a:pt x="7029" y="11168"/>
                    </a:lnTo>
                    <a:lnTo>
                      <a:pt x="6731" y="13349"/>
                    </a:lnTo>
                    <a:lnTo>
                      <a:pt x="6433" y="15512"/>
                    </a:lnTo>
                    <a:lnTo>
                      <a:pt x="6116" y="17637"/>
                    </a:lnTo>
                    <a:lnTo>
                      <a:pt x="5780" y="19651"/>
                    </a:lnTo>
                    <a:lnTo>
                      <a:pt x="5445" y="21496"/>
                    </a:lnTo>
                    <a:lnTo>
                      <a:pt x="5258" y="22335"/>
                    </a:lnTo>
                    <a:lnTo>
                      <a:pt x="5090" y="23118"/>
                    </a:lnTo>
                    <a:lnTo>
                      <a:pt x="4923" y="23827"/>
                    </a:lnTo>
                    <a:lnTo>
                      <a:pt x="4755" y="24461"/>
                    </a:lnTo>
                    <a:lnTo>
                      <a:pt x="4587" y="25020"/>
                    </a:lnTo>
                    <a:lnTo>
                      <a:pt x="4419" y="25505"/>
                    </a:lnTo>
                    <a:lnTo>
                      <a:pt x="4084" y="26325"/>
                    </a:lnTo>
                    <a:lnTo>
                      <a:pt x="3729" y="27089"/>
                    </a:lnTo>
                    <a:lnTo>
                      <a:pt x="3357" y="27816"/>
                    </a:lnTo>
                    <a:lnTo>
                      <a:pt x="3002" y="28488"/>
                    </a:lnTo>
                    <a:lnTo>
                      <a:pt x="2629" y="29121"/>
                    </a:lnTo>
                    <a:lnTo>
                      <a:pt x="2257" y="29681"/>
                    </a:lnTo>
                    <a:lnTo>
                      <a:pt x="1902" y="30203"/>
                    </a:lnTo>
                    <a:lnTo>
                      <a:pt x="1567" y="30687"/>
                    </a:lnTo>
                    <a:lnTo>
                      <a:pt x="1250" y="31098"/>
                    </a:lnTo>
                    <a:lnTo>
                      <a:pt x="970" y="31470"/>
                    </a:lnTo>
                    <a:lnTo>
                      <a:pt x="485" y="32030"/>
                    </a:lnTo>
                    <a:lnTo>
                      <a:pt x="150" y="32384"/>
                    </a:lnTo>
                    <a:lnTo>
                      <a:pt x="19" y="32496"/>
                    </a:lnTo>
                    <a:lnTo>
                      <a:pt x="1" y="32552"/>
                    </a:lnTo>
                    <a:lnTo>
                      <a:pt x="1" y="32589"/>
                    </a:lnTo>
                    <a:lnTo>
                      <a:pt x="38" y="32626"/>
                    </a:lnTo>
                    <a:lnTo>
                      <a:pt x="75" y="32645"/>
                    </a:lnTo>
                    <a:lnTo>
                      <a:pt x="2909" y="32645"/>
                    </a:lnTo>
                    <a:lnTo>
                      <a:pt x="2928" y="32626"/>
                    </a:lnTo>
                    <a:lnTo>
                      <a:pt x="7178" y="27928"/>
                    </a:lnTo>
                    <a:lnTo>
                      <a:pt x="7197" y="27891"/>
                    </a:lnTo>
                    <a:lnTo>
                      <a:pt x="7197" y="27854"/>
                    </a:lnTo>
                    <a:lnTo>
                      <a:pt x="6638" y="26027"/>
                    </a:lnTo>
                    <a:lnTo>
                      <a:pt x="7999" y="23361"/>
                    </a:lnTo>
                    <a:lnTo>
                      <a:pt x="9192" y="20956"/>
                    </a:lnTo>
                    <a:lnTo>
                      <a:pt x="10534" y="18252"/>
                    </a:lnTo>
                    <a:lnTo>
                      <a:pt x="11858" y="15549"/>
                    </a:lnTo>
                    <a:lnTo>
                      <a:pt x="13014" y="13107"/>
                    </a:lnTo>
                    <a:lnTo>
                      <a:pt x="13480" y="12063"/>
                    </a:lnTo>
                    <a:lnTo>
                      <a:pt x="13853" y="11224"/>
                    </a:lnTo>
                    <a:lnTo>
                      <a:pt x="14095" y="10590"/>
                    </a:lnTo>
                    <a:lnTo>
                      <a:pt x="14170" y="10366"/>
                    </a:lnTo>
                    <a:lnTo>
                      <a:pt x="14207" y="10217"/>
                    </a:lnTo>
                    <a:lnTo>
                      <a:pt x="14226" y="9975"/>
                    </a:lnTo>
                    <a:lnTo>
                      <a:pt x="14226" y="9714"/>
                    </a:lnTo>
                    <a:lnTo>
                      <a:pt x="14188" y="9434"/>
                    </a:lnTo>
                    <a:lnTo>
                      <a:pt x="14132" y="9155"/>
                    </a:lnTo>
                    <a:lnTo>
                      <a:pt x="14076" y="8856"/>
                    </a:lnTo>
                    <a:lnTo>
                      <a:pt x="14002" y="8577"/>
                    </a:lnTo>
                    <a:lnTo>
                      <a:pt x="13797" y="7999"/>
                    </a:lnTo>
                    <a:lnTo>
                      <a:pt x="13610" y="7477"/>
                    </a:lnTo>
                    <a:lnTo>
                      <a:pt x="13405" y="7029"/>
                    </a:lnTo>
                    <a:lnTo>
                      <a:pt x="13144" y="6489"/>
                    </a:lnTo>
                    <a:lnTo>
                      <a:pt x="16090" y="113"/>
                    </a:lnTo>
                    <a:lnTo>
                      <a:pt x="16108" y="75"/>
                    </a:lnTo>
                    <a:lnTo>
                      <a:pt x="16090" y="38"/>
                    </a:lnTo>
                    <a:lnTo>
                      <a:pt x="16053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2673;p41">
                <a:extLst>
                  <a:ext uri="{FF2B5EF4-FFF2-40B4-BE49-F238E27FC236}">
                    <a16:creationId xmlns="" xmlns:a16="http://schemas.microsoft.com/office/drawing/2014/main" id="{20A86B3B-3F2F-7F3D-49D9-66B9EC1811F2}"/>
                  </a:ext>
                </a:extLst>
              </p:cNvPr>
              <p:cNvSpPr/>
              <p:nvPr/>
            </p:nvSpPr>
            <p:spPr>
              <a:xfrm>
                <a:off x="2033050" y="5342175"/>
                <a:ext cx="185525" cy="132850"/>
              </a:xfrm>
              <a:custGeom>
                <a:avLst/>
                <a:gdLst/>
                <a:ahLst/>
                <a:cxnLst/>
                <a:rect l="l" t="t" r="r" b="b"/>
                <a:pathLst>
                  <a:path w="7421" h="5314" extrusionOk="0">
                    <a:moveTo>
                      <a:pt x="6936" y="0"/>
                    </a:moveTo>
                    <a:lnTo>
                      <a:pt x="6376" y="727"/>
                    </a:lnTo>
                    <a:lnTo>
                      <a:pt x="5798" y="1436"/>
                    </a:lnTo>
                    <a:lnTo>
                      <a:pt x="5220" y="2125"/>
                    </a:lnTo>
                    <a:lnTo>
                      <a:pt x="4605" y="2778"/>
                    </a:lnTo>
                    <a:lnTo>
                      <a:pt x="4009" y="3375"/>
                    </a:lnTo>
                    <a:lnTo>
                      <a:pt x="3412" y="3897"/>
                    </a:lnTo>
                    <a:lnTo>
                      <a:pt x="3114" y="4139"/>
                    </a:lnTo>
                    <a:lnTo>
                      <a:pt x="2834" y="4363"/>
                    </a:lnTo>
                    <a:lnTo>
                      <a:pt x="2536" y="4568"/>
                    </a:lnTo>
                    <a:lnTo>
                      <a:pt x="2256" y="4735"/>
                    </a:lnTo>
                    <a:lnTo>
                      <a:pt x="541" y="4698"/>
                    </a:lnTo>
                    <a:lnTo>
                      <a:pt x="0" y="5313"/>
                    </a:lnTo>
                    <a:lnTo>
                      <a:pt x="2797" y="5313"/>
                    </a:lnTo>
                    <a:lnTo>
                      <a:pt x="6451" y="1286"/>
                    </a:lnTo>
                    <a:lnTo>
                      <a:pt x="6917" y="5313"/>
                    </a:lnTo>
                    <a:lnTo>
                      <a:pt x="7420" y="1510"/>
                    </a:lnTo>
                    <a:lnTo>
                      <a:pt x="6936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2674;p41">
                <a:extLst>
                  <a:ext uri="{FF2B5EF4-FFF2-40B4-BE49-F238E27FC236}">
                    <a16:creationId xmlns="" xmlns:a16="http://schemas.microsoft.com/office/drawing/2014/main" id="{1BBD61C6-FF39-5CFA-D196-CBC79A1E5B52}"/>
                  </a:ext>
                </a:extLst>
              </p:cNvPr>
              <p:cNvSpPr/>
              <p:nvPr/>
            </p:nvSpPr>
            <p:spPr>
              <a:xfrm>
                <a:off x="2130000" y="3622800"/>
                <a:ext cx="753675" cy="1264500"/>
              </a:xfrm>
              <a:custGeom>
                <a:avLst/>
                <a:gdLst/>
                <a:ahLst/>
                <a:cxnLst/>
                <a:rect l="l" t="t" r="r" b="b"/>
                <a:pathLst>
                  <a:path w="30147" h="50580" extrusionOk="0">
                    <a:moveTo>
                      <a:pt x="15604" y="0"/>
                    </a:moveTo>
                    <a:lnTo>
                      <a:pt x="10683" y="187"/>
                    </a:lnTo>
                    <a:lnTo>
                      <a:pt x="9713" y="1566"/>
                    </a:lnTo>
                    <a:lnTo>
                      <a:pt x="7718" y="2703"/>
                    </a:lnTo>
                    <a:lnTo>
                      <a:pt x="4008" y="2293"/>
                    </a:lnTo>
                    <a:lnTo>
                      <a:pt x="3412" y="1883"/>
                    </a:lnTo>
                    <a:lnTo>
                      <a:pt x="0" y="3505"/>
                    </a:lnTo>
                    <a:lnTo>
                      <a:pt x="2908" y="10068"/>
                    </a:lnTo>
                    <a:lnTo>
                      <a:pt x="3058" y="11596"/>
                    </a:lnTo>
                    <a:lnTo>
                      <a:pt x="8110" y="17376"/>
                    </a:lnTo>
                    <a:lnTo>
                      <a:pt x="8147" y="17674"/>
                    </a:lnTo>
                    <a:lnTo>
                      <a:pt x="8166" y="18010"/>
                    </a:lnTo>
                    <a:lnTo>
                      <a:pt x="8184" y="18364"/>
                    </a:lnTo>
                    <a:lnTo>
                      <a:pt x="8166" y="18755"/>
                    </a:lnTo>
                    <a:lnTo>
                      <a:pt x="8147" y="19613"/>
                    </a:lnTo>
                    <a:lnTo>
                      <a:pt x="8073" y="20564"/>
                    </a:lnTo>
                    <a:lnTo>
                      <a:pt x="7942" y="21608"/>
                    </a:lnTo>
                    <a:lnTo>
                      <a:pt x="7812" y="22726"/>
                    </a:lnTo>
                    <a:lnTo>
                      <a:pt x="7625" y="23901"/>
                    </a:lnTo>
                    <a:lnTo>
                      <a:pt x="7420" y="25150"/>
                    </a:lnTo>
                    <a:lnTo>
                      <a:pt x="7178" y="26455"/>
                    </a:lnTo>
                    <a:lnTo>
                      <a:pt x="6917" y="27797"/>
                    </a:lnTo>
                    <a:lnTo>
                      <a:pt x="6637" y="29177"/>
                    </a:lnTo>
                    <a:lnTo>
                      <a:pt x="6339" y="30575"/>
                    </a:lnTo>
                    <a:lnTo>
                      <a:pt x="5705" y="33428"/>
                    </a:lnTo>
                    <a:lnTo>
                      <a:pt x="5034" y="36280"/>
                    </a:lnTo>
                    <a:lnTo>
                      <a:pt x="4363" y="39058"/>
                    </a:lnTo>
                    <a:lnTo>
                      <a:pt x="3691" y="41686"/>
                    </a:lnTo>
                    <a:lnTo>
                      <a:pt x="3058" y="44091"/>
                    </a:lnTo>
                    <a:lnTo>
                      <a:pt x="2498" y="46235"/>
                    </a:lnTo>
                    <a:lnTo>
                      <a:pt x="1641" y="49386"/>
                    </a:lnTo>
                    <a:lnTo>
                      <a:pt x="1324" y="50561"/>
                    </a:lnTo>
                    <a:lnTo>
                      <a:pt x="1566" y="50579"/>
                    </a:lnTo>
                    <a:lnTo>
                      <a:pt x="1827" y="50579"/>
                    </a:lnTo>
                    <a:lnTo>
                      <a:pt x="2088" y="50542"/>
                    </a:lnTo>
                    <a:lnTo>
                      <a:pt x="2349" y="50467"/>
                    </a:lnTo>
                    <a:lnTo>
                      <a:pt x="2610" y="50374"/>
                    </a:lnTo>
                    <a:lnTo>
                      <a:pt x="2871" y="50262"/>
                    </a:lnTo>
                    <a:lnTo>
                      <a:pt x="3393" y="50001"/>
                    </a:lnTo>
                    <a:lnTo>
                      <a:pt x="3915" y="49722"/>
                    </a:lnTo>
                    <a:lnTo>
                      <a:pt x="4437" y="49461"/>
                    </a:lnTo>
                    <a:lnTo>
                      <a:pt x="4698" y="49349"/>
                    </a:lnTo>
                    <a:lnTo>
                      <a:pt x="4959" y="49274"/>
                    </a:lnTo>
                    <a:lnTo>
                      <a:pt x="5220" y="49200"/>
                    </a:lnTo>
                    <a:lnTo>
                      <a:pt x="5463" y="49181"/>
                    </a:lnTo>
                    <a:lnTo>
                      <a:pt x="5761" y="49181"/>
                    </a:lnTo>
                    <a:lnTo>
                      <a:pt x="6022" y="49218"/>
                    </a:lnTo>
                    <a:lnTo>
                      <a:pt x="6302" y="49293"/>
                    </a:lnTo>
                    <a:lnTo>
                      <a:pt x="6563" y="49368"/>
                    </a:lnTo>
                    <a:lnTo>
                      <a:pt x="6824" y="49479"/>
                    </a:lnTo>
                    <a:lnTo>
                      <a:pt x="7085" y="49591"/>
                    </a:lnTo>
                    <a:lnTo>
                      <a:pt x="7607" y="49852"/>
                    </a:lnTo>
                    <a:lnTo>
                      <a:pt x="8110" y="50113"/>
                    </a:lnTo>
                    <a:lnTo>
                      <a:pt x="8390" y="50225"/>
                    </a:lnTo>
                    <a:lnTo>
                      <a:pt x="8651" y="50337"/>
                    </a:lnTo>
                    <a:lnTo>
                      <a:pt x="8930" y="50430"/>
                    </a:lnTo>
                    <a:lnTo>
                      <a:pt x="9210" y="50486"/>
                    </a:lnTo>
                    <a:lnTo>
                      <a:pt x="9508" y="50542"/>
                    </a:lnTo>
                    <a:lnTo>
                      <a:pt x="9806" y="50561"/>
                    </a:lnTo>
                    <a:lnTo>
                      <a:pt x="10105" y="50542"/>
                    </a:lnTo>
                    <a:lnTo>
                      <a:pt x="10403" y="50505"/>
                    </a:lnTo>
                    <a:lnTo>
                      <a:pt x="10701" y="50449"/>
                    </a:lnTo>
                    <a:lnTo>
                      <a:pt x="11018" y="50374"/>
                    </a:lnTo>
                    <a:lnTo>
                      <a:pt x="11615" y="50188"/>
                    </a:lnTo>
                    <a:lnTo>
                      <a:pt x="12230" y="49983"/>
                    </a:lnTo>
                    <a:lnTo>
                      <a:pt x="12845" y="49759"/>
                    </a:lnTo>
                    <a:lnTo>
                      <a:pt x="13181" y="49666"/>
                    </a:lnTo>
                    <a:lnTo>
                      <a:pt x="13498" y="49591"/>
                    </a:lnTo>
                    <a:lnTo>
                      <a:pt x="13833" y="49517"/>
                    </a:lnTo>
                    <a:lnTo>
                      <a:pt x="14169" y="49461"/>
                    </a:lnTo>
                    <a:lnTo>
                      <a:pt x="14523" y="49442"/>
                    </a:lnTo>
                    <a:lnTo>
                      <a:pt x="14877" y="49423"/>
                    </a:lnTo>
                    <a:lnTo>
                      <a:pt x="15232" y="49442"/>
                    </a:lnTo>
                    <a:lnTo>
                      <a:pt x="15604" y="49479"/>
                    </a:lnTo>
                    <a:lnTo>
                      <a:pt x="15977" y="49535"/>
                    </a:lnTo>
                    <a:lnTo>
                      <a:pt x="16332" y="49610"/>
                    </a:lnTo>
                    <a:lnTo>
                      <a:pt x="17077" y="49796"/>
                    </a:lnTo>
                    <a:lnTo>
                      <a:pt x="17823" y="50001"/>
                    </a:lnTo>
                    <a:lnTo>
                      <a:pt x="18550" y="50206"/>
                    </a:lnTo>
                    <a:lnTo>
                      <a:pt x="19296" y="50374"/>
                    </a:lnTo>
                    <a:lnTo>
                      <a:pt x="19669" y="50449"/>
                    </a:lnTo>
                    <a:lnTo>
                      <a:pt x="20023" y="50505"/>
                    </a:lnTo>
                    <a:lnTo>
                      <a:pt x="20396" y="50542"/>
                    </a:lnTo>
                    <a:lnTo>
                      <a:pt x="20750" y="50561"/>
                    </a:lnTo>
                    <a:lnTo>
                      <a:pt x="21086" y="50542"/>
                    </a:lnTo>
                    <a:lnTo>
                      <a:pt x="21402" y="50486"/>
                    </a:lnTo>
                    <a:lnTo>
                      <a:pt x="21663" y="50412"/>
                    </a:lnTo>
                    <a:lnTo>
                      <a:pt x="21906" y="50318"/>
                    </a:lnTo>
                    <a:lnTo>
                      <a:pt x="22130" y="50225"/>
                    </a:lnTo>
                    <a:lnTo>
                      <a:pt x="22335" y="50095"/>
                    </a:lnTo>
                    <a:lnTo>
                      <a:pt x="22708" y="49852"/>
                    </a:lnTo>
                    <a:lnTo>
                      <a:pt x="23062" y="49629"/>
                    </a:lnTo>
                    <a:lnTo>
                      <a:pt x="23248" y="49517"/>
                    </a:lnTo>
                    <a:lnTo>
                      <a:pt x="23435" y="49442"/>
                    </a:lnTo>
                    <a:lnTo>
                      <a:pt x="23621" y="49368"/>
                    </a:lnTo>
                    <a:lnTo>
                      <a:pt x="23845" y="49349"/>
                    </a:lnTo>
                    <a:lnTo>
                      <a:pt x="24087" y="49330"/>
                    </a:lnTo>
                    <a:lnTo>
                      <a:pt x="24348" y="49368"/>
                    </a:lnTo>
                    <a:lnTo>
                      <a:pt x="24572" y="49423"/>
                    </a:lnTo>
                    <a:lnTo>
                      <a:pt x="24758" y="49498"/>
                    </a:lnTo>
                    <a:lnTo>
                      <a:pt x="24963" y="49573"/>
                    </a:lnTo>
                    <a:lnTo>
                      <a:pt x="25131" y="49647"/>
                    </a:lnTo>
                    <a:lnTo>
                      <a:pt x="25877" y="50039"/>
                    </a:lnTo>
                    <a:lnTo>
                      <a:pt x="26082" y="50151"/>
                    </a:lnTo>
                    <a:lnTo>
                      <a:pt x="26306" y="50244"/>
                    </a:lnTo>
                    <a:lnTo>
                      <a:pt x="26548" y="50318"/>
                    </a:lnTo>
                    <a:lnTo>
                      <a:pt x="26809" y="50393"/>
                    </a:lnTo>
                    <a:lnTo>
                      <a:pt x="27107" y="50467"/>
                    </a:lnTo>
                    <a:lnTo>
                      <a:pt x="27424" y="50505"/>
                    </a:lnTo>
                    <a:lnTo>
                      <a:pt x="27760" y="50542"/>
                    </a:lnTo>
                    <a:lnTo>
                      <a:pt x="28151" y="50561"/>
                    </a:lnTo>
                    <a:lnTo>
                      <a:pt x="27573" y="46944"/>
                    </a:lnTo>
                    <a:lnTo>
                      <a:pt x="26940" y="43197"/>
                    </a:lnTo>
                    <a:lnTo>
                      <a:pt x="26175" y="38815"/>
                    </a:lnTo>
                    <a:lnTo>
                      <a:pt x="25765" y="36541"/>
                    </a:lnTo>
                    <a:lnTo>
                      <a:pt x="25336" y="34285"/>
                    </a:lnTo>
                    <a:lnTo>
                      <a:pt x="24926" y="32141"/>
                    </a:lnTo>
                    <a:lnTo>
                      <a:pt x="24516" y="30146"/>
                    </a:lnTo>
                    <a:lnTo>
                      <a:pt x="24124" y="28357"/>
                    </a:lnTo>
                    <a:lnTo>
                      <a:pt x="23919" y="27574"/>
                    </a:lnTo>
                    <a:lnTo>
                      <a:pt x="23752" y="26846"/>
                    </a:lnTo>
                    <a:lnTo>
                      <a:pt x="23565" y="26231"/>
                    </a:lnTo>
                    <a:lnTo>
                      <a:pt x="23397" y="25691"/>
                    </a:lnTo>
                    <a:lnTo>
                      <a:pt x="23248" y="25262"/>
                    </a:lnTo>
                    <a:lnTo>
                      <a:pt x="23099" y="24926"/>
                    </a:lnTo>
                    <a:lnTo>
                      <a:pt x="22950" y="24665"/>
                    </a:lnTo>
                    <a:lnTo>
                      <a:pt x="22782" y="24348"/>
                    </a:lnTo>
                    <a:lnTo>
                      <a:pt x="22372" y="23696"/>
                    </a:lnTo>
                    <a:lnTo>
                      <a:pt x="21869" y="22987"/>
                    </a:lnTo>
                    <a:lnTo>
                      <a:pt x="21328" y="22223"/>
                    </a:lnTo>
                    <a:lnTo>
                      <a:pt x="20713" y="21440"/>
                    </a:lnTo>
                    <a:lnTo>
                      <a:pt x="20097" y="20638"/>
                    </a:lnTo>
                    <a:lnTo>
                      <a:pt x="18811" y="19072"/>
                    </a:lnTo>
                    <a:lnTo>
                      <a:pt x="17599" y="17618"/>
                    </a:lnTo>
                    <a:lnTo>
                      <a:pt x="16574" y="16444"/>
                    </a:lnTo>
                    <a:lnTo>
                      <a:pt x="15604" y="15344"/>
                    </a:lnTo>
                    <a:lnTo>
                      <a:pt x="16276" y="7905"/>
                    </a:lnTo>
                    <a:lnTo>
                      <a:pt x="15772" y="6656"/>
                    </a:lnTo>
                    <a:lnTo>
                      <a:pt x="27051" y="11223"/>
                    </a:lnTo>
                    <a:lnTo>
                      <a:pt x="30146" y="9042"/>
                    </a:lnTo>
                    <a:lnTo>
                      <a:pt x="28822" y="5220"/>
                    </a:lnTo>
                    <a:lnTo>
                      <a:pt x="27350" y="6358"/>
                    </a:lnTo>
                    <a:lnTo>
                      <a:pt x="15604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2675;p41">
                <a:extLst>
                  <a:ext uri="{FF2B5EF4-FFF2-40B4-BE49-F238E27FC236}">
                    <a16:creationId xmlns="" xmlns:a16="http://schemas.microsoft.com/office/drawing/2014/main" id="{A0D526C1-BBB1-A5A1-98D6-A147B0504996}"/>
                  </a:ext>
                </a:extLst>
              </p:cNvPr>
              <p:cNvSpPr/>
              <p:nvPr/>
            </p:nvSpPr>
            <p:spPr>
              <a:xfrm>
                <a:off x="2130000" y="3710425"/>
                <a:ext cx="185975" cy="386400"/>
              </a:xfrm>
              <a:custGeom>
                <a:avLst/>
                <a:gdLst/>
                <a:ahLst/>
                <a:cxnLst/>
                <a:rect l="l" t="t" r="r" b="b"/>
                <a:pathLst>
                  <a:path w="7439" h="15456" extrusionOk="0">
                    <a:moveTo>
                      <a:pt x="0" y="0"/>
                    </a:moveTo>
                    <a:lnTo>
                      <a:pt x="37" y="634"/>
                    </a:lnTo>
                    <a:lnTo>
                      <a:pt x="131" y="2331"/>
                    </a:lnTo>
                    <a:lnTo>
                      <a:pt x="205" y="3468"/>
                    </a:lnTo>
                    <a:lnTo>
                      <a:pt x="317" y="4736"/>
                    </a:lnTo>
                    <a:lnTo>
                      <a:pt x="448" y="6096"/>
                    </a:lnTo>
                    <a:lnTo>
                      <a:pt x="597" y="7495"/>
                    </a:lnTo>
                    <a:lnTo>
                      <a:pt x="764" y="8912"/>
                    </a:lnTo>
                    <a:lnTo>
                      <a:pt x="970" y="10291"/>
                    </a:lnTo>
                    <a:lnTo>
                      <a:pt x="1081" y="10962"/>
                    </a:lnTo>
                    <a:lnTo>
                      <a:pt x="1193" y="11596"/>
                    </a:lnTo>
                    <a:lnTo>
                      <a:pt x="1324" y="12211"/>
                    </a:lnTo>
                    <a:lnTo>
                      <a:pt x="1454" y="12789"/>
                    </a:lnTo>
                    <a:lnTo>
                      <a:pt x="1603" y="13311"/>
                    </a:lnTo>
                    <a:lnTo>
                      <a:pt x="1753" y="13796"/>
                    </a:lnTo>
                    <a:lnTo>
                      <a:pt x="1920" y="14225"/>
                    </a:lnTo>
                    <a:lnTo>
                      <a:pt x="2088" y="14598"/>
                    </a:lnTo>
                    <a:lnTo>
                      <a:pt x="2256" y="14915"/>
                    </a:lnTo>
                    <a:lnTo>
                      <a:pt x="2349" y="15045"/>
                    </a:lnTo>
                    <a:lnTo>
                      <a:pt x="2442" y="15157"/>
                    </a:lnTo>
                    <a:lnTo>
                      <a:pt x="2536" y="15250"/>
                    </a:lnTo>
                    <a:lnTo>
                      <a:pt x="2629" y="15325"/>
                    </a:lnTo>
                    <a:lnTo>
                      <a:pt x="2741" y="15381"/>
                    </a:lnTo>
                    <a:lnTo>
                      <a:pt x="2834" y="15418"/>
                    </a:lnTo>
                    <a:lnTo>
                      <a:pt x="3076" y="15455"/>
                    </a:lnTo>
                    <a:lnTo>
                      <a:pt x="3319" y="15455"/>
                    </a:lnTo>
                    <a:lnTo>
                      <a:pt x="3561" y="15437"/>
                    </a:lnTo>
                    <a:lnTo>
                      <a:pt x="3803" y="15381"/>
                    </a:lnTo>
                    <a:lnTo>
                      <a:pt x="4027" y="15325"/>
                    </a:lnTo>
                    <a:lnTo>
                      <a:pt x="4251" y="15250"/>
                    </a:lnTo>
                    <a:lnTo>
                      <a:pt x="4474" y="15138"/>
                    </a:lnTo>
                    <a:lnTo>
                      <a:pt x="4680" y="15027"/>
                    </a:lnTo>
                    <a:lnTo>
                      <a:pt x="4885" y="14896"/>
                    </a:lnTo>
                    <a:lnTo>
                      <a:pt x="5090" y="14766"/>
                    </a:lnTo>
                    <a:lnTo>
                      <a:pt x="5276" y="14616"/>
                    </a:lnTo>
                    <a:lnTo>
                      <a:pt x="5463" y="14449"/>
                    </a:lnTo>
                    <a:lnTo>
                      <a:pt x="5817" y="14113"/>
                    </a:lnTo>
                    <a:lnTo>
                      <a:pt x="6134" y="13759"/>
                    </a:lnTo>
                    <a:lnTo>
                      <a:pt x="6432" y="13405"/>
                    </a:lnTo>
                    <a:lnTo>
                      <a:pt x="6674" y="13050"/>
                    </a:lnTo>
                    <a:lnTo>
                      <a:pt x="6898" y="12715"/>
                    </a:lnTo>
                    <a:lnTo>
                      <a:pt x="7085" y="12417"/>
                    </a:lnTo>
                    <a:lnTo>
                      <a:pt x="7346" y="11969"/>
                    </a:lnTo>
                    <a:lnTo>
                      <a:pt x="7439" y="11801"/>
                    </a:lnTo>
                    <a:lnTo>
                      <a:pt x="4773" y="9434"/>
                    </a:lnTo>
                    <a:lnTo>
                      <a:pt x="4661" y="546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2676;p41">
                <a:extLst>
                  <a:ext uri="{FF2B5EF4-FFF2-40B4-BE49-F238E27FC236}">
                    <a16:creationId xmlns="" xmlns:a16="http://schemas.microsoft.com/office/drawing/2014/main" id="{5E6F882E-8FBC-C320-FA8B-296CD5F510CB}"/>
                  </a:ext>
                </a:extLst>
              </p:cNvPr>
              <p:cNvSpPr/>
              <p:nvPr/>
            </p:nvSpPr>
            <p:spPr>
              <a:xfrm>
                <a:off x="2200375" y="3822275"/>
                <a:ext cx="927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3711" h="7421" extrusionOk="0">
                    <a:moveTo>
                      <a:pt x="56" y="1"/>
                    </a:moveTo>
                    <a:lnTo>
                      <a:pt x="19" y="19"/>
                    </a:lnTo>
                    <a:lnTo>
                      <a:pt x="0" y="56"/>
                    </a:lnTo>
                    <a:lnTo>
                      <a:pt x="0" y="75"/>
                    </a:lnTo>
                    <a:lnTo>
                      <a:pt x="149" y="3617"/>
                    </a:lnTo>
                    <a:lnTo>
                      <a:pt x="168" y="3673"/>
                    </a:lnTo>
                    <a:lnTo>
                      <a:pt x="3561" y="7402"/>
                    </a:lnTo>
                    <a:lnTo>
                      <a:pt x="3598" y="7421"/>
                    </a:lnTo>
                    <a:lnTo>
                      <a:pt x="3654" y="7421"/>
                    </a:lnTo>
                    <a:lnTo>
                      <a:pt x="3692" y="7402"/>
                    </a:lnTo>
                    <a:lnTo>
                      <a:pt x="3710" y="7383"/>
                    </a:lnTo>
                    <a:lnTo>
                      <a:pt x="3710" y="7346"/>
                    </a:lnTo>
                    <a:lnTo>
                      <a:pt x="3710" y="7309"/>
                    </a:lnTo>
                    <a:lnTo>
                      <a:pt x="3692" y="7290"/>
                    </a:lnTo>
                    <a:lnTo>
                      <a:pt x="317" y="3580"/>
                    </a:lnTo>
                    <a:lnTo>
                      <a:pt x="168" y="75"/>
                    </a:lnTo>
                    <a:lnTo>
                      <a:pt x="149" y="38"/>
                    </a:lnTo>
                    <a:lnTo>
                      <a:pt x="149" y="19"/>
                    </a:lnTo>
                    <a:lnTo>
                      <a:pt x="112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2677;p41">
                <a:extLst>
                  <a:ext uri="{FF2B5EF4-FFF2-40B4-BE49-F238E27FC236}">
                    <a16:creationId xmlns="" xmlns:a16="http://schemas.microsoft.com/office/drawing/2014/main" id="{E8214E8D-4034-A14D-E427-F6467F8E114B}"/>
                  </a:ext>
                </a:extLst>
              </p:cNvPr>
              <p:cNvSpPr/>
              <p:nvPr/>
            </p:nvSpPr>
            <p:spPr>
              <a:xfrm>
                <a:off x="2500525" y="3748625"/>
                <a:ext cx="25650" cy="42450"/>
              </a:xfrm>
              <a:custGeom>
                <a:avLst/>
                <a:gdLst/>
                <a:ahLst/>
                <a:cxnLst/>
                <a:rect l="l" t="t" r="r" b="b"/>
                <a:pathLst>
                  <a:path w="1026" h="1698" extrusionOk="0">
                    <a:moveTo>
                      <a:pt x="38" y="1"/>
                    </a:moveTo>
                    <a:lnTo>
                      <a:pt x="19" y="38"/>
                    </a:lnTo>
                    <a:lnTo>
                      <a:pt x="0" y="57"/>
                    </a:lnTo>
                    <a:lnTo>
                      <a:pt x="0" y="94"/>
                    </a:lnTo>
                    <a:lnTo>
                      <a:pt x="0" y="113"/>
                    </a:lnTo>
                    <a:lnTo>
                      <a:pt x="877" y="1660"/>
                    </a:lnTo>
                    <a:lnTo>
                      <a:pt x="914" y="1697"/>
                    </a:lnTo>
                    <a:lnTo>
                      <a:pt x="989" y="1697"/>
                    </a:lnTo>
                    <a:lnTo>
                      <a:pt x="1026" y="1660"/>
                    </a:lnTo>
                    <a:lnTo>
                      <a:pt x="1026" y="1641"/>
                    </a:lnTo>
                    <a:lnTo>
                      <a:pt x="1026" y="1604"/>
                    </a:lnTo>
                    <a:lnTo>
                      <a:pt x="1026" y="1586"/>
                    </a:lnTo>
                    <a:lnTo>
                      <a:pt x="150" y="38"/>
                    </a:lnTo>
                    <a:lnTo>
                      <a:pt x="131" y="20"/>
                    </a:lnTo>
                    <a:lnTo>
                      <a:pt x="94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2678;p41">
                <a:extLst>
                  <a:ext uri="{FF2B5EF4-FFF2-40B4-BE49-F238E27FC236}">
                    <a16:creationId xmlns="" xmlns:a16="http://schemas.microsoft.com/office/drawing/2014/main" id="{2B94E764-044B-6889-F651-6372F56E9929}"/>
                  </a:ext>
                </a:extLst>
              </p:cNvPr>
              <p:cNvSpPr/>
              <p:nvPr/>
            </p:nvSpPr>
            <p:spPr>
              <a:xfrm>
                <a:off x="2829575" y="3723925"/>
                <a:ext cx="109100" cy="134725"/>
              </a:xfrm>
              <a:custGeom>
                <a:avLst/>
                <a:gdLst/>
                <a:ahLst/>
                <a:cxnLst/>
                <a:rect l="l" t="t" r="r" b="b"/>
                <a:pathLst>
                  <a:path w="4364" h="5389" extrusionOk="0">
                    <a:moveTo>
                      <a:pt x="1958" y="1"/>
                    </a:moveTo>
                    <a:lnTo>
                      <a:pt x="1" y="1343"/>
                    </a:lnTo>
                    <a:lnTo>
                      <a:pt x="1324" y="3357"/>
                    </a:lnTo>
                    <a:lnTo>
                      <a:pt x="2219" y="4736"/>
                    </a:lnTo>
                    <a:lnTo>
                      <a:pt x="2648" y="5389"/>
                    </a:lnTo>
                    <a:lnTo>
                      <a:pt x="2722" y="5351"/>
                    </a:lnTo>
                    <a:lnTo>
                      <a:pt x="2909" y="5184"/>
                    </a:lnTo>
                    <a:lnTo>
                      <a:pt x="3505" y="4643"/>
                    </a:lnTo>
                    <a:lnTo>
                      <a:pt x="4363" y="3860"/>
                    </a:lnTo>
                    <a:lnTo>
                      <a:pt x="195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2679;p41">
                <a:extLst>
                  <a:ext uri="{FF2B5EF4-FFF2-40B4-BE49-F238E27FC236}">
                    <a16:creationId xmlns="" xmlns:a16="http://schemas.microsoft.com/office/drawing/2014/main" id="{B3AABFE8-B52B-E42F-1F8F-D778A4E5B438}"/>
                  </a:ext>
                </a:extLst>
              </p:cNvPr>
              <p:cNvSpPr/>
              <p:nvPr/>
            </p:nvSpPr>
            <p:spPr>
              <a:xfrm>
                <a:off x="2827250" y="3722075"/>
                <a:ext cx="113275" cy="138900"/>
              </a:xfrm>
              <a:custGeom>
                <a:avLst/>
                <a:gdLst/>
                <a:ahLst/>
                <a:cxnLst/>
                <a:rect l="l" t="t" r="r" b="b"/>
                <a:pathLst>
                  <a:path w="4531" h="5556" extrusionOk="0">
                    <a:moveTo>
                      <a:pt x="2032" y="187"/>
                    </a:moveTo>
                    <a:lnTo>
                      <a:pt x="4344" y="3915"/>
                    </a:lnTo>
                    <a:lnTo>
                      <a:pt x="3431" y="4754"/>
                    </a:lnTo>
                    <a:lnTo>
                      <a:pt x="2760" y="5351"/>
                    </a:lnTo>
                    <a:lnTo>
                      <a:pt x="2126" y="4381"/>
                    </a:lnTo>
                    <a:lnTo>
                      <a:pt x="205" y="1436"/>
                    </a:lnTo>
                    <a:lnTo>
                      <a:pt x="2032" y="187"/>
                    </a:lnTo>
                    <a:close/>
                    <a:moveTo>
                      <a:pt x="2051" y="0"/>
                    </a:moveTo>
                    <a:lnTo>
                      <a:pt x="2014" y="19"/>
                    </a:lnTo>
                    <a:lnTo>
                      <a:pt x="38" y="1343"/>
                    </a:lnTo>
                    <a:lnTo>
                      <a:pt x="19" y="1361"/>
                    </a:lnTo>
                    <a:lnTo>
                      <a:pt x="0" y="1398"/>
                    </a:lnTo>
                    <a:lnTo>
                      <a:pt x="0" y="1436"/>
                    </a:lnTo>
                    <a:lnTo>
                      <a:pt x="19" y="1454"/>
                    </a:lnTo>
                    <a:lnTo>
                      <a:pt x="1697" y="4009"/>
                    </a:lnTo>
                    <a:lnTo>
                      <a:pt x="2368" y="5034"/>
                    </a:lnTo>
                    <a:lnTo>
                      <a:pt x="2666" y="5500"/>
                    </a:lnTo>
                    <a:lnTo>
                      <a:pt x="2666" y="5519"/>
                    </a:lnTo>
                    <a:lnTo>
                      <a:pt x="2704" y="5556"/>
                    </a:lnTo>
                    <a:lnTo>
                      <a:pt x="2722" y="5556"/>
                    </a:lnTo>
                    <a:lnTo>
                      <a:pt x="2760" y="5537"/>
                    </a:lnTo>
                    <a:lnTo>
                      <a:pt x="2815" y="5500"/>
                    </a:lnTo>
                    <a:lnTo>
                      <a:pt x="3076" y="5295"/>
                    </a:lnTo>
                    <a:lnTo>
                      <a:pt x="3598" y="4829"/>
                    </a:lnTo>
                    <a:lnTo>
                      <a:pt x="4512" y="3990"/>
                    </a:lnTo>
                    <a:lnTo>
                      <a:pt x="4531" y="3934"/>
                    </a:lnTo>
                    <a:lnTo>
                      <a:pt x="4531" y="3878"/>
                    </a:lnTo>
                    <a:lnTo>
                      <a:pt x="2126" y="38"/>
                    </a:lnTo>
                    <a:lnTo>
                      <a:pt x="2107" y="19"/>
                    </a:lnTo>
                    <a:lnTo>
                      <a:pt x="2070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2680;p41">
                <a:extLst>
                  <a:ext uri="{FF2B5EF4-FFF2-40B4-BE49-F238E27FC236}">
                    <a16:creationId xmlns="" xmlns:a16="http://schemas.microsoft.com/office/drawing/2014/main" id="{E343384E-1A0D-18F2-9FE5-9A98C9192307}"/>
                  </a:ext>
                </a:extLst>
              </p:cNvPr>
              <p:cNvSpPr/>
              <p:nvPr/>
            </p:nvSpPr>
            <p:spPr>
              <a:xfrm>
                <a:off x="2903675" y="3811100"/>
                <a:ext cx="21950" cy="21925"/>
              </a:xfrm>
              <a:custGeom>
                <a:avLst/>
                <a:gdLst/>
                <a:ahLst/>
                <a:cxnLst/>
                <a:rect l="l" t="t" r="r" b="b"/>
                <a:pathLst>
                  <a:path w="878" h="877" extrusionOk="0">
                    <a:moveTo>
                      <a:pt x="411" y="0"/>
                    </a:moveTo>
                    <a:lnTo>
                      <a:pt x="318" y="19"/>
                    </a:lnTo>
                    <a:lnTo>
                      <a:pt x="243" y="37"/>
                    </a:lnTo>
                    <a:lnTo>
                      <a:pt x="169" y="93"/>
                    </a:lnTo>
                    <a:lnTo>
                      <a:pt x="94" y="149"/>
                    </a:lnTo>
                    <a:lnTo>
                      <a:pt x="57" y="205"/>
                    </a:lnTo>
                    <a:lnTo>
                      <a:pt x="19" y="298"/>
                    </a:lnTo>
                    <a:lnTo>
                      <a:pt x="1" y="373"/>
                    </a:lnTo>
                    <a:lnTo>
                      <a:pt x="1" y="466"/>
                    </a:lnTo>
                    <a:lnTo>
                      <a:pt x="19" y="541"/>
                    </a:lnTo>
                    <a:lnTo>
                      <a:pt x="38" y="634"/>
                    </a:lnTo>
                    <a:lnTo>
                      <a:pt x="94" y="709"/>
                    </a:lnTo>
                    <a:lnTo>
                      <a:pt x="150" y="764"/>
                    </a:lnTo>
                    <a:lnTo>
                      <a:pt x="206" y="802"/>
                    </a:lnTo>
                    <a:lnTo>
                      <a:pt x="299" y="839"/>
                    </a:lnTo>
                    <a:lnTo>
                      <a:pt x="374" y="858"/>
                    </a:lnTo>
                    <a:lnTo>
                      <a:pt x="467" y="876"/>
                    </a:lnTo>
                    <a:lnTo>
                      <a:pt x="541" y="858"/>
                    </a:lnTo>
                    <a:lnTo>
                      <a:pt x="635" y="820"/>
                    </a:lnTo>
                    <a:lnTo>
                      <a:pt x="709" y="783"/>
                    </a:lnTo>
                    <a:lnTo>
                      <a:pt x="765" y="727"/>
                    </a:lnTo>
                    <a:lnTo>
                      <a:pt x="802" y="653"/>
                    </a:lnTo>
                    <a:lnTo>
                      <a:pt x="840" y="578"/>
                    </a:lnTo>
                    <a:lnTo>
                      <a:pt x="858" y="485"/>
                    </a:lnTo>
                    <a:lnTo>
                      <a:pt x="877" y="410"/>
                    </a:lnTo>
                    <a:lnTo>
                      <a:pt x="858" y="317"/>
                    </a:lnTo>
                    <a:lnTo>
                      <a:pt x="821" y="242"/>
                    </a:lnTo>
                    <a:lnTo>
                      <a:pt x="784" y="168"/>
                    </a:lnTo>
                    <a:lnTo>
                      <a:pt x="728" y="93"/>
                    </a:lnTo>
                    <a:lnTo>
                      <a:pt x="653" y="56"/>
                    </a:lnTo>
                    <a:lnTo>
                      <a:pt x="579" y="19"/>
                    </a:lnTo>
                    <a:lnTo>
                      <a:pt x="486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2681;p41">
                <a:extLst>
                  <a:ext uri="{FF2B5EF4-FFF2-40B4-BE49-F238E27FC236}">
                    <a16:creationId xmlns="" xmlns:a16="http://schemas.microsoft.com/office/drawing/2014/main" id="{5A42A110-09AE-6F57-1387-A742C09587B4}"/>
                  </a:ext>
                </a:extLst>
              </p:cNvPr>
              <p:cNvSpPr/>
              <p:nvPr/>
            </p:nvSpPr>
            <p:spPr>
              <a:xfrm>
                <a:off x="2334125" y="4052525"/>
                <a:ext cx="19150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766" h="243" extrusionOk="0">
                    <a:moveTo>
                      <a:pt x="672" y="0"/>
                    </a:moveTo>
                    <a:lnTo>
                      <a:pt x="57" y="93"/>
                    </a:lnTo>
                    <a:lnTo>
                      <a:pt x="38" y="93"/>
                    </a:lnTo>
                    <a:lnTo>
                      <a:pt x="19" y="112"/>
                    </a:lnTo>
                    <a:lnTo>
                      <a:pt x="1" y="149"/>
                    </a:lnTo>
                    <a:lnTo>
                      <a:pt x="1" y="187"/>
                    </a:lnTo>
                    <a:lnTo>
                      <a:pt x="19" y="224"/>
                    </a:lnTo>
                    <a:lnTo>
                      <a:pt x="75" y="243"/>
                    </a:lnTo>
                    <a:lnTo>
                      <a:pt x="94" y="243"/>
                    </a:lnTo>
                    <a:lnTo>
                      <a:pt x="691" y="149"/>
                    </a:lnTo>
                    <a:lnTo>
                      <a:pt x="728" y="131"/>
                    </a:lnTo>
                    <a:lnTo>
                      <a:pt x="747" y="112"/>
                    </a:lnTo>
                    <a:lnTo>
                      <a:pt x="765" y="93"/>
                    </a:lnTo>
                    <a:lnTo>
                      <a:pt x="765" y="56"/>
                    </a:lnTo>
                    <a:lnTo>
                      <a:pt x="747" y="19"/>
                    </a:lnTo>
                    <a:lnTo>
                      <a:pt x="728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2682;p41">
                <a:extLst>
                  <a:ext uri="{FF2B5EF4-FFF2-40B4-BE49-F238E27FC236}">
                    <a16:creationId xmlns="" xmlns:a16="http://schemas.microsoft.com/office/drawing/2014/main" id="{88B644A0-D1DD-464F-6431-49E075607C66}"/>
                  </a:ext>
                </a:extLst>
              </p:cNvPr>
              <p:cNvSpPr/>
              <p:nvPr/>
            </p:nvSpPr>
            <p:spPr>
              <a:xfrm>
                <a:off x="2364900" y="4017575"/>
                <a:ext cx="127725" cy="35900"/>
              </a:xfrm>
              <a:custGeom>
                <a:avLst/>
                <a:gdLst/>
                <a:ahLst/>
                <a:cxnLst/>
                <a:rect l="l" t="t" r="r" b="b"/>
                <a:pathLst>
                  <a:path w="5109" h="1436" extrusionOk="0">
                    <a:moveTo>
                      <a:pt x="5034" y="0"/>
                    </a:moveTo>
                    <a:lnTo>
                      <a:pt x="4997" y="19"/>
                    </a:lnTo>
                    <a:lnTo>
                      <a:pt x="4046" y="298"/>
                    </a:lnTo>
                    <a:lnTo>
                      <a:pt x="2890" y="634"/>
                    </a:lnTo>
                    <a:lnTo>
                      <a:pt x="2256" y="802"/>
                    </a:lnTo>
                    <a:lnTo>
                      <a:pt x="1566" y="969"/>
                    </a:lnTo>
                    <a:lnTo>
                      <a:pt x="839" y="1119"/>
                    </a:lnTo>
                    <a:lnTo>
                      <a:pt x="75" y="1268"/>
                    </a:lnTo>
                    <a:lnTo>
                      <a:pt x="38" y="1286"/>
                    </a:lnTo>
                    <a:lnTo>
                      <a:pt x="19" y="1305"/>
                    </a:lnTo>
                    <a:lnTo>
                      <a:pt x="0" y="1342"/>
                    </a:lnTo>
                    <a:lnTo>
                      <a:pt x="0" y="1361"/>
                    </a:lnTo>
                    <a:lnTo>
                      <a:pt x="38" y="1417"/>
                    </a:lnTo>
                    <a:lnTo>
                      <a:pt x="93" y="1436"/>
                    </a:lnTo>
                    <a:lnTo>
                      <a:pt x="112" y="1436"/>
                    </a:lnTo>
                    <a:lnTo>
                      <a:pt x="877" y="1286"/>
                    </a:lnTo>
                    <a:lnTo>
                      <a:pt x="1604" y="1119"/>
                    </a:lnTo>
                    <a:lnTo>
                      <a:pt x="2293" y="951"/>
                    </a:lnTo>
                    <a:lnTo>
                      <a:pt x="2946" y="783"/>
                    </a:lnTo>
                    <a:lnTo>
                      <a:pt x="4102" y="466"/>
                    </a:lnTo>
                    <a:lnTo>
                      <a:pt x="5053" y="168"/>
                    </a:lnTo>
                    <a:lnTo>
                      <a:pt x="5071" y="149"/>
                    </a:lnTo>
                    <a:lnTo>
                      <a:pt x="5090" y="131"/>
                    </a:lnTo>
                    <a:lnTo>
                      <a:pt x="5109" y="93"/>
                    </a:lnTo>
                    <a:lnTo>
                      <a:pt x="5090" y="56"/>
                    </a:lnTo>
                    <a:lnTo>
                      <a:pt x="5071" y="37"/>
                    </a:lnTo>
                    <a:lnTo>
                      <a:pt x="5053" y="19"/>
                    </a:lnTo>
                    <a:lnTo>
                      <a:pt x="5034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2683;p41">
                <a:extLst>
                  <a:ext uri="{FF2B5EF4-FFF2-40B4-BE49-F238E27FC236}">
                    <a16:creationId xmlns="" xmlns:a16="http://schemas.microsoft.com/office/drawing/2014/main" id="{6BB55B78-B6B9-05BF-F9DD-89D2917C2C94}"/>
                  </a:ext>
                </a:extLst>
              </p:cNvPr>
              <p:cNvSpPr/>
              <p:nvPr/>
            </p:nvSpPr>
            <p:spPr>
              <a:xfrm>
                <a:off x="2502850" y="4007300"/>
                <a:ext cx="19600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784" h="393" extrusionOk="0">
                    <a:moveTo>
                      <a:pt x="672" y="1"/>
                    </a:moveTo>
                    <a:lnTo>
                      <a:pt x="38" y="225"/>
                    </a:lnTo>
                    <a:lnTo>
                      <a:pt x="19" y="243"/>
                    </a:lnTo>
                    <a:lnTo>
                      <a:pt x="1" y="262"/>
                    </a:lnTo>
                    <a:lnTo>
                      <a:pt x="1" y="299"/>
                    </a:lnTo>
                    <a:lnTo>
                      <a:pt x="1" y="336"/>
                    </a:lnTo>
                    <a:lnTo>
                      <a:pt x="19" y="374"/>
                    </a:lnTo>
                    <a:lnTo>
                      <a:pt x="75" y="392"/>
                    </a:lnTo>
                    <a:lnTo>
                      <a:pt x="94" y="374"/>
                    </a:lnTo>
                    <a:lnTo>
                      <a:pt x="728" y="150"/>
                    </a:lnTo>
                    <a:lnTo>
                      <a:pt x="746" y="131"/>
                    </a:lnTo>
                    <a:lnTo>
                      <a:pt x="765" y="113"/>
                    </a:lnTo>
                    <a:lnTo>
                      <a:pt x="784" y="75"/>
                    </a:lnTo>
                    <a:lnTo>
                      <a:pt x="765" y="38"/>
                    </a:lnTo>
                    <a:lnTo>
                      <a:pt x="746" y="20"/>
                    </a:lnTo>
                    <a:lnTo>
                      <a:pt x="728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2684;p41">
                <a:extLst>
                  <a:ext uri="{FF2B5EF4-FFF2-40B4-BE49-F238E27FC236}">
                    <a16:creationId xmlns="" xmlns:a16="http://schemas.microsoft.com/office/drawing/2014/main" id="{FE6303B4-6BBE-C9DA-80F4-D8DFEDB81B22}"/>
                  </a:ext>
                </a:extLst>
              </p:cNvPr>
              <p:cNvSpPr/>
              <p:nvPr/>
            </p:nvSpPr>
            <p:spPr>
              <a:xfrm>
                <a:off x="2334600" y="4084225"/>
                <a:ext cx="20525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821" h="243" extrusionOk="0">
                    <a:moveTo>
                      <a:pt x="728" y="0"/>
                    </a:moveTo>
                    <a:lnTo>
                      <a:pt x="597" y="19"/>
                    </a:lnTo>
                    <a:lnTo>
                      <a:pt x="75" y="75"/>
                    </a:lnTo>
                    <a:lnTo>
                      <a:pt x="38" y="93"/>
                    </a:lnTo>
                    <a:lnTo>
                      <a:pt x="19" y="112"/>
                    </a:lnTo>
                    <a:lnTo>
                      <a:pt x="0" y="131"/>
                    </a:lnTo>
                    <a:lnTo>
                      <a:pt x="0" y="168"/>
                    </a:lnTo>
                    <a:lnTo>
                      <a:pt x="19" y="224"/>
                    </a:lnTo>
                    <a:lnTo>
                      <a:pt x="75" y="242"/>
                    </a:lnTo>
                    <a:lnTo>
                      <a:pt x="94" y="242"/>
                    </a:lnTo>
                    <a:lnTo>
                      <a:pt x="616" y="186"/>
                    </a:lnTo>
                    <a:lnTo>
                      <a:pt x="746" y="168"/>
                    </a:lnTo>
                    <a:lnTo>
                      <a:pt x="765" y="149"/>
                    </a:lnTo>
                    <a:lnTo>
                      <a:pt x="802" y="131"/>
                    </a:lnTo>
                    <a:lnTo>
                      <a:pt x="802" y="112"/>
                    </a:lnTo>
                    <a:lnTo>
                      <a:pt x="821" y="75"/>
                    </a:lnTo>
                    <a:lnTo>
                      <a:pt x="802" y="37"/>
                    </a:lnTo>
                    <a:lnTo>
                      <a:pt x="783" y="19"/>
                    </a:lnTo>
                    <a:lnTo>
                      <a:pt x="746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2685;p41">
                <a:extLst>
                  <a:ext uri="{FF2B5EF4-FFF2-40B4-BE49-F238E27FC236}">
                    <a16:creationId xmlns="" xmlns:a16="http://schemas.microsoft.com/office/drawing/2014/main" id="{821BAE54-326E-A1B5-C2FE-18DFE093B858}"/>
                  </a:ext>
                </a:extLst>
              </p:cNvPr>
              <p:cNvSpPr/>
              <p:nvPr/>
            </p:nvSpPr>
            <p:spPr>
              <a:xfrm>
                <a:off x="2366750" y="4052050"/>
                <a:ext cx="135200" cy="34050"/>
              </a:xfrm>
              <a:custGeom>
                <a:avLst/>
                <a:gdLst/>
                <a:ahLst/>
                <a:cxnLst/>
                <a:rect l="l" t="t" r="r" b="b"/>
                <a:pathLst>
                  <a:path w="5408" h="1362" extrusionOk="0">
                    <a:moveTo>
                      <a:pt x="5296" y="1"/>
                    </a:moveTo>
                    <a:lnTo>
                      <a:pt x="4736" y="187"/>
                    </a:lnTo>
                    <a:lnTo>
                      <a:pt x="4158" y="373"/>
                    </a:lnTo>
                    <a:lnTo>
                      <a:pt x="3543" y="523"/>
                    </a:lnTo>
                    <a:lnTo>
                      <a:pt x="2891" y="690"/>
                    </a:lnTo>
                    <a:lnTo>
                      <a:pt x="2219" y="821"/>
                    </a:lnTo>
                    <a:lnTo>
                      <a:pt x="1530" y="970"/>
                    </a:lnTo>
                    <a:lnTo>
                      <a:pt x="803" y="1082"/>
                    </a:lnTo>
                    <a:lnTo>
                      <a:pt x="57" y="1194"/>
                    </a:lnTo>
                    <a:lnTo>
                      <a:pt x="38" y="1212"/>
                    </a:lnTo>
                    <a:lnTo>
                      <a:pt x="19" y="1231"/>
                    </a:lnTo>
                    <a:lnTo>
                      <a:pt x="1" y="1268"/>
                    </a:lnTo>
                    <a:lnTo>
                      <a:pt x="1" y="1287"/>
                    </a:lnTo>
                    <a:lnTo>
                      <a:pt x="19" y="1343"/>
                    </a:lnTo>
                    <a:lnTo>
                      <a:pt x="75" y="1362"/>
                    </a:lnTo>
                    <a:lnTo>
                      <a:pt x="94" y="1362"/>
                    </a:lnTo>
                    <a:lnTo>
                      <a:pt x="840" y="1250"/>
                    </a:lnTo>
                    <a:lnTo>
                      <a:pt x="1567" y="1119"/>
                    </a:lnTo>
                    <a:lnTo>
                      <a:pt x="2257" y="989"/>
                    </a:lnTo>
                    <a:lnTo>
                      <a:pt x="2928" y="840"/>
                    </a:lnTo>
                    <a:lnTo>
                      <a:pt x="3580" y="690"/>
                    </a:lnTo>
                    <a:lnTo>
                      <a:pt x="4196" y="523"/>
                    </a:lnTo>
                    <a:lnTo>
                      <a:pt x="4792" y="355"/>
                    </a:lnTo>
                    <a:lnTo>
                      <a:pt x="5351" y="168"/>
                    </a:lnTo>
                    <a:lnTo>
                      <a:pt x="5389" y="150"/>
                    </a:lnTo>
                    <a:lnTo>
                      <a:pt x="5407" y="112"/>
                    </a:lnTo>
                    <a:lnTo>
                      <a:pt x="5407" y="94"/>
                    </a:lnTo>
                    <a:lnTo>
                      <a:pt x="5407" y="57"/>
                    </a:lnTo>
                    <a:lnTo>
                      <a:pt x="5389" y="38"/>
                    </a:lnTo>
                    <a:lnTo>
                      <a:pt x="5370" y="19"/>
                    </a:lnTo>
                    <a:lnTo>
                      <a:pt x="5333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2686;p41">
                <a:extLst>
                  <a:ext uri="{FF2B5EF4-FFF2-40B4-BE49-F238E27FC236}">
                    <a16:creationId xmlns="" xmlns:a16="http://schemas.microsoft.com/office/drawing/2014/main" id="{E8F6EB78-1E3D-B707-705F-856A50295A9F}"/>
                  </a:ext>
                </a:extLst>
              </p:cNvPr>
              <p:cNvSpPr/>
              <p:nvPr/>
            </p:nvSpPr>
            <p:spPr>
              <a:xfrm>
                <a:off x="2513575" y="4033875"/>
                <a:ext cx="31725" cy="16800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672" extrusionOk="0">
                    <a:moveTo>
                      <a:pt x="1138" y="1"/>
                    </a:moveTo>
                    <a:lnTo>
                      <a:pt x="1082" y="38"/>
                    </a:lnTo>
                    <a:lnTo>
                      <a:pt x="877" y="150"/>
                    </a:lnTo>
                    <a:lnTo>
                      <a:pt x="541" y="317"/>
                    </a:lnTo>
                    <a:lnTo>
                      <a:pt x="38" y="523"/>
                    </a:lnTo>
                    <a:lnTo>
                      <a:pt x="19" y="541"/>
                    </a:lnTo>
                    <a:lnTo>
                      <a:pt x="0" y="560"/>
                    </a:lnTo>
                    <a:lnTo>
                      <a:pt x="0" y="597"/>
                    </a:lnTo>
                    <a:lnTo>
                      <a:pt x="0" y="634"/>
                    </a:lnTo>
                    <a:lnTo>
                      <a:pt x="38" y="672"/>
                    </a:lnTo>
                    <a:lnTo>
                      <a:pt x="112" y="672"/>
                    </a:lnTo>
                    <a:lnTo>
                      <a:pt x="616" y="467"/>
                    </a:lnTo>
                    <a:lnTo>
                      <a:pt x="951" y="299"/>
                    </a:lnTo>
                    <a:lnTo>
                      <a:pt x="1156" y="187"/>
                    </a:lnTo>
                    <a:lnTo>
                      <a:pt x="1231" y="150"/>
                    </a:lnTo>
                    <a:lnTo>
                      <a:pt x="1250" y="112"/>
                    </a:lnTo>
                    <a:lnTo>
                      <a:pt x="1268" y="94"/>
                    </a:lnTo>
                    <a:lnTo>
                      <a:pt x="1268" y="56"/>
                    </a:lnTo>
                    <a:lnTo>
                      <a:pt x="1250" y="38"/>
                    </a:lnTo>
                    <a:lnTo>
                      <a:pt x="1231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2687;p41">
                <a:extLst>
                  <a:ext uri="{FF2B5EF4-FFF2-40B4-BE49-F238E27FC236}">
                    <a16:creationId xmlns="" xmlns:a16="http://schemas.microsoft.com/office/drawing/2014/main" id="{F5D8DE56-712D-0704-91CE-B6284E13FE01}"/>
                  </a:ext>
                </a:extLst>
              </p:cNvPr>
              <p:cNvSpPr/>
              <p:nvPr/>
            </p:nvSpPr>
            <p:spPr>
              <a:xfrm>
                <a:off x="2389125" y="4021300"/>
                <a:ext cx="87650" cy="62475"/>
              </a:xfrm>
              <a:custGeom>
                <a:avLst/>
                <a:gdLst/>
                <a:ahLst/>
                <a:cxnLst/>
                <a:rect l="l" t="t" r="r" b="b"/>
                <a:pathLst>
                  <a:path w="3506" h="2499" extrusionOk="0">
                    <a:moveTo>
                      <a:pt x="3058" y="0"/>
                    </a:moveTo>
                    <a:lnTo>
                      <a:pt x="75" y="597"/>
                    </a:lnTo>
                    <a:lnTo>
                      <a:pt x="38" y="615"/>
                    </a:lnTo>
                    <a:lnTo>
                      <a:pt x="19" y="634"/>
                    </a:lnTo>
                    <a:lnTo>
                      <a:pt x="1" y="671"/>
                    </a:lnTo>
                    <a:lnTo>
                      <a:pt x="1" y="709"/>
                    </a:lnTo>
                    <a:lnTo>
                      <a:pt x="355" y="2424"/>
                    </a:lnTo>
                    <a:lnTo>
                      <a:pt x="374" y="2461"/>
                    </a:lnTo>
                    <a:lnTo>
                      <a:pt x="392" y="2480"/>
                    </a:lnTo>
                    <a:lnTo>
                      <a:pt x="430" y="2498"/>
                    </a:lnTo>
                    <a:lnTo>
                      <a:pt x="448" y="2498"/>
                    </a:lnTo>
                    <a:lnTo>
                      <a:pt x="3450" y="1902"/>
                    </a:lnTo>
                    <a:lnTo>
                      <a:pt x="3468" y="1883"/>
                    </a:lnTo>
                    <a:lnTo>
                      <a:pt x="3506" y="1864"/>
                    </a:lnTo>
                    <a:lnTo>
                      <a:pt x="3506" y="1827"/>
                    </a:lnTo>
                    <a:lnTo>
                      <a:pt x="3506" y="1790"/>
                    </a:lnTo>
                    <a:lnTo>
                      <a:pt x="3170" y="75"/>
                    </a:lnTo>
                    <a:lnTo>
                      <a:pt x="3151" y="37"/>
                    </a:lnTo>
                    <a:lnTo>
                      <a:pt x="3133" y="19"/>
                    </a:lnTo>
                    <a:lnTo>
                      <a:pt x="309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2688;p41">
                <a:extLst>
                  <a:ext uri="{FF2B5EF4-FFF2-40B4-BE49-F238E27FC236}">
                    <a16:creationId xmlns="" xmlns:a16="http://schemas.microsoft.com/office/drawing/2014/main" id="{0D7FCD51-21C6-3044-37C1-314691C51CE3}"/>
                  </a:ext>
                </a:extLst>
              </p:cNvPr>
              <p:cNvSpPr/>
              <p:nvPr/>
            </p:nvSpPr>
            <p:spPr>
              <a:xfrm>
                <a:off x="2364425" y="4044125"/>
                <a:ext cx="6550" cy="47575"/>
              </a:xfrm>
              <a:custGeom>
                <a:avLst/>
                <a:gdLst/>
                <a:ahLst/>
                <a:cxnLst/>
                <a:rect l="l" t="t" r="r" b="b"/>
                <a:pathLst>
                  <a:path w="262" h="1903" extrusionOk="0">
                    <a:moveTo>
                      <a:pt x="75" y="1"/>
                    </a:moveTo>
                    <a:lnTo>
                      <a:pt x="38" y="19"/>
                    </a:lnTo>
                    <a:lnTo>
                      <a:pt x="19" y="38"/>
                    </a:lnTo>
                    <a:lnTo>
                      <a:pt x="1" y="57"/>
                    </a:lnTo>
                    <a:lnTo>
                      <a:pt x="1" y="94"/>
                    </a:lnTo>
                    <a:lnTo>
                      <a:pt x="94" y="1828"/>
                    </a:lnTo>
                    <a:lnTo>
                      <a:pt x="112" y="1865"/>
                    </a:lnTo>
                    <a:lnTo>
                      <a:pt x="131" y="1884"/>
                    </a:lnTo>
                    <a:lnTo>
                      <a:pt x="150" y="1902"/>
                    </a:lnTo>
                    <a:lnTo>
                      <a:pt x="224" y="1902"/>
                    </a:lnTo>
                    <a:lnTo>
                      <a:pt x="243" y="1884"/>
                    </a:lnTo>
                    <a:lnTo>
                      <a:pt x="262" y="1846"/>
                    </a:lnTo>
                    <a:lnTo>
                      <a:pt x="262" y="1809"/>
                    </a:lnTo>
                    <a:lnTo>
                      <a:pt x="168" y="75"/>
                    </a:lnTo>
                    <a:lnTo>
                      <a:pt x="150" y="57"/>
                    </a:lnTo>
                    <a:lnTo>
                      <a:pt x="131" y="19"/>
                    </a:lnTo>
                    <a:lnTo>
                      <a:pt x="112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2689;p41">
                <a:extLst>
                  <a:ext uri="{FF2B5EF4-FFF2-40B4-BE49-F238E27FC236}">
                    <a16:creationId xmlns="" xmlns:a16="http://schemas.microsoft.com/office/drawing/2014/main" id="{72256BA1-1601-4279-BB7C-4B6687193D81}"/>
                  </a:ext>
                </a:extLst>
              </p:cNvPr>
              <p:cNvSpPr/>
              <p:nvPr/>
            </p:nvSpPr>
            <p:spPr>
              <a:xfrm>
                <a:off x="2349525" y="4045050"/>
                <a:ext cx="6550" cy="47575"/>
              </a:xfrm>
              <a:custGeom>
                <a:avLst/>
                <a:gdLst/>
                <a:ahLst/>
                <a:cxnLst/>
                <a:rect l="l" t="t" r="r" b="b"/>
                <a:pathLst>
                  <a:path w="262" h="1903" extrusionOk="0">
                    <a:moveTo>
                      <a:pt x="37" y="1"/>
                    </a:moveTo>
                    <a:lnTo>
                      <a:pt x="19" y="20"/>
                    </a:lnTo>
                    <a:lnTo>
                      <a:pt x="0" y="57"/>
                    </a:lnTo>
                    <a:lnTo>
                      <a:pt x="0" y="76"/>
                    </a:lnTo>
                    <a:lnTo>
                      <a:pt x="93" y="1828"/>
                    </a:lnTo>
                    <a:lnTo>
                      <a:pt x="93" y="1847"/>
                    </a:lnTo>
                    <a:lnTo>
                      <a:pt x="112" y="1884"/>
                    </a:lnTo>
                    <a:lnTo>
                      <a:pt x="149" y="1884"/>
                    </a:lnTo>
                    <a:lnTo>
                      <a:pt x="168" y="1903"/>
                    </a:lnTo>
                    <a:lnTo>
                      <a:pt x="186" y="1903"/>
                    </a:lnTo>
                    <a:lnTo>
                      <a:pt x="205" y="1884"/>
                    </a:lnTo>
                    <a:lnTo>
                      <a:pt x="242" y="1865"/>
                    </a:lnTo>
                    <a:lnTo>
                      <a:pt x="242" y="1847"/>
                    </a:lnTo>
                    <a:lnTo>
                      <a:pt x="261" y="1809"/>
                    </a:lnTo>
                    <a:lnTo>
                      <a:pt x="149" y="76"/>
                    </a:lnTo>
                    <a:lnTo>
                      <a:pt x="149" y="38"/>
                    </a:lnTo>
                    <a:lnTo>
                      <a:pt x="131" y="20"/>
                    </a:lnTo>
                    <a:lnTo>
                      <a:pt x="75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2690;p41">
                <a:extLst>
                  <a:ext uri="{FF2B5EF4-FFF2-40B4-BE49-F238E27FC236}">
                    <a16:creationId xmlns="" xmlns:a16="http://schemas.microsoft.com/office/drawing/2014/main" id="{DA32A65E-044B-8611-E8F0-3A363E42A34C}"/>
                  </a:ext>
                </a:extLst>
              </p:cNvPr>
              <p:cNvSpPr/>
              <p:nvPr/>
            </p:nvSpPr>
            <p:spPr>
              <a:xfrm>
                <a:off x="2487000" y="4013375"/>
                <a:ext cx="16800" cy="45700"/>
              </a:xfrm>
              <a:custGeom>
                <a:avLst/>
                <a:gdLst/>
                <a:ahLst/>
                <a:cxnLst/>
                <a:rect l="l" t="t" r="r" b="b"/>
                <a:pathLst>
                  <a:path w="672" h="1828" extrusionOk="0">
                    <a:moveTo>
                      <a:pt x="57" y="0"/>
                    </a:moveTo>
                    <a:lnTo>
                      <a:pt x="38" y="19"/>
                    </a:lnTo>
                    <a:lnTo>
                      <a:pt x="19" y="38"/>
                    </a:lnTo>
                    <a:lnTo>
                      <a:pt x="1" y="75"/>
                    </a:lnTo>
                    <a:lnTo>
                      <a:pt x="1" y="112"/>
                    </a:lnTo>
                    <a:lnTo>
                      <a:pt x="504" y="1771"/>
                    </a:lnTo>
                    <a:lnTo>
                      <a:pt x="541" y="1809"/>
                    </a:lnTo>
                    <a:lnTo>
                      <a:pt x="579" y="1827"/>
                    </a:lnTo>
                    <a:lnTo>
                      <a:pt x="616" y="1827"/>
                    </a:lnTo>
                    <a:lnTo>
                      <a:pt x="635" y="1809"/>
                    </a:lnTo>
                    <a:lnTo>
                      <a:pt x="653" y="1790"/>
                    </a:lnTo>
                    <a:lnTo>
                      <a:pt x="672" y="1753"/>
                    </a:lnTo>
                    <a:lnTo>
                      <a:pt x="653" y="1734"/>
                    </a:lnTo>
                    <a:lnTo>
                      <a:pt x="169" y="56"/>
                    </a:lnTo>
                    <a:lnTo>
                      <a:pt x="150" y="38"/>
                    </a:lnTo>
                    <a:lnTo>
                      <a:pt x="131" y="19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2691;p41">
                <a:extLst>
                  <a:ext uri="{FF2B5EF4-FFF2-40B4-BE49-F238E27FC236}">
                    <a16:creationId xmlns="" xmlns:a16="http://schemas.microsoft.com/office/drawing/2014/main" id="{34A7FC84-4F78-2A9C-3593-7A623309DE22}"/>
                  </a:ext>
                </a:extLst>
              </p:cNvPr>
              <p:cNvSpPr/>
              <p:nvPr/>
            </p:nvSpPr>
            <p:spPr>
              <a:xfrm>
                <a:off x="2501450" y="4009175"/>
                <a:ext cx="16800" cy="45700"/>
              </a:xfrm>
              <a:custGeom>
                <a:avLst/>
                <a:gdLst/>
                <a:ahLst/>
                <a:cxnLst/>
                <a:rect l="l" t="t" r="r" b="b"/>
                <a:pathLst>
                  <a:path w="672" h="1828" extrusionOk="0">
                    <a:moveTo>
                      <a:pt x="57" y="0"/>
                    </a:moveTo>
                    <a:lnTo>
                      <a:pt x="38" y="19"/>
                    </a:lnTo>
                    <a:lnTo>
                      <a:pt x="19" y="38"/>
                    </a:lnTo>
                    <a:lnTo>
                      <a:pt x="1" y="75"/>
                    </a:lnTo>
                    <a:lnTo>
                      <a:pt x="1" y="94"/>
                    </a:lnTo>
                    <a:lnTo>
                      <a:pt x="504" y="1772"/>
                    </a:lnTo>
                    <a:lnTo>
                      <a:pt x="541" y="1809"/>
                    </a:lnTo>
                    <a:lnTo>
                      <a:pt x="579" y="1827"/>
                    </a:lnTo>
                    <a:lnTo>
                      <a:pt x="616" y="1827"/>
                    </a:lnTo>
                    <a:lnTo>
                      <a:pt x="635" y="1809"/>
                    </a:lnTo>
                    <a:lnTo>
                      <a:pt x="653" y="1790"/>
                    </a:lnTo>
                    <a:lnTo>
                      <a:pt x="672" y="1753"/>
                    </a:lnTo>
                    <a:lnTo>
                      <a:pt x="653" y="1716"/>
                    </a:lnTo>
                    <a:lnTo>
                      <a:pt x="169" y="56"/>
                    </a:lnTo>
                    <a:lnTo>
                      <a:pt x="150" y="19"/>
                    </a:lnTo>
                    <a:lnTo>
                      <a:pt x="113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2692;p41">
                <a:extLst>
                  <a:ext uri="{FF2B5EF4-FFF2-40B4-BE49-F238E27FC236}">
                    <a16:creationId xmlns="" xmlns:a16="http://schemas.microsoft.com/office/drawing/2014/main" id="{609DF64A-CF16-DDEB-440A-CD2312B709CA}"/>
                  </a:ext>
                </a:extLst>
              </p:cNvPr>
              <p:cNvSpPr/>
              <p:nvPr/>
            </p:nvSpPr>
            <p:spPr>
              <a:xfrm>
                <a:off x="2024200" y="3120350"/>
                <a:ext cx="398525" cy="483825"/>
              </a:xfrm>
              <a:custGeom>
                <a:avLst/>
                <a:gdLst/>
                <a:ahLst/>
                <a:cxnLst/>
                <a:rect l="l" t="t" r="r" b="b"/>
                <a:pathLst>
                  <a:path w="15941" h="19353" extrusionOk="0">
                    <a:moveTo>
                      <a:pt x="8166" y="1"/>
                    </a:moveTo>
                    <a:lnTo>
                      <a:pt x="7532" y="38"/>
                    </a:lnTo>
                    <a:lnTo>
                      <a:pt x="6898" y="131"/>
                    </a:lnTo>
                    <a:lnTo>
                      <a:pt x="6208" y="262"/>
                    </a:lnTo>
                    <a:lnTo>
                      <a:pt x="5537" y="430"/>
                    </a:lnTo>
                    <a:lnTo>
                      <a:pt x="4903" y="635"/>
                    </a:lnTo>
                    <a:lnTo>
                      <a:pt x="4325" y="858"/>
                    </a:lnTo>
                    <a:lnTo>
                      <a:pt x="3785" y="1101"/>
                    </a:lnTo>
                    <a:lnTo>
                      <a:pt x="3300" y="1362"/>
                    </a:lnTo>
                    <a:lnTo>
                      <a:pt x="2853" y="1660"/>
                    </a:lnTo>
                    <a:lnTo>
                      <a:pt x="2442" y="1958"/>
                    </a:lnTo>
                    <a:lnTo>
                      <a:pt x="2069" y="2275"/>
                    </a:lnTo>
                    <a:lnTo>
                      <a:pt x="1734" y="2592"/>
                    </a:lnTo>
                    <a:lnTo>
                      <a:pt x="1436" y="2946"/>
                    </a:lnTo>
                    <a:lnTo>
                      <a:pt x="1175" y="3301"/>
                    </a:lnTo>
                    <a:lnTo>
                      <a:pt x="951" y="3655"/>
                    </a:lnTo>
                    <a:lnTo>
                      <a:pt x="746" y="4028"/>
                    </a:lnTo>
                    <a:lnTo>
                      <a:pt x="559" y="4401"/>
                    </a:lnTo>
                    <a:lnTo>
                      <a:pt x="410" y="4773"/>
                    </a:lnTo>
                    <a:lnTo>
                      <a:pt x="298" y="5146"/>
                    </a:lnTo>
                    <a:lnTo>
                      <a:pt x="205" y="5519"/>
                    </a:lnTo>
                    <a:lnTo>
                      <a:pt x="112" y="5892"/>
                    </a:lnTo>
                    <a:lnTo>
                      <a:pt x="56" y="6265"/>
                    </a:lnTo>
                    <a:lnTo>
                      <a:pt x="19" y="6619"/>
                    </a:lnTo>
                    <a:lnTo>
                      <a:pt x="0" y="6973"/>
                    </a:lnTo>
                    <a:lnTo>
                      <a:pt x="0" y="7328"/>
                    </a:lnTo>
                    <a:lnTo>
                      <a:pt x="0" y="7663"/>
                    </a:lnTo>
                    <a:lnTo>
                      <a:pt x="19" y="7980"/>
                    </a:lnTo>
                    <a:lnTo>
                      <a:pt x="93" y="8577"/>
                    </a:lnTo>
                    <a:lnTo>
                      <a:pt x="168" y="9080"/>
                    </a:lnTo>
                    <a:lnTo>
                      <a:pt x="280" y="9509"/>
                    </a:lnTo>
                    <a:lnTo>
                      <a:pt x="392" y="9826"/>
                    </a:lnTo>
                    <a:lnTo>
                      <a:pt x="503" y="10161"/>
                    </a:lnTo>
                    <a:lnTo>
                      <a:pt x="653" y="10534"/>
                    </a:lnTo>
                    <a:lnTo>
                      <a:pt x="970" y="11299"/>
                    </a:lnTo>
                    <a:lnTo>
                      <a:pt x="1268" y="12026"/>
                    </a:lnTo>
                    <a:lnTo>
                      <a:pt x="1380" y="12361"/>
                    </a:lnTo>
                    <a:lnTo>
                      <a:pt x="1454" y="12622"/>
                    </a:lnTo>
                    <a:lnTo>
                      <a:pt x="1492" y="12921"/>
                    </a:lnTo>
                    <a:lnTo>
                      <a:pt x="1529" y="13312"/>
                    </a:lnTo>
                    <a:lnTo>
                      <a:pt x="1603" y="13778"/>
                    </a:lnTo>
                    <a:lnTo>
                      <a:pt x="1697" y="14300"/>
                    </a:lnTo>
                    <a:lnTo>
                      <a:pt x="1753" y="14561"/>
                    </a:lnTo>
                    <a:lnTo>
                      <a:pt x="1827" y="14841"/>
                    </a:lnTo>
                    <a:lnTo>
                      <a:pt x="1920" y="15120"/>
                    </a:lnTo>
                    <a:lnTo>
                      <a:pt x="2014" y="15400"/>
                    </a:lnTo>
                    <a:lnTo>
                      <a:pt x="2144" y="15680"/>
                    </a:lnTo>
                    <a:lnTo>
                      <a:pt x="2275" y="15959"/>
                    </a:lnTo>
                    <a:lnTo>
                      <a:pt x="2442" y="16220"/>
                    </a:lnTo>
                    <a:lnTo>
                      <a:pt x="2629" y="16463"/>
                    </a:lnTo>
                    <a:lnTo>
                      <a:pt x="2890" y="16742"/>
                    </a:lnTo>
                    <a:lnTo>
                      <a:pt x="3169" y="17022"/>
                    </a:lnTo>
                    <a:lnTo>
                      <a:pt x="3430" y="17264"/>
                    </a:lnTo>
                    <a:lnTo>
                      <a:pt x="3710" y="17488"/>
                    </a:lnTo>
                    <a:lnTo>
                      <a:pt x="4008" y="17712"/>
                    </a:lnTo>
                    <a:lnTo>
                      <a:pt x="4288" y="17917"/>
                    </a:lnTo>
                    <a:lnTo>
                      <a:pt x="4586" y="18085"/>
                    </a:lnTo>
                    <a:lnTo>
                      <a:pt x="4866" y="18253"/>
                    </a:lnTo>
                    <a:lnTo>
                      <a:pt x="5164" y="18420"/>
                    </a:lnTo>
                    <a:lnTo>
                      <a:pt x="5463" y="18551"/>
                    </a:lnTo>
                    <a:lnTo>
                      <a:pt x="5742" y="18681"/>
                    </a:lnTo>
                    <a:lnTo>
                      <a:pt x="6040" y="18793"/>
                    </a:lnTo>
                    <a:lnTo>
                      <a:pt x="6618" y="18980"/>
                    </a:lnTo>
                    <a:lnTo>
                      <a:pt x="7159" y="19129"/>
                    </a:lnTo>
                    <a:lnTo>
                      <a:pt x="7700" y="19241"/>
                    </a:lnTo>
                    <a:lnTo>
                      <a:pt x="8203" y="19297"/>
                    </a:lnTo>
                    <a:lnTo>
                      <a:pt x="8688" y="19334"/>
                    </a:lnTo>
                    <a:lnTo>
                      <a:pt x="9117" y="19352"/>
                    </a:lnTo>
                    <a:lnTo>
                      <a:pt x="9489" y="19334"/>
                    </a:lnTo>
                    <a:lnTo>
                      <a:pt x="9825" y="19297"/>
                    </a:lnTo>
                    <a:lnTo>
                      <a:pt x="10105" y="19259"/>
                    </a:lnTo>
                    <a:lnTo>
                      <a:pt x="10310" y="19185"/>
                    </a:lnTo>
                    <a:lnTo>
                      <a:pt x="10496" y="19110"/>
                    </a:lnTo>
                    <a:lnTo>
                      <a:pt x="10720" y="18998"/>
                    </a:lnTo>
                    <a:lnTo>
                      <a:pt x="10981" y="18849"/>
                    </a:lnTo>
                    <a:lnTo>
                      <a:pt x="11261" y="18663"/>
                    </a:lnTo>
                    <a:lnTo>
                      <a:pt x="11559" y="18458"/>
                    </a:lnTo>
                    <a:lnTo>
                      <a:pt x="11894" y="18215"/>
                    </a:lnTo>
                    <a:lnTo>
                      <a:pt x="12230" y="17954"/>
                    </a:lnTo>
                    <a:lnTo>
                      <a:pt x="12566" y="17656"/>
                    </a:lnTo>
                    <a:lnTo>
                      <a:pt x="12920" y="17358"/>
                    </a:lnTo>
                    <a:lnTo>
                      <a:pt x="13255" y="17022"/>
                    </a:lnTo>
                    <a:lnTo>
                      <a:pt x="13591" y="16686"/>
                    </a:lnTo>
                    <a:lnTo>
                      <a:pt x="13927" y="16314"/>
                    </a:lnTo>
                    <a:lnTo>
                      <a:pt x="14225" y="15941"/>
                    </a:lnTo>
                    <a:lnTo>
                      <a:pt x="14523" y="15568"/>
                    </a:lnTo>
                    <a:lnTo>
                      <a:pt x="14784" y="15176"/>
                    </a:lnTo>
                    <a:lnTo>
                      <a:pt x="15008" y="14766"/>
                    </a:lnTo>
                    <a:lnTo>
                      <a:pt x="15120" y="14561"/>
                    </a:lnTo>
                    <a:lnTo>
                      <a:pt x="15213" y="14337"/>
                    </a:lnTo>
                    <a:lnTo>
                      <a:pt x="15381" y="13853"/>
                    </a:lnTo>
                    <a:lnTo>
                      <a:pt x="15530" y="13331"/>
                    </a:lnTo>
                    <a:lnTo>
                      <a:pt x="15642" y="12771"/>
                    </a:lnTo>
                    <a:lnTo>
                      <a:pt x="15735" y="12175"/>
                    </a:lnTo>
                    <a:lnTo>
                      <a:pt x="15810" y="11578"/>
                    </a:lnTo>
                    <a:lnTo>
                      <a:pt x="15865" y="10963"/>
                    </a:lnTo>
                    <a:lnTo>
                      <a:pt x="15903" y="10348"/>
                    </a:lnTo>
                    <a:lnTo>
                      <a:pt x="15940" y="9751"/>
                    </a:lnTo>
                    <a:lnTo>
                      <a:pt x="15940" y="9173"/>
                    </a:lnTo>
                    <a:lnTo>
                      <a:pt x="15940" y="8614"/>
                    </a:lnTo>
                    <a:lnTo>
                      <a:pt x="15921" y="8111"/>
                    </a:lnTo>
                    <a:lnTo>
                      <a:pt x="15884" y="7645"/>
                    </a:lnTo>
                    <a:lnTo>
                      <a:pt x="15865" y="7234"/>
                    </a:lnTo>
                    <a:lnTo>
                      <a:pt x="15810" y="6880"/>
                    </a:lnTo>
                    <a:lnTo>
                      <a:pt x="15772" y="6619"/>
                    </a:lnTo>
                    <a:lnTo>
                      <a:pt x="15716" y="6321"/>
                    </a:lnTo>
                    <a:lnTo>
                      <a:pt x="15604" y="5929"/>
                    </a:lnTo>
                    <a:lnTo>
                      <a:pt x="15455" y="5426"/>
                    </a:lnTo>
                    <a:lnTo>
                      <a:pt x="15232" y="4867"/>
                    </a:lnTo>
                    <a:lnTo>
                      <a:pt x="15101" y="4568"/>
                    </a:lnTo>
                    <a:lnTo>
                      <a:pt x="14952" y="4270"/>
                    </a:lnTo>
                    <a:lnTo>
                      <a:pt x="14803" y="3953"/>
                    </a:lnTo>
                    <a:lnTo>
                      <a:pt x="14616" y="3618"/>
                    </a:lnTo>
                    <a:lnTo>
                      <a:pt x="14411" y="3301"/>
                    </a:lnTo>
                    <a:lnTo>
                      <a:pt x="14206" y="2984"/>
                    </a:lnTo>
                    <a:lnTo>
                      <a:pt x="13964" y="2667"/>
                    </a:lnTo>
                    <a:lnTo>
                      <a:pt x="13703" y="2350"/>
                    </a:lnTo>
                    <a:lnTo>
                      <a:pt x="13423" y="2052"/>
                    </a:lnTo>
                    <a:lnTo>
                      <a:pt x="13125" y="1753"/>
                    </a:lnTo>
                    <a:lnTo>
                      <a:pt x="12808" y="1474"/>
                    </a:lnTo>
                    <a:lnTo>
                      <a:pt x="12454" y="1213"/>
                    </a:lnTo>
                    <a:lnTo>
                      <a:pt x="12081" y="970"/>
                    </a:lnTo>
                    <a:lnTo>
                      <a:pt x="11689" y="747"/>
                    </a:lnTo>
                    <a:lnTo>
                      <a:pt x="11261" y="541"/>
                    </a:lnTo>
                    <a:lnTo>
                      <a:pt x="10813" y="374"/>
                    </a:lnTo>
                    <a:lnTo>
                      <a:pt x="10347" y="225"/>
                    </a:lnTo>
                    <a:lnTo>
                      <a:pt x="9844" y="113"/>
                    </a:lnTo>
                    <a:lnTo>
                      <a:pt x="9303" y="38"/>
                    </a:lnTo>
                    <a:lnTo>
                      <a:pt x="874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2693;p41">
                <a:extLst>
                  <a:ext uri="{FF2B5EF4-FFF2-40B4-BE49-F238E27FC236}">
                    <a16:creationId xmlns="" xmlns:a16="http://schemas.microsoft.com/office/drawing/2014/main" id="{9C2A120C-8391-A195-9C37-62CA4DC887DC}"/>
                  </a:ext>
                </a:extLst>
              </p:cNvPr>
              <p:cNvSpPr/>
              <p:nvPr/>
            </p:nvSpPr>
            <p:spPr>
              <a:xfrm>
                <a:off x="2024200" y="3120350"/>
                <a:ext cx="398525" cy="483825"/>
              </a:xfrm>
              <a:custGeom>
                <a:avLst/>
                <a:gdLst/>
                <a:ahLst/>
                <a:cxnLst/>
                <a:rect l="l" t="t" r="r" b="b"/>
                <a:pathLst>
                  <a:path w="15941" h="19353" fill="none" extrusionOk="0">
                    <a:moveTo>
                      <a:pt x="10310" y="19185"/>
                    </a:moveTo>
                    <a:lnTo>
                      <a:pt x="10310" y="19185"/>
                    </a:lnTo>
                    <a:lnTo>
                      <a:pt x="10496" y="19110"/>
                    </a:lnTo>
                    <a:lnTo>
                      <a:pt x="10720" y="18998"/>
                    </a:lnTo>
                    <a:lnTo>
                      <a:pt x="10981" y="18849"/>
                    </a:lnTo>
                    <a:lnTo>
                      <a:pt x="11261" y="18663"/>
                    </a:lnTo>
                    <a:lnTo>
                      <a:pt x="11559" y="18458"/>
                    </a:lnTo>
                    <a:lnTo>
                      <a:pt x="11894" y="18215"/>
                    </a:lnTo>
                    <a:lnTo>
                      <a:pt x="12230" y="17954"/>
                    </a:lnTo>
                    <a:lnTo>
                      <a:pt x="12566" y="17656"/>
                    </a:lnTo>
                    <a:lnTo>
                      <a:pt x="12920" y="17358"/>
                    </a:lnTo>
                    <a:lnTo>
                      <a:pt x="13255" y="17022"/>
                    </a:lnTo>
                    <a:lnTo>
                      <a:pt x="13591" y="16686"/>
                    </a:lnTo>
                    <a:lnTo>
                      <a:pt x="13927" y="16314"/>
                    </a:lnTo>
                    <a:lnTo>
                      <a:pt x="14225" y="15941"/>
                    </a:lnTo>
                    <a:lnTo>
                      <a:pt x="14523" y="15568"/>
                    </a:lnTo>
                    <a:lnTo>
                      <a:pt x="14784" y="15176"/>
                    </a:lnTo>
                    <a:lnTo>
                      <a:pt x="15008" y="14766"/>
                    </a:lnTo>
                    <a:lnTo>
                      <a:pt x="15008" y="14766"/>
                    </a:lnTo>
                    <a:lnTo>
                      <a:pt x="15120" y="14561"/>
                    </a:lnTo>
                    <a:lnTo>
                      <a:pt x="15213" y="14337"/>
                    </a:lnTo>
                    <a:lnTo>
                      <a:pt x="15381" y="13853"/>
                    </a:lnTo>
                    <a:lnTo>
                      <a:pt x="15530" y="13331"/>
                    </a:lnTo>
                    <a:lnTo>
                      <a:pt x="15642" y="12771"/>
                    </a:lnTo>
                    <a:lnTo>
                      <a:pt x="15735" y="12175"/>
                    </a:lnTo>
                    <a:lnTo>
                      <a:pt x="15810" y="11578"/>
                    </a:lnTo>
                    <a:lnTo>
                      <a:pt x="15865" y="10963"/>
                    </a:lnTo>
                    <a:lnTo>
                      <a:pt x="15903" y="10348"/>
                    </a:lnTo>
                    <a:lnTo>
                      <a:pt x="15940" y="9751"/>
                    </a:lnTo>
                    <a:lnTo>
                      <a:pt x="15940" y="9173"/>
                    </a:lnTo>
                    <a:lnTo>
                      <a:pt x="15940" y="8614"/>
                    </a:lnTo>
                    <a:lnTo>
                      <a:pt x="15921" y="8111"/>
                    </a:lnTo>
                    <a:lnTo>
                      <a:pt x="15884" y="7645"/>
                    </a:lnTo>
                    <a:lnTo>
                      <a:pt x="15865" y="7234"/>
                    </a:lnTo>
                    <a:lnTo>
                      <a:pt x="15810" y="6880"/>
                    </a:lnTo>
                    <a:lnTo>
                      <a:pt x="15772" y="6619"/>
                    </a:lnTo>
                    <a:lnTo>
                      <a:pt x="15772" y="6619"/>
                    </a:lnTo>
                    <a:lnTo>
                      <a:pt x="15716" y="6321"/>
                    </a:lnTo>
                    <a:lnTo>
                      <a:pt x="15604" y="5929"/>
                    </a:lnTo>
                    <a:lnTo>
                      <a:pt x="15455" y="5426"/>
                    </a:lnTo>
                    <a:lnTo>
                      <a:pt x="15232" y="4867"/>
                    </a:lnTo>
                    <a:lnTo>
                      <a:pt x="15101" y="4568"/>
                    </a:lnTo>
                    <a:lnTo>
                      <a:pt x="14952" y="4270"/>
                    </a:lnTo>
                    <a:lnTo>
                      <a:pt x="14803" y="3953"/>
                    </a:lnTo>
                    <a:lnTo>
                      <a:pt x="14616" y="3618"/>
                    </a:lnTo>
                    <a:lnTo>
                      <a:pt x="14411" y="3301"/>
                    </a:lnTo>
                    <a:lnTo>
                      <a:pt x="14206" y="2984"/>
                    </a:lnTo>
                    <a:lnTo>
                      <a:pt x="13964" y="2667"/>
                    </a:lnTo>
                    <a:lnTo>
                      <a:pt x="13703" y="2350"/>
                    </a:lnTo>
                    <a:lnTo>
                      <a:pt x="13423" y="2052"/>
                    </a:lnTo>
                    <a:lnTo>
                      <a:pt x="13125" y="1753"/>
                    </a:lnTo>
                    <a:lnTo>
                      <a:pt x="12808" y="1474"/>
                    </a:lnTo>
                    <a:lnTo>
                      <a:pt x="12454" y="1213"/>
                    </a:lnTo>
                    <a:lnTo>
                      <a:pt x="12081" y="970"/>
                    </a:lnTo>
                    <a:lnTo>
                      <a:pt x="11689" y="747"/>
                    </a:lnTo>
                    <a:lnTo>
                      <a:pt x="11261" y="541"/>
                    </a:lnTo>
                    <a:lnTo>
                      <a:pt x="10813" y="374"/>
                    </a:lnTo>
                    <a:lnTo>
                      <a:pt x="10347" y="225"/>
                    </a:lnTo>
                    <a:lnTo>
                      <a:pt x="9844" y="113"/>
                    </a:lnTo>
                    <a:lnTo>
                      <a:pt x="9303" y="38"/>
                    </a:lnTo>
                    <a:lnTo>
                      <a:pt x="8744" y="1"/>
                    </a:lnTo>
                    <a:lnTo>
                      <a:pt x="8166" y="1"/>
                    </a:lnTo>
                    <a:lnTo>
                      <a:pt x="7532" y="38"/>
                    </a:lnTo>
                    <a:lnTo>
                      <a:pt x="6898" y="131"/>
                    </a:lnTo>
                    <a:lnTo>
                      <a:pt x="6208" y="262"/>
                    </a:lnTo>
                    <a:lnTo>
                      <a:pt x="6208" y="262"/>
                    </a:lnTo>
                    <a:lnTo>
                      <a:pt x="5537" y="430"/>
                    </a:lnTo>
                    <a:lnTo>
                      <a:pt x="4903" y="635"/>
                    </a:lnTo>
                    <a:lnTo>
                      <a:pt x="4325" y="858"/>
                    </a:lnTo>
                    <a:lnTo>
                      <a:pt x="3785" y="1101"/>
                    </a:lnTo>
                    <a:lnTo>
                      <a:pt x="3300" y="1362"/>
                    </a:lnTo>
                    <a:lnTo>
                      <a:pt x="2853" y="1660"/>
                    </a:lnTo>
                    <a:lnTo>
                      <a:pt x="2442" y="1958"/>
                    </a:lnTo>
                    <a:lnTo>
                      <a:pt x="2069" y="2275"/>
                    </a:lnTo>
                    <a:lnTo>
                      <a:pt x="1734" y="2592"/>
                    </a:lnTo>
                    <a:lnTo>
                      <a:pt x="1436" y="2946"/>
                    </a:lnTo>
                    <a:lnTo>
                      <a:pt x="1175" y="3301"/>
                    </a:lnTo>
                    <a:lnTo>
                      <a:pt x="951" y="3655"/>
                    </a:lnTo>
                    <a:lnTo>
                      <a:pt x="746" y="4028"/>
                    </a:lnTo>
                    <a:lnTo>
                      <a:pt x="559" y="4401"/>
                    </a:lnTo>
                    <a:lnTo>
                      <a:pt x="410" y="4773"/>
                    </a:lnTo>
                    <a:lnTo>
                      <a:pt x="298" y="5146"/>
                    </a:lnTo>
                    <a:lnTo>
                      <a:pt x="205" y="5519"/>
                    </a:lnTo>
                    <a:lnTo>
                      <a:pt x="112" y="5892"/>
                    </a:lnTo>
                    <a:lnTo>
                      <a:pt x="56" y="6265"/>
                    </a:lnTo>
                    <a:lnTo>
                      <a:pt x="19" y="6619"/>
                    </a:lnTo>
                    <a:lnTo>
                      <a:pt x="0" y="6973"/>
                    </a:lnTo>
                    <a:lnTo>
                      <a:pt x="0" y="7328"/>
                    </a:lnTo>
                    <a:lnTo>
                      <a:pt x="0" y="7663"/>
                    </a:lnTo>
                    <a:lnTo>
                      <a:pt x="19" y="7980"/>
                    </a:lnTo>
                    <a:lnTo>
                      <a:pt x="93" y="8577"/>
                    </a:lnTo>
                    <a:lnTo>
                      <a:pt x="168" y="9080"/>
                    </a:lnTo>
                    <a:lnTo>
                      <a:pt x="280" y="9509"/>
                    </a:lnTo>
                    <a:lnTo>
                      <a:pt x="392" y="9826"/>
                    </a:lnTo>
                    <a:lnTo>
                      <a:pt x="392" y="9826"/>
                    </a:lnTo>
                    <a:lnTo>
                      <a:pt x="503" y="10161"/>
                    </a:lnTo>
                    <a:lnTo>
                      <a:pt x="653" y="10534"/>
                    </a:lnTo>
                    <a:lnTo>
                      <a:pt x="970" y="11299"/>
                    </a:lnTo>
                    <a:lnTo>
                      <a:pt x="1268" y="12026"/>
                    </a:lnTo>
                    <a:lnTo>
                      <a:pt x="1380" y="12361"/>
                    </a:lnTo>
                    <a:lnTo>
                      <a:pt x="1454" y="12622"/>
                    </a:lnTo>
                    <a:lnTo>
                      <a:pt x="1454" y="12622"/>
                    </a:lnTo>
                    <a:lnTo>
                      <a:pt x="1492" y="12921"/>
                    </a:lnTo>
                    <a:lnTo>
                      <a:pt x="1529" y="13312"/>
                    </a:lnTo>
                    <a:lnTo>
                      <a:pt x="1603" y="13778"/>
                    </a:lnTo>
                    <a:lnTo>
                      <a:pt x="1697" y="14300"/>
                    </a:lnTo>
                    <a:lnTo>
                      <a:pt x="1753" y="14561"/>
                    </a:lnTo>
                    <a:lnTo>
                      <a:pt x="1827" y="14841"/>
                    </a:lnTo>
                    <a:lnTo>
                      <a:pt x="1920" y="15120"/>
                    </a:lnTo>
                    <a:lnTo>
                      <a:pt x="2014" y="15400"/>
                    </a:lnTo>
                    <a:lnTo>
                      <a:pt x="2144" y="15680"/>
                    </a:lnTo>
                    <a:lnTo>
                      <a:pt x="2275" y="15959"/>
                    </a:lnTo>
                    <a:lnTo>
                      <a:pt x="2442" y="16220"/>
                    </a:lnTo>
                    <a:lnTo>
                      <a:pt x="2629" y="16463"/>
                    </a:lnTo>
                    <a:lnTo>
                      <a:pt x="2629" y="16463"/>
                    </a:lnTo>
                    <a:lnTo>
                      <a:pt x="2890" y="16742"/>
                    </a:lnTo>
                    <a:lnTo>
                      <a:pt x="3169" y="17022"/>
                    </a:lnTo>
                    <a:lnTo>
                      <a:pt x="3430" y="17264"/>
                    </a:lnTo>
                    <a:lnTo>
                      <a:pt x="3710" y="17488"/>
                    </a:lnTo>
                    <a:lnTo>
                      <a:pt x="4008" y="17712"/>
                    </a:lnTo>
                    <a:lnTo>
                      <a:pt x="4288" y="17917"/>
                    </a:lnTo>
                    <a:lnTo>
                      <a:pt x="4586" y="18085"/>
                    </a:lnTo>
                    <a:lnTo>
                      <a:pt x="4866" y="18253"/>
                    </a:lnTo>
                    <a:lnTo>
                      <a:pt x="5164" y="18420"/>
                    </a:lnTo>
                    <a:lnTo>
                      <a:pt x="5463" y="18551"/>
                    </a:lnTo>
                    <a:lnTo>
                      <a:pt x="5742" y="18681"/>
                    </a:lnTo>
                    <a:lnTo>
                      <a:pt x="6040" y="18793"/>
                    </a:lnTo>
                    <a:lnTo>
                      <a:pt x="6618" y="18980"/>
                    </a:lnTo>
                    <a:lnTo>
                      <a:pt x="7159" y="19129"/>
                    </a:lnTo>
                    <a:lnTo>
                      <a:pt x="7700" y="19241"/>
                    </a:lnTo>
                    <a:lnTo>
                      <a:pt x="8203" y="19297"/>
                    </a:lnTo>
                    <a:lnTo>
                      <a:pt x="8688" y="19334"/>
                    </a:lnTo>
                    <a:lnTo>
                      <a:pt x="9117" y="19352"/>
                    </a:lnTo>
                    <a:lnTo>
                      <a:pt x="9489" y="19334"/>
                    </a:lnTo>
                    <a:lnTo>
                      <a:pt x="9825" y="19297"/>
                    </a:lnTo>
                    <a:lnTo>
                      <a:pt x="10105" y="19259"/>
                    </a:lnTo>
                    <a:lnTo>
                      <a:pt x="10310" y="1918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2694;p41">
                <a:extLst>
                  <a:ext uri="{FF2B5EF4-FFF2-40B4-BE49-F238E27FC236}">
                    <a16:creationId xmlns="" xmlns:a16="http://schemas.microsoft.com/office/drawing/2014/main" id="{55267C78-45E4-CEC4-4A4E-4440E69A5324}"/>
                  </a:ext>
                </a:extLst>
              </p:cNvPr>
              <p:cNvSpPr/>
              <p:nvPr/>
            </p:nvSpPr>
            <p:spPr>
              <a:xfrm>
                <a:off x="2021850" y="3118500"/>
                <a:ext cx="402725" cy="487550"/>
              </a:xfrm>
              <a:custGeom>
                <a:avLst/>
                <a:gdLst/>
                <a:ahLst/>
                <a:cxnLst/>
                <a:rect l="l" t="t" r="r" b="b"/>
                <a:pathLst>
                  <a:path w="16109" h="19502" extrusionOk="0">
                    <a:moveTo>
                      <a:pt x="8539" y="149"/>
                    </a:moveTo>
                    <a:lnTo>
                      <a:pt x="9061" y="168"/>
                    </a:lnTo>
                    <a:lnTo>
                      <a:pt x="9583" y="224"/>
                    </a:lnTo>
                    <a:lnTo>
                      <a:pt x="10068" y="299"/>
                    </a:lnTo>
                    <a:lnTo>
                      <a:pt x="10553" y="429"/>
                    </a:lnTo>
                    <a:lnTo>
                      <a:pt x="11019" y="578"/>
                    </a:lnTo>
                    <a:lnTo>
                      <a:pt x="11466" y="765"/>
                    </a:lnTo>
                    <a:lnTo>
                      <a:pt x="11895" y="970"/>
                    </a:lnTo>
                    <a:lnTo>
                      <a:pt x="12324" y="1231"/>
                    </a:lnTo>
                    <a:lnTo>
                      <a:pt x="12566" y="1398"/>
                    </a:lnTo>
                    <a:lnTo>
                      <a:pt x="12809" y="1585"/>
                    </a:lnTo>
                    <a:lnTo>
                      <a:pt x="13032" y="1771"/>
                    </a:lnTo>
                    <a:lnTo>
                      <a:pt x="13256" y="1976"/>
                    </a:lnTo>
                    <a:lnTo>
                      <a:pt x="13461" y="2181"/>
                    </a:lnTo>
                    <a:lnTo>
                      <a:pt x="13666" y="2387"/>
                    </a:lnTo>
                    <a:lnTo>
                      <a:pt x="14021" y="2834"/>
                    </a:lnTo>
                    <a:lnTo>
                      <a:pt x="14337" y="3263"/>
                    </a:lnTo>
                    <a:lnTo>
                      <a:pt x="14617" y="3710"/>
                    </a:lnTo>
                    <a:lnTo>
                      <a:pt x="14860" y="4158"/>
                    </a:lnTo>
                    <a:lnTo>
                      <a:pt x="15083" y="4586"/>
                    </a:lnTo>
                    <a:lnTo>
                      <a:pt x="15251" y="4997"/>
                    </a:lnTo>
                    <a:lnTo>
                      <a:pt x="15400" y="5388"/>
                    </a:lnTo>
                    <a:lnTo>
                      <a:pt x="15531" y="5742"/>
                    </a:lnTo>
                    <a:lnTo>
                      <a:pt x="15624" y="6041"/>
                    </a:lnTo>
                    <a:lnTo>
                      <a:pt x="15754" y="6507"/>
                    </a:lnTo>
                    <a:lnTo>
                      <a:pt x="15792" y="6712"/>
                    </a:lnTo>
                    <a:lnTo>
                      <a:pt x="15829" y="6973"/>
                    </a:lnTo>
                    <a:lnTo>
                      <a:pt x="15866" y="7290"/>
                    </a:lnTo>
                    <a:lnTo>
                      <a:pt x="15922" y="8147"/>
                    </a:lnTo>
                    <a:lnTo>
                      <a:pt x="15941" y="8669"/>
                    </a:lnTo>
                    <a:lnTo>
                      <a:pt x="15959" y="9210"/>
                    </a:lnTo>
                    <a:lnTo>
                      <a:pt x="15941" y="9788"/>
                    </a:lnTo>
                    <a:lnTo>
                      <a:pt x="15922" y="10385"/>
                    </a:lnTo>
                    <a:lnTo>
                      <a:pt x="15885" y="10981"/>
                    </a:lnTo>
                    <a:lnTo>
                      <a:pt x="15848" y="11596"/>
                    </a:lnTo>
                    <a:lnTo>
                      <a:pt x="15773" y="12193"/>
                    </a:lnTo>
                    <a:lnTo>
                      <a:pt x="15680" y="12789"/>
                    </a:lnTo>
                    <a:lnTo>
                      <a:pt x="15549" y="13349"/>
                    </a:lnTo>
                    <a:lnTo>
                      <a:pt x="15400" y="13889"/>
                    </a:lnTo>
                    <a:lnTo>
                      <a:pt x="15232" y="14374"/>
                    </a:lnTo>
                    <a:lnTo>
                      <a:pt x="15139" y="14598"/>
                    </a:lnTo>
                    <a:lnTo>
                      <a:pt x="15027" y="14803"/>
                    </a:lnTo>
                    <a:lnTo>
                      <a:pt x="14804" y="15213"/>
                    </a:lnTo>
                    <a:lnTo>
                      <a:pt x="14543" y="15605"/>
                    </a:lnTo>
                    <a:lnTo>
                      <a:pt x="14244" y="15996"/>
                    </a:lnTo>
                    <a:lnTo>
                      <a:pt x="13927" y="16350"/>
                    </a:lnTo>
                    <a:lnTo>
                      <a:pt x="13610" y="16723"/>
                    </a:lnTo>
                    <a:lnTo>
                      <a:pt x="13275" y="17059"/>
                    </a:lnTo>
                    <a:lnTo>
                      <a:pt x="12921" y="17394"/>
                    </a:lnTo>
                    <a:lnTo>
                      <a:pt x="12585" y="17693"/>
                    </a:lnTo>
                    <a:lnTo>
                      <a:pt x="12231" y="17972"/>
                    </a:lnTo>
                    <a:lnTo>
                      <a:pt x="11914" y="18233"/>
                    </a:lnTo>
                    <a:lnTo>
                      <a:pt x="11597" y="18476"/>
                    </a:lnTo>
                    <a:lnTo>
                      <a:pt x="11280" y="18681"/>
                    </a:lnTo>
                    <a:lnTo>
                      <a:pt x="11019" y="18849"/>
                    </a:lnTo>
                    <a:lnTo>
                      <a:pt x="10758" y="18998"/>
                    </a:lnTo>
                    <a:lnTo>
                      <a:pt x="10553" y="19110"/>
                    </a:lnTo>
                    <a:lnTo>
                      <a:pt x="10366" y="19184"/>
                    </a:lnTo>
                    <a:lnTo>
                      <a:pt x="10180" y="19240"/>
                    </a:lnTo>
                    <a:lnTo>
                      <a:pt x="9919" y="19296"/>
                    </a:lnTo>
                    <a:lnTo>
                      <a:pt x="9602" y="19315"/>
                    </a:lnTo>
                    <a:lnTo>
                      <a:pt x="9229" y="19333"/>
                    </a:lnTo>
                    <a:lnTo>
                      <a:pt x="8800" y="19333"/>
                    </a:lnTo>
                    <a:lnTo>
                      <a:pt x="8334" y="19296"/>
                    </a:lnTo>
                    <a:lnTo>
                      <a:pt x="7831" y="19221"/>
                    </a:lnTo>
                    <a:lnTo>
                      <a:pt x="7309" y="19110"/>
                    </a:lnTo>
                    <a:lnTo>
                      <a:pt x="6750" y="18979"/>
                    </a:lnTo>
                    <a:lnTo>
                      <a:pt x="6172" y="18793"/>
                    </a:lnTo>
                    <a:lnTo>
                      <a:pt x="5892" y="18681"/>
                    </a:lnTo>
                    <a:lnTo>
                      <a:pt x="5594" y="18550"/>
                    </a:lnTo>
                    <a:lnTo>
                      <a:pt x="5314" y="18420"/>
                    </a:lnTo>
                    <a:lnTo>
                      <a:pt x="5016" y="18271"/>
                    </a:lnTo>
                    <a:lnTo>
                      <a:pt x="4736" y="18103"/>
                    </a:lnTo>
                    <a:lnTo>
                      <a:pt x="4438" y="17916"/>
                    </a:lnTo>
                    <a:lnTo>
                      <a:pt x="4158" y="17730"/>
                    </a:lnTo>
                    <a:lnTo>
                      <a:pt x="3860" y="17506"/>
                    </a:lnTo>
                    <a:lnTo>
                      <a:pt x="3580" y="17283"/>
                    </a:lnTo>
                    <a:lnTo>
                      <a:pt x="3319" y="17040"/>
                    </a:lnTo>
                    <a:lnTo>
                      <a:pt x="3040" y="16779"/>
                    </a:lnTo>
                    <a:lnTo>
                      <a:pt x="2779" y="16481"/>
                    </a:lnTo>
                    <a:lnTo>
                      <a:pt x="2630" y="16294"/>
                    </a:lnTo>
                    <a:lnTo>
                      <a:pt x="2499" y="16089"/>
                    </a:lnTo>
                    <a:lnTo>
                      <a:pt x="2387" y="15866"/>
                    </a:lnTo>
                    <a:lnTo>
                      <a:pt x="2275" y="15642"/>
                    </a:lnTo>
                    <a:lnTo>
                      <a:pt x="2182" y="15418"/>
                    </a:lnTo>
                    <a:lnTo>
                      <a:pt x="2089" y="15194"/>
                    </a:lnTo>
                    <a:lnTo>
                      <a:pt x="1958" y="14747"/>
                    </a:lnTo>
                    <a:lnTo>
                      <a:pt x="1847" y="14300"/>
                    </a:lnTo>
                    <a:lnTo>
                      <a:pt x="1772" y="13871"/>
                    </a:lnTo>
                    <a:lnTo>
                      <a:pt x="1679" y="13144"/>
                    </a:lnTo>
                    <a:lnTo>
                      <a:pt x="1623" y="12678"/>
                    </a:lnTo>
                    <a:lnTo>
                      <a:pt x="1548" y="12379"/>
                    </a:lnTo>
                    <a:lnTo>
                      <a:pt x="1418" y="12006"/>
                    </a:lnTo>
                    <a:lnTo>
                      <a:pt x="1064" y="11168"/>
                    </a:lnTo>
                    <a:lnTo>
                      <a:pt x="784" y="10496"/>
                    </a:lnTo>
                    <a:lnTo>
                      <a:pt x="653" y="10179"/>
                    </a:lnTo>
                    <a:lnTo>
                      <a:pt x="560" y="9881"/>
                    </a:lnTo>
                    <a:lnTo>
                      <a:pt x="430" y="9490"/>
                    </a:lnTo>
                    <a:lnTo>
                      <a:pt x="374" y="9229"/>
                    </a:lnTo>
                    <a:lnTo>
                      <a:pt x="318" y="8949"/>
                    </a:lnTo>
                    <a:lnTo>
                      <a:pt x="262" y="8632"/>
                    </a:lnTo>
                    <a:lnTo>
                      <a:pt x="206" y="8278"/>
                    </a:lnTo>
                    <a:lnTo>
                      <a:pt x="187" y="7905"/>
                    </a:lnTo>
                    <a:lnTo>
                      <a:pt x="169" y="7513"/>
                    </a:lnTo>
                    <a:lnTo>
                      <a:pt x="169" y="7103"/>
                    </a:lnTo>
                    <a:lnTo>
                      <a:pt x="206" y="6693"/>
                    </a:lnTo>
                    <a:lnTo>
                      <a:pt x="243" y="6246"/>
                    </a:lnTo>
                    <a:lnTo>
                      <a:pt x="336" y="5798"/>
                    </a:lnTo>
                    <a:lnTo>
                      <a:pt x="430" y="5351"/>
                    </a:lnTo>
                    <a:lnTo>
                      <a:pt x="579" y="4903"/>
                    </a:lnTo>
                    <a:lnTo>
                      <a:pt x="747" y="4456"/>
                    </a:lnTo>
                    <a:lnTo>
                      <a:pt x="970" y="4009"/>
                    </a:lnTo>
                    <a:lnTo>
                      <a:pt x="1157" y="3673"/>
                    </a:lnTo>
                    <a:lnTo>
                      <a:pt x="1380" y="3356"/>
                    </a:lnTo>
                    <a:lnTo>
                      <a:pt x="1604" y="3058"/>
                    </a:lnTo>
                    <a:lnTo>
                      <a:pt x="1847" y="2778"/>
                    </a:lnTo>
                    <a:lnTo>
                      <a:pt x="2126" y="2498"/>
                    </a:lnTo>
                    <a:lnTo>
                      <a:pt x="2406" y="2237"/>
                    </a:lnTo>
                    <a:lnTo>
                      <a:pt x="2723" y="1995"/>
                    </a:lnTo>
                    <a:lnTo>
                      <a:pt x="3040" y="1753"/>
                    </a:lnTo>
                    <a:lnTo>
                      <a:pt x="3394" y="1529"/>
                    </a:lnTo>
                    <a:lnTo>
                      <a:pt x="3748" y="1343"/>
                    </a:lnTo>
                    <a:lnTo>
                      <a:pt x="4140" y="1137"/>
                    </a:lnTo>
                    <a:lnTo>
                      <a:pt x="4531" y="970"/>
                    </a:lnTo>
                    <a:lnTo>
                      <a:pt x="4941" y="802"/>
                    </a:lnTo>
                    <a:lnTo>
                      <a:pt x="5389" y="671"/>
                    </a:lnTo>
                    <a:lnTo>
                      <a:pt x="5836" y="541"/>
                    </a:lnTo>
                    <a:lnTo>
                      <a:pt x="6321" y="410"/>
                    </a:lnTo>
                    <a:lnTo>
                      <a:pt x="6899" y="299"/>
                    </a:lnTo>
                    <a:lnTo>
                      <a:pt x="7458" y="224"/>
                    </a:lnTo>
                    <a:lnTo>
                      <a:pt x="8017" y="168"/>
                    </a:lnTo>
                    <a:lnTo>
                      <a:pt x="8539" y="149"/>
                    </a:lnTo>
                    <a:close/>
                    <a:moveTo>
                      <a:pt x="8017" y="0"/>
                    </a:moveTo>
                    <a:lnTo>
                      <a:pt x="7589" y="38"/>
                    </a:lnTo>
                    <a:lnTo>
                      <a:pt x="7160" y="93"/>
                    </a:lnTo>
                    <a:lnTo>
                      <a:pt x="6731" y="168"/>
                    </a:lnTo>
                    <a:lnTo>
                      <a:pt x="6284" y="261"/>
                    </a:lnTo>
                    <a:lnTo>
                      <a:pt x="5799" y="373"/>
                    </a:lnTo>
                    <a:lnTo>
                      <a:pt x="5333" y="504"/>
                    </a:lnTo>
                    <a:lnTo>
                      <a:pt x="4885" y="653"/>
                    </a:lnTo>
                    <a:lnTo>
                      <a:pt x="4457" y="821"/>
                    </a:lnTo>
                    <a:lnTo>
                      <a:pt x="4046" y="1007"/>
                    </a:lnTo>
                    <a:lnTo>
                      <a:pt x="3674" y="1193"/>
                    </a:lnTo>
                    <a:lnTo>
                      <a:pt x="3301" y="1398"/>
                    </a:lnTo>
                    <a:lnTo>
                      <a:pt x="2947" y="1622"/>
                    </a:lnTo>
                    <a:lnTo>
                      <a:pt x="2611" y="1865"/>
                    </a:lnTo>
                    <a:lnTo>
                      <a:pt x="2294" y="2107"/>
                    </a:lnTo>
                    <a:lnTo>
                      <a:pt x="2014" y="2387"/>
                    </a:lnTo>
                    <a:lnTo>
                      <a:pt x="1735" y="2666"/>
                    </a:lnTo>
                    <a:lnTo>
                      <a:pt x="1474" y="2964"/>
                    </a:lnTo>
                    <a:lnTo>
                      <a:pt x="1250" y="3263"/>
                    </a:lnTo>
                    <a:lnTo>
                      <a:pt x="1026" y="3598"/>
                    </a:lnTo>
                    <a:lnTo>
                      <a:pt x="821" y="3934"/>
                    </a:lnTo>
                    <a:lnTo>
                      <a:pt x="616" y="4381"/>
                    </a:lnTo>
                    <a:lnTo>
                      <a:pt x="430" y="4847"/>
                    </a:lnTo>
                    <a:lnTo>
                      <a:pt x="281" y="5314"/>
                    </a:lnTo>
                    <a:lnTo>
                      <a:pt x="169" y="5761"/>
                    </a:lnTo>
                    <a:lnTo>
                      <a:pt x="94" y="6227"/>
                    </a:lnTo>
                    <a:lnTo>
                      <a:pt x="38" y="6675"/>
                    </a:lnTo>
                    <a:lnTo>
                      <a:pt x="20" y="7103"/>
                    </a:lnTo>
                    <a:lnTo>
                      <a:pt x="1" y="7513"/>
                    </a:lnTo>
                    <a:lnTo>
                      <a:pt x="20" y="7924"/>
                    </a:lnTo>
                    <a:lnTo>
                      <a:pt x="57" y="8296"/>
                    </a:lnTo>
                    <a:lnTo>
                      <a:pt x="94" y="8651"/>
                    </a:lnTo>
                    <a:lnTo>
                      <a:pt x="150" y="8986"/>
                    </a:lnTo>
                    <a:lnTo>
                      <a:pt x="206" y="9266"/>
                    </a:lnTo>
                    <a:lnTo>
                      <a:pt x="281" y="9527"/>
                    </a:lnTo>
                    <a:lnTo>
                      <a:pt x="411" y="9937"/>
                    </a:lnTo>
                    <a:lnTo>
                      <a:pt x="504" y="10235"/>
                    </a:lnTo>
                    <a:lnTo>
                      <a:pt x="635" y="10552"/>
                    </a:lnTo>
                    <a:lnTo>
                      <a:pt x="914" y="11223"/>
                    </a:lnTo>
                    <a:lnTo>
                      <a:pt x="1250" y="12044"/>
                    </a:lnTo>
                    <a:lnTo>
                      <a:pt x="1380" y="12417"/>
                    </a:lnTo>
                    <a:lnTo>
                      <a:pt x="1455" y="12715"/>
                    </a:lnTo>
                    <a:lnTo>
                      <a:pt x="1530" y="13162"/>
                    </a:lnTo>
                    <a:lnTo>
                      <a:pt x="1623" y="13908"/>
                    </a:lnTo>
                    <a:lnTo>
                      <a:pt x="1697" y="14337"/>
                    </a:lnTo>
                    <a:lnTo>
                      <a:pt x="1809" y="14803"/>
                    </a:lnTo>
                    <a:lnTo>
                      <a:pt x="1940" y="15269"/>
                    </a:lnTo>
                    <a:lnTo>
                      <a:pt x="2033" y="15493"/>
                    </a:lnTo>
                    <a:lnTo>
                      <a:pt x="2126" y="15716"/>
                    </a:lnTo>
                    <a:lnTo>
                      <a:pt x="2238" y="15959"/>
                    </a:lnTo>
                    <a:lnTo>
                      <a:pt x="2369" y="16164"/>
                    </a:lnTo>
                    <a:lnTo>
                      <a:pt x="2499" y="16388"/>
                    </a:lnTo>
                    <a:lnTo>
                      <a:pt x="2667" y="16593"/>
                    </a:lnTo>
                    <a:lnTo>
                      <a:pt x="3058" y="17021"/>
                    </a:lnTo>
                    <a:lnTo>
                      <a:pt x="3469" y="17394"/>
                    </a:lnTo>
                    <a:lnTo>
                      <a:pt x="3897" y="17730"/>
                    </a:lnTo>
                    <a:lnTo>
                      <a:pt x="4326" y="18047"/>
                    </a:lnTo>
                    <a:lnTo>
                      <a:pt x="4755" y="18308"/>
                    </a:lnTo>
                    <a:lnTo>
                      <a:pt x="5184" y="18550"/>
                    </a:lnTo>
                    <a:lnTo>
                      <a:pt x="5631" y="18755"/>
                    </a:lnTo>
                    <a:lnTo>
                      <a:pt x="6060" y="18942"/>
                    </a:lnTo>
                    <a:lnTo>
                      <a:pt x="6489" y="19091"/>
                    </a:lnTo>
                    <a:lnTo>
                      <a:pt x="6918" y="19203"/>
                    </a:lnTo>
                    <a:lnTo>
                      <a:pt x="7309" y="19296"/>
                    </a:lnTo>
                    <a:lnTo>
                      <a:pt x="7719" y="19389"/>
                    </a:lnTo>
                    <a:lnTo>
                      <a:pt x="8092" y="19445"/>
                    </a:lnTo>
                    <a:lnTo>
                      <a:pt x="8465" y="19482"/>
                    </a:lnTo>
                    <a:lnTo>
                      <a:pt x="8800" y="19501"/>
                    </a:lnTo>
                    <a:lnTo>
                      <a:pt x="9546" y="19501"/>
                    </a:lnTo>
                    <a:lnTo>
                      <a:pt x="9919" y="19464"/>
                    </a:lnTo>
                    <a:lnTo>
                      <a:pt x="10199" y="19408"/>
                    </a:lnTo>
                    <a:lnTo>
                      <a:pt x="10422" y="19352"/>
                    </a:lnTo>
                    <a:lnTo>
                      <a:pt x="10609" y="19259"/>
                    </a:lnTo>
                    <a:lnTo>
                      <a:pt x="10833" y="19147"/>
                    </a:lnTo>
                    <a:lnTo>
                      <a:pt x="11094" y="18998"/>
                    </a:lnTo>
                    <a:lnTo>
                      <a:pt x="11373" y="18830"/>
                    </a:lnTo>
                    <a:lnTo>
                      <a:pt x="11672" y="18606"/>
                    </a:lnTo>
                    <a:lnTo>
                      <a:pt x="12007" y="18382"/>
                    </a:lnTo>
                    <a:lnTo>
                      <a:pt x="12343" y="18121"/>
                    </a:lnTo>
                    <a:lnTo>
                      <a:pt x="12678" y="17823"/>
                    </a:lnTo>
                    <a:lnTo>
                      <a:pt x="13032" y="17525"/>
                    </a:lnTo>
                    <a:lnTo>
                      <a:pt x="13387" y="17189"/>
                    </a:lnTo>
                    <a:lnTo>
                      <a:pt x="13722" y="16835"/>
                    </a:lnTo>
                    <a:lnTo>
                      <a:pt x="14058" y="16481"/>
                    </a:lnTo>
                    <a:lnTo>
                      <a:pt x="14375" y="16089"/>
                    </a:lnTo>
                    <a:lnTo>
                      <a:pt x="14673" y="15698"/>
                    </a:lnTo>
                    <a:lnTo>
                      <a:pt x="14934" y="15306"/>
                    </a:lnTo>
                    <a:lnTo>
                      <a:pt x="15176" y="14878"/>
                    </a:lnTo>
                    <a:lnTo>
                      <a:pt x="15288" y="14672"/>
                    </a:lnTo>
                    <a:lnTo>
                      <a:pt x="15382" y="14449"/>
                    </a:lnTo>
                    <a:lnTo>
                      <a:pt x="15549" y="13945"/>
                    </a:lnTo>
                    <a:lnTo>
                      <a:pt x="15698" y="13405"/>
                    </a:lnTo>
                    <a:lnTo>
                      <a:pt x="15829" y="12845"/>
                    </a:lnTo>
                    <a:lnTo>
                      <a:pt x="15922" y="12249"/>
                    </a:lnTo>
                    <a:lnTo>
                      <a:pt x="15997" y="11634"/>
                    </a:lnTo>
                    <a:lnTo>
                      <a:pt x="16053" y="11018"/>
                    </a:lnTo>
                    <a:lnTo>
                      <a:pt x="16090" y="10385"/>
                    </a:lnTo>
                    <a:lnTo>
                      <a:pt x="16109" y="9788"/>
                    </a:lnTo>
                    <a:lnTo>
                      <a:pt x="16109" y="9210"/>
                    </a:lnTo>
                    <a:lnTo>
                      <a:pt x="16109" y="8651"/>
                    </a:lnTo>
                    <a:lnTo>
                      <a:pt x="16090" y="8147"/>
                    </a:lnTo>
                    <a:lnTo>
                      <a:pt x="16034" y="7271"/>
                    </a:lnTo>
                    <a:lnTo>
                      <a:pt x="15997" y="6936"/>
                    </a:lnTo>
                    <a:lnTo>
                      <a:pt x="15941" y="6675"/>
                    </a:lnTo>
                    <a:lnTo>
                      <a:pt x="15885" y="6395"/>
                    </a:lnTo>
                    <a:lnTo>
                      <a:pt x="15754" y="5891"/>
                    </a:lnTo>
                    <a:lnTo>
                      <a:pt x="15661" y="5575"/>
                    </a:lnTo>
                    <a:lnTo>
                      <a:pt x="15531" y="5220"/>
                    </a:lnTo>
                    <a:lnTo>
                      <a:pt x="15382" y="4829"/>
                    </a:lnTo>
                    <a:lnTo>
                      <a:pt x="15195" y="4419"/>
                    </a:lnTo>
                    <a:lnTo>
                      <a:pt x="14971" y="3990"/>
                    </a:lnTo>
                    <a:lnTo>
                      <a:pt x="14729" y="3561"/>
                    </a:lnTo>
                    <a:lnTo>
                      <a:pt x="14449" y="3114"/>
                    </a:lnTo>
                    <a:lnTo>
                      <a:pt x="14114" y="2685"/>
                    </a:lnTo>
                    <a:lnTo>
                      <a:pt x="13760" y="2256"/>
                    </a:lnTo>
                    <a:lnTo>
                      <a:pt x="13554" y="2032"/>
                    </a:lnTo>
                    <a:lnTo>
                      <a:pt x="13349" y="1846"/>
                    </a:lnTo>
                    <a:lnTo>
                      <a:pt x="13126" y="1641"/>
                    </a:lnTo>
                    <a:lnTo>
                      <a:pt x="12902" y="1454"/>
                    </a:lnTo>
                    <a:lnTo>
                      <a:pt x="12660" y="1268"/>
                    </a:lnTo>
                    <a:lnTo>
                      <a:pt x="12417" y="1100"/>
                    </a:lnTo>
                    <a:lnTo>
                      <a:pt x="12100" y="895"/>
                    </a:lnTo>
                    <a:lnTo>
                      <a:pt x="11765" y="727"/>
                    </a:lnTo>
                    <a:lnTo>
                      <a:pt x="11429" y="560"/>
                    </a:lnTo>
                    <a:lnTo>
                      <a:pt x="11094" y="429"/>
                    </a:lnTo>
                    <a:lnTo>
                      <a:pt x="10739" y="299"/>
                    </a:lnTo>
                    <a:lnTo>
                      <a:pt x="10366" y="205"/>
                    </a:lnTo>
                    <a:lnTo>
                      <a:pt x="9994" y="131"/>
                    </a:lnTo>
                    <a:lnTo>
                      <a:pt x="9621" y="56"/>
                    </a:lnTo>
                    <a:lnTo>
                      <a:pt x="9229" y="19"/>
                    </a:lnTo>
                    <a:lnTo>
                      <a:pt x="8838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2695;p41">
                <a:extLst>
                  <a:ext uri="{FF2B5EF4-FFF2-40B4-BE49-F238E27FC236}">
                    <a16:creationId xmlns="" xmlns:a16="http://schemas.microsoft.com/office/drawing/2014/main" id="{77B601E8-7BE6-CAAC-0445-726F8BE3202D}"/>
                  </a:ext>
                </a:extLst>
              </p:cNvPr>
              <p:cNvSpPr/>
              <p:nvPr/>
            </p:nvSpPr>
            <p:spPr>
              <a:xfrm>
                <a:off x="2021850" y="3118500"/>
                <a:ext cx="402725" cy="487550"/>
              </a:xfrm>
              <a:custGeom>
                <a:avLst/>
                <a:gdLst/>
                <a:ahLst/>
                <a:cxnLst/>
                <a:rect l="l" t="t" r="r" b="b"/>
                <a:pathLst>
                  <a:path w="16109" h="19502" fill="none" extrusionOk="0">
                    <a:moveTo>
                      <a:pt x="9136" y="19501"/>
                    </a:moveTo>
                    <a:lnTo>
                      <a:pt x="9136" y="19501"/>
                    </a:lnTo>
                    <a:lnTo>
                      <a:pt x="8800" y="19501"/>
                    </a:lnTo>
                    <a:lnTo>
                      <a:pt x="8465" y="19482"/>
                    </a:lnTo>
                    <a:lnTo>
                      <a:pt x="8092" y="19445"/>
                    </a:lnTo>
                    <a:lnTo>
                      <a:pt x="7719" y="19389"/>
                    </a:lnTo>
                    <a:lnTo>
                      <a:pt x="7309" y="19296"/>
                    </a:lnTo>
                    <a:lnTo>
                      <a:pt x="6918" y="19203"/>
                    </a:lnTo>
                    <a:lnTo>
                      <a:pt x="6489" y="19091"/>
                    </a:lnTo>
                    <a:lnTo>
                      <a:pt x="6060" y="18942"/>
                    </a:lnTo>
                    <a:lnTo>
                      <a:pt x="5631" y="18755"/>
                    </a:lnTo>
                    <a:lnTo>
                      <a:pt x="5184" y="18550"/>
                    </a:lnTo>
                    <a:lnTo>
                      <a:pt x="4755" y="18308"/>
                    </a:lnTo>
                    <a:lnTo>
                      <a:pt x="4326" y="18047"/>
                    </a:lnTo>
                    <a:lnTo>
                      <a:pt x="3897" y="17730"/>
                    </a:lnTo>
                    <a:lnTo>
                      <a:pt x="3469" y="17394"/>
                    </a:lnTo>
                    <a:lnTo>
                      <a:pt x="3058" y="17021"/>
                    </a:lnTo>
                    <a:lnTo>
                      <a:pt x="2667" y="16593"/>
                    </a:lnTo>
                    <a:lnTo>
                      <a:pt x="2667" y="16593"/>
                    </a:lnTo>
                    <a:lnTo>
                      <a:pt x="2499" y="16388"/>
                    </a:lnTo>
                    <a:lnTo>
                      <a:pt x="2369" y="16164"/>
                    </a:lnTo>
                    <a:lnTo>
                      <a:pt x="2238" y="15959"/>
                    </a:lnTo>
                    <a:lnTo>
                      <a:pt x="2126" y="15716"/>
                    </a:lnTo>
                    <a:lnTo>
                      <a:pt x="2033" y="15493"/>
                    </a:lnTo>
                    <a:lnTo>
                      <a:pt x="1940" y="15269"/>
                    </a:lnTo>
                    <a:lnTo>
                      <a:pt x="1809" y="14803"/>
                    </a:lnTo>
                    <a:lnTo>
                      <a:pt x="1697" y="14337"/>
                    </a:lnTo>
                    <a:lnTo>
                      <a:pt x="1623" y="13908"/>
                    </a:lnTo>
                    <a:lnTo>
                      <a:pt x="1530" y="13162"/>
                    </a:lnTo>
                    <a:lnTo>
                      <a:pt x="1530" y="13162"/>
                    </a:lnTo>
                    <a:lnTo>
                      <a:pt x="1455" y="12715"/>
                    </a:lnTo>
                    <a:lnTo>
                      <a:pt x="1455" y="12715"/>
                    </a:lnTo>
                    <a:lnTo>
                      <a:pt x="1380" y="12417"/>
                    </a:lnTo>
                    <a:lnTo>
                      <a:pt x="1250" y="12044"/>
                    </a:lnTo>
                    <a:lnTo>
                      <a:pt x="914" y="11223"/>
                    </a:lnTo>
                    <a:lnTo>
                      <a:pt x="914" y="11223"/>
                    </a:lnTo>
                    <a:lnTo>
                      <a:pt x="635" y="10552"/>
                    </a:lnTo>
                    <a:lnTo>
                      <a:pt x="504" y="10235"/>
                    </a:lnTo>
                    <a:lnTo>
                      <a:pt x="411" y="9937"/>
                    </a:lnTo>
                    <a:lnTo>
                      <a:pt x="411" y="9937"/>
                    </a:lnTo>
                    <a:lnTo>
                      <a:pt x="281" y="9527"/>
                    </a:lnTo>
                    <a:lnTo>
                      <a:pt x="206" y="9266"/>
                    </a:lnTo>
                    <a:lnTo>
                      <a:pt x="150" y="8986"/>
                    </a:lnTo>
                    <a:lnTo>
                      <a:pt x="94" y="8651"/>
                    </a:lnTo>
                    <a:lnTo>
                      <a:pt x="57" y="8296"/>
                    </a:lnTo>
                    <a:lnTo>
                      <a:pt x="20" y="7924"/>
                    </a:lnTo>
                    <a:lnTo>
                      <a:pt x="1" y="7513"/>
                    </a:lnTo>
                    <a:lnTo>
                      <a:pt x="20" y="7103"/>
                    </a:lnTo>
                    <a:lnTo>
                      <a:pt x="38" y="6675"/>
                    </a:lnTo>
                    <a:lnTo>
                      <a:pt x="94" y="6227"/>
                    </a:lnTo>
                    <a:lnTo>
                      <a:pt x="169" y="5761"/>
                    </a:lnTo>
                    <a:lnTo>
                      <a:pt x="281" y="5314"/>
                    </a:lnTo>
                    <a:lnTo>
                      <a:pt x="430" y="4847"/>
                    </a:lnTo>
                    <a:lnTo>
                      <a:pt x="616" y="4381"/>
                    </a:lnTo>
                    <a:lnTo>
                      <a:pt x="821" y="3934"/>
                    </a:lnTo>
                    <a:lnTo>
                      <a:pt x="821" y="3934"/>
                    </a:lnTo>
                    <a:lnTo>
                      <a:pt x="1026" y="3598"/>
                    </a:lnTo>
                    <a:lnTo>
                      <a:pt x="1250" y="3263"/>
                    </a:lnTo>
                    <a:lnTo>
                      <a:pt x="1474" y="2964"/>
                    </a:lnTo>
                    <a:lnTo>
                      <a:pt x="1735" y="2666"/>
                    </a:lnTo>
                    <a:lnTo>
                      <a:pt x="2014" y="2387"/>
                    </a:lnTo>
                    <a:lnTo>
                      <a:pt x="2294" y="2107"/>
                    </a:lnTo>
                    <a:lnTo>
                      <a:pt x="2611" y="1865"/>
                    </a:lnTo>
                    <a:lnTo>
                      <a:pt x="2947" y="1622"/>
                    </a:lnTo>
                    <a:lnTo>
                      <a:pt x="3301" y="1398"/>
                    </a:lnTo>
                    <a:lnTo>
                      <a:pt x="3674" y="1193"/>
                    </a:lnTo>
                    <a:lnTo>
                      <a:pt x="4046" y="1007"/>
                    </a:lnTo>
                    <a:lnTo>
                      <a:pt x="4457" y="821"/>
                    </a:lnTo>
                    <a:lnTo>
                      <a:pt x="4885" y="653"/>
                    </a:lnTo>
                    <a:lnTo>
                      <a:pt x="5333" y="504"/>
                    </a:lnTo>
                    <a:lnTo>
                      <a:pt x="5799" y="373"/>
                    </a:lnTo>
                    <a:lnTo>
                      <a:pt x="6284" y="261"/>
                    </a:lnTo>
                    <a:lnTo>
                      <a:pt x="6284" y="261"/>
                    </a:lnTo>
                    <a:lnTo>
                      <a:pt x="6731" y="168"/>
                    </a:lnTo>
                    <a:lnTo>
                      <a:pt x="7160" y="93"/>
                    </a:lnTo>
                    <a:lnTo>
                      <a:pt x="7589" y="38"/>
                    </a:lnTo>
                    <a:lnTo>
                      <a:pt x="8017" y="0"/>
                    </a:lnTo>
                    <a:lnTo>
                      <a:pt x="8428" y="0"/>
                    </a:lnTo>
                    <a:lnTo>
                      <a:pt x="8838" y="0"/>
                    </a:lnTo>
                    <a:lnTo>
                      <a:pt x="9229" y="19"/>
                    </a:lnTo>
                    <a:lnTo>
                      <a:pt x="9621" y="56"/>
                    </a:lnTo>
                    <a:lnTo>
                      <a:pt x="9994" y="131"/>
                    </a:lnTo>
                    <a:lnTo>
                      <a:pt x="10366" y="205"/>
                    </a:lnTo>
                    <a:lnTo>
                      <a:pt x="10739" y="299"/>
                    </a:lnTo>
                    <a:lnTo>
                      <a:pt x="11094" y="429"/>
                    </a:lnTo>
                    <a:lnTo>
                      <a:pt x="11429" y="560"/>
                    </a:lnTo>
                    <a:lnTo>
                      <a:pt x="11765" y="727"/>
                    </a:lnTo>
                    <a:lnTo>
                      <a:pt x="12100" y="895"/>
                    </a:lnTo>
                    <a:lnTo>
                      <a:pt x="12417" y="1100"/>
                    </a:lnTo>
                    <a:lnTo>
                      <a:pt x="12417" y="1100"/>
                    </a:lnTo>
                    <a:lnTo>
                      <a:pt x="12660" y="1268"/>
                    </a:lnTo>
                    <a:lnTo>
                      <a:pt x="12902" y="1454"/>
                    </a:lnTo>
                    <a:lnTo>
                      <a:pt x="13126" y="1641"/>
                    </a:lnTo>
                    <a:lnTo>
                      <a:pt x="13349" y="1846"/>
                    </a:lnTo>
                    <a:lnTo>
                      <a:pt x="13554" y="2032"/>
                    </a:lnTo>
                    <a:lnTo>
                      <a:pt x="13760" y="2256"/>
                    </a:lnTo>
                    <a:lnTo>
                      <a:pt x="14114" y="2685"/>
                    </a:lnTo>
                    <a:lnTo>
                      <a:pt x="14449" y="3114"/>
                    </a:lnTo>
                    <a:lnTo>
                      <a:pt x="14729" y="3561"/>
                    </a:lnTo>
                    <a:lnTo>
                      <a:pt x="14971" y="3990"/>
                    </a:lnTo>
                    <a:lnTo>
                      <a:pt x="15195" y="4419"/>
                    </a:lnTo>
                    <a:lnTo>
                      <a:pt x="15382" y="4829"/>
                    </a:lnTo>
                    <a:lnTo>
                      <a:pt x="15531" y="5220"/>
                    </a:lnTo>
                    <a:lnTo>
                      <a:pt x="15661" y="5575"/>
                    </a:lnTo>
                    <a:lnTo>
                      <a:pt x="15754" y="5891"/>
                    </a:lnTo>
                    <a:lnTo>
                      <a:pt x="15885" y="6395"/>
                    </a:lnTo>
                    <a:lnTo>
                      <a:pt x="15941" y="6675"/>
                    </a:lnTo>
                    <a:lnTo>
                      <a:pt x="15941" y="6675"/>
                    </a:lnTo>
                    <a:lnTo>
                      <a:pt x="15997" y="6936"/>
                    </a:lnTo>
                    <a:lnTo>
                      <a:pt x="16034" y="7271"/>
                    </a:lnTo>
                    <a:lnTo>
                      <a:pt x="16090" y="8147"/>
                    </a:lnTo>
                    <a:lnTo>
                      <a:pt x="16109" y="8651"/>
                    </a:lnTo>
                    <a:lnTo>
                      <a:pt x="16109" y="9210"/>
                    </a:lnTo>
                    <a:lnTo>
                      <a:pt x="16109" y="9788"/>
                    </a:lnTo>
                    <a:lnTo>
                      <a:pt x="16090" y="10385"/>
                    </a:lnTo>
                    <a:lnTo>
                      <a:pt x="16053" y="11018"/>
                    </a:lnTo>
                    <a:lnTo>
                      <a:pt x="15997" y="11634"/>
                    </a:lnTo>
                    <a:lnTo>
                      <a:pt x="15922" y="12249"/>
                    </a:lnTo>
                    <a:lnTo>
                      <a:pt x="15829" y="12845"/>
                    </a:lnTo>
                    <a:lnTo>
                      <a:pt x="15698" y="13405"/>
                    </a:lnTo>
                    <a:lnTo>
                      <a:pt x="15549" y="13945"/>
                    </a:lnTo>
                    <a:lnTo>
                      <a:pt x="15382" y="14449"/>
                    </a:lnTo>
                    <a:lnTo>
                      <a:pt x="15288" y="14672"/>
                    </a:lnTo>
                    <a:lnTo>
                      <a:pt x="15176" y="14878"/>
                    </a:lnTo>
                    <a:lnTo>
                      <a:pt x="15176" y="14878"/>
                    </a:lnTo>
                    <a:lnTo>
                      <a:pt x="14934" y="15306"/>
                    </a:lnTo>
                    <a:lnTo>
                      <a:pt x="14673" y="15698"/>
                    </a:lnTo>
                    <a:lnTo>
                      <a:pt x="14375" y="16089"/>
                    </a:lnTo>
                    <a:lnTo>
                      <a:pt x="14058" y="16481"/>
                    </a:lnTo>
                    <a:lnTo>
                      <a:pt x="13722" y="16835"/>
                    </a:lnTo>
                    <a:lnTo>
                      <a:pt x="13387" y="17189"/>
                    </a:lnTo>
                    <a:lnTo>
                      <a:pt x="13032" y="17525"/>
                    </a:lnTo>
                    <a:lnTo>
                      <a:pt x="12678" y="17823"/>
                    </a:lnTo>
                    <a:lnTo>
                      <a:pt x="12343" y="18121"/>
                    </a:lnTo>
                    <a:lnTo>
                      <a:pt x="12007" y="18382"/>
                    </a:lnTo>
                    <a:lnTo>
                      <a:pt x="11672" y="18606"/>
                    </a:lnTo>
                    <a:lnTo>
                      <a:pt x="11373" y="18830"/>
                    </a:lnTo>
                    <a:lnTo>
                      <a:pt x="11094" y="18998"/>
                    </a:lnTo>
                    <a:lnTo>
                      <a:pt x="10833" y="19147"/>
                    </a:lnTo>
                    <a:lnTo>
                      <a:pt x="10609" y="19259"/>
                    </a:lnTo>
                    <a:lnTo>
                      <a:pt x="10422" y="19352"/>
                    </a:lnTo>
                    <a:lnTo>
                      <a:pt x="10422" y="19352"/>
                    </a:lnTo>
                    <a:lnTo>
                      <a:pt x="10199" y="19408"/>
                    </a:lnTo>
                    <a:lnTo>
                      <a:pt x="9919" y="19464"/>
                    </a:lnTo>
                    <a:lnTo>
                      <a:pt x="9546" y="19501"/>
                    </a:lnTo>
                    <a:lnTo>
                      <a:pt x="9136" y="1950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2696;p41">
                <a:extLst>
                  <a:ext uri="{FF2B5EF4-FFF2-40B4-BE49-F238E27FC236}">
                    <a16:creationId xmlns="" xmlns:a16="http://schemas.microsoft.com/office/drawing/2014/main" id="{A7EB7AC6-AD14-28B4-D14B-57D8805B5834}"/>
                  </a:ext>
                </a:extLst>
              </p:cNvPr>
              <p:cNvSpPr/>
              <p:nvPr/>
            </p:nvSpPr>
            <p:spPr>
              <a:xfrm>
                <a:off x="2026050" y="3122225"/>
                <a:ext cx="394800" cy="479625"/>
              </a:xfrm>
              <a:custGeom>
                <a:avLst/>
                <a:gdLst/>
                <a:ahLst/>
                <a:cxnLst/>
                <a:rect l="l" t="t" r="r" b="b"/>
                <a:pathLst>
                  <a:path w="15792" h="19185" fill="none" extrusionOk="0">
                    <a:moveTo>
                      <a:pt x="8371" y="0"/>
                    </a:moveTo>
                    <a:lnTo>
                      <a:pt x="8371" y="0"/>
                    </a:lnTo>
                    <a:lnTo>
                      <a:pt x="7849" y="19"/>
                    </a:lnTo>
                    <a:lnTo>
                      <a:pt x="7290" y="75"/>
                    </a:lnTo>
                    <a:lnTo>
                      <a:pt x="6731" y="150"/>
                    </a:lnTo>
                    <a:lnTo>
                      <a:pt x="6153" y="261"/>
                    </a:lnTo>
                    <a:lnTo>
                      <a:pt x="6153" y="261"/>
                    </a:lnTo>
                    <a:lnTo>
                      <a:pt x="5668" y="392"/>
                    </a:lnTo>
                    <a:lnTo>
                      <a:pt x="5221" y="522"/>
                    </a:lnTo>
                    <a:lnTo>
                      <a:pt x="4773" y="653"/>
                    </a:lnTo>
                    <a:lnTo>
                      <a:pt x="4363" y="821"/>
                    </a:lnTo>
                    <a:lnTo>
                      <a:pt x="3972" y="988"/>
                    </a:lnTo>
                    <a:lnTo>
                      <a:pt x="3580" y="1194"/>
                    </a:lnTo>
                    <a:lnTo>
                      <a:pt x="3226" y="1380"/>
                    </a:lnTo>
                    <a:lnTo>
                      <a:pt x="2872" y="1604"/>
                    </a:lnTo>
                    <a:lnTo>
                      <a:pt x="2555" y="1846"/>
                    </a:lnTo>
                    <a:lnTo>
                      <a:pt x="2238" y="2088"/>
                    </a:lnTo>
                    <a:lnTo>
                      <a:pt x="1958" y="2349"/>
                    </a:lnTo>
                    <a:lnTo>
                      <a:pt x="1679" y="2629"/>
                    </a:lnTo>
                    <a:lnTo>
                      <a:pt x="1436" y="2909"/>
                    </a:lnTo>
                    <a:lnTo>
                      <a:pt x="1212" y="3207"/>
                    </a:lnTo>
                    <a:lnTo>
                      <a:pt x="989" y="3524"/>
                    </a:lnTo>
                    <a:lnTo>
                      <a:pt x="802" y="3860"/>
                    </a:lnTo>
                    <a:lnTo>
                      <a:pt x="802" y="3860"/>
                    </a:lnTo>
                    <a:lnTo>
                      <a:pt x="579" y="4307"/>
                    </a:lnTo>
                    <a:lnTo>
                      <a:pt x="411" y="4754"/>
                    </a:lnTo>
                    <a:lnTo>
                      <a:pt x="262" y="5202"/>
                    </a:lnTo>
                    <a:lnTo>
                      <a:pt x="168" y="5649"/>
                    </a:lnTo>
                    <a:lnTo>
                      <a:pt x="75" y="6097"/>
                    </a:lnTo>
                    <a:lnTo>
                      <a:pt x="38" y="6544"/>
                    </a:lnTo>
                    <a:lnTo>
                      <a:pt x="1" y="6954"/>
                    </a:lnTo>
                    <a:lnTo>
                      <a:pt x="1" y="7364"/>
                    </a:lnTo>
                    <a:lnTo>
                      <a:pt x="19" y="7756"/>
                    </a:lnTo>
                    <a:lnTo>
                      <a:pt x="38" y="8129"/>
                    </a:lnTo>
                    <a:lnTo>
                      <a:pt x="94" y="8483"/>
                    </a:lnTo>
                    <a:lnTo>
                      <a:pt x="150" y="8800"/>
                    </a:lnTo>
                    <a:lnTo>
                      <a:pt x="206" y="9080"/>
                    </a:lnTo>
                    <a:lnTo>
                      <a:pt x="262" y="9341"/>
                    </a:lnTo>
                    <a:lnTo>
                      <a:pt x="392" y="9732"/>
                    </a:lnTo>
                    <a:lnTo>
                      <a:pt x="392" y="9732"/>
                    </a:lnTo>
                    <a:lnTo>
                      <a:pt x="485" y="10030"/>
                    </a:lnTo>
                    <a:lnTo>
                      <a:pt x="616" y="10347"/>
                    </a:lnTo>
                    <a:lnTo>
                      <a:pt x="896" y="11019"/>
                    </a:lnTo>
                    <a:lnTo>
                      <a:pt x="896" y="11019"/>
                    </a:lnTo>
                    <a:lnTo>
                      <a:pt x="1250" y="11857"/>
                    </a:lnTo>
                    <a:lnTo>
                      <a:pt x="1380" y="12230"/>
                    </a:lnTo>
                    <a:lnTo>
                      <a:pt x="1455" y="12529"/>
                    </a:lnTo>
                    <a:lnTo>
                      <a:pt x="1455" y="12529"/>
                    </a:lnTo>
                    <a:lnTo>
                      <a:pt x="1511" y="12995"/>
                    </a:lnTo>
                    <a:lnTo>
                      <a:pt x="1511" y="12995"/>
                    </a:lnTo>
                    <a:lnTo>
                      <a:pt x="1604" y="13722"/>
                    </a:lnTo>
                    <a:lnTo>
                      <a:pt x="1679" y="14151"/>
                    </a:lnTo>
                    <a:lnTo>
                      <a:pt x="1790" y="14598"/>
                    </a:lnTo>
                    <a:lnTo>
                      <a:pt x="1921" y="15045"/>
                    </a:lnTo>
                    <a:lnTo>
                      <a:pt x="2014" y="15269"/>
                    </a:lnTo>
                    <a:lnTo>
                      <a:pt x="2107" y="15493"/>
                    </a:lnTo>
                    <a:lnTo>
                      <a:pt x="2219" y="15717"/>
                    </a:lnTo>
                    <a:lnTo>
                      <a:pt x="2331" y="15940"/>
                    </a:lnTo>
                    <a:lnTo>
                      <a:pt x="2462" y="16145"/>
                    </a:lnTo>
                    <a:lnTo>
                      <a:pt x="2611" y="16332"/>
                    </a:lnTo>
                    <a:lnTo>
                      <a:pt x="2611" y="16332"/>
                    </a:lnTo>
                    <a:lnTo>
                      <a:pt x="2872" y="16630"/>
                    </a:lnTo>
                    <a:lnTo>
                      <a:pt x="3151" y="16891"/>
                    </a:lnTo>
                    <a:lnTo>
                      <a:pt x="3412" y="17134"/>
                    </a:lnTo>
                    <a:lnTo>
                      <a:pt x="3692" y="17357"/>
                    </a:lnTo>
                    <a:lnTo>
                      <a:pt x="3990" y="17581"/>
                    </a:lnTo>
                    <a:lnTo>
                      <a:pt x="4270" y="17767"/>
                    </a:lnTo>
                    <a:lnTo>
                      <a:pt x="4568" y="17954"/>
                    </a:lnTo>
                    <a:lnTo>
                      <a:pt x="4848" y="18122"/>
                    </a:lnTo>
                    <a:lnTo>
                      <a:pt x="5146" y="18271"/>
                    </a:lnTo>
                    <a:lnTo>
                      <a:pt x="5426" y="18401"/>
                    </a:lnTo>
                    <a:lnTo>
                      <a:pt x="5724" y="18532"/>
                    </a:lnTo>
                    <a:lnTo>
                      <a:pt x="6004" y="18644"/>
                    </a:lnTo>
                    <a:lnTo>
                      <a:pt x="6582" y="18830"/>
                    </a:lnTo>
                    <a:lnTo>
                      <a:pt x="7141" y="18961"/>
                    </a:lnTo>
                    <a:lnTo>
                      <a:pt x="7663" y="19072"/>
                    </a:lnTo>
                    <a:lnTo>
                      <a:pt x="8166" y="19147"/>
                    </a:lnTo>
                    <a:lnTo>
                      <a:pt x="8632" y="19184"/>
                    </a:lnTo>
                    <a:lnTo>
                      <a:pt x="9061" y="19184"/>
                    </a:lnTo>
                    <a:lnTo>
                      <a:pt x="9434" y="19166"/>
                    </a:lnTo>
                    <a:lnTo>
                      <a:pt x="9751" y="19147"/>
                    </a:lnTo>
                    <a:lnTo>
                      <a:pt x="10012" y="19091"/>
                    </a:lnTo>
                    <a:lnTo>
                      <a:pt x="10198" y="19035"/>
                    </a:lnTo>
                    <a:lnTo>
                      <a:pt x="10198" y="19035"/>
                    </a:lnTo>
                    <a:lnTo>
                      <a:pt x="10385" y="18961"/>
                    </a:lnTo>
                    <a:lnTo>
                      <a:pt x="10590" y="18849"/>
                    </a:lnTo>
                    <a:lnTo>
                      <a:pt x="10851" y="18700"/>
                    </a:lnTo>
                    <a:lnTo>
                      <a:pt x="11112" y="18532"/>
                    </a:lnTo>
                    <a:lnTo>
                      <a:pt x="11429" y="18327"/>
                    </a:lnTo>
                    <a:lnTo>
                      <a:pt x="11746" y="18084"/>
                    </a:lnTo>
                    <a:lnTo>
                      <a:pt x="12063" y="17823"/>
                    </a:lnTo>
                    <a:lnTo>
                      <a:pt x="12417" y="17544"/>
                    </a:lnTo>
                    <a:lnTo>
                      <a:pt x="12753" y="17245"/>
                    </a:lnTo>
                    <a:lnTo>
                      <a:pt x="13107" y="16910"/>
                    </a:lnTo>
                    <a:lnTo>
                      <a:pt x="13442" y="16574"/>
                    </a:lnTo>
                    <a:lnTo>
                      <a:pt x="13759" y="16201"/>
                    </a:lnTo>
                    <a:lnTo>
                      <a:pt x="14076" y="15847"/>
                    </a:lnTo>
                    <a:lnTo>
                      <a:pt x="14375" y="15456"/>
                    </a:lnTo>
                    <a:lnTo>
                      <a:pt x="14636" y="15064"/>
                    </a:lnTo>
                    <a:lnTo>
                      <a:pt x="14859" y="14654"/>
                    </a:lnTo>
                    <a:lnTo>
                      <a:pt x="14859" y="14654"/>
                    </a:lnTo>
                    <a:lnTo>
                      <a:pt x="14971" y="14449"/>
                    </a:lnTo>
                    <a:lnTo>
                      <a:pt x="15064" y="14225"/>
                    </a:lnTo>
                    <a:lnTo>
                      <a:pt x="15232" y="13740"/>
                    </a:lnTo>
                    <a:lnTo>
                      <a:pt x="15381" y="13200"/>
                    </a:lnTo>
                    <a:lnTo>
                      <a:pt x="15512" y="12640"/>
                    </a:lnTo>
                    <a:lnTo>
                      <a:pt x="15605" y="12044"/>
                    </a:lnTo>
                    <a:lnTo>
                      <a:pt x="15680" y="11447"/>
                    </a:lnTo>
                    <a:lnTo>
                      <a:pt x="15717" y="10832"/>
                    </a:lnTo>
                    <a:lnTo>
                      <a:pt x="15754" y="10236"/>
                    </a:lnTo>
                    <a:lnTo>
                      <a:pt x="15773" y="9639"/>
                    </a:lnTo>
                    <a:lnTo>
                      <a:pt x="15791" y="9061"/>
                    </a:lnTo>
                    <a:lnTo>
                      <a:pt x="15773" y="8520"/>
                    </a:lnTo>
                    <a:lnTo>
                      <a:pt x="15754" y="7998"/>
                    </a:lnTo>
                    <a:lnTo>
                      <a:pt x="15698" y="7141"/>
                    </a:lnTo>
                    <a:lnTo>
                      <a:pt x="15661" y="6824"/>
                    </a:lnTo>
                    <a:lnTo>
                      <a:pt x="15624" y="6563"/>
                    </a:lnTo>
                    <a:lnTo>
                      <a:pt x="15624" y="6563"/>
                    </a:lnTo>
                    <a:lnTo>
                      <a:pt x="15586" y="6358"/>
                    </a:lnTo>
                    <a:lnTo>
                      <a:pt x="15456" y="5892"/>
                    </a:lnTo>
                    <a:lnTo>
                      <a:pt x="15363" y="5593"/>
                    </a:lnTo>
                    <a:lnTo>
                      <a:pt x="15232" y="5239"/>
                    </a:lnTo>
                    <a:lnTo>
                      <a:pt x="15083" y="4848"/>
                    </a:lnTo>
                    <a:lnTo>
                      <a:pt x="14915" y="4437"/>
                    </a:lnTo>
                    <a:lnTo>
                      <a:pt x="14692" y="4009"/>
                    </a:lnTo>
                    <a:lnTo>
                      <a:pt x="14449" y="3561"/>
                    </a:lnTo>
                    <a:lnTo>
                      <a:pt x="14169" y="3114"/>
                    </a:lnTo>
                    <a:lnTo>
                      <a:pt x="13853" y="2685"/>
                    </a:lnTo>
                    <a:lnTo>
                      <a:pt x="13498" y="2238"/>
                    </a:lnTo>
                    <a:lnTo>
                      <a:pt x="13293" y="2032"/>
                    </a:lnTo>
                    <a:lnTo>
                      <a:pt x="13088" y="1827"/>
                    </a:lnTo>
                    <a:lnTo>
                      <a:pt x="12864" y="1622"/>
                    </a:lnTo>
                    <a:lnTo>
                      <a:pt x="12641" y="1436"/>
                    </a:lnTo>
                    <a:lnTo>
                      <a:pt x="12398" y="1249"/>
                    </a:lnTo>
                    <a:lnTo>
                      <a:pt x="12156" y="1082"/>
                    </a:lnTo>
                    <a:lnTo>
                      <a:pt x="12156" y="1082"/>
                    </a:lnTo>
                    <a:lnTo>
                      <a:pt x="11727" y="821"/>
                    </a:lnTo>
                    <a:lnTo>
                      <a:pt x="11298" y="616"/>
                    </a:lnTo>
                    <a:lnTo>
                      <a:pt x="10851" y="429"/>
                    </a:lnTo>
                    <a:lnTo>
                      <a:pt x="10385" y="280"/>
                    </a:lnTo>
                    <a:lnTo>
                      <a:pt x="9900" y="150"/>
                    </a:lnTo>
                    <a:lnTo>
                      <a:pt x="9415" y="75"/>
                    </a:lnTo>
                    <a:lnTo>
                      <a:pt x="8893" y="19"/>
                    </a:lnTo>
                    <a:lnTo>
                      <a:pt x="837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2697;p41">
                <a:extLst>
                  <a:ext uri="{FF2B5EF4-FFF2-40B4-BE49-F238E27FC236}">
                    <a16:creationId xmlns="" xmlns:a16="http://schemas.microsoft.com/office/drawing/2014/main" id="{6B174C85-0035-E839-F977-D40986596A41}"/>
                  </a:ext>
                </a:extLst>
              </p:cNvPr>
              <p:cNvSpPr/>
              <p:nvPr/>
            </p:nvSpPr>
            <p:spPr>
              <a:xfrm>
                <a:off x="2238575" y="3310525"/>
                <a:ext cx="44325" cy="44300"/>
              </a:xfrm>
              <a:custGeom>
                <a:avLst/>
                <a:gdLst/>
                <a:ahLst/>
                <a:cxnLst/>
                <a:rect l="l" t="t" r="r" b="b"/>
                <a:pathLst>
                  <a:path w="1773" h="1772" extrusionOk="0">
                    <a:moveTo>
                      <a:pt x="840" y="0"/>
                    </a:moveTo>
                    <a:lnTo>
                      <a:pt x="653" y="19"/>
                    </a:lnTo>
                    <a:lnTo>
                      <a:pt x="486" y="93"/>
                    </a:lnTo>
                    <a:lnTo>
                      <a:pt x="337" y="187"/>
                    </a:lnTo>
                    <a:lnTo>
                      <a:pt x="206" y="299"/>
                    </a:lnTo>
                    <a:lnTo>
                      <a:pt x="113" y="429"/>
                    </a:lnTo>
                    <a:lnTo>
                      <a:pt x="38" y="597"/>
                    </a:lnTo>
                    <a:lnTo>
                      <a:pt x="1" y="765"/>
                    </a:lnTo>
                    <a:lnTo>
                      <a:pt x="1" y="932"/>
                    </a:lnTo>
                    <a:lnTo>
                      <a:pt x="20" y="1119"/>
                    </a:lnTo>
                    <a:lnTo>
                      <a:pt x="94" y="1287"/>
                    </a:lnTo>
                    <a:lnTo>
                      <a:pt x="187" y="1417"/>
                    </a:lnTo>
                    <a:lnTo>
                      <a:pt x="299" y="1548"/>
                    </a:lnTo>
                    <a:lnTo>
                      <a:pt x="448" y="1641"/>
                    </a:lnTo>
                    <a:lnTo>
                      <a:pt x="598" y="1715"/>
                    </a:lnTo>
                    <a:lnTo>
                      <a:pt x="765" y="1753"/>
                    </a:lnTo>
                    <a:lnTo>
                      <a:pt x="933" y="1771"/>
                    </a:lnTo>
                    <a:lnTo>
                      <a:pt x="1120" y="1734"/>
                    </a:lnTo>
                    <a:lnTo>
                      <a:pt x="1287" y="1678"/>
                    </a:lnTo>
                    <a:lnTo>
                      <a:pt x="1436" y="1585"/>
                    </a:lnTo>
                    <a:lnTo>
                      <a:pt x="1548" y="1454"/>
                    </a:lnTo>
                    <a:lnTo>
                      <a:pt x="1660" y="1324"/>
                    </a:lnTo>
                    <a:lnTo>
                      <a:pt x="1716" y="1175"/>
                    </a:lnTo>
                    <a:lnTo>
                      <a:pt x="1772" y="1007"/>
                    </a:lnTo>
                    <a:lnTo>
                      <a:pt x="1772" y="821"/>
                    </a:lnTo>
                    <a:lnTo>
                      <a:pt x="1735" y="653"/>
                    </a:lnTo>
                    <a:lnTo>
                      <a:pt x="1679" y="485"/>
                    </a:lnTo>
                    <a:lnTo>
                      <a:pt x="1586" y="336"/>
                    </a:lnTo>
                    <a:lnTo>
                      <a:pt x="1474" y="205"/>
                    </a:lnTo>
                    <a:lnTo>
                      <a:pt x="1325" y="112"/>
                    </a:lnTo>
                    <a:lnTo>
                      <a:pt x="1175" y="38"/>
                    </a:lnTo>
                    <a:lnTo>
                      <a:pt x="1008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2698;p41">
                <a:extLst>
                  <a:ext uri="{FF2B5EF4-FFF2-40B4-BE49-F238E27FC236}">
                    <a16:creationId xmlns="" xmlns:a16="http://schemas.microsoft.com/office/drawing/2014/main" id="{5A4DDECE-9A9A-7D67-8F2A-EA66A0393B76}"/>
                  </a:ext>
                </a:extLst>
              </p:cNvPr>
              <p:cNvSpPr/>
              <p:nvPr/>
            </p:nvSpPr>
            <p:spPr>
              <a:xfrm>
                <a:off x="2095500" y="3348725"/>
                <a:ext cx="44300" cy="44325"/>
              </a:xfrm>
              <a:custGeom>
                <a:avLst/>
                <a:gdLst/>
                <a:ahLst/>
                <a:cxnLst/>
                <a:rect l="l" t="t" r="r" b="b"/>
                <a:pathLst>
                  <a:path w="1772" h="1773" extrusionOk="0">
                    <a:moveTo>
                      <a:pt x="821" y="1"/>
                    </a:moveTo>
                    <a:lnTo>
                      <a:pt x="653" y="38"/>
                    </a:lnTo>
                    <a:lnTo>
                      <a:pt x="485" y="94"/>
                    </a:lnTo>
                    <a:lnTo>
                      <a:pt x="336" y="187"/>
                    </a:lnTo>
                    <a:lnTo>
                      <a:pt x="206" y="318"/>
                    </a:lnTo>
                    <a:lnTo>
                      <a:pt x="112" y="448"/>
                    </a:lnTo>
                    <a:lnTo>
                      <a:pt x="38" y="598"/>
                    </a:lnTo>
                    <a:lnTo>
                      <a:pt x="1" y="765"/>
                    </a:lnTo>
                    <a:lnTo>
                      <a:pt x="1" y="952"/>
                    </a:lnTo>
                    <a:lnTo>
                      <a:pt x="19" y="1120"/>
                    </a:lnTo>
                    <a:lnTo>
                      <a:pt x="94" y="1287"/>
                    </a:lnTo>
                    <a:lnTo>
                      <a:pt x="187" y="1437"/>
                    </a:lnTo>
                    <a:lnTo>
                      <a:pt x="299" y="1567"/>
                    </a:lnTo>
                    <a:lnTo>
                      <a:pt x="429" y="1660"/>
                    </a:lnTo>
                    <a:lnTo>
                      <a:pt x="597" y="1735"/>
                    </a:lnTo>
                    <a:lnTo>
                      <a:pt x="765" y="1772"/>
                    </a:lnTo>
                    <a:lnTo>
                      <a:pt x="933" y="1772"/>
                    </a:lnTo>
                    <a:lnTo>
                      <a:pt x="1119" y="1753"/>
                    </a:lnTo>
                    <a:lnTo>
                      <a:pt x="1287" y="1679"/>
                    </a:lnTo>
                    <a:lnTo>
                      <a:pt x="1417" y="1586"/>
                    </a:lnTo>
                    <a:lnTo>
                      <a:pt x="1548" y="1474"/>
                    </a:lnTo>
                    <a:lnTo>
                      <a:pt x="1641" y="1343"/>
                    </a:lnTo>
                    <a:lnTo>
                      <a:pt x="1716" y="1176"/>
                    </a:lnTo>
                    <a:lnTo>
                      <a:pt x="1753" y="1008"/>
                    </a:lnTo>
                    <a:lnTo>
                      <a:pt x="1772" y="840"/>
                    </a:lnTo>
                    <a:lnTo>
                      <a:pt x="1734" y="653"/>
                    </a:lnTo>
                    <a:lnTo>
                      <a:pt x="1678" y="486"/>
                    </a:lnTo>
                    <a:lnTo>
                      <a:pt x="1585" y="337"/>
                    </a:lnTo>
                    <a:lnTo>
                      <a:pt x="1455" y="225"/>
                    </a:lnTo>
                    <a:lnTo>
                      <a:pt x="1324" y="131"/>
                    </a:lnTo>
                    <a:lnTo>
                      <a:pt x="1175" y="57"/>
                    </a:lnTo>
                    <a:lnTo>
                      <a:pt x="1007" y="20"/>
                    </a:lnTo>
                    <a:lnTo>
                      <a:pt x="821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2699;p41">
                <a:extLst>
                  <a:ext uri="{FF2B5EF4-FFF2-40B4-BE49-F238E27FC236}">
                    <a16:creationId xmlns="" xmlns:a16="http://schemas.microsoft.com/office/drawing/2014/main" id="{07F9BF6D-AA17-4085-C62C-5DAFBAB65890}"/>
                  </a:ext>
                </a:extLst>
              </p:cNvPr>
              <p:cNvSpPr/>
              <p:nvPr/>
            </p:nvSpPr>
            <p:spPr>
              <a:xfrm>
                <a:off x="2215275" y="3260650"/>
                <a:ext cx="69950" cy="18200"/>
              </a:xfrm>
              <a:custGeom>
                <a:avLst/>
                <a:gdLst/>
                <a:ahLst/>
                <a:cxnLst/>
                <a:rect l="l" t="t" r="r" b="b"/>
                <a:pathLst>
                  <a:path w="2798" h="728" extrusionOk="0">
                    <a:moveTo>
                      <a:pt x="1436" y="0"/>
                    </a:moveTo>
                    <a:lnTo>
                      <a:pt x="1213" y="19"/>
                    </a:lnTo>
                    <a:lnTo>
                      <a:pt x="989" y="56"/>
                    </a:lnTo>
                    <a:lnTo>
                      <a:pt x="747" y="131"/>
                    </a:lnTo>
                    <a:lnTo>
                      <a:pt x="504" y="243"/>
                    </a:lnTo>
                    <a:lnTo>
                      <a:pt x="262" y="392"/>
                    </a:lnTo>
                    <a:lnTo>
                      <a:pt x="38" y="578"/>
                    </a:lnTo>
                    <a:lnTo>
                      <a:pt x="19" y="597"/>
                    </a:lnTo>
                    <a:lnTo>
                      <a:pt x="1" y="634"/>
                    </a:lnTo>
                    <a:lnTo>
                      <a:pt x="1" y="672"/>
                    </a:lnTo>
                    <a:lnTo>
                      <a:pt x="19" y="690"/>
                    </a:lnTo>
                    <a:lnTo>
                      <a:pt x="57" y="709"/>
                    </a:lnTo>
                    <a:lnTo>
                      <a:pt x="75" y="727"/>
                    </a:lnTo>
                    <a:lnTo>
                      <a:pt x="113" y="709"/>
                    </a:lnTo>
                    <a:lnTo>
                      <a:pt x="131" y="709"/>
                    </a:lnTo>
                    <a:lnTo>
                      <a:pt x="355" y="522"/>
                    </a:lnTo>
                    <a:lnTo>
                      <a:pt x="579" y="392"/>
                    </a:lnTo>
                    <a:lnTo>
                      <a:pt x="802" y="280"/>
                    </a:lnTo>
                    <a:lnTo>
                      <a:pt x="1026" y="205"/>
                    </a:lnTo>
                    <a:lnTo>
                      <a:pt x="1231" y="168"/>
                    </a:lnTo>
                    <a:lnTo>
                      <a:pt x="1436" y="150"/>
                    </a:lnTo>
                    <a:lnTo>
                      <a:pt x="1641" y="150"/>
                    </a:lnTo>
                    <a:lnTo>
                      <a:pt x="1828" y="168"/>
                    </a:lnTo>
                    <a:lnTo>
                      <a:pt x="1996" y="205"/>
                    </a:lnTo>
                    <a:lnTo>
                      <a:pt x="2163" y="243"/>
                    </a:lnTo>
                    <a:lnTo>
                      <a:pt x="2424" y="317"/>
                    </a:lnTo>
                    <a:lnTo>
                      <a:pt x="2592" y="411"/>
                    </a:lnTo>
                    <a:lnTo>
                      <a:pt x="2685" y="448"/>
                    </a:lnTo>
                    <a:lnTo>
                      <a:pt x="2704" y="466"/>
                    </a:lnTo>
                    <a:lnTo>
                      <a:pt x="2741" y="466"/>
                    </a:lnTo>
                    <a:lnTo>
                      <a:pt x="2760" y="448"/>
                    </a:lnTo>
                    <a:lnTo>
                      <a:pt x="2797" y="429"/>
                    </a:lnTo>
                    <a:lnTo>
                      <a:pt x="2797" y="392"/>
                    </a:lnTo>
                    <a:lnTo>
                      <a:pt x="2797" y="355"/>
                    </a:lnTo>
                    <a:lnTo>
                      <a:pt x="2779" y="336"/>
                    </a:lnTo>
                    <a:lnTo>
                      <a:pt x="2760" y="317"/>
                    </a:lnTo>
                    <a:lnTo>
                      <a:pt x="2685" y="280"/>
                    </a:lnTo>
                    <a:lnTo>
                      <a:pt x="2499" y="187"/>
                    </a:lnTo>
                    <a:lnTo>
                      <a:pt x="2219" y="94"/>
                    </a:lnTo>
                    <a:lnTo>
                      <a:pt x="2052" y="56"/>
                    </a:lnTo>
                    <a:lnTo>
                      <a:pt x="1865" y="19"/>
                    </a:lnTo>
                    <a:lnTo>
                      <a:pt x="1660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2700;p41">
                <a:extLst>
                  <a:ext uri="{FF2B5EF4-FFF2-40B4-BE49-F238E27FC236}">
                    <a16:creationId xmlns="" xmlns:a16="http://schemas.microsoft.com/office/drawing/2014/main" id="{63E577C5-F793-F9D6-92C1-9109EB318879}"/>
                  </a:ext>
                </a:extLst>
              </p:cNvPr>
              <p:cNvSpPr/>
              <p:nvPr/>
            </p:nvSpPr>
            <p:spPr>
              <a:xfrm>
                <a:off x="2069875" y="3297925"/>
                <a:ext cx="64325" cy="32650"/>
              </a:xfrm>
              <a:custGeom>
                <a:avLst/>
                <a:gdLst/>
                <a:ahLst/>
                <a:cxnLst/>
                <a:rect l="l" t="t" r="r" b="b"/>
                <a:pathLst>
                  <a:path w="2573" h="1306" extrusionOk="0">
                    <a:moveTo>
                      <a:pt x="1920" y="1"/>
                    </a:moveTo>
                    <a:lnTo>
                      <a:pt x="1659" y="38"/>
                    </a:lnTo>
                    <a:lnTo>
                      <a:pt x="1417" y="75"/>
                    </a:lnTo>
                    <a:lnTo>
                      <a:pt x="1193" y="169"/>
                    </a:lnTo>
                    <a:lnTo>
                      <a:pt x="988" y="262"/>
                    </a:lnTo>
                    <a:lnTo>
                      <a:pt x="802" y="374"/>
                    </a:lnTo>
                    <a:lnTo>
                      <a:pt x="634" y="486"/>
                    </a:lnTo>
                    <a:lnTo>
                      <a:pt x="485" y="616"/>
                    </a:lnTo>
                    <a:lnTo>
                      <a:pt x="354" y="728"/>
                    </a:lnTo>
                    <a:lnTo>
                      <a:pt x="168" y="952"/>
                    </a:lnTo>
                    <a:lnTo>
                      <a:pt x="37" y="1119"/>
                    </a:lnTo>
                    <a:lnTo>
                      <a:pt x="0" y="1194"/>
                    </a:lnTo>
                    <a:lnTo>
                      <a:pt x="0" y="1213"/>
                    </a:lnTo>
                    <a:lnTo>
                      <a:pt x="0" y="1250"/>
                    </a:lnTo>
                    <a:lnTo>
                      <a:pt x="19" y="1287"/>
                    </a:lnTo>
                    <a:lnTo>
                      <a:pt x="37" y="1306"/>
                    </a:lnTo>
                    <a:lnTo>
                      <a:pt x="112" y="1306"/>
                    </a:lnTo>
                    <a:lnTo>
                      <a:pt x="149" y="1269"/>
                    </a:lnTo>
                    <a:lnTo>
                      <a:pt x="187" y="1194"/>
                    </a:lnTo>
                    <a:lnTo>
                      <a:pt x="298" y="1026"/>
                    </a:lnTo>
                    <a:lnTo>
                      <a:pt x="485" y="821"/>
                    </a:lnTo>
                    <a:lnTo>
                      <a:pt x="615" y="709"/>
                    </a:lnTo>
                    <a:lnTo>
                      <a:pt x="746" y="597"/>
                    </a:lnTo>
                    <a:lnTo>
                      <a:pt x="895" y="486"/>
                    </a:lnTo>
                    <a:lnTo>
                      <a:pt x="1063" y="392"/>
                    </a:lnTo>
                    <a:lnTo>
                      <a:pt x="1249" y="299"/>
                    </a:lnTo>
                    <a:lnTo>
                      <a:pt x="1454" y="243"/>
                    </a:lnTo>
                    <a:lnTo>
                      <a:pt x="1678" y="187"/>
                    </a:lnTo>
                    <a:lnTo>
                      <a:pt x="1920" y="169"/>
                    </a:lnTo>
                    <a:lnTo>
                      <a:pt x="2181" y="169"/>
                    </a:lnTo>
                    <a:lnTo>
                      <a:pt x="2461" y="206"/>
                    </a:lnTo>
                    <a:lnTo>
                      <a:pt x="2536" y="206"/>
                    </a:lnTo>
                    <a:lnTo>
                      <a:pt x="2554" y="187"/>
                    </a:lnTo>
                    <a:lnTo>
                      <a:pt x="2573" y="150"/>
                    </a:lnTo>
                    <a:lnTo>
                      <a:pt x="2573" y="113"/>
                    </a:lnTo>
                    <a:lnTo>
                      <a:pt x="2554" y="94"/>
                    </a:lnTo>
                    <a:lnTo>
                      <a:pt x="2536" y="75"/>
                    </a:lnTo>
                    <a:lnTo>
                      <a:pt x="2498" y="57"/>
                    </a:lnTo>
                    <a:lnTo>
                      <a:pt x="2200" y="20"/>
                    </a:lnTo>
                    <a:lnTo>
                      <a:pt x="1920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2701;p41">
                <a:extLst>
                  <a:ext uri="{FF2B5EF4-FFF2-40B4-BE49-F238E27FC236}">
                    <a16:creationId xmlns="" xmlns:a16="http://schemas.microsoft.com/office/drawing/2014/main" id="{8B5E960C-1F64-F3E6-460B-1DFD1A22BBF7}"/>
                  </a:ext>
                </a:extLst>
              </p:cNvPr>
              <p:cNvSpPr/>
              <p:nvPr/>
            </p:nvSpPr>
            <p:spPr>
              <a:xfrm>
                <a:off x="2158425" y="3368775"/>
                <a:ext cx="48500" cy="76475"/>
              </a:xfrm>
              <a:custGeom>
                <a:avLst/>
                <a:gdLst/>
                <a:ahLst/>
                <a:cxnLst/>
                <a:rect l="l" t="t" r="r" b="b"/>
                <a:pathLst>
                  <a:path w="1940" h="3059" extrusionOk="0">
                    <a:moveTo>
                      <a:pt x="1063" y="1"/>
                    </a:moveTo>
                    <a:lnTo>
                      <a:pt x="1044" y="19"/>
                    </a:lnTo>
                    <a:lnTo>
                      <a:pt x="1007" y="38"/>
                    </a:lnTo>
                    <a:lnTo>
                      <a:pt x="1007" y="75"/>
                    </a:lnTo>
                    <a:lnTo>
                      <a:pt x="1007" y="112"/>
                    </a:lnTo>
                    <a:lnTo>
                      <a:pt x="1007" y="187"/>
                    </a:lnTo>
                    <a:lnTo>
                      <a:pt x="1026" y="355"/>
                    </a:lnTo>
                    <a:lnTo>
                      <a:pt x="1026" y="597"/>
                    </a:lnTo>
                    <a:lnTo>
                      <a:pt x="1007" y="746"/>
                    </a:lnTo>
                    <a:lnTo>
                      <a:pt x="988" y="896"/>
                    </a:lnTo>
                    <a:lnTo>
                      <a:pt x="951" y="1045"/>
                    </a:lnTo>
                    <a:lnTo>
                      <a:pt x="895" y="1194"/>
                    </a:lnTo>
                    <a:lnTo>
                      <a:pt x="821" y="1343"/>
                    </a:lnTo>
                    <a:lnTo>
                      <a:pt x="709" y="1473"/>
                    </a:lnTo>
                    <a:lnTo>
                      <a:pt x="597" y="1623"/>
                    </a:lnTo>
                    <a:lnTo>
                      <a:pt x="448" y="1734"/>
                    </a:lnTo>
                    <a:lnTo>
                      <a:pt x="280" y="1828"/>
                    </a:lnTo>
                    <a:lnTo>
                      <a:pt x="56" y="1921"/>
                    </a:lnTo>
                    <a:lnTo>
                      <a:pt x="38" y="1940"/>
                    </a:lnTo>
                    <a:lnTo>
                      <a:pt x="19" y="1958"/>
                    </a:lnTo>
                    <a:lnTo>
                      <a:pt x="0" y="1995"/>
                    </a:lnTo>
                    <a:lnTo>
                      <a:pt x="19" y="2033"/>
                    </a:lnTo>
                    <a:lnTo>
                      <a:pt x="149" y="2219"/>
                    </a:lnTo>
                    <a:lnTo>
                      <a:pt x="299" y="2387"/>
                    </a:lnTo>
                    <a:lnTo>
                      <a:pt x="485" y="2573"/>
                    </a:lnTo>
                    <a:lnTo>
                      <a:pt x="727" y="2741"/>
                    </a:lnTo>
                    <a:lnTo>
                      <a:pt x="858" y="2834"/>
                    </a:lnTo>
                    <a:lnTo>
                      <a:pt x="988" y="2909"/>
                    </a:lnTo>
                    <a:lnTo>
                      <a:pt x="1138" y="2965"/>
                    </a:lnTo>
                    <a:lnTo>
                      <a:pt x="1305" y="3021"/>
                    </a:lnTo>
                    <a:lnTo>
                      <a:pt x="1473" y="3058"/>
                    </a:lnTo>
                    <a:lnTo>
                      <a:pt x="1641" y="3058"/>
                    </a:lnTo>
                    <a:lnTo>
                      <a:pt x="1865" y="3039"/>
                    </a:lnTo>
                    <a:lnTo>
                      <a:pt x="1902" y="3039"/>
                    </a:lnTo>
                    <a:lnTo>
                      <a:pt x="1921" y="3002"/>
                    </a:lnTo>
                    <a:lnTo>
                      <a:pt x="1939" y="2984"/>
                    </a:lnTo>
                    <a:lnTo>
                      <a:pt x="1939" y="2946"/>
                    </a:lnTo>
                    <a:lnTo>
                      <a:pt x="1921" y="2928"/>
                    </a:lnTo>
                    <a:lnTo>
                      <a:pt x="1902" y="2890"/>
                    </a:lnTo>
                    <a:lnTo>
                      <a:pt x="1846" y="2890"/>
                    </a:lnTo>
                    <a:lnTo>
                      <a:pt x="1697" y="2909"/>
                    </a:lnTo>
                    <a:lnTo>
                      <a:pt x="1548" y="2890"/>
                    </a:lnTo>
                    <a:lnTo>
                      <a:pt x="1417" y="2872"/>
                    </a:lnTo>
                    <a:lnTo>
                      <a:pt x="1287" y="2853"/>
                    </a:lnTo>
                    <a:lnTo>
                      <a:pt x="1156" y="2797"/>
                    </a:lnTo>
                    <a:lnTo>
                      <a:pt x="1026" y="2741"/>
                    </a:lnTo>
                    <a:lnTo>
                      <a:pt x="802" y="2611"/>
                    </a:lnTo>
                    <a:lnTo>
                      <a:pt x="616" y="2443"/>
                    </a:lnTo>
                    <a:lnTo>
                      <a:pt x="448" y="2294"/>
                    </a:lnTo>
                    <a:lnTo>
                      <a:pt x="317" y="2145"/>
                    </a:lnTo>
                    <a:lnTo>
                      <a:pt x="224" y="2033"/>
                    </a:lnTo>
                    <a:lnTo>
                      <a:pt x="429" y="1940"/>
                    </a:lnTo>
                    <a:lnTo>
                      <a:pt x="616" y="1809"/>
                    </a:lnTo>
                    <a:lnTo>
                      <a:pt x="765" y="1679"/>
                    </a:lnTo>
                    <a:lnTo>
                      <a:pt x="877" y="1529"/>
                    </a:lnTo>
                    <a:lnTo>
                      <a:pt x="970" y="1380"/>
                    </a:lnTo>
                    <a:lnTo>
                      <a:pt x="1044" y="1212"/>
                    </a:lnTo>
                    <a:lnTo>
                      <a:pt x="1100" y="1045"/>
                    </a:lnTo>
                    <a:lnTo>
                      <a:pt x="1156" y="877"/>
                    </a:lnTo>
                    <a:lnTo>
                      <a:pt x="1175" y="728"/>
                    </a:lnTo>
                    <a:lnTo>
                      <a:pt x="1193" y="579"/>
                    </a:lnTo>
                    <a:lnTo>
                      <a:pt x="1193" y="318"/>
                    </a:lnTo>
                    <a:lnTo>
                      <a:pt x="1175" y="150"/>
                    </a:lnTo>
                    <a:lnTo>
                      <a:pt x="1156" y="75"/>
                    </a:lnTo>
                    <a:lnTo>
                      <a:pt x="1156" y="38"/>
                    </a:lnTo>
                    <a:lnTo>
                      <a:pt x="1138" y="19"/>
                    </a:lnTo>
                    <a:lnTo>
                      <a:pt x="1100" y="19"/>
                    </a:lnTo>
                    <a:lnTo>
                      <a:pt x="1063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2702;p41">
                <a:extLst>
                  <a:ext uri="{FF2B5EF4-FFF2-40B4-BE49-F238E27FC236}">
                    <a16:creationId xmlns="" xmlns:a16="http://schemas.microsoft.com/office/drawing/2014/main" id="{E52CF7AD-431D-AB9E-B2CE-4113AA1C7C84}"/>
                  </a:ext>
                </a:extLst>
              </p:cNvPr>
              <p:cNvSpPr/>
              <p:nvPr/>
            </p:nvSpPr>
            <p:spPr>
              <a:xfrm>
                <a:off x="2271675" y="3300725"/>
                <a:ext cx="11225" cy="27525"/>
              </a:xfrm>
              <a:custGeom>
                <a:avLst/>
                <a:gdLst/>
                <a:ahLst/>
                <a:cxnLst/>
                <a:rect l="l" t="t" r="r" b="b"/>
                <a:pathLst>
                  <a:path w="449" h="1101" extrusionOk="0">
                    <a:moveTo>
                      <a:pt x="448" y="1"/>
                    </a:moveTo>
                    <a:lnTo>
                      <a:pt x="1" y="635"/>
                    </a:lnTo>
                    <a:lnTo>
                      <a:pt x="280" y="1101"/>
                    </a:lnTo>
                    <a:lnTo>
                      <a:pt x="448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2703;p41">
                <a:extLst>
                  <a:ext uri="{FF2B5EF4-FFF2-40B4-BE49-F238E27FC236}">
                    <a16:creationId xmlns="" xmlns:a16="http://schemas.microsoft.com/office/drawing/2014/main" id="{C90AA5DF-E77B-83CF-EE22-9C6014272BE4}"/>
                  </a:ext>
                </a:extLst>
              </p:cNvPr>
              <p:cNvSpPr/>
              <p:nvPr/>
            </p:nvSpPr>
            <p:spPr>
              <a:xfrm>
                <a:off x="2078250" y="3366450"/>
                <a:ext cx="21925" cy="12150"/>
              </a:xfrm>
              <a:custGeom>
                <a:avLst/>
                <a:gdLst/>
                <a:ahLst/>
                <a:cxnLst/>
                <a:rect l="l" t="t" r="r" b="b"/>
                <a:pathLst>
                  <a:path w="877" h="486" extrusionOk="0">
                    <a:moveTo>
                      <a:pt x="1" y="0"/>
                    </a:moveTo>
                    <a:lnTo>
                      <a:pt x="877" y="485"/>
                    </a:lnTo>
                    <a:lnTo>
                      <a:pt x="877" y="11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704;p41">
                <a:extLst>
                  <a:ext uri="{FF2B5EF4-FFF2-40B4-BE49-F238E27FC236}">
                    <a16:creationId xmlns="" xmlns:a16="http://schemas.microsoft.com/office/drawing/2014/main" id="{14BC4DB8-4B99-1167-E4E5-E2C4B734C51A}"/>
                  </a:ext>
                </a:extLst>
              </p:cNvPr>
              <p:cNvSpPr/>
              <p:nvPr/>
            </p:nvSpPr>
            <p:spPr>
              <a:xfrm>
                <a:off x="2160750" y="3431225"/>
                <a:ext cx="116550" cy="81125"/>
              </a:xfrm>
              <a:custGeom>
                <a:avLst/>
                <a:gdLst/>
                <a:ahLst/>
                <a:cxnLst/>
                <a:rect l="l" t="t" r="r" b="b"/>
                <a:pathLst>
                  <a:path w="4662" h="3245" extrusionOk="0">
                    <a:moveTo>
                      <a:pt x="4531" y="1"/>
                    </a:moveTo>
                    <a:lnTo>
                      <a:pt x="4419" y="504"/>
                    </a:lnTo>
                    <a:lnTo>
                      <a:pt x="4270" y="952"/>
                    </a:lnTo>
                    <a:lnTo>
                      <a:pt x="4195" y="1157"/>
                    </a:lnTo>
                    <a:lnTo>
                      <a:pt x="4102" y="1343"/>
                    </a:lnTo>
                    <a:lnTo>
                      <a:pt x="4009" y="1530"/>
                    </a:lnTo>
                    <a:lnTo>
                      <a:pt x="3916" y="1679"/>
                    </a:lnTo>
                    <a:lnTo>
                      <a:pt x="3804" y="1828"/>
                    </a:lnTo>
                    <a:lnTo>
                      <a:pt x="3692" y="1958"/>
                    </a:lnTo>
                    <a:lnTo>
                      <a:pt x="3580" y="2070"/>
                    </a:lnTo>
                    <a:lnTo>
                      <a:pt x="3450" y="2182"/>
                    </a:lnTo>
                    <a:lnTo>
                      <a:pt x="3319" y="2275"/>
                    </a:lnTo>
                    <a:lnTo>
                      <a:pt x="3189" y="2350"/>
                    </a:lnTo>
                    <a:lnTo>
                      <a:pt x="3058" y="2424"/>
                    </a:lnTo>
                    <a:lnTo>
                      <a:pt x="2909" y="2462"/>
                    </a:lnTo>
                    <a:lnTo>
                      <a:pt x="2760" y="2518"/>
                    </a:lnTo>
                    <a:lnTo>
                      <a:pt x="2611" y="2536"/>
                    </a:lnTo>
                    <a:lnTo>
                      <a:pt x="2443" y="2555"/>
                    </a:lnTo>
                    <a:lnTo>
                      <a:pt x="2275" y="2555"/>
                    </a:lnTo>
                    <a:lnTo>
                      <a:pt x="2107" y="2536"/>
                    </a:lnTo>
                    <a:lnTo>
                      <a:pt x="1939" y="2518"/>
                    </a:lnTo>
                    <a:lnTo>
                      <a:pt x="1585" y="2443"/>
                    </a:lnTo>
                    <a:lnTo>
                      <a:pt x="1212" y="2313"/>
                    </a:lnTo>
                    <a:lnTo>
                      <a:pt x="821" y="2126"/>
                    </a:lnTo>
                    <a:lnTo>
                      <a:pt x="411" y="1902"/>
                    </a:lnTo>
                    <a:lnTo>
                      <a:pt x="1" y="1641"/>
                    </a:lnTo>
                    <a:lnTo>
                      <a:pt x="94" y="1809"/>
                    </a:lnTo>
                    <a:lnTo>
                      <a:pt x="187" y="1958"/>
                    </a:lnTo>
                    <a:lnTo>
                      <a:pt x="299" y="2126"/>
                    </a:lnTo>
                    <a:lnTo>
                      <a:pt x="429" y="2257"/>
                    </a:lnTo>
                    <a:lnTo>
                      <a:pt x="560" y="2387"/>
                    </a:lnTo>
                    <a:lnTo>
                      <a:pt x="690" y="2518"/>
                    </a:lnTo>
                    <a:lnTo>
                      <a:pt x="989" y="2741"/>
                    </a:lnTo>
                    <a:lnTo>
                      <a:pt x="1287" y="2928"/>
                    </a:lnTo>
                    <a:lnTo>
                      <a:pt x="1623" y="3077"/>
                    </a:lnTo>
                    <a:lnTo>
                      <a:pt x="1958" y="3170"/>
                    </a:lnTo>
                    <a:lnTo>
                      <a:pt x="2126" y="3207"/>
                    </a:lnTo>
                    <a:lnTo>
                      <a:pt x="2294" y="3226"/>
                    </a:lnTo>
                    <a:lnTo>
                      <a:pt x="2461" y="3245"/>
                    </a:lnTo>
                    <a:lnTo>
                      <a:pt x="2629" y="3245"/>
                    </a:lnTo>
                    <a:lnTo>
                      <a:pt x="2797" y="3226"/>
                    </a:lnTo>
                    <a:lnTo>
                      <a:pt x="2965" y="3207"/>
                    </a:lnTo>
                    <a:lnTo>
                      <a:pt x="3133" y="3170"/>
                    </a:lnTo>
                    <a:lnTo>
                      <a:pt x="3282" y="3114"/>
                    </a:lnTo>
                    <a:lnTo>
                      <a:pt x="3431" y="3040"/>
                    </a:lnTo>
                    <a:lnTo>
                      <a:pt x="3580" y="2965"/>
                    </a:lnTo>
                    <a:lnTo>
                      <a:pt x="3729" y="2872"/>
                    </a:lnTo>
                    <a:lnTo>
                      <a:pt x="3860" y="2760"/>
                    </a:lnTo>
                    <a:lnTo>
                      <a:pt x="3990" y="2630"/>
                    </a:lnTo>
                    <a:lnTo>
                      <a:pt x="4102" y="2499"/>
                    </a:lnTo>
                    <a:lnTo>
                      <a:pt x="4214" y="2350"/>
                    </a:lnTo>
                    <a:lnTo>
                      <a:pt x="4326" y="2182"/>
                    </a:lnTo>
                    <a:lnTo>
                      <a:pt x="4419" y="1996"/>
                    </a:lnTo>
                    <a:lnTo>
                      <a:pt x="4494" y="1791"/>
                    </a:lnTo>
                    <a:lnTo>
                      <a:pt x="4568" y="1567"/>
                    </a:lnTo>
                    <a:lnTo>
                      <a:pt x="4605" y="1343"/>
                    </a:lnTo>
                    <a:lnTo>
                      <a:pt x="4643" y="1119"/>
                    </a:lnTo>
                    <a:lnTo>
                      <a:pt x="4661" y="877"/>
                    </a:lnTo>
                    <a:lnTo>
                      <a:pt x="4643" y="653"/>
                    </a:lnTo>
                    <a:lnTo>
                      <a:pt x="4624" y="430"/>
                    </a:lnTo>
                    <a:lnTo>
                      <a:pt x="4587" y="225"/>
                    </a:lnTo>
                    <a:lnTo>
                      <a:pt x="453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2705;p41">
                <a:extLst>
                  <a:ext uri="{FF2B5EF4-FFF2-40B4-BE49-F238E27FC236}">
                    <a16:creationId xmlns="" xmlns:a16="http://schemas.microsoft.com/office/drawing/2014/main" id="{3BA4F415-8FD0-D539-BD00-C9D49C022DBE}"/>
                  </a:ext>
                </a:extLst>
              </p:cNvPr>
              <p:cNvSpPr/>
              <p:nvPr/>
            </p:nvSpPr>
            <p:spPr>
              <a:xfrm>
                <a:off x="2160750" y="3431225"/>
                <a:ext cx="113275" cy="72750"/>
              </a:xfrm>
              <a:custGeom>
                <a:avLst/>
                <a:gdLst/>
                <a:ahLst/>
                <a:cxnLst/>
                <a:rect l="l" t="t" r="r" b="b"/>
                <a:pathLst>
                  <a:path w="4531" h="2910" extrusionOk="0">
                    <a:moveTo>
                      <a:pt x="4531" y="1"/>
                    </a:moveTo>
                    <a:lnTo>
                      <a:pt x="4456" y="75"/>
                    </a:lnTo>
                    <a:lnTo>
                      <a:pt x="4214" y="299"/>
                    </a:lnTo>
                    <a:lnTo>
                      <a:pt x="4046" y="430"/>
                    </a:lnTo>
                    <a:lnTo>
                      <a:pt x="3841" y="597"/>
                    </a:lnTo>
                    <a:lnTo>
                      <a:pt x="3599" y="747"/>
                    </a:lnTo>
                    <a:lnTo>
                      <a:pt x="3319" y="914"/>
                    </a:lnTo>
                    <a:lnTo>
                      <a:pt x="3002" y="1082"/>
                    </a:lnTo>
                    <a:lnTo>
                      <a:pt x="2667" y="1231"/>
                    </a:lnTo>
                    <a:lnTo>
                      <a:pt x="2294" y="1380"/>
                    </a:lnTo>
                    <a:lnTo>
                      <a:pt x="1884" y="1492"/>
                    </a:lnTo>
                    <a:lnTo>
                      <a:pt x="1455" y="1586"/>
                    </a:lnTo>
                    <a:lnTo>
                      <a:pt x="989" y="1641"/>
                    </a:lnTo>
                    <a:lnTo>
                      <a:pt x="504" y="1660"/>
                    </a:lnTo>
                    <a:lnTo>
                      <a:pt x="262" y="1660"/>
                    </a:lnTo>
                    <a:lnTo>
                      <a:pt x="1" y="1641"/>
                    </a:lnTo>
                    <a:lnTo>
                      <a:pt x="56" y="1716"/>
                    </a:lnTo>
                    <a:lnTo>
                      <a:pt x="262" y="1902"/>
                    </a:lnTo>
                    <a:lnTo>
                      <a:pt x="560" y="2163"/>
                    </a:lnTo>
                    <a:lnTo>
                      <a:pt x="746" y="2294"/>
                    </a:lnTo>
                    <a:lnTo>
                      <a:pt x="951" y="2443"/>
                    </a:lnTo>
                    <a:lnTo>
                      <a:pt x="1175" y="2574"/>
                    </a:lnTo>
                    <a:lnTo>
                      <a:pt x="1417" y="2685"/>
                    </a:lnTo>
                    <a:lnTo>
                      <a:pt x="1678" y="2779"/>
                    </a:lnTo>
                    <a:lnTo>
                      <a:pt x="1958" y="2853"/>
                    </a:lnTo>
                    <a:lnTo>
                      <a:pt x="2238" y="2909"/>
                    </a:lnTo>
                    <a:lnTo>
                      <a:pt x="2517" y="2909"/>
                    </a:lnTo>
                    <a:lnTo>
                      <a:pt x="2667" y="2891"/>
                    </a:lnTo>
                    <a:lnTo>
                      <a:pt x="2816" y="2872"/>
                    </a:lnTo>
                    <a:lnTo>
                      <a:pt x="2965" y="2835"/>
                    </a:lnTo>
                    <a:lnTo>
                      <a:pt x="3114" y="2797"/>
                    </a:lnTo>
                    <a:lnTo>
                      <a:pt x="3263" y="2723"/>
                    </a:lnTo>
                    <a:lnTo>
                      <a:pt x="3394" y="2667"/>
                    </a:lnTo>
                    <a:lnTo>
                      <a:pt x="3505" y="2574"/>
                    </a:lnTo>
                    <a:lnTo>
                      <a:pt x="3636" y="2499"/>
                    </a:lnTo>
                    <a:lnTo>
                      <a:pt x="3841" y="2313"/>
                    </a:lnTo>
                    <a:lnTo>
                      <a:pt x="4009" y="2108"/>
                    </a:lnTo>
                    <a:lnTo>
                      <a:pt x="4139" y="1884"/>
                    </a:lnTo>
                    <a:lnTo>
                      <a:pt x="4251" y="1641"/>
                    </a:lnTo>
                    <a:lnTo>
                      <a:pt x="4344" y="1399"/>
                    </a:lnTo>
                    <a:lnTo>
                      <a:pt x="4419" y="1175"/>
                    </a:lnTo>
                    <a:lnTo>
                      <a:pt x="4475" y="933"/>
                    </a:lnTo>
                    <a:lnTo>
                      <a:pt x="4494" y="728"/>
                    </a:lnTo>
                    <a:lnTo>
                      <a:pt x="4531" y="355"/>
                    </a:lnTo>
                    <a:lnTo>
                      <a:pt x="4531" y="94"/>
                    </a:lnTo>
                    <a:lnTo>
                      <a:pt x="453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2706;p41">
                <a:extLst>
                  <a:ext uri="{FF2B5EF4-FFF2-40B4-BE49-F238E27FC236}">
                    <a16:creationId xmlns="" xmlns:a16="http://schemas.microsoft.com/office/drawing/2014/main" id="{DE11C0A5-CFDB-C328-A9D2-614D3BD7EDB3}"/>
                  </a:ext>
                </a:extLst>
              </p:cNvPr>
              <p:cNvSpPr/>
              <p:nvPr/>
            </p:nvSpPr>
            <p:spPr>
              <a:xfrm>
                <a:off x="2158425" y="3429375"/>
                <a:ext cx="117950" cy="76925"/>
              </a:xfrm>
              <a:custGeom>
                <a:avLst/>
                <a:gdLst/>
                <a:ahLst/>
                <a:cxnLst/>
                <a:rect l="l" t="t" r="r" b="b"/>
                <a:pathLst>
                  <a:path w="4718" h="3077" extrusionOk="0">
                    <a:moveTo>
                      <a:pt x="4549" y="261"/>
                    </a:moveTo>
                    <a:lnTo>
                      <a:pt x="4531" y="504"/>
                    </a:lnTo>
                    <a:lnTo>
                      <a:pt x="4512" y="821"/>
                    </a:lnTo>
                    <a:lnTo>
                      <a:pt x="4437" y="1175"/>
                    </a:lnTo>
                    <a:lnTo>
                      <a:pt x="4400" y="1361"/>
                    </a:lnTo>
                    <a:lnTo>
                      <a:pt x="4326" y="1548"/>
                    </a:lnTo>
                    <a:lnTo>
                      <a:pt x="4251" y="1734"/>
                    </a:lnTo>
                    <a:lnTo>
                      <a:pt x="4158" y="1921"/>
                    </a:lnTo>
                    <a:lnTo>
                      <a:pt x="4046" y="2107"/>
                    </a:lnTo>
                    <a:lnTo>
                      <a:pt x="3915" y="2275"/>
                    </a:lnTo>
                    <a:lnTo>
                      <a:pt x="3766" y="2424"/>
                    </a:lnTo>
                    <a:lnTo>
                      <a:pt x="3598" y="2573"/>
                    </a:lnTo>
                    <a:lnTo>
                      <a:pt x="3393" y="2685"/>
                    </a:lnTo>
                    <a:lnTo>
                      <a:pt x="3170" y="2778"/>
                    </a:lnTo>
                    <a:lnTo>
                      <a:pt x="2946" y="2853"/>
                    </a:lnTo>
                    <a:lnTo>
                      <a:pt x="2704" y="2890"/>
                    </a:lnTo>
                    <a:lnTo>
                      <a:pt x="2480" y="2909"/>
                    </a:lnTo>
                    <a:lnTo>
                      <a:pt x="2256" y="2890"/>
                    </a:lnTo>
                    <a:lnTo>
                      <a:pt x="2032" y="2853"/>
                    </a:lnTo>
                    <a:lnTo>
                      <a:pt x="1827" y="2797"/>
                    </a:lnTo>
                    <a:lnTo>
                      <a:pt x="1622" y="2722"/>
                    </a:lnTo>
                    <a:lnTo>
                      <a:pt x="1417" y="2629"/>
                    </a:lnTo>
                    <a:lnTo>
                      <a:pt x="1231" y="2517"/>
                    </a:lnTo>
                    <a:lnTo>
                      <a:pt x="1063" y="2424"/>
                    </a:lnTo>
                    <a:lnTo>
                      <a:pt x="746" y="2200"/>
                    </a:lnTo>
                    <a:lnTo>
                      <a:pt x="485" y="1995"/>
                    </a:lnTo>
                    <a:lnTo>
                      <a:pt x="299" y="1809"/>
                    </a:lnTo>
                    <a:lnTo>
                      <a:pt x="709" y="1827"/>
                    </a:lnTo>
                    <a:lnTo>
                      <a:pt x="1100" y="1790"/>
                    </a:lnTo>
                    <a:lnTo>
                      <a:pt x="1492" y="1753"/>
                    </a:lnTo>
                    <a:lnTo>
                      <a:pt x="1846" y="1678"/>
                    </a:lnTo>
                    <a:lnTo>
                      <a:pt x="2182" y="1585"/>
                    </a:lnTo>
                    <a:lnTo>
                      <a:pt x="2517" y="1492"/>
                    </a:lnTo>
                    <a:lnTo>
                      <a:pt x="2815" y="1380"/>
                    </a:lnTo>
                    <a:lnTo>
                      <a:pt x="3095" y="1249"/>
                    </a:lnTo>
                    <a:lnTo>
                      <a:pt x="3356" y="1119"/>
                    </a:lnTo>
                    <a:lnTo>
                      <a:pt x="3598" y="970"/>
                    </a:lnTo>
                    <a:lnTo>
                      <a:pt x="4009" y="709"/>
                    </a:lnTo>
                    <a:lnTo>
                      <a:pt x="4326" y="466"/>
                    </a:lnTo>
                    <a:lnTo>
                      <a:pt x="4549" y="261"/>
                    </a:lnTo>
                    <a:close/>
                    <a:moveTo>
                      <a:pt x="4605" y="0"/>
                    </a:moveTo>
                    <a:lnTo>
                      <a:pt x="4568" y="19"/>
                    </a:lnTo>
                    <a:lnTo>
                      <a:pt x="4475" y="112"/>
                    </a:lnTo>
                    <a:lnTo>
                      <a:pt x="4251" y="317"/>
                    </a:lnTo>
                    <a:lnTo>
                      <a:pt x="4065" y="448"/>
                    </a:lnTo>
                    <a:lnTo>
                      <a:pt x="3859" y="615"/>
                    </a:lnTo>
                    <a:lnTo>
                      <a:pt x="3617" y="765"/>
                    </a:lnTo>
                    <a:lnTo>
                      <a:pt x="3356" y="932"/>
                    </a:lnTo>
                    <a:lnTo>
                      <a:pt x="3039" y="1082"/>
                    </a:lnTo>
                    <a:lnTo>
                      <a:pt x="2704" y="1231"/>
                    </a:lnTo>
                    <a:lnTo>
                      <a:pt x="2349" y="1380"/>
                    </a:lnTo>
                    <a:lnTo>
                      <a:pt x="1939" y="1492"/>
                    </a:lnTo>
                    <a:lnTo>
                      <a:pt x="1529" y="1585"/>
                    </a:lnTo>
                    <a:lnTo>
                      <a:pt x="1063" y="1641"/>
                    </a:lnTo>
                    <a:lnTo>
                      <a:pt x="597" y="1660"/>
                    </a:lnTo>
                    <a:lnTo>
                      <a:pt x="355" y="1641"/>
                    </a:lnTo>
                    <a:lnTo>
                      <a:pt x="94" y="1622"/>
                    </a:lnTo>
                    <a:lnTo>
                      <a:pt x="56" y="1641"/>
                    </a:lnTo>
                    <a:lnTo>
                      <a:pt x="19" y="1678"/>
                    </a:lnTo>
                    <a:lnTo>
                      <a:pt x="0" y="1715"/>
                    </a:lnTo>
                    <a:lnTo>
                      <a:pt x="19" y="1771"/>
                    </a:lnTo>
                    <a:lnTo>
                      <a:pt x="243" y="1995"/>
                    </a:lnTo>
                    <a:lnTo>
                      <a:pt x="485" y="2200"/>
                    </a:lnTo>
                    <a:lnTo>
                      <a:pt x="783" y="2443"/>
                    </a:lnTo>
                    <a:lnTo>
                      <a:pt x="970" y="2554"/>
                    </a:lnTo>
                    <a:lnTo>
                      <a:pt x="1156" y="2666"/>
                    </a:lnTo>
                    <a:lnTo>
                      <a:pt x="1361" y="2778"/>
                    </a:lnTo>
                    <a:lnTo>
                      <a:pt x="1566" y="2871"/>
                    </a:lnTo>
                    <a:lnTo>
                      <a:pt x="1790" y="2946"/>
                    </a:lnTo>
                    <a:lnTo>
                      <a:pt x="2014" y="3020"/>
                    </a:lnTo>
                    <a:lnTo>
                      <a:pt x="2256" y="3058"/>
                    </a:lnTo>
                    <a:lnTo>
                      <a:pt x="2499" y="3076"/>
                    </a:lnTo>
                    <a:lnTo>
                      <a:pt x="2685" y="3058"/>
                    </a:lnTo>
                    <a:lnTo>
                      <a:pt x="2871" y="3039"/>
                    </a:lnTo>
                    <a:lnTo>
                      <a:pt x="3039" y="3002"/>
                    </a:lnTo>
                    <a:lnTo>
                      <a:pt x="3226" y="2946"/>
                    </a:lnTo>
                    <a:lnTo>
                      <a:pt x="3375" y="2871"/>
                    </a:lnTo>
                    <a:lnTo>
                      <a:pt x="3524" y="2815"/>
                    </a:lnTo>
                    <a:lnTo>
                      <a:pt x="3636" y="2722"/>
                    </a:lnTo>
                    <a:lnTo>
                      <a:pt x="3766" y="2648"/>
                    </a:lnTo>
                    <a:lnTo>
                      <a:pt x="3971" y="2443"/>
                    </a:lnTo>
                    <a:lnTo>
                      <a:pt x="4158" y="2237"/>
                    </a:lnTo>
                    <a:lnTo>
                      <a:pt x="4288" y="2014"/>
                    </a:lnTo>
                    <a:lnTo>
                      <a:pt x="4419" y="1771"/>
                    </a:lnTo>
                    <a:lnTo>
                      <a:pt x="4512" y="1529"/>
                    </a:lnTo>
                    <a:lnTo>
                      <a:pt x="4587" y="1287"/>
                    </a:lnTo>
                    <a:lnTo>
                      <a:pt x="4624" y="1044"/>
                    </a:lnTo>
                    <a:lnTo>
                      <a:pt x="4661" y="821"/>
                    </a:lnTo>
                    <a:lnTo>
                      <a:pt x="4698" y="448"/>
                    </a:lnTo>
                    <a:lnTo>
                      <a:pt x="4717" y="168"/>
                    </a:lnTo>
                    <a:lnTo>
                      <a:pt x="4698" y="75"/>
                    </a:lnTo>
                    <a:lnTo>
                      <a:pt x="4680" y="19"/>
                    </a:lnTo>
                    <a:lnTo>
                      <a:pt x="4642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2707;p41">
                <a:extLst>
                  <a:ext uri="{FF2B5EF4-FFF2-40B4-BE49-F238E27FC236}">
                    <a16:creationId xmlns="" xmlns:a16="http://schemas.microsoft.com/office/drawing/2014/main" id="{FC4F4E6F-7C7C-3ED0-DCE4-F726ED9EA863}"/>
                  </a:ext>
                </a:extLst>
              </p:cNvPr>
              <p:cNvSpPr/>
              <p:nvPr/>
            </p:nvSpPr>
            <p:spPr>
              <a:xfrm>
                <a:off x="1987825" y="3106375"/>
                <a:ext cx="458200" cy="244250"/>
              </a:xfrm>
              <a:custGeom>
                <a:avLst/>
                <a:gdLst/>
                <a:ahLst/>
                <a:cxnLst/>
                <a:rect l="l" t="t" r="r" b="b"/>
                <a:pathLst>
                  <a:path w="18328" h="9770" extrusionOk="0">
                    <a:moveTo>
                      <a:pt x="9397" y="0"/>
                    </a:moveTo>
                    <a:lnTo>
                      <a:pt x="8838" y="19"/>
                    </a:lnTo>
                    <a:lnTo>
                      <a:pt x="8279" y="56"/>
                    </a:lnTo>
                    <a:lnTo>
                      <a:pt x="7738" y="150"/>
                    </a:lnTo>
                    <a:lnTo>
                      <a:pt x="7197" y="261"/>
                    </a:lnTo>
                    <a:lnTo>
                      <a:pt x="6694" y="411"/>
                    </a:lnTo>
                    <a:lnTo>
                      <a:pt x="6172" y="597"/>
                    </a:lnTo>
                    <a:lnTo>
                      <a:pt x="5687" y="802"/>
                    </a:lnTo>
                    <a:lnTo>
                      <a:pt x="5202" y="1026"/>
                    </a:lnTo>
                    <a:lnTo>
                      <a:pt x="4736" y="1287"/>
                    </a:lnTo>
                    <a:lnTo>
                      <a:pt x="4289" y="1548"/>
                    </a:lnTo>
                    <a:lnTo>
                      <a:pt x="3860" y="1846"/>
                    </a:lnTo>
                    <a:lnTo>
                      <a:pt x="3450" y="2144"/>
                    </a:lnTo>
                    <a:lnTo>
                      <a:pt x="3058" y="2461"/>
                    </a:lnTo>
                    <a:lnTo>
                      <a:pt x="2686" y="2797"/>
                    </a:lnTo>
                    <a:lnTo>
                      <a:pt x="2331" y="3133"/>
                    </a:lnTo>
                    <a:lnTo>
                      <a:pt x="2014" y="3468"/>
                    </a:lnTo>
                    <a:lnTo>
                      <a:pt x="1697" y="3804"/>
                    </a:lnTo>
                    <a:lnTo>
                      <a:pt x="1418" y="4158"/>
                    </a:lnTo>
                    <a:lnTo>
                      <a:pt x="1175" y="4494"/>
                    </a:lnTo>
                    <a:lnTo>
                      <a:pt x="952" y="4829"/>
                    </a:lnTo>
                    <a:lnTo>
                      <a:pt x="747" y="5165"/>
                    </a:lnTo>
                    <a:lnTo>
                      <a:pt x="579" y="5500"/>
                    </a:lnTo>
                    <a:lnTo>
                      <a:pt x="430" y="5799"/>
                    </a:lnTo>
                    <a:lnTo>
                      <a:pt x="318" y="6097"/>
                    </a:lnTo>
                    <a:lnTo>
                      <a:pt x="243" y="6376"/>
                    </a:lnTo>
                    <a:lnTo>
                      <a:pt x="187" y="6637"/>
                    </a:lnTo>
                    <a:lnTo>
                      <a:pt x="75" y="7197"/>
                    </a:lnTo>
                    <a:lnTo>
                      <a:pt x="20" y="7682"/>
                    </a:lnTo>
                    <a:lnTo>
                      <a:pt x="1" y="8092"/>
                    </a:lnTo>
                    <a:lnTo>
                      <a:pt x="20" y="8446"/>
                    </a:lnTo>
                    <a:lnTo>
                      <a:pt x="75" y="8744"/>
                    </a:lnTo>
                    <a:lnTo>
                      <a:pt x="150" y="9005"/>
                    </a:lnTo>
                    <a:lnTo>
                      <a:pt x="243" y="9210"/>
                    </a:lnTo>
                    <a:lnTo>
                      <a:pt x="355" y="9378"/>
                    </a:lnTo>
                    <a:lnTo>
                      <a:pt x="467" y="9509"/>
                    </a:lnTo>
                    <a:lnTo>
                      <a:pt x="598" y="9602"/>
                    </a:lnTo>
                    <a:lnTo>
                      <a:pt x="709" y="9676"/>
                    </a:lnTo>
                    <a:lnTo>
                      <a:pt x="821" y="9714"/>
                    </a:lnTo>
                    <a:lnTo>
                      <a:pt x="989" y="9770"/>
                    </a:lnTo>
                    <a:lnTo>
                      <a:pt x="1045" y="9770"/>
                    </a:lnTo>
                    <a:lnTo>
                      <a:pt x="1194" y="9359"/>
                    </a:lnTo>
                    <a:lnTo>
                      <a:pt x="1325" y="9005"/>
                    </a:lnTo>
                    <a:lnTo>
                      <a:pt x="1492" y="8670"/>
                    </a:lnTo>
                    <a:lnTo>
                      <a:pt x="1642" y="8371"/>
                    </a:lnTo>
                    <a:lnTo>
                      <a:pt x="1809" y="8092"/>
                    </a:lnTo>
                    <a:lnTo>
                      <a:pt x="1996" y="7849"/>
                    </a:lnTo>
                    <a:lnTo>
                      <a:pt x="2182" y="7644"/>
                    </a:lnTo>
                    <a:lnTo>
                      <a:pt x="2369" y="7458"/>
                    </a:lnTo>
                    <a:lnTo>
                      <a:pt x="2574" y="7290"/>
                    </a:lnTo>
                    <a:lnTo>
                      <a:pt x="2779" y="7160"/>
                    </a:lnTo>
                    <a:lnTo>
                      <a:pt x="2984" y="7048"/>
                    </a:lnTo>
                    <a:lnTo>
                      <a:pt x="3189" y="6936"/>
                    </a:lnTo>
                    <a:lnTo>
                      <a:pt x="3413" y="6861"/>
                    </a:lnTo>
                    <a:lnTo>
                      <a:pt x="3618" y="6787"/>
                    </a:lnTo>
                    <a:lnTo>
                      <a:pt x="3841" y="6749"/>
                    </a:lnTo>
                    <a:lnTo>
                      <a:pt x="4065" y="6712"/>
                    </a:lnTo>
                    <a:lnTo>
                      <a:pt x="4494" y="6656"/>
                    </a:lnTo>
                    <a:lnTo>
                      <a:pt x="4923" y="6637"/>
                    </a:lnTo>
                    <a:lnTo>
                      <a:pt x="5762" y="6619"/>
                    </a:lnTo>
                    <a:lnTo>
                      <a:pt x="6153" y="6619"/>
                    </a:lnTo>
                    <a:lnTo>
                      <a:pt x="6507" y="6582"/>
                    </a:lnTo>
                    <a:lnTo>
                      <a:pt x="6675" y="6544"/>
                    </a:lnTo>
                    <a:lnTo>
                      <a:pt x="6843" y="6488"/>
                    </a:lnTo>
                    <a:lnTo>
                      <a:pt x="6992" y="6432"/>
                    </a:lnTo>
                    <a:lnTo>
                      <a:pt x="7123" y="6358"/>
                    </a:lnTo>
                    <a:lnTo>
                      <a:pt x="7384" y="6209"/>
                    </a:lnTo>
                    <a:lnTo>
                      <a:pt x="7589" y="6041"/>
                    </a:lnTo>
                    <a:lnTo>
                      <a:pt x="7775" y="5892"/>
                    </a:lnTo>
                    <a:lnTo>
                      <a:pt x="7943" y="5761"/>
                    </a:lnTo>
                    <a:lnTo>
                      <a:pt x="8073" y="5612"/>
                    </a:lnTo>
                    <a:lnTo>
                      <a:pt x="8185" y="5463"/>
                    </a:lnTo>
                    <a:lnTo>
                      <a:pt x="8390" y="5146"/>
                    </a:lnTo>
                    <a:lnTo>
                      <a:pt x="8782" y="4419"/>
                    </a:lnTo>
                    <a:lnTo>
                      <a:pt x="9062" y="3972"/>
                    </a:lnTo>
                    <a:lnTo>
                      <a:pt x="9229" y="3729"/>
                    </a:lnTo>
                    <a:lnTo>
                      <a:pt x="9416" y="3449"/>
                    </a:lnTo>
                    <a:lnTo>
                      <a:pt x="9528" y="3319"/>
                    </a:lnTo>
                    <a:lnTo>
                      <a:pt x="9639" y="3188"/>
                    </a:lnTo>
                    <a:lnTo>
                      <a:pt x="9882" y="2983"/>
                    </a:lnTo>
                    <a:lnTo>
                      <a:pt x="10106" y="2816"/>
                    </a:lnTo>
                    <a:lnTo>
                      <a:pt x="10367" y="2685"/>
                    </a:lnTo>
                    <a:lnTo>
                      <a:pt x="10609" y="2592"/>
                    </a:lnTo>
                    <a:lnTo>
                      <a:pt x="10851" y="2536"/>
                    </a:lnTo>
                    <a:lnTo>
                      <a:pt x="11094" y="2499"/>
                    </a:lnTo>
                    <a:lnTo>
                      <a:pt x="11541" y="2499"/>
                    </a:lnTo>
                    <a:lnTo>
                      <a:pt x="11727" y="2517"/>
                    </a:lnTo>
                    <a:lnTo>
                      <a:pt x="12063" y="2592"/>
                    </a:lnTo>
                    <a:lnTo>
                      <a:pt x="12287" y="2648"/>
                    </a:lnTo>
                    <a:lnTo>
                      <a:pt x="12361" y="2685"/>
                    </a:lnTo>
                    <a:lnTo>
                      <a:pt x="12436" y="3039"/>
                    </a:lnTo>
                    <a:lnTo>
                      <a:pt x="12511" y="3394"/>
                    </a:lnTo>
                    <a:lnTo>
                      <a:pt x="12604" y="3748"/>
                    </a:lnTo>
                    <a:lnTo>
                      <a:pt x="12716" y="4083"/>
                    </a:lnTo>
                    <a:lnTo>
                      <a:pt x="12827" y="4419"/>
                    </a:lnTo>
                    <a:lnTo>
                      <a:pt x="12939" y="4736"/>
                    </a:lnTo>
                    <a:lnTo>
                      <a:pt x="13219" y="5370"/>
                    </a:lnTo>
                    <a:lnTo>
                      <a:pt x="13536" y="5966"/>
                    </a:lnTo>
                    <a:lnTo>
                      <a:pt x="13853" y="6526"/>
                    </a:lnTo>
                    <a:lnTo>
                      <a:pt x="14188" y="7066"/>
                    </a:lnTo>
                    <a:lnTo>
                      <a:pt x="14524" y="7532"/>
                    </a:lnTo>
                    <a:lnTo>
                      <a:pt x="14860" y="7980"/>
                    </a:lnTo>
                    <a:lnTo>
                      <a:pt x="15158" y="8353"/>
                    </a:lnTo>
                    <a:lnTo>
                      <a:pt x="15456" y="8688"/>
                    </a:lnTo>
                    <a:lnTo>
                      <a:pt x="15698" y="8987"/>
                    </a:lnTo>
                    <a:lnTo>
                      <a:pt x="16090" y="9359"/>
                    </a:lnTo>
                    <a:lnTo>
                      <a:pt x="16221" y="9509"/>
                    </a:lnTo>
                    <a:lnTo>
                      <a:pt x="16370" y="9266"/>
                    </a:lnTo>
                    <a:lnTo>
                      <a:pt x="16519" y="9042"/>
                    </a:lnTo>
                    <a:lnTo>
                      <a:pt x="16668" y="8856"/>
                    </a:lnTo>
                    <a:lnTo>
                      <a:pt x="16836" y="8688"/>
                    </a:lnTo>
                    <a:lnTo>
                      <a:pt x="17004" y="8539"/>
                    </a:lnTo>
                    <a:lnTo>
                      <a:pt x="17190" y="8409"/>
                    </a:lnTo>
                    <a:lnTo>
                      <a:pt x="17358" y="8297"/>
                    </a:lnTo>
                    <a:lnTo>
                      <a:pt x="17526" y="8204"/>
                    </a:lnTo>
                    <a:lnTo>
                      <a:pt x="17842" y="8073"/>
                    </a:lnTo>
                    <a:lnTo>
                      <a:pt x="18103" y="7980"/>
                    </a:lnTo>
                    <a:lnTo>
                      <a:pt x="18271" y="7961"/>
                    </a:lnTo>
                    <a:lnTo>
                      <a:pt x="18327" y="7961"/>
                    </a:lnTo>
                    <a:lnTo>
                      <a:pt x="18309" y="7346"/>
                    </a:lnTo>
                    <a:lnTo>
                      <a:pt x="18253" y="6749"/>
                    </a:lnTo>
                    <a:lnTo>
                      <a:pt x="18178" y="6190"/>
                    </a:lnTo>
                    <a:lnTo>
                      <a:pt x="18066" y="5687"/>
                    </a:lnTo>
                    <a:lnTo>
                      <a:pt x="17936" y="5202"/>
                    </a:lnTo>
                    <a:lnTo>
                      <a:pt x="17787" y="4755"/>
                    </a:lnTo>
                    <a:lnTo>
                      <a:pt x="17619" y="4344"/>
                    </a:lnTo>
                    <a:lnTo>
                      <a:pt x="17432" y="3953"/>
                    </a:lnTo>
                    <a:lnTo>
                      <a:pt x="17227" y="3599"/>
                    </a:lnTo>
                    <a:lnTo>
                      <a:pt x="17022" y="3282"/>
                    </a:lnTo>
                    <a:lnTo>
                      <a:pt x="16798" y="2983"/>
                    </a:lnTo>
                    <a:lnTo>
                      <a:pt x="16556" y="2704"/>
                    </a:lnTo>
                    <a:lnTo>
                      <a:pt x="16314" y="2461"/>
                    </a:lnTo>
                    <a:lnTo>
                      <a:pt x="16071" y="2238"/>
                    </a:lnTo>
                    <a:lnTo>
                      <a:pt x="15810" y="2033"/>
                    </a:lnTo>
                    <a:lnTo>
                      <a:pt x="15568" y="1846"/>
                    </a:lnTo>
                    <a:lnTo>
                      <a:pt x="15307" y="1697"/>
                    </a:lnTo>
                    <a:lnTo>
                      <a:pt x="15065" y="1548"/>
                    </a:lnTo>
                    <a:lnTo>
                      <a:pt x="14822" y="1436"/>
                    </a:lnTo>
                    <a:lnTo>
                      <a:pt x="14580" y="1324"/>
                    </a:lnTo>
                    <a:lnTo>
                      <a:pt x="14132" y="1156"/>
                    </a:lnTo>
                    <a:lnTo>
                      <a:pt x="13722" y="1045"/>
                    </a:lnTo>
                    <a:lnTo>
                      <a:pt x="13368" y="970"/>
                    </a:lnTo>
                    <a:lnTo>
                      <a:pt x="13107" y="933"/>
                    </a:lnTo>
                    <a:lnTo>
                      <a:pt x="12883" y="914"/>
                    </a:lnTo>
                    <a:lnTo>
                      <a:pt x="12585" y="765"/>
                    </a:lnTo>
                    <a:lnTo>
                      <a:pt x="12287" y="634"/>
                    </a:lnTo>
                    <a:lnTo>
                      <a:pt x="11989" y="504"/>
                    </a:lnTo>
                    <a:lnTo>
                      <a:pt x="11709" y="411"/>
                    </a:lnTo>
                    <a:lnTo>
                      <a:pt x="11411" y="317"/>
                    </a:lnTo>
                    <a:lnTo>
                      <a:pt x="11112" y="243"/>
                    </a:lnTo>
                    <a:lnTo>
                      <a:pt x="10833" y="168"/>
                    </a:lnTo>
                    <a:lnTo>
                      <a:pt x="10534" y="112"/>
                    </a:lnTo>
                    <a:lnTo>
                      <a:pt x="9956" y="38"/>
                    </a:lnTo>
                    <a:lnTo>
                      <a:pt x="939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2708;p41">
                <a:extLst>
                  <a:ext uri="{FF2B5EF4-FFF2-40B4-BE49-F238E27FC236}">
                    <a16:creationId xmlns="" xmlns:a16="http://schemas.microsoft.com/office/drawing/2014/main" id="{563343C2-D06B-4199-2287-EC1F1FB81393}"/>
                  </a:ext>
                </a:extLst>
              </p:cNvPr>
              <p:cNvSpPr/>
              <p:nvPr/>
            </p:nvSpPr>
            <p:spPr>
              <a:xfrm>
                <a:off x="2392850" y="3304925"/>
                <a:ext cx="100700" cy="139850"/>
              </a:xfrm>
              <a:custGeom>
                <a:avLst/>
                <a:gdLst/>
                <a:ahLst/>
                <a:cxnLst/>
                <a:rect l="l" t="t" r="r" b="b"/>
                <a:pathLst>
                  <a:path w="4028" h="5594" extrusionOk="0">
                    <a:moveTo>
                      <a:pt x="2014" y="1"/>
                    </a:moveTo>
                    <a:lnTo>
                      <a:pt x="1884" y="19"/>
                    </a:lnTo>
                    <a:lnTo>
                      <a:pt x="1753" y="38"/>
                    </a:lnTo>
                    <a:lnTo>
                      <a:pt x="1511" y="131"/>
                    </a:lnTo>
                    <a:lnTo>
                      <a:pt x="1306" y="224"/>
                    </a:lnTo>
                    <a:lnTo>
                      <a:pt x="1138" y="336"/>
                    </a:lnTo>
                    <a:lnTo>
                      <a:pt x="1008" y="429"/>
                    </a:lnTo>
                    <a:lnTo>
                      <a:pt x="728" y="634"/>
                    </a:lnTo>
                    <a:lnTo>
                      <a:pt x="579" y="765"/>
                    </a:lnTo>
                    <a:lnTo>
                      <a:pt x="448" y="895"/>
                    </a:lnTo>
                    <a:lnTo>
                      <a:pt x="318" y="1063"/>
                    </a:lnTo>
                    <a:lnTo>
                      <a:pt x="206" y="1212"/>
                    </a:lnTo>
                    <a:lnTo>
                      <a:pt x="94" y="1380"/>
                    </a:lnTo>
                    <a:lnTo>
                      <a:pt x="20" y="1567"/>
                    </a:lnTo>
                    <a:lnTo>
                      <a:pt x="1" y="2182"/>
                    </a:lnTo>
                    <a:lnTo>
                      <a:pt x="1" y="2816"/>
                    </a:lnTo>
                    <a:lnTo>
                      <a:pt x="38" y="3543"/>
                    </a:lnTo>
                    <a:lnTo>
                      <a:pt x="75" y="3916"/>
                    </a:lnTo>
                    <a:lnTo>
                      <a:pt x="131" y="4270"/>
                    </a:lnTo>
                    <a:lnTo>
                      <a:pt x="187" y="4605"/>
                    </a:lnTo>
                    <a:lnTo>
                      <a:pt x="281" y="4922"/>
                    </a:lnTo>
                    <a:lnTo>
                      <a:pt x="392" y="5183"/>
                    </a:lnTo>
                    <a:lnTo>
                      <a:pt x="448" y="5295"/>
                    </a:lnTo>
                    <a:lnTo>
                      <a:pt x="523" y="5388"/>
                    </a:lnTo>
                    <a:lnTo>
                      <a:pt x="597" y="5463"/>
                    </a:lnTo>
                    <a:lnTo>
                      <a:pt x="672" y="5538"/>
                    </a:lnTo>
                    <a:lnTo>
                      <a:pt x="765" y="5575"/>
                    </a:lnTo>
                    <a:lnTo>
                      <a:pt x="858" y="5593"/>
                    </a:lnTo>
                    <a:lnTo>
                      <a:pt x="1064" y="5593"/>
                    </a:lnTo>
                    <a:lnTo>
                      <a:pt x="1269" y="5575"/>
                    </a:lnTo>
                    <a:lnTo>
                      <a:pt x="1492" y="5519"/>
                    </a:lnTo>
                    <a:lnTo>
                      <a:pt x="1716" y="5463"/>
                    </a:lnTo>
                    <a:lnTo>
                      <a:pt x="1940" y="5370"/>
                    </a:lnTo>
                    <a:lnTo>
                      <a:pt x="2163" y="5258"/>
                    </a:lnTo>
                    <a:lnTo>
                      <a:pt x="2387" y="5127"/>
                    </a:lnTo>
                    <a:lnTo>
                      <a:pt x="2592" y="4978"/>
                    </a:lnTo>
                    <a:lnTo>
                      <a:pt x="2797" y="4829"/>
                    </a:lnTo>
                    <a:lnTo>
                      <a:pt x="3002" y="4661"/>
                    </a:lnTo>
                    <a:lnTo>
                      <a:pt x="3170" y="4475"/>
                    </a:lnTo>
                    <a:lnTo>
                      <a:pt x="3338" y="4288"/>
                    </a:lnTo>
                    <a:lnTo>
                      <a:pt x="3487" y="4083"/>
                    </a:lnTo>
                    <a:lnTo>
                      <a:pt x="3618" y="3897"/>
                    </a:lnTo>
                    <a:lnTo>
                      <a:pt x="3730" y="3692"/>
                    </a:lnTo>
                    <a:lnTo>
                      <a:pt x="3823" y="3487"/>
                    </a:lnTo>
                    <a:lnTo>
                      <a:pt x="3879" y="3282"/>
                    </a:lnTo>
                    <a:lnTo>
                      <a:pt x="3935" y="3058"/>
                    </a:lnTo>
                    <a:lnTo>
                      <a:pt x="3972" y="2834"/>
                    </a:lnTo>
                    <a:lnTo>
                      <a:pt x="4009" y="2611"/>
                    </a:lnTo>
                    <a:lnTo>
                      <a:pt x="4028" y="2368"/>
                    </a:lnTo>
                    <a:lnTo>
                      <a:pt x="4028" y="2144"/>
                    </a:lnTo>
                    <a:lnTo>
                      <a:pt x="4028" y="1902"/>
                    </a:lnTo>
                    <a:lnTo>
                      <a:pt x="3991" y="1678"/>
                    </a:lnTo>
                    <a:lnTo>
                      <a:pt x="3953" y="1455"/>
                    </a:lnTo>
                    <a:lnTo>
                      <a:pt x="3879" y="1250"/>
                    </a:lnTo>
                    <a:lnTo>
                      <a:pt x="3804" y="1045"/>
                    </a:lnTo>
                    <a:lnTo>
                      <a:pt x="3692" y="858"/>
                    </a:lnTo>
                    <a:lnTo>
                      <a:pt x="3580" y="690"/>
                    </a:lnTo>
                    <a:lnTo>
                      <a:pt x="3431" y="523"/>
                    </a:lnTo>
                    <a:lnTo>
                      <a:pt x="3263" y="392"/>
                    </a:lnTo>
                    <a:lnTo>
                      <a:pt x="3077" y="262"/>
                    </a:lnTo>
                    <a:lnTo>
                      <a:pt x="2872" y="168"/>
                    </a:lnTo>
                    <a:lnTo>
                      <a:pt x="2685" y="94"/>
                    </a:lnTo>
                    <a:lnTo>
                      <a:pt x="2499" y="56"/>
                    </a:lnTo>
                    <a:lnTo>
                      <a:pt x="2331" y="19"/>
                    </a:lnTo>
                    <a:lnTo>
                      <a:pt x="2182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2709;p41">
                <a:extLst>
                  <a:ext uri="{FF2B5EF4-FFF2-40B4-BE49-F238E27FC236}">
                    <a16:creationId xmlns="" xmlns:a16="http://schemas.microsoft.com/office/drawing/2014/main" id="{987E6F4E-60EF-2770-DDE0-721BF1402B8C}"/>
                  </a:ext>
                </a:extLst>
              </p:cNvPr>
              <p:cNvSpPr/>
              <p:nvPr/>
            </p:nvSpPr>
            <p:spPr>
              <a:xfrm>
                <a:off x="2403575" y="3335225"/>
                <a:ext cx="72275" cy="63875"/>
              </a:xfrm>
              <a:custGeom>
                <a:avLst/>
                <a:gdLst/>
                <a:ahLst/>
                <a:cxnLst/>
                <a:rect l="l" t="t" r="r" b="b"/>
                <a:pathLst>
                  <a:path w="2891" h="2555" extrusionOk="0">
                    <a:moveTo>
                      <a:pt x="2816" y="0"/>
                    </a:moveTo>
                    <a:lnTo>
                      <a:pt x="2778" y="19"/>
                    </a:lnTo>
                    <a:lnTo>
                      <a:pt x="2741" y="38"/>
                    </a:lnTo>
                    <a:lnTo>
                      <a:pt x="38" y="2405"/>
                    </a:lnTo>
                    <a:lnTo>
                      <a:pt x="19" y="2424"/>
                    </a:lnTo>
                    <a:lnTo>
                      <a:pt x="1" y="2461"/>
                    </a:lnTo>
                    <a:lnTo>
                      <a:pt x="1" y="2499"/>
                    </a:lnTo>
                    <a:lnTo>
                      <a:pt x="19" y="2517"/>
                    </a:lnTo>
                    <a:lnTo>
                      <a:pt x="57" y="2536"/>
                    </a:lnTo>
                    <a:lnTo>
                      <a:pt x="75" y="2554"/>
                    </a:lnTo>
                    <a:lnTo>
                      <a:pt x="131" y="2517"/>
                    </a:lnTo>
                    <a:lnTo>
                      <a:pt x="2853" y="149"/>
                    </a:lnTo>
                    <a:lnTo>
                      <a:pt x="2872" y="131"/>
                    </a:lnTo>
                    <a:lnTo>
                      <a:pt x="2890" y="94"/>
                    </a:lnTo>
                    <a:lnTo>
                      <a:pt x="2872" y="56"/>
                    </a:lnTo>
                    <a:lnTo>
                      <a:pt x="2872" y="38"/>
                    </a:lnTo>
                    <a:lnTo>
                      <a:pt x="2834" y="19"/>
                    </a:lnTo>
                    <a:lnTo>
                      <a:pt x="2816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2710;p41">
                <a:extLst>
                  <a:ext uri="{FF2B5EF4-FFF2-40B4-BE49-F238E27FC236}">
                    <a16:creationId xmlns="" xmlns:a16="http://schemas.microsoft.com/office/drawing/2014/main" id="{EEE54875-99BE-623A-BF11-506CD5AE5B93}"/>
                  </a:ext>
                </a:extLst>
              </p:cNvPr>
              <p:cNvSpPr/>
              <p:nvPr/>
            </p:nvSpPr>
            <p:spPr>
              <a:xfrm>
                <a:off x="2403575" y="3342675"/>
                <a:ext cx="62025" cy="56425"/>
              </a:xfrm>
              <a:custGeom>
                <a:avLst/>
                <a:gdLst/>
                <a:ahLst/>
                <a:cxnLst/>
                <a:rect l="l" t="t" r="r" b="b"/>
                <a:pathLst>
                  <a:path w="2481" h="2257" extrusionOk="0">
                    <a:moveTo>
                      <a:pt x="57" y="1"/>
                    </a:moveTo>
                    <a:lnTo>
                      <a:pt x="19" y="19"/>
                    </a:lnTo>
                    <a:lnTo>
                      <a:pt x="1" y="57"/>
                    </a:lnTo>
                    <a:lnTo>
                      <a:pt x="1" y="75"/>
                    </a:lnTo>
                    <a:lnTo>
                      <a:pt x="19" y="112"/>
                    </a:lnTo>
                    <a:lnTo>
                      <a:pt x="38" y="131"/>
                    </a:lnTo>
                    <a:lnTo>
                      <a:pt x="2350" y="2219"/>
                    </a:lnTo>
                    <a:lnTo>
                      <a:pt x="2368" y="2238"/>
                    </a:lnTo>
                    <a:lnTo>
                      <a:pt x="2406" y="2256"/>
                    </a:lnTo>
                    <a:lnTo>
                      <a:pt x="2424" y="2238"/>
                    </a:lnTo>
                    <a:lnTo>
                      <a:pt x="2462" y="2219"/>
                    </a:lnTo>
                    <a:lnTo>
                      <a:pt x="2480" y="2201"/>
                    </a:lnTo>
                    <a:lnTo>
                      <a:pt x="2480" y="2163"/>
                    </a:lnTo>
                    <a:lnTo>
                      <a:pt x="2480" y="2126"/>
                    </a:lnTo>
                    <a:lnTo>
                      <a:pt x="2462" y="2107"/>
                    </a:lnTo>
                    <a:lnTo>
                      <a:pt x="131" y="19"/>
                    </a:lnTo>
                    <a:lnTo>
                      <a:pt x="113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2711;p41">
                <a:extLst>
                  <a:ext uri="{FF2B5EF4-FFF2-40B4-BE49-F238E27FC236}">
                    <a16:creationId xmlns="" xmlns:a16="http://schemas.microsoft.com/office/drawing/2014/main" id="{60905230-0D88-FB08-CE5E-CB87C4110193}"/>
                  </a:ext>
                </a:extLst>
              </p:cNvPr>
              <p:cNvSpPr/>
              <p:nvPr/>
            </p:nvSpPr>
            <p:spPr>
              <a:xfrm>
                <a:off x="2391450" y="3303050"/>
                <a:ext cx="103975" cy="144050"/>
              </a:xfrm>
              <a:custGeom>
                <a:avLst/>
                <a:gdLst/>
                <a:ahLst/>
                <a:cxnLst/>
                <a:rect l="l" t="t" r="r" b="b"/>
                <a:pathLst>
                  <a:path w="4159" h="5762" extrusionOk="0">
                    <a:moveTo>
                      <a:pt x="1958" y="1"/>
                    </a:moveTo>
                    <a:lnTo>
                      <a:pt x="1828" y="38"/>
                    </a:lnTo>
                    <a:lnTo>
                      <a:pt x="1586" y="113"/>
                    </a:lnTo>
                    <a:lnTo>
                      <a:pt x="1381" y="206"/>
                    </a:lnTo>
                    <a:lnTo>
                      <a:pt x="1194" y="299"/>
                    </a:lnTo>
                    <a:lnTo>
                      <a:pt x="1045" y="411"/>
                    </a:lnTo>
                    <a:lnTo>
                      <a:pt x="1008" y="430"/>
                    </a:lnTo>
                    <a:lnTo>
                      <a:pt x="803" y="598"/>
                    </a:lnTo>
                    <a:lnTo>
                      <a:pt x="653" y="709"/>
                    </a:lnTo>
                    <a:lnTo>
                      <a:pt x="504" y="859"/>
                    </a:lnTo>
                    <a:lnTo>
                      <a:pt x="355" y="1008"/>
                    </a:lnTo>
                    <a:lnTo>
                      <a:pt x="225" y="1194"/>
                    </a:lnTo>
                    <a:lnTo>
                      <a:pt x="94" y="1399"/>
                    </a:lnTo>
                    <a:lnTo>
                      <a:pt x="1" y="1604"/>
                    </a:lnTo>
                    <a:lnTo>
                      <a:pt x="1" y="1642"/>
                    </a:lnTo>
                    <a:lnTo>
                      <a:pt x="1" y="1679"/>
                    </a:lnTo>
                    <a:lnTo>
                      <a:pt x="20" y="1697"/>
                    </a:lnTo>
                    <a:lnTo>
                      <a:pt x="57" y="1716"/>
                    </a:lnTo>
                    <a:lnTo>
                      <a:pt x="113" y="1716"/>
                    </a:lnTo>
                    <a:lnTo>
                      <a:pt x="150" y="1697"/>
                    </a:lnTo>
                    <a:lnTo>
                      <a:pt x="150" y="1660"/>
                    </a:lnTo>
                    <a:lnTo>
                      <a:pt x="243" y="1474"/>
                    </a:lnTo>
                    <a:lnTo>
                      <a:pt x="355" y="1287"/>
                    </a:lnTo>
                    <a:lnTo>
                      <a:pt x="486" y="1120"/>
                    </a:lnTo>
                    <a:lnTo>
                      <a:pt x="635" y="952"/>
                    </a:lnTo>
                    <a:lnTo>
                      <a:pt x="784" y="821"/>
                    </a:lnTo>
                    <a:lnTo>
                      <a:pt x="914" y="709"/>
                    </a:lnTo>
                    <a:lnTo>
                      <a:pt x="1101" y="560"/>
                    </a:lnTo>
                    <a:lnTo>
                      <a:pt x="1138" y="542"/>
                    </a:lnTo>
                    <a:lnTo>
                      <a:pt x="1287" y="448"/>
                    </a:lnTo>
                    <a:lnTo>
                      <a:pt x="1455" y="337"/>
                    </a:lnTo>
                    <a:lnTo>
                      <a:pt x="1642" y="262"/>
                    </a:lnTo>
                    <a:lnTo>
                      <a:pt x="1865" y="187"/>
                    </a:lnTo>
                    <a:lnTo>
                      <a:pt x="1996" y="169"/>
                    </a:lnTo>
                    <a:lnTo>
                      <a:pt x="2126" y="150"/>
                    </a:lnTo>
                    <a:lnTo>
                      <a:pt x="2257" y="169"/>
                    </a:lnTo>
                    <a:lnTo>
                      <a:pt x="2406" y="169"/>
                    </a:lnTo>
                    <a:lnTo>
                      <a:pt x="2555" y="206"/>
                    </a:lnTo>
                    <a:lnTo>
                      <a:pt x="2723" y="262"/>
                    </a:lnTo>
                    <a:lnTo>
                      <a:pt x="2909" y="337"/>
                    </a:lnTo>
                    <a:lnTo>
                      <a:pt x="3096" y="411"/>
                    </a:lnTo>
                    <a:lnTo>
                      <a:pt x="3263" y="523"/>
                    </a:lnTo>
                    <a:lnTo>
                      <a:pt x="3413" y="653"/>
                    </a:lnTo>
                    <a:lnTo>
                      <a:pt x="3543" y="803"/>
                    </a:lnTo>
                    <a:lnTo>
                      <a:pt x="3674" y="952"/>
                    </a:lnTo>
                    <a:lnTo>
                      <a:pt x="3767" y="1138"/>
                    </a:lnTo>
                    <a:lnTo>
                      <a:pt x="3841" y="1325"/>
                    </a:lnTo>
                    <a:lnTo>
                      <a:pt x="3916" y="1530"/>
                    </a:lnTo>
                    <a:lnTo>
                      <a:pt x="3953" y="1735"/>
                    </a:lnTo>
                    <a:lnTo>
                      <a:pt x="3991" y="1958"/>
                    </a:lnTo>
                    <a:lnTo>
                      <a:pt x="4009" y="2182"/>
                    </a:lnTo>
                    <a:lnTo>
                      <a:pt x="4009" y="2406"/>
                    </a:lnTo>
                    <a:lnTo>
                      <a:pt x="3991" y="2630"/>
                    </a:lnTo>
                    <a:lnTo>
                      <a:pt x="3953" y="2853"/>
                    </a:lnTo>
                    <a:lnTo>
                      <a:pt x="3916" y="3096"/>
                    </a:lnTo>
                    <a:lnTo>
                      <a:pt x="3860" y="3319"/>
                    </a:lnTo>
                    <a:lnTo>
                      <a:pt x="3786" y="3525"/>
                    </a:lnTo>
                    <a:lnTo>
                      <a:pt x="3711" y="3730"/>
                    </a:lnTo>
                    <a:lnTo>
                      <a:pt x="3599" y="3935"/>
                    </a:lnTo>
                    <a:lnTo>
                      <a:pt x="3487" y="4121"/>
                    </a:lnTo>
                    <a:lnTo>
                      <a:pt x="3338" y="4326"/>
                    </a:lnTo>
                    <a:lnTo>
                      <a:pt x="3170" y="4494"/>
                    </a:lnTo>
                    <a:lnTo>
                      <a:pt x="2984" y="4680"/>
                    </a:lnTo>
                    <a:lnTo>
                      <a:pt x="2797" y="4848"/>
                    </a:lnTo>
                    <a:lnTo>
                      <a:pt x="2592" y="4997"/>
                    </a:lnTo>
                    <a:lnTo>
                      <a:pt x="2387" y="5128"/>
                    </a:lnTo>
                    <a:lnTo>
                      <a:pt x="2182" y="5258"/>
                    </a:lnTo>
                    <a:lnTo>
                      <a:pt x="1958" y="5370"/>
                    </a:lnTo>
                    <a:lnTo>
                      <a:pt x="1735" y="5463"/>
                    </a:lnTo>
                    <a:lnTo>
                      <a:pt x="1530" y="5519"/>
                    </a:lnTo>
                    <a:lnTo>
                      <a:pt x="1325" y="5575"/>
                    </a:lnTo>
                    <a:lnTo>
                      <a:pt x="1120" y="5594"/>
                    </a:lnTo>
                    <a:lnTo>
                      <a:pt x="896" y="5594"/>
                    </a:lnTo>
                    <a:lnTo>
                      <a:pt x="859" y="5613"/>
                    </a:lnTo>
                    <a:lnTo>
                      <a:pt x="840" y="5631"/>
                    </a:lnTo>
                    <a:lnTo>
                      <a:pt x="840" y="5668"/>
                    </a:lnTo>
                    <a:lnTo>
                      <a:pt x="840" y="5687"/>
                    </a:lnTo>
                    <a:lnTo>
                      <a:pt x="859" y="5724"/>
                    </a:lnTo>
                    <a:lnTo>
                      <a:pt x="877" y="5743"/>
                    </a:lnTo>
                    <a:lnTo>
                      <a:pt x="914" y="5743"/>
                    </a:lnTo>
                    <a:lnTo>
                      <a:pt x="1045" y="5762"/>
                    </a:lnTo>
                    <a:lnTo>
                      <a:pt x="1250" y="5743"/>
                    </a:lnTo>
                    <a:lnTo>
                      <a:pt x="1474" y="5706"/>
                    </a:lnTo>
                    <a:lnTo>
                      <a:pt x="1679" y="5650"/>
                    </a:lnTo>
                    <a:lnTo>
                      <a:pt x="1903" y="5575"/>
                    </a:lnTo>
                    <a:lnTo>
                      <a:pt x="2126" y="5482"/>
                    </a:lnTo>
                    <a:lnTo>
                      <a:pt x="2331" y="5352"/>
                    </a:lnTo>
                    <a:lnTo>
                      <a:pt x="2555" y="5221"/>
                    </a:lnTo>
                    <a:lnTo>
                      <a:pt x="2760" y="5091"/>
                    </a:lnTo>
                    <a:lnTo>
                      <a:pt x="2965" y="4923"/>
                    </a:lnTo>
                    <a:lnTo>
                      <a:pt x="3152" y="4755"/>
                    </a:lnTo>
                    <a:lnTo>
                      <a:pt x="3319" y="4569"/>
                    </a:lnTo>
                    <a:lnTo>
                      <a:pt x="3487" y="4382"/>
                    </a:lnTo>
                    <a:lnTo>
                      <a:pt x="3636" y="4196"/>
                    </a:lnTo>
                    <a:lnTo>
                      <a:pt x="3767" y="3991"/>
                    </a:lnTo>
                    <a:lnTo>
                      <a:pt x="3860" y="3786"/>
                    </a:lnTo>
                    <a:lnTo>
                      <a:pt x="3953" y="3580"/>
                    </a:lnTo>
                    <a:lnTo>
                      <a:pt x="4028" y="3357"/>
                    </a:lnTo>
                    <a:lnTo>
                      <a:pt x="4084" y="3114"/>
                    </a:lnTo>
                    <a:lnTo>
                      <a:pt x="4121" y="2872"/>
                    </a:lnTo>
                    <a:lnTo>
                      <a:pt x="4158" y="2630"/>
                    </a:lnTo>
                    <a:lnTo>
                      <a:pt x="4158" y="2387"/>
                    </a:lnTo>
                    <a:lnTo>
                      <a:pt x="4158" y="2145"/>
                    </a:lnTo>
                    <a:lnTo>
                      <a:pt x="4140" y="1921"/>
                    </a:lnTo>
                    <a:lnTo>
                      <a:pt x="4121" y="1679"/>
                    </a:lnTo>
                    <a:lnTo>
                      <a:pt x="4065" y="1455"/>
                    </a:lnTo>
                    <a:lnTo>
                      <a:pt x="3991" y="1250"/>
                    </a:lnTo>
                    <a:lnTo>
                      <a:pt x="3897" y="1045"/>
                    </a:lnTo>
                    <a:lnTo>
                      <a:pt x="3786" y="859"/>
                    </a:lnTo>
                    <a:lnTo>
                      <a:pt x="3674" y="691"/>
                    </a:lnTo>
                    <a:lnTo>
                      <a:pt x="3524" y="523"/>
                    </a:lnTo>
                    <a:lnTo>
                      <a:pt x="3357" y="392"/>
                    </a:lnTo>
                    <a:lnTo>
                      <a:pt x="3170" y="281"/>
                    </a:lnTo>
                    <a:lnTo>
                      <a:pt x="2965" y="169"/>
                    </a:lnTo>
                    <a:lnTo>
                      <a:pt x="2779" y="94"/>
                    </a:lnTo>
                    <a:lnTo>
                      <a:pt x="2592" y="57"/>
                    </a:lnTo>
                    <a:lnTo>
                      <a:pt x="2425" y="20"/>
                    </a:lnTo>
                    <a:lnTo>
                      <a:pt x="2257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2712;p41">
                <a:extLst>
                  <a:ext uri="{FF2B5EF4-FFF2-40B4-BE49-F238E27FC236}">
                    <a16:creationId xmlns="" xmlns:a16="http://schemas.microsoft.com/office/drawing/2014/main" id="{031C7F8F-B3A4-9372-FD1E-D4DEA08E2C2B}"/>
                  </a:ext>
                </a:extLst>
              </p:cNvPr>
              <p:cNvSpPr/>
              <p:nvPr/>
            </p:nvSpPr>
            <p:spPr>
              <a:xfrm>
                <a:off x="2403125" y="3414450"/>
                <a:ext cx="47075" cy="59225"/>
              </a:xfrm>
              <a:custGeom>
                <a:avLst/>
                <a:gdLst/>
                <a:ahLst/>
                <a:cxnLst/>
                <a:rect l="l" t="t" r="r" b="b"/>
                <a:pathLst>
                  <a:path w="1883" h="2369" extrusionOk="0">
                    <a:moveTo>
                      <a:pt x="876" y="1"/>
                    </a:moveTo>
                    <a:lnTo>
                      <a:pt x="0" y="1324"/>
                    </a:lnTo>
                    <a:lnTo>
                      <a:pt x="876" y="2368"/>
                    </a:lnTo>
                    <a:lnTo>
                      <a:pt x="1883" y="1212"/>
                    </a:lnTo>
                    <a:lnTo>
                      <a:pt x="87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2713;p41">
                <a:extLst>
                  <a:ext uri="{FF2B5EF4-FFF2-40B4-BE49-F238E27FC236}">
                    <a16:creationId xmlns="" xmlns:a16="http://schemas.microsoft.com/office/drawing/2014/main" id="{29C5CB8F-A789-DEB1-B61E-AFC2BCFB528E}"/>
                  </a:ext>
                </a:extLst>
              </p:cNvPr>
              <p:cNvSpPr/>
              <p:nvPr/>
            </p:nvSpPr>
            <p:spPr>
              <a:xfrm>
                <a:off x="2013475" y="3321700"/>
                <a:ext cx="13525" cy="27050"/>
              </a:xfrm>
              <a:custGeom>
                <a:avLst/>
                <a:gdLst/>
                <a:ahLst/>
                <a:cxnLst/>
                <a:rect l="l" t="t" r="r" b="b"/>
                <a:pathLst>
                  <a:path w="541" h="1082" extrusionOk="0">
                    <a:moveTo>
                      <a:pt x="466" y="1"/>
                    </a:moveTo>
                    <a:lnTo>
                      <a:pt x="429" y="19"/>
                    </a:lnTo>
                    <a:lnTo>
                      <a:pt x="410" y="38"/>
                    </a:lnTo>
                    <a:lnTo>
                      <a:pt x="392" y="57"/>
                    </a:lnTo>
                    <a:lnTo>
                      <a:pt x="243" y="392"/>
                    </a:lnTo>
                    <a:lnTo>
                      <a:pt x="112" y="690"/>
                    </a:lnTo>
                    <a:lnTo>
                      <a:pt x="0" y="989"/>
                    </a:lnTo>
                    <a:lnTo>
                      <a:pt x="0" y="1007"/>
                    </a:lnTo>
                    <a:lnTo>
                      <a:pt x="0" y="1045"/>
                    </a:lnTo>
                    <a:lnTo>
                      <a:pt x="19" y="1063"/>
                    </a:lnTo>
                    <a:lnTo>
                      <a:pt x="38" y="1082"/>
                    </a:lnTo>
                    <a:lnTo>
                      <a:pt x="112" y="1082"/>
                    </a:lnTo>
                    <a:lnTo>
                      <a:pt x="149" y="1045"/>
                    </a:lnTo>
                    <a:lnTo>
                      <a:pt x="261" y="746"/>
                    </a:lnTo>
                    <a:lnTo>
                      <a:pt x="392" y="448"/>
                    </a:lnTo>
                    <a:lnTo>
                      <a:pt x="541" y="131"/>
                    </a:lnTo>
                    <a:lnTo>
                      <a:pt x="541" y="94"/>
                    </a:lnTo>
                    <a:lnTo>
                      <a:pt x="541" y="57"/>
                    </a:lnTo>
                    <a:lnTo>
                      <a:pt x="522" y="38"/>
                    </a:lnTo>
                    <a:lnTo>
                      <a:pt x="504" y="19"/>
                    </a:lnTo>
                    <a:lnTo>
                      <a:pt x="466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2714;p41">
                <a:extLst>
                  <a:ext uri="{FF2B5EF4-FFF2-40B4-BE49-F238E27FC236}">
                    <a16:creationId xmlns="" xmlns:a16="http://schemas.microsoft.com/office/drawing/2014/main" id="{9BB96352-7FBD-EBF8-DACB-26B5AAB32391}"/>
                  </a:ext>
                </a:extLst>
              </p:cNvPr>
              <p:cNvSpPr/>
              <p:nvPr/>
            </p:nvSpPr>
            <p:spPr>
              <a:xfrm>
                <a:off x="2237650" y="3690375"/>
                <a:ext cx="218150" cy="172000"/>
              </a:xfrm>
              <a:custGeom>
                <a:avLst/>
                <a:gdLst/>
                <a:ahLst/>
                <a:cxnLst/>
                <a:rect l="l" t="t" r="r" b="b"/>
                <a:pathLst>
                  <a:path w="8726" h="6880" extrusionOk="0">
                    <a:moveTo>
                      <a:pt x="3412" y="0"/>
                    </a:moveTo>
                    <a:lnTo>
                      <a:pt x="2872" y="541"/>
                    </a:lnTo>
                    <a:lnTo>
                      <a:pt x="1679" y="1734"/>
                    </a:lnTo>
                    <a:lnTo>
                      <a:pt x="1045" y="2387"/>
                    </a:lnTo>
                    <a:lnTo>
                      <a:pt x="504" y="3002"/>
                    </a:lnTo>
                    <a:lnTo>
                      <a:pt x="280" y="3244"/>
                    </a:lnTo>
                    <a:lnTo>
                      <a:pt x="131" y="3468"/>
                    </a:lnTo>
                    <a:lnTo>
                      <a:pt x="19" y="3617"/>
                    </a:lnTo>
                    <a:lnTo>
                      <a:pt x="1" y="3673"/>
                    </a:lnTo>
                    <a:lnTo>
                      <a:pt x="1" y="3710"/>
                    </a:lnTo>
                    <a:lnTo>
                      <a:pt x="38" y="3804"/>
                    </a:lnTo>
                    <a:lnTo>
                      <a:pt x="131" y="3953"/>
                    </a:lnTo>
                    <a:lnTo>
                      <a:pt x="411" y="4344"/>
                    </a:lnTo>
                    <a:lnTo>
                      <a:pt x="821" y="4866"/>
                    </a:lnTo>
                    <a:lnTo>
                      <a:pt x="1306" y="5426"/>
                    </a:lnTo>
                    <a:lnTo>
                      <a:pt x="1809" y="5966"/>
                    </a:lnTo>
                    <a:lnTo>
                      <a:pt x="2275" y="6432"/>
                    </a:lnTo>
                    <a:lnTo>
                      <a:pt x="2480" y="6619"/>
                    </a:lnTo>
                    <a:lnTo>
                      <a:pt x="2648" y="6768"/>
                    </a:lnTo>
                    <a:lnTo>
                      <a:pt x="2797" y="6843"/>
                    </a:lnTo>
                    <a:lnTo>
                      <a:pt x="2853" y="6861"/>
                    </a:lnTo>
                    <a:lnTo>
                      <a:pt x="2909" y="6880"/>
                    </a:lnTo>
                    <a:lnTo>
                      <a:pt x="2946" y="6861"/>
                    </a:lnTo>
                    <a:lnTo>
                      <a:pt x="2984" y="6805"/>
                    </a:lnTo>
                    <a:lnTo>
                      <a:pt x="3021" y="6731"/>
                    </a:lnTo>
                    <a:lnTo>
                      <a:pt x="3077" y="6619"/>
                    </a:lnTo>
                    <a:lnTo>
                      <a:pt x="3151" y="6339"/>
                    </a:lnTo>
                    <a:lnTo>
                      <a:pt x="3207" y="5966"/>
                    </a:lnTo>
                    <a:lnTo>
                      <a:pt x="3282" y="5538"/>
                    </a:lnTo>
                    <a:lnTo>
                      <a:pt x="3338" y="5053"/>
                    </a:lnTo>
                    <a:lnTo>
                      <a:pt x="3450" y="4027"/>
                    </a:lnTo>
                    <a:lnTo>
                      <a:pt x="3543" y="2983"/>
                    </a:lnTo>
                    <a:lnTo>
                      <a:pt x="3617" y="2070"/>
                    </a:lnTo>
                    <a:lnTo>
                      <a:pt x="3673" y="1194"/>
                    </a:lnTo>
                    <a:lnTo>
                      <a:pt x="4214" y="1939"/>
                    </a:lnTo>
                    <a:lnTo>
                      <a:pt x="5463" y="3599"/>
                    </a:lnTo>
                    <a:lnTo>
                      <a:pt x="6153" y="4475"/>
                    </a:lnTo>
                    <a:lnTo>
                      <a:pt x="6768" y="5239"/>
                    </a:lnTo>
                    <a:lnTo>
                      <a:pt x="7048" y="5538"/>
                    </a:lnTo>
                    <a:lnTo>
                      <a:pt x="7253" y="5780"/>
                    </a:lnTo>
                    <a:lnTo>
                      <a:pt x="7421" y="5929"/>
                    </a:lnTo>
                    <a:lnTo>
                      <a:pt x="7477" y="5966"/>
                    </a:lnTo>
                    <a:lnTo>
                      <a:pt x="7533" y="5966"/>
                    </a:lnTo>
                    <a:lnTo>
                      <a:pt x="7570" y="5948"/>
                    </a:lnTo>
                    <a:lnTo>
                      <a:pt x="7607" y="5929"/>
                    </a:lnTo>
                    <a:lnTo>
                      <a:pt x="7682" y="5799"/>
                    </a:lnTo>
                    <a:lnTo>
                      <a:pt x="7775" y="5593"/>
                    </a:lnTo>
                    <a:lnTo>
                      <a:pt x="7868" y="5351"/>
                    </a:lnTo>
                    <a:lnTo>
                      <a:pt x="8073" y="4736"/>
                    </a:lnTo>
                    <a:lnTo>
                      <a:pt x="8278" y="4009"/>
                    </a:lnTo>
                    <a:lnTo>
                      <a:pt x="8465" y="3282"/>
                    </a:lnTo>
                    <a:lnTo>
                      <a:pt x="8614" y="2629"/>
                    </a:lnTo>
                    <a:lnTo>
                      <a:pt x="8707" y="2144"/>
                    </a:lnTo>
                    <a:lnTo>
                      <a:pt x="8726" y="1977"/>
                    </a:lnTo>
                    <a:lnTo>
                      <a:pt x="8707" y="1902"/>
                    </a:lnTo>
                    <a:lnTo>
                      <a:pt x="8670" y="1846"/>
                    </a:lnTo>
                    <a:lnTo>
                      <a:pt x="8558" y="1772"/>
                    </a:lnTo>
                    <a:lnTo>
                      <a:pt x="8185" y="1548"/>
                    </a:lnTo>
                    <a:lnTo>
                      <a:pt x="7682" y="1287"/>
                    </a:lnTo>
                    <a:lnTo>
                      <a:pt x="7104" y="1007"/>
                    </a:lnTo>
                    <a:lnTo>
                      <a:pt x="6041" y="522"/>
                    </a:lnTo>
                    <a:lnTo>
                      <a:pt x="5556" y="317"/>
                    </a:lnTo>
                    <a:lnTo>
                      <a:pt x="3412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2715;p41">
                <a:extLst>
                  <a:ext uri="{FF2B5EF4-FFF2-40B4-BE49-F238E27FC236}">
                    <a16:creationId xmlns="" xmlns:a16="http://schemas.microsoft.com/office/drawing/2014/main" id="{FF8ADFF9-DF59-EE8F-FA93-EA59400448CD}"/>
                  </a:ext>
                </a:extLst>
              </p:cNvPr>
              <p:cNvSpPr/>
              <p:nvPr/>
            </p:nvSpPr>
            <p:spPr>
              <a:xfrm>
                <a:off x="2322950" y="3613925"/>
                <a:ext cx="114675" cy="8440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3376" extrusionOk="0">
                    <a:moveTo>
                      <a:pt x="3617" y="1"/>
                    </a:moveTo>
                    <a:lnTo>
                      <a:pt x="3505" y="20"/>
                    </a:lnTo>
                    <a:lnTo>
                      <a:pt x="3393" y="38"/>
                    </a:lnTo>
                    <a:lnTo>
                      <a:pt x="3263" y="94"/>
                    </a:lnTo>
                    <a:lnTo>
                      <a:pt x="3002" y="225"/>
                    </a:lnTo>
                    <a:lnTo>
                      <a:pt x="2722" y="411"/>
                    </a:lnTo>
                    <a:lnTo>
                      <a:pt x="2424" y="635"/>
                    </a:lnTo>
                    <a:lnTo>
                      <a:pt x="2107" y="896"/>
                    </a:lnTo>
                    <a:lnTo>
                      <a:pt x="1790" y="1176"/>
                    </a:lnTo>
                    <a:lnTo>
                      <a:pt x="1492" y="1474"/>
                    </a:lnTo>
                    <a:lnTo>
                      <a:pt x="914" y="2052"/>
                    </a:lnTo>
                    <a:lnTo>
                      <a:pt x="429" y="2555"/>
                    </a:lnTo>
                    <a:lnTo>
                      <a:pt x="0" y="3058"/>
                    </a:lnTo>
                    <a:lnTo>
                      <a:pt x="504" y="3152"/>
                    </a:lnTo>
                    <a:lnTo>
                      <a:pt x="1063" y="3245"/>
                    </a:lnTo>
                    <a:lnTo>
                      <a:pt x="1697" y="3338"/>
                    </a:lnTo>
                    <a:lnTo>
                      <a:pt x="2051" y="3357"/>
                    </a:lnTo>
                    <a:lnTo>
                      <a:pt x="2405" y="3375"/>
                    </a:lnTo>
                    <a:lnTo>
                      <a:pt x="2741" y="3375"/>
                    </a:lnTo>
                    <a:lnTo>
                      <a:pt x="3058" y="3357"/>
                    </a:lnTo>
                    <a:lnTo>
                      <a:pt x="3375" y="3319"/>
                    </a:lnTo>
                    <a:lnTo>
                      <a:pt x="3636" y="3264"/>
                    </a:lnTo>
                    <a:lnTo>
                      <a:pt x="3878" y="3170"/>
                    </a:lnTo>
                    <a:lnTo>
                      <a:pt x="3971" y="3114"/>
                    </a:lnTo>
                    <a:lnTo>
                      <a:pt x="4065" y="3058"/>
                    </a:lnTo>
                    <a:lnTo>
                      <a:pt x="4214" y="2909"/>
                    </a:lnTo>
                    <a:lnTo>
                      <a:pt x="4326" y="2723"/>
                    </a:lnTo>
                    <a:lnTo>
                      <a:pt x="4437" y="2518"/>
                    </a:lnTo>
                    <a:lnTo>
                      <a:pt x="4512" y="2294"/>
                    </a:lnTo>
                    <a:lnTo>
                      <a:pt x="4549" y="2052"/>
                    </a:lnTo>
                    <a:lnTo>
                      <a:pt x="4587" y="1809"/>
                    </a:lnTo>
                    <a:lnTo>
                      <a:pt x="4587" y="1567"/>
                    </a:lnTo>
                    <a:lnTo>
                      <a:pt x="4568" y="1325"/>
                    </a:lnTo>
                    <a:lnTo>
                      <a:pt x="4531" y="1082"/>
                    </a:lnTo>
                    <a:lnTo>
                      <a:pt x="4475" y="840"/>
                    </a:lnTo>
                    <a:lnTo>
                      <a:pt x="4400" y="635"/>
                    </a:lnTo>
                    <a:lnTo>
                      <a:pt x="4288" y="448"/>
                    </a:lnTo>
                    <a:lnTo>
                      <a:pt x="4176" y="281"/>
                    </a:lnTo>
                    <a:lnTo>
                      <a:pt x="4046" y="150"/>
                    </a:lnTo>
                    <a:lnTo>
                      <a:pt x="3878" y="57"/>
                    </a:lnTo>
                    <a:lnTo>
                      <a:pt x="3804" y="20"/>
                    </a:lnTo>
                    <a:lnTo>
                      <a:pt x="371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2716;p41">
                <a:extLst>
                  <a:ext uri="{FF2B5EF4-FFF2-40B4-BE49-F238E27FC236}">
                    <a16:creationId xmlns="" xmlns:a16="http://schemas.microsoft.com/office/drawing/2014/main" id="{16DB13D9-C63F-7F39-052B-D0889F3CE08C}"/>
                  </a:ext>
                </a:extLst>
              </p:cNvPr>
              <p:cNvSpPr/>
              <p:nvPr/>
            </p:nvSpPr>
            <p:spPr>
              <a:xfrm>
                <a:off x="2212025" y="3653550"/>
                <a:ext cx="110950" cy="85775"/>
              </a:xfrm>
              <a:custGeom>
                <a:avLst/>
                <a:gdLst/>
                <a:ahLst/>
                <a:cxnLst/>
                <a:rect l="l" t="t" r="r" b="b"/>
                <a:pathLst>
                  <a:path w="4438" h="3431" extrusionOk="0">
                    <a:moveTo>
                      <a:pt x="373" y="1"/>
                    </a:moveTo>
                    <a:lnTo>
                      <a:pt x="299" y="38"/>
                    </a:lnTo>
                    <a:lnTo>
                      <a:pt x="224" y="75"/>
                    </a:lnTo>
                    <a:lnTo>
                      <a:pt x="168" y="131"/>
                    </a:lnTo>
                    <a:lnTo>
                      <a:pt x="131" y="187"/>
                    </a:lnTo>
                    <a:lnTo>
                      <a:pt x="94" y="262"/>
                    </a:lnTo>
                    <a:lnTo>
                      <a:pt x="19" y="448"/>
                    </a:lnTo>
                    <a:lnTo>
                      <a:pt x="0" y="653"/>
                    </a:lnTo>
                    <a:lnTo>
                      <a:pt x="0" y="896"/>
                    </a:lnTo>
                    <a:lnTo>
                      <a:pt x="19" y="1157"/>
                    </a:lnTo>
                    <a:lnTo>
                      <a:pt x="75" y="1436"/>
                    </a:lnTo>
                    <a:lnTo>
                      <a:pt x="149" y="1716"/>
                    </a:lnTo>
                    <a:lnTo>
                      <a:pt x="243" y="1995"/>
                    </a:lnTo>
                    <a:lnTo>
                      <a:pt x="373" y="2256"/>
                    </a:lnTo>
                    <a:lnTo>
                      <a:pt x="522" y="2517"/>
                    </a:lnTo>
                    <a:lnTo>
                      <a:pt x="671" y="2760"/>
                    </a:lnTo>
                    <a:lnTo>
                      <a:pt x="858" y="2984"/>
                    </a:lnTo>
                    <a:lnTo>
                      <a:pt x="1044" y="3151"/>
                    </a:lnTo>
                    <a:lnTo>
                      <a:pt x="1268" y="3301"/>
                    </a:lnTo>
                    <a:lnTo>
                      <a:pt x="1380" y="3356"/>
                    </a:lnTo>
                    <a:lnTo>
                      <a:pt x="1492" y="3394"/>
                    </a:lnTo>
                    <a:lnTo>
                      <a:pt x="1604" y="3431"/>
                    </a:lnTo>
                    <a:lnTo>
                      <a:pt x="1976" y="3431"/>
                    </a:lnTo>
                    <a:lnTo>
                      <a:pt x="2219" y="3356"/>
                    </a:lnTo>
                    <a:lnTo>
                      <a:pt x="2461" y="3263"/>
                    </a:lnTo>
                    <a:lnTo>
                      <a:pt x="2722" y="3114"/>
                    </a:lnTo>
                    <a:lnTo>
                      <a:pt x="2965" y="2946"/>
                    </a:lnTo>
                    <a:lnTo>
                      <a:pt x="3207" y="2779"/>
                    </a:lnTo>
                    <a:lnTo>
                      <a:pt x="3431" y="2573"/>
                    </a:lnTo>
                    <a:lnTo>
                      <a:pt x="3636" y="2368"/>
                    </a:lnTo>
                    <a:lnTo>
                      <a:pt x="3822" y="2182"/>
                    </a:lnTo>
                    <a:lnTo>
                      <a:pt x="4139" y="1828"/>
                    </a:lnTo>
                    <a:lnTo>
                      <a:pt x="4363" y="1567"/>
                    </a:lnTo>
                    <a:lnTo>
                      <a:pt x="4437" y="1473"/>
                    </a:lnTo>
                    <a:lnTo>
                      <a:pt x="3878" y="1194"/>
                    </a:lnTo>
                    <a:lnTo>
                      <a:pt x="3319" y="933"/>
                    </a:lnTo>
                    <a:lnTo>
                      <a:pt x="2629" y="616"/>
                    </a:lnTo>
                    <a:lnTo>
                      <a:pt x="1921" y="336"/>
                    </a:lnTo>
                    <a:lnTo>
                      <a:pt x="1585" y="206"/>
                    </a:lnTo>
                    <a:lnTo>
                      <a:pt x="1249" y="113"/>
                    </a:lnTo>
                    <a:lnTo>
                      <a:pt x="951" y="38"/>
                    </a:lnTo>
                    <a:lnTo>
                      <a:pt x="67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2717;p41">
                <a:extLst>
                  <a:ext uri="{FF2B5EF4-FFF2-40B4-BE49-F238E27FC236}">
                    <a16:creationId xmlns="" xmlns:a16="http://schemas.microsoft.com/office/drawing/2014/main" id="{4E9001BB-27EE-3837-9E00-8E21A5F78634}"/>
                  </a:ext>
                </a:extLst>
              </p:cNvPr>
              <p:cNvSpPr/>
              <p:nvPr/>
            </p:nvSpPr>
            <p:spPr>
              <a:xfrm>
                <a:off x="2320625" y="3628850"/>
                <a:ext cx="63400" cy="63425"/>
              </a:xfrm>
              <a:custGeom>
                <a:avLst/>
                <a:gdLst/>
                <a:ahLst/>
                <a:cxnLst/>
                <a:rect l="l" t="t" r="r" b="b"/>
                <a:pathLst>
                  <a:path w="2536" h="2537" extrusionOk="0">
                    <a:moveTo>
                      <a:pt x="2442" y="1"/>
                    </a:moveTo>
                    <a:lnTo>
                      <a:pt x="2405" y="19"/>
                    </a:lnTo>
                    <a:lnTo>
                      <a:pt x="1995" y="373"/>
                    </a:lnTo>
                    <a:lnTo>
                      <a:pt x="1566" y="765"/>
                    </a:lnTo>
                    <a:lnTo>
                      <a:pt x="1175" y="1175"/>
                    </a:lnTo>
                    <a:lnTo>
                      <a:pt x="802" y="1548"/>
                    </a:lnTo>
                    <a:lnTo>
                      <a:pt x="243" y="2163"/>
                    </a:lnTo>
                    <a:lnTo>
                      <a:pt x="19" y="2406"/>
                    </a:lnTo>
                    <a:lnTo>
                      <a:pt x="0" y="2443"/>
                    </a:lnTo>
                    <a:lnTo>
                      <a:pt x="0" y="2461"/>
                    </a:lnTo>
                    <a:lnTo>
                      <a:pt x="19" y="2499"/>
                    </a:lnTo>
                    <a:lnTo>
                      <a:pt x="37" y="2517"/>
                    </a:lnTo>
                    <a:lnTo>
                      <a:pt x="93" y="2536"/>
                    </a:lnTo>
                    <a:lnTo>
                      <a:pt x="112" y="2536"/>
                    </a:lnTo>
                    <a:lnTo>
                      <a:pt x="149" y="2517"/>
                    </a:lnTo>
                    <a:lnTo>
                      <a:pt x="373" y="2256"/>
                    </a:lnTo>
                    <a:lnTo>
                      <a:pt x="932" y="1660"/>
                    </a:lnTo>
                    <a:lnTo>
                      <a:pt x="1287" y="1287"/>
                    </a:lnTo>
                    <a:lnTo>
                      <a:pt x="1678" y="895"/>
                    </a:lnTo>
                    <a:lnTo>
                      <a:pt x="2088" y="504"/>
                    </a:lnTo>
                    <a:lnTo>
                      <a:pt x="2517" y="150"/>
                    </a:lnTo>
                    <a:lnTo>
                      <a:pt x="2536" y="131"/>
                    </a:lnTo>
                    <a:lnTo>
                      <a:pt x="2536" y="94"/>
                    </a:lnTo>
                    <a:lnTo>
                      <a:pt x="2536" y="56"/>
                    </a:lnTo>
                    <a:lnTo>
                      <a:pt x="2517" y="38"/>
                    </a:lnTo>
                    <a:lnTo>
                      <a:pt x="2498" y="19"/>
                    </a:lnTo>
                    <a:lnTo>
                      <a:pt x="2461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2718;p41">
                <a:extLst>
                  <a:ext uri="{FF2B5EF4-FFF2-40B4-BE49-F238E27FC236}">
                    <a16:creationId xmlns="" xmlns:a16="http://schemas.microsoft.com/office/drawing/2014/main" id="{DB1B40DF-36A7-DE50-4103-DD112F8B9610}"/>
                  </a:ext>
                </a:extLst>
              </p:cNvPr>
              <p:cNvSpPr/>
              <p:nvPr/>
            </p:nvSpPr>
            <p:spPr>
              <a:xfrm>
                <a:off x="2244175" y="3654950"/>
                <a:ext cx="80650" cy="37325"/>
              </a:xfrm>
              <a:custGeom>
                <a:avLst/>
                <a:gdLst/>
                <a:ahLst/>
                <a:cxnLst/>
                <a:rect l="l" t="t" r="r" b="b"/>
                <a:pathLst>
                  <a:path w="3226" h="1493" extrusionOk="0">
                    <a:moveTo>
                      <a:pt x="75" y="1"/>
                    </a:moveTo>
                    <a:lnTo>
                      <a:pt x="38" y="19"/>
                    </a:lnTo>
                    <a:lnTo>
                      <a:pt x="19" y="38"/>
                    </a:lnTo>
                    <a:lnTo>
                      <a:pt x="1" y="57"/>
                    </a:lnTo>
                    <a:lnTo>
                      <a:pt x="1" y="94"/>
                    </a:lnTo>
                    <a:lnTo>
                      <a:pt x="1" y="131"/>
                    </a:lnTo>
                    <a:lnTo>
                      <a:pt x="19" y="150"/>
                    </a:lnTo>
                    <a:lnTo>
                      <a:pt x="57" y="168"/>
                    </a:lnTo>
                    <a:lnTo>
                      <a:pt x="541" y="336"/>
                    </a:lnTo>
                    <a:lnTo>
                      <a:pt x="1045" y="523"/>
                    </a:lnTo>
                    <a:lnTo>
                      <a:pt x="1567" y="746"/>
                    </a:lnTo>
                    <a:lnTo>
                      <a:pt x="2033" y="970"/>
                    </a:lnTo>
                    <a:lnTo>
                      <a:pt x="2797" y="1324"/>
                    </a:lnTo>
                    <a:lnTo>
                      <a:pt x="3114" y="1492"/>
                    </a:lnTo>
                    <a:lnTo>
                      <a:pt x="3189" y="1492"/>
                    </a:lnTo>
                    <a:lnTo>
                      <a:pt x="3207" y="1455"/>
                    </a:lnTo>
                    <a:lnTo>
                      <a:pt x="3226" y="1417"/>
                    </a:lnTo>
                    <a:lnTo>
                      <a:pt x="3226" y="1399"/>
                    </a:lnTo>
                    <a:lnTo>
                      <a:pt x="3207" y="1362"/>
                    </a:lnTo>
                    <a:lnTo>
                      <a:pt x="3189" y="1343"/>
                    </a:lnTo>
                    <a:lnTo>
                      <a:pt x="2872" y="1194"/>
                    </a:lnTo>
                    <a:lnTo>
                      <a:pt x="2107" y="821"/>
                    </a:lnTo>
                    <a:lnTo>
                      <a:pt x="1623" y="597"/>
                    </a:lnTo>
                    <a:lnTo>
                      <a:pt x="1101" y="373"/>
                    </a:lnTo>
                    <a:lnTo>
                      <a:pt x="597" y="168"/>
                    </a:lnTo>
                    <a:lnTo>
                      <a:pt x="94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2719;p41">
                <a:extLst>
                  <a:ext uri="{FF2B5EF4-FFF2-40B4-BE49-F238E27FC236}">
                    <a16:creationId xmlns="" xmlns:a16="http://schemas.microsoft.com/office/drawing/2014/main" id="{3AA40014-9A29-2B99-18BE-7D7EDA33F821}"/>
                  </a:ext>
                </a:extLst>
              </p:cNvPr>
              <p:cNvSpPr/>
              <p:nvPr/>
            </p:nvSpPr>
            <p:spPr>
              <a:xfrm>
                <a:off x="2271200" y="3347350"/>
                <a:ext cx="78350" cy="77850"/>
              </a:xfrm>
              <a:custGeom>
                <a:avLst/>
                <a:gdLst/>
                <a:ahLst/>
                <a:cxnLst/>
                <a:rect l="l" t="t" r="r" b="b"/>
                <a:pathLst>
                  <a:path w="3134" h="3114" extrusionOk="0">
                    <a:moveTo>
                      <a:pt x="1418" y="0"/>
                    </a:moveTo>
                    <a:lnTo>
                      <a:pt x="1269" y="19"/>
                    </a:lnTo>
                    <a:lnTo>
                      <a:pt x="1120" y="56"/>
                    </a:lnTo>
                    <a:lnTo>
                      <a:pt x="970" y="112"/>
                    </a:lnTo>
                    <a:lnTo>
                      <a:pt x="840" y="168"/>
                    </a:lnTo>
                    <a:lnTo>
                      <a:pt x="728" y="242"/>
                    </a:lnTo>
                    <a:lnTo>
                      <a:pt x="598" y="336"/>
                    </a:lnTo>
                    <a:lnTo>
                      <a:pt x="486" y="429"/>
                    </a:lnTo>
                    <a:lnTo>
                      <a:pt x="392" y="522"/>
                    </a:lnTo>
                    <a:lnTo>
                      <a:pt x="299" y="634"/>
                    </a:lnTo>
                    <a:lnTo>
                      <a:pt x="225" y="764"/>
                    </a:lnTo>
                    <a:lnTo>
                      <a:pt x="150" y="895"/>
                    </a:lnTo>
                    <a:lnTo>
                      <a:pt x="94" y="1025"/>
                    </a:lnTo>
                    <a:lnTo>
                      <a:pt x="57" y="1175"/>
                    </a:lnTo>
                    <a:lnTo>
                      <a:pt x="20" y="1324"/>
                    </a:lnTo>
                    <a:lnTo>
                      <a:pt x="1" y="1473"/>
                    </a:lnTo>
                    <a:lnTo>
                      <a:pt x="20" y="1641"/>
                    </a:lnTo>
                    <a:lnTo>
                      <a:pt x="20" y="1790"/>
                    </a:lnTo>
                    <a:lnTo>
                      <a:pt x="57" y="1939"/>
                    </a:lnTo>
                    <a:lnTo>
                      <a:pt x="113" y="2088"/>
                    </a:lnTo>
                    <a:lnTo>
                      <a:pt x="169" y="2237"/>
                    </a:lnTo>
                    <a:lnTo>
                      <a:pt x="243" y="2368"/>
                    </a:lnTo>
                    <a:lnTo>
                      <a:pt x="318" y="2480"/>
                    </a:lnTo>
                    <a:lnTo>
                      <a:pt x="411" y="2610"/>
                    </a:lnTo>
                    <a:lnTo>
                      <a:pt x="523" y="2703"/>
                    </a:lnTo>
                    <a:lnTo>
                      <a:pt x="635" y="2797"/>
                    </a:lnTo>
                    <a:lnTo>
                      <a:pt x="765" y="2890"/>
                    </a:lnTo>
                    <a:lnTo>
                      <a:pt x="896" y="2964"/>
                    </a:lnTo>
                    <a:lnTo>
                      <a:pt x="1045" y="3020"/>
                    </a:lnTo>
                    <a:lnTo>
                      <a:pt x="1194" y="3058"/>
                    </a:lnTo>
                    <a:lnTo>
                      <a:pt x="1343" y="3095"/>
                    </a:lnTo>
                    <a:lnTo>
                      <a:pt x="1492" y="3113"/>
                    </a:lnTo>
                    <a:lnTo>
                      <a:pt x="1567" y="3113"/>
                    </a:lnTo>
                    <a:lnTo>
                      <a:pt x="1716" y="3095"/>
                    </a:lnTo>
                    <a:lnTo>
                      <a:pt x="1865" y="3076"/>
                    </a:lnTo>
                    <a:lnTo>
                      <a:pt x="2014" y="3039"/>
                    </a:lnTo>
                    <a:lnTo>
                      <a:pt x="2164" y="3002"/>
                    </a:lnTo>
                    <a:lnTo>
                      <a:pt x="2294" y="2927"/>
                    </a:lnTo>
                    <a:lnTo>
                      <a:pt x="2425" y="2852"/>
                    </a:lnTo>
                    <a:lnTo>
                      <a:pt x="2536" y="2778"/>
                    </a:lnTo>
                    <a:lnTo>
                      <a:pt x="2648" y="2685"/>
                    </a:lnTo>
                    <a:lnTo>
                      <a:pt x="2742" y="2573"/>
                    </a:lnTo>
                    <a:lnTo>
                      <a:pt x="2835" y="2461"/>
                    </a:lnTo>
                    <a:lnTo>
                      <a:pt x="2909" y="2330"/>
                    </a:lnTo>
                    <a:lnTo>
                      <a:pt x="2984" y="2200"/>
                    </a:lnTo>
                    <a:lnTo>
                      <a:pt x="3040" y="2069"/>
                    </a:lnTo>
                    <a:lnTo>
                      <a:pt x="3077" y="1920"/>
                    </a:lnTo>
                    <a:lnTo>
                      <a:pt x="3114" y="1771"/>
                    </a:lnTo>
                    <a:lnTo>
                      <a:pt x="3133" y="1622"/>
                    </a:lnTo>
                    <a:lnTo>
                      <a:pt x="3133" y="1454"/>
                    </a:lnTo>
                    <a:lnTo>
                      <a:pt x="3114" y="1305"/>
                    </a:lnTo>
                    <a:lnTo>
                      <a:pt x="3077" y="1156"/>
                    </a:lnTo>
                    <a:lnTo>
                      <a:pt x="3040" y="1007"/>
                    </a:lnTo>
                    <a:lnTo>
                      <a:pt x="2965" y="876"/>
                    </a:lnTo>
                    <a:lnTo>
                      <a:pt x="2891" y="746"/>
                    </a:lnTo>
                    <a:lnTo>
                      <a:pt x="2816" y="615"/>
                    </a:lnTo>
                    <a:lnTo>
                      <a:pt x="2723" y="503"/>
                    </a:lnTo>
                    <a:lnTo>
                      <a:pt x="2611" y="392"/>
                    </a:lnTo>
                    <a:lnTo>
                      <a:pt x="2499" y="298"/>
                    </a:lnTo>
                    <a:lnTo>
                      <a:pt x="2369" y="224"/>
                    </a:lnTo>
                    <a:lnTo>
                      <a:pt x="2238" y="149"/>
                    </a:lnTo>
                    <a:lnTo>
                      <a:pt x="2089" y="93"/>
                    </a:lnTo>
                    <a:lnTo>
                      <a:pt x="1959" y="37"/>
                    </a:lnTo>
                    <a:lnTo>
                      <a:pt x="1791" y="0"/>
                    </a:lnTo>
                    <a:close/>
                  </a:path>
                </a:pathLst>
              </a:custGeom>
              <a:solidFill>
                <a:srgbClr val="FCF3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2720;p41">
                <a:extLst>
                  <a:ext uri="{FF2B5EF4-FFF2-40B4-BE49-F238E27FC236}">
                    <a16:creationId xmlns="" xmlns:a16="http://schemas.microsoft.com/office/drawing/2014/main" id="{531BDFBE-C28D-BC47-ACEC-465075167BCD}"/>
                  </a:ext>
                </a:extLst>
              </p:cNvPr>
              <p:cNvSpPr/>
              <p:nvPr/>
            </p:nvSpPr>
            <p:spPr>
              <a:xfrm>
                <a:off x="2271200" y="3347350"/>
                <a:ext cx="78350" cy="77850"/>
              </a:xfrm>
              <a:custGeom>
                <a:avLst/>
                <a:gdLst/>
                <a:ahLst/>
                <a:cxnLst/>
                <a:rect l="l" t="t" r="r" b="b"/>
                <a:pathLst>
                  <a:path w="3134" h="3114" fill="none" extrusionOk="0">
                    <a:moveTo>
                      <a:pt x="1567" y="0"/>
                    </a:moveTo>
                    <a:lnTo>
                      <a:pt x="1567" y="0"/>
                    </a:lnTo>
                    <a:lnTo>
                      <a:pt x="1418" y="0"/>
                    </a:lnTo>
                    <a:lnTo>
                      <a:pt x="1269" y="19"/>
                    </a:lnTo>
                    <a:lnTo>
                      <a:pt x="1120" y="56"/>
                    </a:lnTo>
                    <a:lnTo>
                      <a:pt x="970" y="112"/>
                    </a:lnTo>
                    <a:lnTo>
                      <a:pt x="840" y="168"/>
                    </a:lnTo>
                    <a:lnTo>
                      <a:pt x="728" y="242"/>
                    </a:lnTo>
                    <a:lnTo>
                      <a:pt x="598" y="336"/>
                    </a:lnTo>
                    <a:lnTo>
                      <a:pt x="486" y="429"/>
                    </a:lnTo>
                    <a:lnTo>
                      <a:pt x="392" y="522"/>
                    </a:lnTo>
                    <a:lnTo>
                      <a:pt x="299" y="634"/>
                    </a:lnTo>
                    <a:lnTo>
                      <a:pt x="225" y="764"/>
                    </a:lnTo>
                    <a:lnTo>
                      <a:pt x="150" y="895"/>
                    </a:lnTo>
                    <a:lnTo>
                      <a:pt x="94" y="1025"/>
                    </a:lnTo>
                    <a:lnTo>
                      <a:pt x="57" y="1175"/>
                    </a:lnTo>
                    <a:lnTo>
                      <a:pt x="20" y="1324"/>
                    </a:lnTo>
                    <a:lnTo>
                      <a:pt x="1" y="1473"/>
                    </a:lnTo>
                    <a:lnTo>
                      <a:pt x="1" y="1473"/>
                    </a:lnTo>
                    <a:lnTo>
                      <a:pt x="20" y="1641"/>
                    </a:lnTo>
                    <a:lnTo>
                      <a:pt x="20" y="1790"/>
                    </a:lnTo>
                    <a:lnTo>
                      <a:pt x="57" y="1939"/>
                    </a:lnTo>
                    <a:lnTo>
                      <a:pt x="113" y="2088"/>
                    </a:lnTo>
                    <a:lnTo>
                      <a:pt x="169" y="2237"/>
                    </a:lnTo>
                    <a:lnTo>
                      <a:pt x="243" y="2368"/>
                    </a:lnTo>
                    <a:lnTo>
                      <a:pt x="318" y="2480"/>
                    </a:lnTo>
                    <a:lnTo>
                      <a:pt x="411" y="2610"/>
                    </a:lnTo>
                    <a:lnTo>
                      <a:pt x="523" y="2703"/>
                    </a:lnTo>
                    <a:lnTo>
                      <a:pt x="635" y="2797"/>
                    </a:lnTo>
                    <a:lnTo>
                      <a:pt x="765" y="2890"/>
                    </a:lnTo>
                    <a:lnTo>
                      <a:pt x="896" y="2964"/>
                    </a:lnTo>
                    <a:lnTo>
                      <a:pt x="1045" y="3020"/>
                    </a:lnTo>
                    <a:lnTo>
                      <a:pt x="1194" y="3058"/>
                    </a:lnTo>
                    <a:lnTo>
                      <a:pt x="1343" y="3095"/>
                    </a:lnTo>
                    <a:lnTo>
                      <a:pt x="1492" y="3113"/>
                    </a:lnTo>
                    <a:lnTo>
                      <a:pt x="1492" y="3113"/>
                    </a:lnTo>
                    <a:lnTo>
                      <a:pt x="1567" y="3113"/>
                    </a:lnTo>
                    <a:lnTo>
                      <a:pt x="1567" y="3113"/>
                    </a:lnTo>
                    <a:lnTo>
                      <a:pt x="1716" y="3095"/>
                    </a:lnTo>
                    <a:lnTo>
                      <a:pt x="1865" y="3076"/>
                    </a:lnTo>
                    <a:lnTo>
                      <a:pt x="2014" y="3039"/>
                    </a:lnTo>
                    <a:lnTo>
                      <a:pt x="2164" y="3002"/>
                    </a:lnTo>
                    <a:lnTo>
                      <a:pt x="2294" y="2927"/>
                    </a:lnTo>
                    <a:lnTo>
                      <a:pt x="2425" y="2852"/>
                    </a:lnTo>
                    <a:lnTo>
                      <a:pt x="2536" y="2778"/>
                    </a:lnTo>
                    <a:lnTo>
                      <a:pt x="2648" y="2685"/>
                    </a:lnTo>
                    <a:lnTo>
                      <a:pt x="2742" y="2573"/>
                    </a:lnTo>
                    <a:lnTo>
                      <a:pt x="2835" y="2461"/>
                    </a:lnTo>
                    <a:lnTo>
                      <a:pt x="2909" y="2330"/>
                    </a:lnTo>
                    <a:lnTo>
                      <a:pt x="2984" y="2200"/>
                    </a:lnTo>
                    <a:lnTo>
                      <a:pt x="3040" y="2069"/>
                    </a:lnTo>
                    <a:lnTo>
                      <a:pt x="3077" y="1920"/>
                    </a:lnTo>
                    <a:lnTo>
                      <a:pt x="3114" y="1771"/>
                    </a:lnTo>
                    <a:lnTo>
                      <a:pt x="3133" y="1622"/>
                    </a:lnTo>
                    <a:lnTo>
                      <a:pt x="3133" y="1622"/>
                    </a:lnTo>
                    <a:lnTo>
                      <a:pt x="3133" y="1454"/>
                    </a:lnTo>
                    <a:lnTo>
                      <a:pt x="3114" y="1305"/>
                    </a:lnTo>
                    <a:lnTo>
                      <a:pt x="3077" y="1156"/>
                    </a:lnTo>
                    <a:lnTo>
                      <a:pt x="3040" y="1007"/>
                    </a:lnTo>
                    <a:lnTo>
                      <a:pt x="2965" y="876"/>
                    </a:lnTo>
                    <a:lnTo>
                      <a:pt x="2891" y="746"/>
                    </a:lnTo>
                    <a:lnTo>
                      <a:pt x="2816" y="615"/>
                    </a:lnTo>
                    <a:lnTo>
                      <a:pt x="2723" y="503"/>
                    </a:lnTo>
                    <a:lnTo>
                      <a:pt x="2611" y="392"/>
                    </a:lnTo>
                    <a:lnTo>
                      <a:pt x="2499" y="298"/>
                    </a:lnTo>
                    <a:lnTo>
                      <a:pt x="2369" y="224"/>
                    </a:lnTo>
                    <a:lnTo>
                      <a:pt x="2238" y="149"/>
                    </a:lnTo>
                    <a:lnTo>
                      <a:pt x="2089" y="93"/>
                    </a:lnTo>
                    <a:lnTo>
                      <a:pt x="1959" y="37"/>
                    </a:lnTo>
                    <a:lnTo>
                      <a:pt x="1791" y="0"/>
                    </a:lnTo>
                    <a:lnTo>
                      <a:pt x="1642" y="0"/>
                    </a:lnTo>
                    <a:lnTo>
                      <a:pt x="1642" y="0"/>
                    </a:lnTo>
                    <a:lnTo>
                      <a:pt x="1567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2721;p41">
                <a:extLst>
                  <a:ext uri="{FF2B5EF4-FFF2-40B4-BE49-F238E27FC236}">
                    <a16:creationId xmlns="" xmlns:a16="http://schemas.microsoft.com/office/drawing/2014/main" id="{77C98242-D15B-9BC8-C661-9C9A18FEF578}"/>
                  </a:ext>
                </a:extLst>
              </p:cNvPr>
              <p:cNvSpPr/>
              <p:nvPr/>
            </p:nvSpPr>
            <p:spPr>
              <a:xfrm>
                <a:off x="2068925" y="3404675"/>
                <a:ext cx="77875" cy="78325"/>
              </a:xfrm>
              <a:custGeom>
                <a:avLst/>
                <a:gdLst/>
                <a:ahLst/>
                <a:cxnLst/>
                <a:rect l="l" t="t" r="r" b="b"/>
                <a:pathLst>
                  <a:path w="3115" h="3133" extrusionOk="0">
                    <a:moveTo>
                      <a:pt x="1567" y="0"/>
                    </a:moveTo>
                    <a:lnTo>
                      <a:pt x="1418" y="19"/>
                    </a:lnTo>
                    <a:lnTo>
                      <a:pt x="1269" y="37"/>
                    </a:lnTo>
                    <a:lnTo>
                      <a:pt x="1119" y="75"/>
                    </a:lnTo>
                    <a:lnTo>
                      <a:pt x="970" y="131"/>
                    </a:lnTo>
                    <a:lnTo>
                      <a:pt x="840" y="187"/>
                    </a:lnTo>
                    <a:lnTo>
                      <a:pt x="709" y="261"/>
                    </a:lnTo>
                    <a:lnTo>
                      <a:pt x="597" y="336"/>
                    </a:lnTo>
                    <a:lnTo>
                      <a:pt x="486" y="448"/>
                    </a:lnTo>
                    <a:lnTo>
                      <a:pt x="392" y="541"/>
                    </a:lnTo>
                    <a:lnTo>
                      <a:pt x="299" y="653"/>
                    </a:lnTo>
                    <a:lnTo>
                      <a:pt x="225" y="783"/>
                    </a:lnTo>
                    <a:lnTo>
                      <a:pt x="150" y="914"/>
                    </a:lnTo>
                    <a:lnTo>
                      <a:pt x="94" y="1044"/>
                    </a:lnTo>
                    <a:lnTo>
                      <a:pt x="57" y="1193"/>
                    </a:lnTo>
                    <a:lnTo>
                      <a:pt x="19" y="1342"/>
                    </a:lnTo>
                    <a:lnTo>
                      <a:pt x="1" y="1492"/>
                    </a:lnTo>
                    <a:lnTo>
                      <a:pt x="1" y="1659"/>
                    </a:lnTo>
                    <a:lnTo>
                      <a:pt x="19" y="1809"/>
                    </a:lnTo>
                    <a:lnTo>
                      <a:pt x="57" y="1958"/>
                    </a:lnTo>
                    <a:lnTo>
                      <a:pt x="94" y="2107"/>
                    </a:lnTo>
                    <a:lnTo>
                      <a:pt x="169" y="2256"/>
                    </a:lnTo>
                    <a:lnTo>
                      <a:pt x="225" y="2387"/>
                    </a:lnTo>
                    <a:lnTo>
                      <a:pt x="318" y="2498"/>
                    </a:lnTo>
                    <a:lnTo>
                      <a:pt x="411" y="2629"/>
                    </a:lnTo>
                    <a:lnTo>
                      <a:pt x="523" y="2722"/>
                    </a:lnTo>
                    <a:lnTo>
                      <a:pt x="635" y="2815"/>
                    </a:lnTo>
                    <a:lnTo>
                      <a:pt x="765" y="2909"/>
                    </a:lnTo>
                    <a:lnTo>
                      <a:pt x="896" y="2983"/>
                    </a:lnTo>
                    <a:lnTo>
                      <a:pt x="1026" y="3039"/>
                    </a:lnTo>
                    <a:lnTo>
                      <a:pt x="1175" y="3076"/>
                    </a:lnTo>
                    <a:lnTo>
                      <a:pt x="1343" y="3114"/>
                    </a:lnTo>
                    <a:lnTo>
                      <a:pt x="1492" y="3132"/>
                    </a:lnTo>
                    <a:lnTo>
                      <a:pt x="1567" y="3132"/>
                    </a:lnTo>
                    <a:lnTo>
                      <a:pt x="1716" y="3114"/>
                    </a:lnTo>
                    <a:lnTo>
                      <a:pt x="1865" y="3095"/>
                    </a:lnTo>
                    <a:lnTo>
                      <a:pt x="2014" y="3058"/>
                    </a:lnTo>
                    <a:lnTo>
                      <a:pt x="2145" y="3020"/>
                    </a:lnTo>
                    <a:lnTo>
                      <a:pt x="2294" y="2946"/>
                    </a:lnTo>
                    <a:lnTo>
                      <a:pt x="2406" y="2871"/>
                    </a:lnTo>
                    <a:lnTo>
                      <a:pt x="2536" y="2797"/>
                    </a:lnTo>
                    <a:lnTo>
                      <a:pt x="2648" y="2703"/>
                    </a:lnTo>
                    <a:lnTo>
                      <a:pt x="2741" y="2592"/>
                    </a:lnTo>
                    <a:lnTo>
                      <a:pt x="2835" y="2480"/>
                    </a:lnTo>
                    <a:lnTo>
                      <a:pt x="2909" y="2349"/>
                    </a:lnTo>
                    <a:lnTo>
                      <a:pt x="2984" y="2219"/>
                    </a:lnTo>
                    <a:lnTo>
                      <a:pt x="3040" y="2088"/>
                    </a:lnTo>
                    <a:lnTo>
                      <a:pt x="3077" y="1939"/>
                    </a:lnTo>
                    <a:lnTo>
                      <a:pt x="3114" y="1790"/>
                    </a:lnTo>
                    <a:lnTo>
                      <a:pt x="3114" y="1641"/>
                    </a:lnTo>
                    <a:lnTo>
                      <a:pt x="3114" y="1473"/>
                    </a:lnTo>
                    <a:lnTo>
                      <a:pt x="3096" y="1324"/>
                    </a:lnTo>
                    <a:lnTo>
                      <a:pt x="3077" y="1175"/>
                    </a:lnTo>
                    <a:lnTo>
                      <a:pt x="3021" y="1026"/>
                    </a:lnTo>
                    <a:lnTo>
                      <a:pt x="2965" y="895"/>
                    </a:lnTo>
                    <a:lnTo>
                      <a:pt x="2891" y="765"/>
                    </a:lnTo>
                    <a:lnTo>
                      <a:pt x="2816" y="634"/>
                    </a:lnTo>
                    <a:lnTo>
                      <a:pt x="2723" y="522"/>
                    </a:lnTo>
                    <a:lnTo>
                      <a:pt x="2611" y="410"/>
                    </a:lnTo>
                    <a:lnTo>
                      <a:pt x="2499" y="317"/>
                    </a:lnTo>
                    <a:lnTo>
                      <a:pt x="2369" y="224"/>
                    </a:lnTo>
                    <a:lnTo>
                      <a:pt x="2238" y="168"/>
                    </a:lnTo>
                    <a:lnTo>
                      <a:pt x="2089" y="93"/>
                    </a:lnTo>
                    <a:lnTo>
                      <a:pt x="1940" y="56"/>
                    </a:lnTo>
                    <a:lnTo>
                      <a:pt x="1791" y="19"/>
                    </a:lnTo>
                    <a:lnTo>
                      <a:pt x="1641" y="19"/>
                    </a:lnTo>
                    <a:lnTo>
                      <a:pt x="1567" y="0"/>
                    </a:lnTo>
                    <a:close/>
                  </a:path>
                </a:pathLst>
              </a:custGeom>
              <a:solidFill>
                <a:srgbClr val="FCF3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2722;p41">
                <a:extLst>
                  <a:ext uri="{FF2B5EF4-FFF2-40B4-BE49-F238E27FC236}">
                    <a16:creationId xmlns="" xmlns:a16="http://schemas.microsoft.com/office/drawing/2014/main" id="{B595BEEF-EA67-C073-9700-85451F0BFADB}"/>
                  </a:ext>
                </a:extLst>
              </p:cNvPr>
              <p:cNvSpPr/>
              <p:nvPr/>
            </p:nvSpPr>
            <p:spPr>
              <a:xfrm>
                <a:off x="2068925" y="3404675"/>
                <a:ext cx="77875" cy="78325"/>
              </a:xfrm>
              <a:custGeom>
                <a:avLst/>
                <a:gdLst/>
                <a:ahLst/>
                <a:cxnLst/>
                <a:rect l="l" t="t" r="r" b="b"/>
                <a:pathLst>
                  <a:path w="3115" h="3133" fill="none" extrusionOk="0">
                    <a:moveTo>
                      <a:pt x="1567" y="0"/>
                    </a:moveTo>
                    <a:lnTo>
                      <a:pt x="1567" y="0"/>
                    </a:lnTo>
                    <a:lnTo>
                      <a:pt x="1418" y="19"/>
                    </a:lnTo>
                    <a:lnTo>
                      <a:pt x="1269" y="37"/>
                    </a:lnTo>
                    <a:lnTo>
                      <a:pt x="1119" y="75"/>
                    </a:lnTo>
                    <a:lnTo>
                      <a:pt x="970" y="131"/>
                    </a:lnTo>
                    <a:lnTo>
                      <a:pt x="840" y="187"/>
                    </a:lnTo>
                    <a:lnTo>
                      <a:pt x="709" y="261"/>
                    </a:lnTo>
                    <a:lnTo>
                      <a:pt x="597" y="336"/>
                    </a:lnTo>
                    <a:lnTo>
                      <a:pt x="486" y="448"/>
                    </a:lnTo>
                    <a:lnTo>
                      <a:pt x="392" y="541"/>
                    </a:lnTo>
                    <a:lnTo>
                      <a:pt x="299" y="653"/>
                    </a:lnTo>
                    <a:lnTo>
                      <a:pt x="225" y="783"/>
                    </a:lnTo>
                    <a:lnTo>
                      <a:pt x="150" y="914"/>
                    </a:lnTo>
                    <a:lnTo>
                      <a:pt x="94" y="1044"/>
                    </a:lnTo>
                    <a:lnTo>
                      <a:pt x="57" y="1193"/>
                    </a:lnTo>
                    <a:lnTo>
                      <a:pt x="19" y="1342"/>
                    </a:lnTo>
                    <a:lnTo>
                      <a:pt x="1" y="1492"/>
                    </a:lnTo>
                    <a:lnTo>
                      <a:pt x="1" y="1492"/>
                    </a:lnTo>
                    <a:lnTo>
                      <a:pt x="1" y="1659"/>
                    </a:lnTo>
                    <a:lnTo>
                      <a:pt x="19" y="1809"/>
                    </a:lnTo>
                    <a:lnTo>
                      <a:pt x="57" y="1958"/>
                    </a:lnTo>
                    <a:lnTo>
                      <a:pt x="94" y="2107"/>
                    </a:lnTo>
                    <a:lnTo>
                      <a:pt x="169" y="2256"/>
                    </a:lnTo>
                    <a:lnTo>
                      <a:pt x="225" y="2387"/>
                    </a:lnTo>
                    <a:lnTo>
                      <a:pt x="318" y="2498"/>
                    </a:lnTo>
                    <a:lnTo>
                      <a:pt x="411" y="2629"/>
                    </a:lnTo>
                    <a:lnTo>
                      <a:pt x="523" y="2722"/>
                    </a:lnTo>
                    <a:lnTo>
                      <a:pt x="635" y="2815"/>
                    </a:lnTo>
                    <a:lnTo>
                      <a:pt x="765" y="2909"/>
                    </a:lnTo>
                    <a:lnTo>
                      <a:pt x="896" y="2983"/>
                    </a:lnTo>
                    <a:lnTo>
                      <a:pt x="1026" y="3039"/>
                    </a:lnTo>
                    <a:lnTo>
                      <a:pt x="1175" y="3076"/>
                    </a:lnTo>
                    <a:lnTo>
                      <a:pt x="1343" y="3114"/>
                    </a:lnTo>
                    <a:lnTo>
                      <a:pt x="1492" y="3132"/>
                    </a:lnTo>
                    <a:lnTo>
                      <a:pt x="1492" y="3132"/>
                    </a:lnTo>
                    <a:lnTo>
                      <a:pt x="1567" y="3132"/>
                    </a:lnTo>
                    <a:lnTo>
                      <a:pt x="1567" y="3132"/>
                    </a:lnTo>
                    <a:lnTo>
                      <a:pt x="1716" y="3114"/>
                    </a:lnTo>
                    <a:lnTo>
                      <a:pt x="1865" y="3095"/>
                    </a:lnTo>
                    <a:lnTo>
                      <a:pt x="2014" y="3058"/>
                    </a:lnTo>
                    <a:lnTo>
                      <a:pt x="2145" y="3020"/>
                    </a:lnTo>
                    <a:lnTo>
                      <a:pt x="2294" y="2946"/>
                    </a:lnTo>
                    <a:lnTo>
                      <a:pt x="2406" y="2871"/>
                    </a:lnTo>
                    <a:lnTo>
                      <a:pt x="2536" y="2797"/>
                    </a:lnTo>
                    <a:lnTo>
                      <a:pt x="2648" y="2703"/>
                    </a:lnTo>
                    <a:lnTo>
                      <a:pt x="2741" y="2592"/>
                    </a:lnTo>
                    <a:lnTo>
                      <a:pt x="2835" y="2480"/>
                    </a:lnTo>
                    <a:lnTo>
                      <a:pt x="2909" y="2349"/>
                    </a:lnTo>
                    <a:lnTo>
                      <a:pt x="2984" y="2219"/>
                    </a:lnTo>
                    <a:lnTo>
                      <a:pt x="3040" y="2088"/>
                    </a:lnTo>
                    <a:lnTo>
                      <a:pt x="3077" y="1939"/>
                    </a:lnTo>
                    <a:lnTo>
                      <a:pt x="3114" y="1790"/>
                    </a:lnTo>
                    <a:lnTo>
                      <a:pt x="3114" y="1641"/>
                    </a:lnTo>
                    <a:lnTo>
                      <a:pt x="3114" y="1641"/>
                    </a:lnTo>
                    <a:lnTo>
                      <a:pt x="3114" y="1473"/>
                    </a:lnTo>
                    <a:lnTo>
                      <a:pt x="3096" y="1324"/>
                    </a:lnTo>
                    <a:lnTo>
                      <a:pt x="3077" y="1175"/>
                    </a:lnTo>
                    <a:lnTo>
                      <a:pt x="3021" y="1026"/>
                    </a:lnTo>
                    <a:lnTo>
                      <a:pt x="2965" y="895"/>
                    </a:lnTo>
                    <a:lnTo>
                      <a:pt x="2891" y="765"/>
                    </a:lnTo>
                    <a:lnTo>
                      <a:pt x="2816" y="634"/>
                    </a:lnTo>
                    <a:lnTo>
                      <a:pt x="2723" y="522"/>
                    </a:lnTo>
                    <a:lnTo>
                      <a:pt x="2611" y="410"/>
                    </a:lnTo>
                    <a:lnTo>
                      <a:pt x="2499" y="317"/>
                    </a:lnTo>
                    <a:lnTo>
                      <a:pt x="2369" y="224"/>
                    </a:lnTo>
                    <a:lnTo>
                      <a:pt x="2238" y="168"/>
                    </a:lnTo>
                    <a:lnTo>
                      <a:pt x="2089" y="93"/>
                    </a:lnTo>
                    <a:lnTo>
                      <a:pt x="1940" y="56"/>
                    </a:lnTo>
                    <a:lnTo>
                      <a:pt x="1791" y="19"/>
                    </a:lnTo>
                    <a:lnTo>
                      <a:pt x="1641" y="19"/>
                    </a:lnTo>
                    <a:lnTo>
                      <a:pt x="1641" y="19"/>
                    </a:lnTo>
                    <a:lnTo>
                      <a:pt x="1567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2723;p41">
                <a:extLst>
                  <a:ext uri="{FF2B5EF4-FFF2-40B4-BE49-F238E27FC236}">
                    <a16:creationId xmlns="" xmlns:a16="http://schemas.microsoft.com/office/drawing/2014/main" id="{F5B7E7F8-A2D8-0AF2-1BBE-08F52760E73A}"/>
                  </a:ext>
                </a:extLst>
              </p:cNvPr>
              <p:cNvSpPr/>
              <p:nvPr/>
            </p:nvSpPr>
            <p:spPr>
              <a:xfrm>
                <a:off x="2291250" y="3673600"/>
                <a:ext cx="210225" cy="372875"/>
              </a:xfrm>
              <a:custGeom>
                <a:avLst/>
                <a:gdLst/>
                <a:ahLst/>
                <a:cxnLst/>
                <a:rect l="l" t="t" r="r" b="b"/>
                <a:pathLst>
                  <a:path w="8409" h="14915" extrusionOk="0">
                    <a:moveTo>
                      <a:pt x="7458" y="0"/>
                    </a:moveTo>
                    <a:lnTo>
                      <a:pt x="7383" y="38"/>
                    </a:lnTo>
                    <a:lnTo>
                      <a:pt x="7327" y="94"/>
                    </a:lnTo>
                    <a:lnTo>
                      <a:pt x="7234" y="168"/>
                    </a:lnTo>
                    <a:lnTo>
                      <a:pt x="7085" y="336"/>
                    </a:lnTo>
                    <a:lnTo>
                      <a:pt x="6917" y="560"/>
                    </a:lnTo>
                    <a:lnTo>
                      <a:pt x="6768" y="821"/>
                    </a:lnTo>
                    <a:lnTo>
                      <a:pt x="6600" y="1119"/>
                    </a:lnTo>
                    <a:lnTo>
                      <a:pt x="6302" y="1697"/>
                    </a:lnTo>
                    <a:lnTo>
                      <a:pt x="6060" y="2238"/>
                    </a:lnTo>
                    <a:lnTo>
                      <a:pt x="5836" y="2797"/>
                    </a:lnTo>
                    <a:lnTo>
                      <a:pt x="6041" y="6973"/>
                    </a:lnTo>
                    <a:lnTo>
                      <a:pt x="1" y="11895"/>
                    </a:lnTo>
                    <a:lnTo>
                      <a:pt x="1865" y="14915"/>
                    </a:lnTo>
                    <a:lnTo>
                      <a:pt x="2760" y="13908"/>
                    </a:lnTo>
                    <a:lnTo>
                      <a:pt x="4811" y="11727"/>
                    </a:lnTo>
                    <a:lnTo>
                      <a:pt x="5929" y="10534"/>
                    </a:lnTo>
                    <a:lnTo>
                      <a:pt x="6936" y="9490"/>
                    </a:lnTo>
                    <a:lnTo>
                      <a:pt x="7719" y="8707"/>
                    </a:lnTo>
                    <a:lnTo>
                      <a:pt x="7980" y="8483"/>
                    </a:lnTo>
                    <a:lnTo>
                      <a:pt x="8129" y="8371"/>
                    </a:lnTo>
                    <a:lnTo>
                      <a:pt x="8185" y="8334"/>
                    </a:lnTo>
                    <a:lnTo>
                      <a:pt x="8222" y="8241"/>
                    </a:lnTo>
                    <a:lnTo>
                      <a:pt x="8260" y="8129"/>
                    </a:lnTo>
                    <a:lnTo>
                      <a:pt x="8278" y="7961"/>
                    </a:lnTo>
                    <a:lnTo>
                      <a:pt x="8334" y="7551"/>
                    </a:lnTo>
                    <a:lnTo>
                      <a:pt x="8371" y="7047"/>
                    </a:lnTo>
                    <a:lnTo>
                      <a:pt x="8409" y="6432"/>
                    </a:lnTo>
                    <a:lnTo>
                      <a:pt x="8409" y="5761"/>
                    </a:lnTo>
                    <a:lnTo>
                      <a:pt x="8409" y="4326"/>
                    </a:lnTo>
                    <a:lnTo>
                      <a:pt x="8390" y="2871"/>
                    </a:lnTo>
                    <a:lnTo>
                      <a:pt x="8334" y="1585"/>
                    </a:lnTo>
                    <a:lnTo>
                      <a:pt x="8278" y="653"/>
                    </a:lnTo>
                    <a:lnTo>
                      <a:pt x="8260" y="373"/>
                    </a:lnTo>
                    <a:lnTo>
                      <a:pt x="8241" y="243"/>
                    </a:lnTo>
                    <a:lnTo>
                      <a:pt x="8204" y="168"/>
                    </a:lnTo>
                    <a:lnTo>
                      <a:pt x="8129" y="131"/>
                    </a:lnTo>
                    <a:lnTo>
                      <a:pt x="8055" y="112"/>
                    </a:lnTo>
                    <a:lnTo>
                      <a:pt x="7961" y="112"/>
                    </a:lnTo>
                    <a:lnTo>
                      <a:pt x="7831" y="149"/>
                    </a:lnTo>
                    <a:lnTo>
                      <a:pt x="7756" y="168"/>
                    </a:lnTo>
                    <a:lnTo>
                      <a:pt x="7700" y="75"/>
                    </a:lnTo>
                    <a:lnTo>
                      <a:pt x="7644" y="38"/>
                    </a:lnTo>
                    <a:lnTo>
                      <a:pt x="758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2724;p41">
                <a:extLst>
                  <a:ext uri="{FF2B5EF4-FFF2-40B4-BE49-F238E27FC236}">
                    <a16:creationId xmlns="" xmlns:a16="http://schemas.microsoft.com/office/drawing/2014/main" id="{DEF9B0D7-705C-59DA-6BB3-D2C5DCA95F07}"/>
                  </a:ext>
                </a:extLst>
              </p:cNvPr>
              <p:cNvSpPr/>
              <p:nvPr/>
            </p:nvSpPr>
            <p:spPr>
              <a:xfrm>
                <a:off x="2288925" y="3671275"/>
                <a:ext cx="214875" cy="377075"/>
              </a:xfrm>
              <a:custGeom>
                <a:avLst/>
                <a:gdLst/>
                <a:ahLst/>
                <a:cxnLst/>
                <a:rect l="l" t="t" r="r" b="b"/>
                <a:pathLst>
                  <a:path w="8595" h="15083" extrusionOk="0">
                    <a:moveTo>
                      <a:pt x="7644" y="168"/>
                    </a:moveTo>
                    <a:lnTo>
                      <a:pt x="7681" y="187"/>
                    </a:lnTo>
                    <a:lnTo>
                      <a:pt x="7737" y="224"/>
                    </a:lnTo>
                    <a:lnTo>
                      <a:pt x="7775" y="298"/>
                    </a:lnTo>
                    <a:lnTo>
                      <a:pt x="7831" y="336"/>
                    </a:lnTo>
                    <a:lnTo>
                      <a:pt x="7887" y="336"/>
                    </a:lnTo>
                    <a:lnTo>
                      <a:pt x="8017" y="298"/>
                    </a:lnTo>
                    <a:lnTo>
                      <a:pt x="8110" y="280"/>
                    </a:lnTo>
                    <a:lnTo>
                      <a:pt x="8203" y="298"/>
                    </a:lnTo>
                    <a:lnTo>
                      <a:pt x="8241" y="336"/>
                    </a:lnTo>
                    <a:lnTo>
                      <a:pt x="8259" y="373"/>
                    </a:lnTo>
                    <a:lnTo>
                      <a:pt x="8278" y="541"/>
                    </a:lnTo>
                    <a:lnTo>
                      <a:pt x="8315" y="839"/>
                    </a:lnTo>
                    <a:lnTo>
                      <a:pt x="8371" y="1771"/>
                    </a:lnTo>
                    <a:lnTo>
                      <a:pt x="8409" y="3039"/>
                    </a:lnTo>
                    <a:lnTo>
                      <a:pt x="8427" y="4456"/>
                    </a:lnTo>
                    <a:lnTo>
                      <a:pt x="8427" y="5854"/>
                    </a:lnTo>
                    <a:lnTo>
                      <a:pt x="8409" y="6507"/>
                    </a:lnTo>
                    <a:lnTo>
                      <a:pt x="8390" y="7085"/>
                    </a:lnTo>
                    <a:lnTo>
                      <a:pt x="8353" y="7588"/>
                    </a:lnTo>
                    <a:lnTo>
                      <a:pt x="8315" y="7979"/>
                    </a:lnTo>
                    <a:lnTo>
                      <a:pt x="8259" y="8259"/>
                    </a:lnTo>
                    <a:lnTo>
                      <a:pt x="8222" y="8334"/>
                    </a:lnTo>
                    <a:lnTo>
                      <a:pt x="8185" y="8390"/>
                    </a:lnTo>
                    <a:lnTo>
                      <a:pt x="8054" y="8483"/>
                    </a:lnTo>
                    <a:lnTo>
                      <a:pt x="7812" y="8688"/>
                    </a:lnTo>
                    <a:lnTo>
                      <a:pt x="7141" y="9359"/>
                    </a:lnTo>
                    <a:lnTo>
                      <a:pt x="6227" y="10291"/>
                    </a:lnTo>
                    <a:lnTo>
                      <a:pt x="5221" y="11354"/>
                    </a:lnTo>
                    <a:lnTo>
                      <a:pt x="3226" y="13479"/>
                    </a:lnTo>
                    <a:lnTo>
                      <a:pt x="1958" y="14859"/>
                    </a:lnTo>
                    <a:lnTo>
                      <a:pt x="187" y="12006"/>
                    </a:lnTo>
                    <a:lnTo>
                      <a:pt x="6171" y="7140"/>
                    </a:lnTo>
                    <a:lnTo>
                      <a:pt x="6209" y="7103"/>
                    </a:lnTo>
                    <a:lnTo>
                      <a:pt x="6209" y="7066"/>
                    </a:lnTo>
                    <a:lnTo>
                      <a:pt x="6004" y="2908"/>
                    </a:lnTo>
                    <a:lnTo>
                      <a:pt x="6171" y="2480"/>
                    </a:lnTo>
                    <a:lnTo>
                      <a:pt x="6376" y="2032"/>
                    </a:lnTo>
                    <a:lnTo>
                      <a:pt x="6600" y="1585"/>
                    </a:lnTo>
                    <a:lnTo>
                      <a:pt x="6824" y="1156"/>
                    </a:lnTo>
                    <a:lnTo>
                      <a:pt x="7048" y="764"/>
                    </a:lnTo>
                    <a:lnTo>
                      <a:pt x="7271" y="466"/>
                    </a:lnTo>
                    <a:lnTo>
                      <a:pt x="7364" y="336"/>
                    </a:lnTo>
                    <a:lnTo>
                      <a:pt x="7458" y="242"/>
                    </a:lnTo>
                    <a:lnTo>
                      <a:pt x="7551" y="187"/>
                    </a:lnTo>
                    <a:lnTo>
                      <a:pt x="7625" y="168"/>
                    </a:lnTo>
                    <a:close/>
                    <a:moveTo>
                      <a:pt x="7625" y="0"/>
                    </a:moveTo>
                    <a:lnTo>
                      <a:pt x="7551" y="19"/>
                    </a:lnTo>
                    <a:lnTo>
                      <a:pt x="7495" y="37"/>
                    </a:lnTo>
                    <a:lnTo>
                      <a:pt x="7364" y="131"/>
                    </a:lnTo>
                    <a:lnTo>
                      <a:pt x="7234" y="261"/>
                    </a:lnTo>
                    <a:lnTo>
                      <a:pt x="7085" y="429"/>
                    </a:lnTo>
                    <a:lnTo>
                      <a:pt x="6954" y="634"/>
                    </a:lnTo>
                    <a:lnTo>
                      <a:pt x="6805" y="839"/>
                    </a:lnTo>
                    <a:lnTo>
                      <a:pt x="6544" y="1342"/>
                    </a:lnTo>
                    <a:lnTo>
                      <a:pt x="6283" y="1846"/>
                    </a:lnTo>
                    <a:lnTo>
                      <a:pt x="6078" y="2293"/>
                    </a:lnTo>
                    <a:lnTo>
                      <a:pt x="5854" y="2853"/>
                    </a:lnTo>
                    <a:lnTo>
                      <a:pt x="5854" y="2890"/>
                    </a:lnTo>
                    <a:lnTo>
                      <a:pt x="6041" y="7029"/>
                    </a:lnTo>
                    <a:lnTo>
                      <a:pt x="38" y="11913"/>
                    </a:lnTo>
                    <a:lnTo>
                      <a:pt x="0" y="11969"/>
                    </a:lnTo>
                    <a:lnTo>
                      <a:pt x="19" y="12025"/>
                    </a:lnTo>
                    <a:lnTo>
                      <a:pt x="1883" y="15045"/>
                    </a:lnTo>
                    <a:lnTo>
                      <a:pt x="1902" y="15064"/>
                    </a:lnTo>
                    <a:lnTo>
                      <a:pt x="1939" y="15082"/>
                    </a:lnTo>
                    <a:lnTo>
                      <a:pt x="1958" y="15082"/>
                    </a:lnTo>
                    <a:lnTo>
                      <a:pt x="1977" y="15064"/>
                    </a:lnTo>
                    <a:lnTo>
                      <a:pt x="2014" y="15045"/>
                    </a:lnTo>
                    <a:lnTo>
                      <a:pt x="3599" y="13311"/>
                    </a:lnTo>
                    <a:lnTo>
                      <a:pt x="5575" y="11205"/>
                    </a:lnTo>
                    <a:lnTo>
                      <a:pt x="6526" y="10217"/>
                    </a:lnTo>
                    <a:lnTo>
                      <a:pt x="7346" y="9378"/>
                    </a:lnTo>
                    <a:lnTo>
                      <a:pt x="7942" y="8800"/>
                    </a:lnTo>
                    <a:lnTo>
                      <a:pt x="8148" y="8613"/>
                    </a:lnTo>
                    <a:lnTo>
                      <a:pt x="8259" y="8539"/>
                    </a:lnTo>
                    <a:lnTo>
                      <a:pt x="8315" y="8483"/>
                    </a:lnTo>
                    <a:lnTo>
                      <a:pt x="8371" y="8408"/>
                    </a:lnTo>
                    <a:lnTo>
                      <a:pt x="8409" y="8278"/>
                    </a:lnTo>
                    <a:lnTo>
                      <a:pt x="8446" y="8110"/>
                    </a:lnTo>
                    <a:lnTo>
                      <a:pt x="8502" y="7681"/>
                    </a:lnTo>
                    <a:lnTo>
                      <a:pt x="8558" y="7140"/>
                    </a:lnTo>
                    <a:lnTo>
                      <a:pt x="8576" y="6525"/>
                    </a:lnTo>
                    <a:lnTo>
                      <a:pt x="8595" y="5835"/>
                    </a:lnTo>
                    <a:lnTo>
                      <a:pt x="8576" y="4344"/>
                    </a:lnTo>
                    <a:lnTo>
                      <a:pt x="8539" y="2871"/>
                    </a:lnTo>
                    <a:lnTo>
                      <a:pt x="8483" y="1585"/>
                    </a:lnTo>
                    <a:lnTo>
                      <a:pt x="8446" y="671"/>
                    </a:lnTo>
                    <a:lnTo>
                      <a:pt x="8409" y="317"/>
                    </a:lnTo>
                    <a:lnTo>
                      <a:pt x="8353" y="224"/>
                    </a:lnTo>
                    <a:lnTo>
                      <a:pt x="8259" y="149"/>
                    </a:lnTo>
                    <a:lnTo>
                      <a:pt x="8166" y="131"/>
                    </a:lnTo>
                    <a:lnTo>
                      <a:pt x="7961" y="131"/>
                    </a:lnTo>
                    <a:lnTo>
                      <a:pt x="7887" y="149"/>
                    </a:lnTo>
                    <a:lnTo>
                      <a:pt x="7812" y="75"/>
                    </a:lnTo>
                    <a:lnTo>
                      <a:pt x="7756" y="37"/>
                    </a:lnTo>
                    <a:lnTo>
                      <a:pt x="7681" y="19"/>
                    </a:lnTo>
                    <a:lnTo>
                      <a:pt x="7625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2725;p41">
                <a:extLst>
                  <a:ext uri="{FF2B5EF4-FFF2-40B4-BE49-F238E27FC236}">
                    <a16:creationId xmlns="" xmlns:a16="http://schemas.microsoft.com/office/drawing/2014/main" id="{686FFE8E-0DAA-C630-C45B-C3E7C7FE31CA}"/>
                  </a:ext>
                </a:extLst>
              </p:cNvPr>
              <p:cNvSpPr/>
              <p:nvPr/>
            </p:nvSpPr>
            <p:spPr>
              <a:xfrm>
                <a:off x="2475350" y="3675450"/>
                <a:ext cx="14000" cy="90925"/>
              </a:xfrm>
              <a:custGeom>
                <a:avLst/>
                <a:gdLst/>
                <a:ahLst/>
                <a:cxnLst/>
                <a:rect l="l" t="t" r="r" b="b"/>
                <a:pathLst>
                  <a:path w="560" h="3637" extrusionOk="0">
                    <a:moveTo>
                      <a:pt x="467" y="1"/>
                    </a:moveTo>
                    <a:lnTo>
                      <a:pt x="430" y="20"/>
                    </a:lnTo>
                    <a:lnTo>
                      <a:pt x="411" y="38"/>
                    </a:lnTo>
                    <a:lnTo>
                      <a:pt x="392" y="75"/>
                    </a:lnTo>
                    <a:lnTo>
                      <a:pt x="187" y="1157"/>
                    </a:lnTo>
                    <a:lnTo>
                      <a:pt x="57" y="1940"/>
                    </a:lnTo>
                    <a:lnTo>
                      <a:pt x="19" y="2257"/>
                    </a:lnTo>
                    <a:lnTo>
                      <a:pt x="1" y="2480"/>
                    </a:lnTo>
                    <a:lnTo>
                      <a:pt x="1" y="3543"/>
                    </a:lnTo>
                    <a:lnTo>
                      <a:pt x="19" y="3580"/>
                    </a:lnTo>
                    <a:lnTo>
                      <a:pt x="19" y="3599"/>
                    </a:lnTo>
                    <a:lnTo>
                      <a:pt x="57" y="3618"/>
                    </a:lnTo>
                    <a:lnTo>
                      <a:pt x="94" y="3636"/>
                    </a:lnTo>
                    <a:lnTo>
                      <a:pt x="113" y="3618"/>
                    </a:lnTo>
                    <a:lnTo>
                      <a:pt x="150" y="3599"/>
                    </a:lnTo>
                    <a:lnTo>
                      <a:pt x="168" y="3580"/>
                    </a:lnTo>
                    <a:lnTo>
                      <a:pt x="168" y="3543"/>
                    </a:lnTo>
                    <a:lnTo>
                      <a:pt x="168" y="2480"/>
                    </a:lnTo>
                    <a:lnTo>
                      <a:pt x="187" y="2257"/>
                    </a:lnTo>
                    <a:lnTo>
                      <a:pt x="224" y="1940"/>
                    </a:lnTo>
                    <a:lnTo>
                      <a:pt x="355" y="1157"/>
                    </a:lnTo>
                    <a:lnTo>
                      <a:pt x="560" y="94"/>
                    </a:lnTo>
                    <a:lnTo>
                      <a:pt x="560" y="75"/>
                    </a:lnTo>
                    <a:lnTo>
                      <a:pt x="541" y="38"/>
                    </a:lnTo>
                    <a:lnTo>
                      <a:pt x="523" y="20"/>
                    </a:lnTo>
                    <a:lnTo>
                      <a:pt x="485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2726;p41">
                <a:extLst>
                  <a:ext uri="{FF2B5EF4-FFF2-40B4-BE49-F238E27FC236}">
                    <a16:creationId xmlns="" xmlns:a16="http://schemas.microsoft.com/office/drawing/2014/main" id="{6134D2B9-F50D-D841-4136-4AF480499C09}"/>
                  </a:ext>
                </a:extLst>
              </p:cNvPr>
              <p:cNvSpPr/>
              <p:nvPr/>
            </p:nvSpPr>
            <p:spPr>
              <a:xfrm>
                <a:off x="2449725" y="3680125"/>
                <a:ext cx="21000" cy="84375"/>
              </a:xfrm>
              <a:custGeom>
                <a:avLst/>
                <a:gdLst/>
                <a:ahLst/>
                <a:cxnLst/>
                <a:rect l="l" t="t" r="r" b="b"/>
                <a:pathLst>
                  <a:path w="840" h="3375" extrusionOk="0">
                    <a:moveTo>
                      <a:pt x="709" y="0"/>
                    </a:moveTo>
                    <a:lnTo>
                      <a:pt x="690" y="19"/>
                    </a:lnTo>
                    <a:lnTo>
                      <a:pt x="671" y="56"/>
                    </a:lnTo>
                    <a:lnTo>
                      <a:pt x="317" y="1193"/>
                    </a:lnTo>
                    <a:lnTo>
                      <a:pt x="94" y="1921"/>
                    </a:lnTo>
                    <a:lnTo>
                      <a:pt x="19" y="2200"/>
                    </a:lnTo>
                    <a:lnTo>
                      <a:pt x="0" y="2368"/>
                    </a:lnTo>
                    <a:lnTo>
                      <a:pt x="0" y="2629"/>
                    </a:lnTo>
                    <a:lnTo>
                      <a:pt x="19" y="2927"/>
                    </a:lnTo>
                    <a:lnTo>
                      <a:pt x="75" y="3300"/>
                    </a:lnTo>
                    <a:lnTo>
                      <a:pt x="112" y="3356"/>
                    </a:lnTo>
                    <a:lnTo>
                      <a:pt x="149" y="3375"/>
                    </a:lnTo>
                    <a:lnTo>
                      <a:pt x="205" y="3375"/>
                    </a:lnTo>
                    <a:lnTo>
                      <a:pt x="224" y="3337"/>
                    </a:lnTo>
                    <a:lnTo>
                      <a:pt x="243" y="3319"/>
                    </a:lnTo>
                    <a:lnTo>
                      <a:pt x="243" y="3282"/>
                    </a:lnTo>
                    <a:lnTo>
                      <a:pt x="187" y="2927"/>
                    </a:lnTo>
                    <a:lnTo>
                      <a:pt x="168" y="2629"/>
                    </a:lnTo>
                    <a:lnTo>
                      <a:pt x="149" y="2387"/>
                    </a:lnTo>
                    <a:lnTo>
                      <a:pt x="187" y="2256"/>
                    </a:lnTo>
                    <a:lnTo>
                      <a:pt x="243" y="2014"/>
                    </a:lnTo>
                    <a:lnTo>
                      <a:pt x="429" y="1380"/>
                    </a:lnTo>
                    <a:lnTo>
                      <a:pt x="821" y="94"/>
                    </a:lnTo>
                    <a:lnTo>
                      <a:pt x="839" y="75"/>
                    </a:lnTo>
                    <a:lnTo>
                      <a:pt x="821" y="38"/>
                    </a:lnTo>
                    <a:lnTo>
                      <a:pt x="802" y="19"/>
                    </a:lnTo>
                    <a:lnTo>
                      <a:pt x="783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2727;p41">
                <a:extLst>
                  <a:ext uri="{FF2B5EF4-FFF2-40B4-BE49-F238E27FC236}">
                    <a16:creationId xmlns="" xmlns:a16="http://schemas.microsoft.com/office/drawing/2014/main" id="{1B12D54D-84FE-8D48-3A43-24FC8D86F1AE}"/>
                  </a:ext>
                </a:extLst>
              </p:cNvPr>
              <p:cNvSpPr/>
              <p:nvPr/>
            </p:nvSpPr>
            <p:spPr>
              <a:xfrm>
                <a:off x="2185450" y="3970950"/>
                <a:ext cx="152425" cy="135200"/>
              </a:xfrm>
              <a:custGeom>
                <a:avLst/>
                <a:gdLst/>
                <a:ahLst/>
                <a:cxnLst/>
                <a:rect l="l" t="t" r="r" b="b"/>
                <a:pathLst>
                  <a:path w="6097" h="5408" extrusionOk="0">
                    <a:moveTo>
                      <a:pt x="4233" y="1"/>
                    </a:moveTo>
                    <a:lnTo>
                      <a:pt x="299" y="1324"/>
                    </a:lnTo>
                    <a:lnTo>
                      <a:pt x="224" y="2070"/>
                    </a:lnTo>
                    <a:lnTo>
                      <a:pt x="131" y="2704"/>
                    </a:lnTo>
                    <a:lnTo>
                      <a:pt x="38" y="3245"/>
                    </a:lnTo>
                    <a:lnTo>
                      <a:pt x="19" y="3487"/>
                    </a:lnTo>
                    <a:lnTo>
                      <a:pt x="1" y="3711"/>
                    </a:lnTo>
                    <a:lnTo>
                      <a:pt x="1" y="3934"/>
                    </a:lnTo>
                    <a:lnTo>
                      <a:pt x="19" y="4140"/>
                    </a:lnTo>
                    <a:lnTo>
                      <a:pt x="57" y="4326"/>
                    </a:lnTo>
                    <a:lnTo>
                      <a:pt x="112" y="4494"/>
                    </a:lnTo>
                    <a:lnTo>
                      <a:pt x="206" y="4680"/>
                    </a:lnTo>
                    <a:lnTo>
                      <a:pt x="318" y="4848"/>
                    </a:lnTo>
                    <a:lnTo>
                      <a:pt x="467" y="5016"/>
                    </a:lnTo>
                    <a:lnTo>
                      <a:pt x="635" y="5165"/>
                    </a:lnTo>
                    <a:lnTo>
                      <a:pt x="877" y="5258"/>
                    </a:lnTo>
                    <a:lnTo>
                      <a:pt x="1101" y="5333"/>
                    </a:lnTo>
                    <a:lnTo>
                      <a:pt x="1343" y="5389"/>
                    </a:lnTo>
                    <a:lnTo>
                      <a:pt x="1585" y="5407"/>
                    </a:lnTo>
                    <a:lnTo>
                      <a:pt x="2051" y="5407"/>
                    </a:lnTo>
                    <a:lnTo>
                      <a:pt x="2294" y="5370"/>
                    </a:lnTo>
                    <a:lnTo>
                      <a:pt x="2517" y="5314"/>
                    </a:lnTo>
                    <a:lnTo>
                      <a:pt x="2760" y="5258"/>
                    </a:lnTo>
                    <a:lnTo>
                      <a:pt x="2984" y="5184"/>
                    </a:lnTo>
                    <a:lnTo>
                      <a:pt x="3207" y="5090"/>
                    </a:lnTo>
                    <a:lnTo>
                      <a:pt x="3431" y="4997"/>
                    </a:lnTo>
                    <a:lnTo>
                      <a:pt x="3878" y="4773"/>
                    </a:lnTo>
                    <a:lnTo>
                      <a:pt x="4289" y="4531"/>
                    </a:lnTo>
                    <a:lnTo>
                      <a:pt x="4661" y="4270"/>
                    </a:lnTo>
                    <a:lnTo>
                      <a:pt x="5016" y="4009"/>
                    </a:lnTo>
                    <a:lnTo>
                      <a:pt x="5314" y="3748"/>
                    </a:lnTo>
                    <a:lnTo>
                      <a:pt x="5575" y="3506"/>
                    </a:lnTo>
                    <a:lnTo>
                      <a:pt x="5948" y="3151"/>
                    </a:lnTo>
                    <a:lnTo>
                      <a:pt x="6097" y="3021"/>
                    </a:lnTo>
                    <a:lnTo>
                      <a:pt x="4233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2728;p41">
                <a:extLst>
                  <a:ext uri="{FF2B5EF4-FFF2-40B4-BE49-F238E27FC236}">
                    <a16:creationId xmlns="" xmlns:a16="http://schemas.microsoft.com/office/drawing/2014/main" id="{191F7F23-B0DE-BFF2-A212-CC3BAA78D7D8}"/>
                  </a:ext>
                </a:extLst>
              </p:cNvPr>
              <p:cNvSpPr/>
              <p:nvPr/>
            </p:nvSpPr>
            <p:spPr>
              <a:xfrm>
                <a:off x="2226475" y="3973750"/>
                <a:ext cx="48950" cy="32650"/>
              </a:xfrm>
              <a:custGeom>
                <a:avLst/>
                <a:gdLst/>
                <a:ahLst/>
                <a:cxnLst/>
                <a:rect l="l" t="t" r="r" b="b"/>
                <a:pathLst>
                  <a:path w="1958" h="1306" extrusionOk="0">
                    <a:moveTo>
                      <a:pt x="1865" y="1"/>
                    </a:moveTo>
                    <a:lnTo>
                      <a:pt x="1827" y="19"/>
                    </a:lnTo>
                    <a:lnTo>
                      <a:pt x="38" y="1156"/>
                    </a:lnTo>
                    <a:lnTo>
                      <a:pt x="19" y="1175"/>
                    </a:lnTo>
                    <a:lnTo>
                      <a:pt x="0" y="1194"/>
                    </a:lnTo>
                    <a:lnTo>
                      <a:pt x="0" y="1231"/>
                    </a:lnTo>
                    <a:lnTo>
                      <a:pt x="19" y="1268"/>
                    </a:lnTo>
                    <a:lnTo>
                      <a:pt x="38" y="1287"/>
                    </a:lnTo>
                    <a:lnTo>
                      <a:pt x="75" y="1306"/>
                    </a:lnTo>
                    <a:lnTo>
                      <a:pt x="131" y="1287"/>
                    </a:lnTo>
                    <a:lnTo>
                      <a:pt x="1920" y="150"/>
                    </a:lnTo>
                    <a:lnTo>
                      <a:pt x="1939" y="131"/>
                    </a:lnTo>
                    <a:lnTo>
                      <a:pt x="1958" y="94"/>
                    </a:lnTo>
                    <a:lnTo>
                      <a:pt x="1958" y="56"/>
                    </a:lnTo>
                    <a:lnTo>
                      <a:pt x="1939" y="38"/>
                    </a:lnTo>
                    <a:lnTo>
                      <a:pt x="1920" y="19"/>
                    </a:lnTo>
                    <a:lnTo>
                      <a:pt x="1883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2729;p41">
                <a:extLst>
                  <a:ext uri="{FF2B5EF4-FFF2-40B4-BE49-F238E27FC236}">
                    <a16:creationId xmlns="" xmlns:a16="http://schemas.microsoft.com/office/drawing/2014/main" id="{DF8D8463-51E1-D28F-ADD3-D385DCEDB6F8}"/>
                  </a:ext>
                </a:extLst>
              </p:cNvPr>
              <p:cNvSpPr/>
              <p:nvPr/>
            </p:nvSpPr>
            <p:spPr>
              <a:xfrm>
                <a:off x="2268425" y="3938325"/>
                <a:ext cx="104425" cy="135650"/>
              </a:xfrm>
              <a:custGeom>
                <a:avLst/>
                <a:gdLst/>
                <a:ahLst/>
                <a:cxnLst/>
                <a:rect l="l" t="t" r="r" b="b"/>
                <a:pathLst>
                  <a:path w="4177" h="5426" extrusionOk="0">
                    <a:moveTo>
                      <a:pt x="2051" y="1"/>
                    </a:moveTo>
                    <a:lnTo>
                      <a:pt x="0" y="1194"/>
                    </a:lnTo>
                    <a:lnTo>
                      <a:pt x="1175" y="3301"/>
                    </a:lnTo>
                    <a:lnTo>
                      <a:pt x="1976" y="4755"/>
                    </a:lnTo>
                    <a:lnTo>
                      <a:pt x="2349" y="5426"/>
                    </a:lnTo>
                    <a:lnTo>
                      <a:pt x="2424" y="5389"/>
                    </a:lnTo>
                    <a:lnTo>
                      <a:pt x="2629" y="5221"/>
                    </a:lnTo>
                    <a:lnTo>
                      <a:pt x="3263" y="4736"/>
                    </a:lnTo>
                    <a:lnTo>
                      <a:pt x="4176" y="4009"/>
                    </a:lnTo>
                    <a:lnTo>
                      <a:pt x="205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2730;p41">
                <a:extLst>
                  <a:ext uri="{FF2B5EF4-FFF2-40B4-BE49-F238E27FC236}">
                    <a16:creationId xmlns="" xmlns:a16="http://schemas.microsoft.com/office/drawing/2014/main" id="{EEDE3015-3763-E414-60AF-3080F53ACD86}"/>
                  </a:ext>
                </a:extLst>
              </p:cNvPr>
              <p:cNvSpPr/>
              <p:nvPr/>
            </p:nvSpPr>
            <p:spPr>
              <a:xfrm>
                <a:off x="2266075" y="3936475"/>
                <a:ext cx="108625" cy="139375"/>
              </a:xfrm>
              <a:custGeom>
                <a:avLst/>
                <a:gdLst/>
                <a:ahLst/>
                <a:cxnLst/>
                <a:rect l="l" t="t" r="r" b="b"/>
                <a:pathLst>
                  <a:path w="4345" h="5575" extrusionOk="0">
                    <a:moveTo>
                      <a:pt x="2108" y="187"/>
                    </a:moveTo>
                    <a:lnTo>
                      <a:pt x="4158" y="4064"/>
                    </a:lnTo>
                    <a:lnTo>
                      <a:pt x="3189" y="4829"/>
                    </a:lnTo>
                    <a:lnTo>
                      <a:pt x="2480" y="5388"/>
                    </a:lnTo>
                    <a:lnTo>
                      <a:pt x="1921" y="4363"/>
                    </a:lnTo>
                    <a:lnTo>
                      <a:pt x="206" y="1305"/>
                    </a:lnTo>
                    <a:lnTo>
                      <a:pt x="2108" y="187"/>
                    </a:lnTo>
                    <a:close/>
                    <a:moveTo>
                      <a:pt x="2108" y="0"/>
                    </a:moveTo>
                    <a:lnTo>
                      <a:pt x="38" y="1193"/>
                    </a:lnTo>
                    <a:lnTo>
                      <a:pt x="20" y="1231"/>
                    </a:lnTo>
                    <a:lnTo>
                      <a:pt x="1" y="1249"/>
                    </a:lnTo>
                    <a:lnTo>
                      <a:pt x="1" y="1286"/>
                    </a:lnTo>
                    <a:lnTo>
                      <a:pt x="20" y="1305"/>
                    </a:lnTo>
                    <a:lnTo>
                      <a:pt x="1511" y="3971"/>
                    </a:lnTo>
                    <a:lnTo>
                      <a:pt x="2369" y="5519"/>
                    </a:lnTo>
                    <a:lnTo>
                      <a:pt x="2387" y="5556"/>
                    </a:lnTo>
                    <a:lnTo>
                      <a:pt x="2406" y="5574"/>
                    </a:lnTo>
                    <a:lnTo>
                      <a:pt x="2462" y="5574"/>
                    </a:lnTo>
                    <a:lnTo>
                      <a:pt x="2536" y="5537"/>
                    </a:lnTo>
                    <a:lnTo>
                      <a:pt x="2797" y="5351"/>
                    </a:lnTo>
                    <a:lnTo>
                      <a:pt x="3357" y="4903"/>
                    </a:lnTo>
                    <a:lnTo>
                      <a:pt x="4326" y="4139"/>
                    </a:lnTo>
                    <a:lnTo>
                      <a:pt x="4345" y="4102"/>
                    </a:lnTo>
                    <a:lnTo>
                      <a:pt x="4345" y="4046"/>
                    </a:lnTo>
                    <a:lnTo>
                      <a:pt x="2219" y="37"/>
                    </a:lnTo>
                    <a:lnTo>
                      <a:pt x="2201" y="19"/>
                    </a:lnTo>
                    <a:lnTo>
                      <a:pt x="2164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2731;p41">
                <a:extLst>
                  <a:ext uri="{FF2B5EF4-FFF2-40B4-BE49-F238E27FC236}">
                    <a16:creationId xmlns="" xmlns:a16="http://schemas.microsoft.com/office/drawing/2014/main" id="{A649DF42-A84B-1B69-FC13-5F6ABA64ED11}"/>
                  </a:ext>
                </a:extLst>
              </p:cNvPr>
              <p:cNvSpPr/>
              <p:nvPr/>
            </p:nvSpPr>
            <p:spPr>
              <a:xfrm>
                <a:off x="2337850" y="4027350"/>
                <a:ext cx="21475" cy="21925"/>
              </a:xfrm>
              <a:custGeom>
                <a:avLst/>
                <a:gdLst/>
                <a:ahLst/>
                <a:cxnLst/>
                <a:rect l="l" t="t" r="r" b="b"/>
                <a:pathLst>
                  <a:path w="859" h="877" extrusionOk="0">
                    <a:moveTo>
                      <a:pt x="430" y="1"/>
                    </a:moveTo>
                    <a:lnTo>
                      <a:pt x="337" y="19"/>
                    </a:lnTo>
                    <a:lnTo>
                      <a:pt x="262" y="38"/>
                    </a:lnTo>
                    <a:lnTo>
                      <a:pt x="187" y="75"/>
                    </a:lnTo>
                    <a:lnTo>
                      <a:pt x="113" y="131"/>
                    </a:lnTo>
                    <a:lnTo>
                      <a:pt x="76" y="206"/>
                    </a:lnTo>
                    <a:lnTo>
                      <a:pt x="20" y="280"/>
                    </a:lnTo>
                    <a:lnTo>
                      <a:pt x="1" y="355"/>
                    </a:lnTo>
                    <a:lnTo>
                      <a:pt x="1" y="448"/>
                    </a:lnTo>
                    <a:lnTo>
                      <a:pt x="1" y="541"/>
                    </a:lnTo>
                    <a:lnTo>
                      <a:pt x="20" y="616"/>
                    </a:lnTo>
                    <a:lnTo>
                      <a:pt x="76" y="690"/>
                    </a:lnTo>
                    <a:lnTo>
                      <a:pt x="113" y="746"/>
                    </a:lnTo>
                    <a:lnTo>
                      <a:pt x="187" y="802"/>
                    </a:lnTo>
                    <a:lnTo>
                      <a:pt x="262" y="858"/>
                    </a:lnTo>
                    <a:lnTo>
                      <a:pt x="337" y="877"/>
                    </a:lnTo>
                    <a:lnTo>
                      <a:pt x="523" y="877"/>
                    </a:lnTo>
                    <a:lnTo>
                      <a:pt x="598" y="858"/>
                    </a:lnTo>
                    <a:lnTo>
                      <a:pt x="672" y="802"/>
                    </a:lnTo>
                    <a:lnTo>
                      <a:pt x="747" y="746"/>
                    </a:lnTo>
                    <a:lnTo>
                      <a:pt x="784" y="690"/>
                    </a:lnTo>
                    <a:lnTo>
                      <a:pt x="840" y="616"/>
                    </a:lnTo>
                    <a:lnTo>
                      <a:pt x="859" y="541"/>
                    </a:lnTo>
                    <a:lnTo>
                      <a:pt x="859" y="448"/>
                    </a:lnTo>
                    <a:lnTo>
                      <a:pt x="859" y="355"/>
                    </a:lnTo>
                    <a:lnTo>
                      <a:pt x="840" y="280"/>
                    </a:lnTo>
                    <a:lnTo>
                      <a:pt x="784" y="206"/>
                    </a:lnTo>
                    <a:lnTo>
                      <a:pt x="747" y="131"/>
                    </a:lnTo>
                    <a:lnTo>
                      <a:pt x="672" y="75"/>
                    </a:lnTo>
                    <a:lnTo>
                      <a:pt x="598" y="38"/>
                    </a:lnTo>
                    <a:lnTo>
                      <a:pt x="523" y="19"/>
                    </a:lnTo>
                    <a:lnTo>
                      <a:pt x="430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5" name="Google Shape;2732;p41">
              <a:extLst>
                <a:ext uri="{FF2B5EF4-FFF2-40B4-BE49-F238E27FC236}">
                  <a16:creationId xmlns="" xmlns:a16="http://schemas.microsoft.com/office/drawing/2014/main" id="{CC70E77C-2F57-CB53-2981-AF61BFA30BD0}"/>
                </a:ext>
              </a:extLst>
            </p:cNvPr>
            <p:cNvSpPr/>
            <p:nvPr/>
          </p:nvSpPr>
          <p:spPr>
            <a:xfrm>
              <a:off x="75213" y="32163"/>
              <a:ext cx="994850" cy="1167075"/>
            </a:xfrm>
            <a:custGeom>
              <a:avLst/>
              <a:gdLst/>
              <a:ahLst/>
              <a:cxnLst/>
              <a:rect l="l" t="t" r="r" b="b"/>
              <a:pathLst>
                <a:path w="39794" h="46683" extrusionOk="0">
                  <a:moveTo>
                    <a:pt x="19546" y="0"/>
                  </a:moveTo>
                  <a:lnTo>
                    <a:pt x="19043" y="20"/>
                  </a:lnTo>
                  <a:lnTo>
                    <a:pt x="18521" y="60"/>
                  </a:lnTo>
                  <a:lnTo>
                    <a:pt x="18019" y="101"/>
                  </a:lnTo>
                  <a:lnTo>
                    <a:pt x="17517" y="141"/>
                  </a:lnTo>
                  <a:lnTo>
                    <a:pt x="17015" y="221"/>
                  </a:lnTo>
                  <a:lnTo>
                    <a:pt x="16513" y="301"/>
                  </a:lnTo>
                  <a:lnTo>
                    <a:pt x="16030" y="382"/>
                  </a:lnTo>
                  <a:lnTo>
                    <a:pt x="15548" y="482"/>
                  </a:lnTo>
                  <a:lnTo>
                    <a:pt x="15066" y="603"/>
                  </a:lnTo>
                  <a:lnTo>
                    <a:pt x="14584" y="723"/>
                  </a:lnTo>
                  <a:lnTo>
                    <a:pt x="14122" y="864"/>
                  </a:lnTo>
                  <a:lnTo>
                    <a:pt x="13640" y="1004"/>
                  </a:lnTo>
                  <a:lnTo>
                    <a:pt x="13178" y="1165"/>
                  </a:lnTo>
                  <a:lnTo>
                    <a:pt x="12736" y="1346"/>
                  </a:lnTo>
                  <a:lnTo>
                    <a:pt x="11832" y="1707"/>
                  </a:lnTo>
                  <a:lnTo>
                    <a:pt x="10948" y="2129"/>
                  </a:lnTo>
                  <a:lnTo>
                    <a:pt x="10105" y="2571"/>
                  </a:lnTo>
                  <a:lnTo>
                    <a:pt x="9281" y="3073"/>
                  </a:lnTo>
                  <a:lnTo>
                    <a:pt x="8478" y="3596"/>
                  </a:lnTo>
                  <a:lnTo>
                    <a:pt x="7714" y="4178"/>
                  </a:lnTo>
                  <a:lnTo>
                    <a:pt x="6971" y="4781"/>
                  </a:lnTo>
                  <a:lnTo>
                    <a:pt x="6248" y="5404"/>
                  </a:lnTo>
                  <a:lnTo>
                    <a:pt x="5585" y="6087"/>
                  </a:lnTo>
                  <a:lnTo>
                    <a:pt x="4922" y="6790"/>
                  </a:lnTo>
                  <a:lnTo>
                    <a:pt x="4320" y="7513"/>
                  </a:lnTo>
                  <a:lnTo>
                    <a:pt x="3737" y="8276"/>
                  </a:lnTo>
                  <a:lnTo>
                    <a:pt x="3195" y="9080"/>
                  </a:lnTo>
                  <a:lnTo>
                    <a:pt x="2693" y="9883"/>
                  </a:lnTo>
                  <a:lnTo>
                    <a:pt x="2231" y="10727"/>
                  </a:lnTo>
                  <a:lnTo>
                    <a:pt x="1809" y="11590"/>
                  </a:lnTo>
                  <a:lnTo>
                    <a:pt x="1427" y="12494"/>
                  </a:lnTo>
                  <a:lnTo>
                    <a:pt x="1086" y="13398"/>
                  </a:lnTo>
                  <a:lnTo>
                    <a:pt x="925" y="13860"/>
                  </a:lnTo>
                  <a:lnTo>
                    <a:pt x="784" y="14322"/>
                  </a:lnTo>
                  <a:lnTo>
                    <a:pt x="664" y="14804"/>
                  </a:lnTo>
                  <a:lnTo>
                    <a:pt x="543" y="15266"/>
                  </a:lnTo>
                  <a:lnTo>
                    <a:pt x="423" y="15748"/>
                  </a:lnTo>
                  <a:lnTo>
                    <a:pt x="322" y="16251"/>
                  </a:lnTo>
                  <a:lnTo>
                    <a:pt x="242" y="16733"/>
                  </a:lnTo>
                  <a:lnTo>
                    <a:pt x="162" y="17215"/>
                  </a:lnTo>
                  <a:lnTo>
                    <a:pt x="101" y="17717"/>
                  </a:lnTo>
                  <a:lnTo>
                    <a:pt x="61" y="18219"/>
                  </a:lnTo>
                  <a:lnTo>
                    <a:pt x="21" y="18721"/>
                  </a:lnTo>
                  <a:lnTo>
                    <a:pt x="1" y="19244"/>
                  </a:lnTo>
                  <a:lnTo>
                    <a:pt x="1" y="19746"/>
                  </a:lnTo>
                  <a:lnTo>
                    <a:pt x="1" y="20268"/>
                  </a:lnTo>
                  <a:lnTo>
                    <a:pt x="1" y="20770"/>
                  </a:lnTo>
                  <a:lnTo>
                    <a:pt x="41" y="21272"/>
                  </a:lnTo>
                  <a:lnTo>
                    <a:pt x="81" y="21795"/>
                  </a:lnTo>
                  <a:lnTo>
                    <a:pt x="141" y="22297"/>
                  </a:lnTo>
                  <a:lnTo>
                    <a:pt x="202" y="22799"/>
                  </a:lnTo>
                  <a:lnTo>
                    <a:pt x="282" y="23281"/>
                  </a:lnTo>
                  <a:lnTo>
                    <a:pt x="362" y="23783"/>
                  </a:lnTo>
                  <a:lnTo>
                    <a:pt x="463" y="24265"/>
                  </a:lnTo>
                  <a:lnTo>
                    <a:pt x="583" y="24748"/>
                  </a:lnTo>
                  <a:lnTo>
                    <a:pt x="704" y="25230"/>
                  </a:lnTo>
                  <a:lnTo>
                    <a:pt x="845" y="25692"/>
                  </a:lnTo>
                  <a:lnTo>
                    <a:pt x="985" y="26154"/>
                  </a:lnTo>
                  <a:lnTo>
                    <a:pt x="1146" y="26616"/>
                  </a:lnTo>
                  <a:lnTo>
                    <a:pt x="1327" y="27078"/>
                  </a:lnTo>
                  <a:lnTo>
                    <a:pt x="1688" y="27982"/>
                  </a:lnTo>
                  <a:lnTo>
                    <a:pt x="2110" y="28845"/>
                  </a:lnTo>
                  <a:lnTo>
                    <a:pt x="2552" y="29709"/>
                  </a:lnTo>
                  <a:lnTo>
                    <a:pt x="3054" y="30533"/>
                  </a:lnTo>
                  <a:lnTo>
                    <a:pt x="3596" y="31336"/>
                  </a:lnTo>
                  <a:lnTo>
                    <a:pt x="4159" y="32099"/>
                  </a:lnTo>
                  <a:lnTo>
                    <a:pt x="4762" y="32843"/>
                  </a:lnTo>
                  <a:lnTo>
                    <a:pt x="5404" y="33546"/>
                  </a:lnTo>
                  <a:lnTo>
                    <a:pt x="6067" y="34229"/>
                  </a:lnTo>
                  <a:lnTo>
                    <a:pt x="6770" y="34872"/>
                  </a:lnTo>
                  <a:lnTo>
                    <a:pt x="7513" y="35494"/>
                  </a:lnTo>
                  <a:lnTo>
                    <a:pt x="8257" y="36077"/>
                  </a:lnTo>
                  <a:lnTo>
                    <a:pt x="9060" y="36599"/>
                  </a:lnTo>
                  <a:lnTo>
                    <a:pt x="9864" y="37121"/>
                  </a:lnTo>
                  <a:lnTo>
                    <a:pt x="10707" y="37583"/>
                  </a:lnTo>
                  <a:lnTo>
                    <a:pt x="11571" y="38005"/>
                  </a:lnTo>
                  <a:lnTo>
                    <a:pt x="12475" y="38387"/>
                  </a:lnTo>
                  <a:lnTo>
                    <a:pt x="13379" y="38728"/>
                  </a:lnTo>
                  <a:lnTo>
                    <a:pt x="13841" y="38889"/>
                  </a:lnTo>
                  <a:lnTo>
                    <a:pt x="14303" y="39030"/>
                  </a:lnTo>
                  <a:lnTo>
                    <a:pt x="14785" y="39150"/>
                  </a:lnTo>
                  <a:lnTo>
                    <a:pt x="15267" y="39271"/>
                  </a:lnTo>
                  <a:lnTo>
                    <a:pt x="15729" y="39391"/>
                  </a:lnTo>
                  <a:lnTo>
                    <a:pt x="16231" y="39471"/>
                  </a:lnTo>
                  <a:lnTo>
                    <a:pt x="16713" y="39572"/>
                  </a:lnTo>
                  <a:lnTo>
                    <a:pt x="17216" y="39632"/>
                  </a:lnTo>
                  <a:lnTo>
                    <a:pt x="17698" y="39692"/>
                  </a:lnTo>
                  <a:lnTo>
                    <a:pt x="18200" y="39753"/>
                  </a:lnTo>
                  <a:lnTo>
                    <a:pt x="18702" y="39773"/>
                  </a:lnTo>
                  <a:lnTo>
                    <a:pt x="19224" y="39813"/>
                  </a:lnTo>
                  <a:lnTo>
                    <a:pt x="20249" y="39813"/>
                  </a:lnTo>
                  <a:lnTo>
                    <a:pt x="20771" y="39793"/>
                  </a:lnTo>
                  <a:lnTo>
                    <a:pt x="21273" y="39773"/>
                  </a:lnTo>
                  <a:lnTo>
                    <a:pt x="30393" y="46683"/>
                  </a:lnTo>
                  <a:lnTo>
                    <a:pt x="26636" y="38628"/>
                  </a:lnTo>
                  <a:lnTo>
                    <a:pt x="27360" y="38367"/>
                  </a:lnTo>
                  <a:lnTo>
                    <a:pt x="28083" y="38065"/>
                  </a:lnTo>
                  <a:lnTo>
                    <a:pt x="28766" y="37724"/>
                  </a:lnTo>
                  <a:lnTo>
                    <a:pt x="29449" y="37362"/>
                  </a:lnTo>
                  <a:lnTo>
                    <a:pt x="30112" y="36981"/>
                  </a:lnTo>
                  <a:lnTo>
                    <a:pt x="30754" y="36579"/>
                  </a:lnTo>
                  <a:lnTo>
                    <a:pt x="31397" y="36157"/>
                  </a:lnTo>
                  <a:lnTo>
                    <a:pt x="32000" y="35695"/>
                  </a:lnTo>
                  <a:lnTo>
                    <a:pt x="32602" y="35233"/>
                  </a:lnTo>
                  <a:lnTo>
                    <a:pt x="33185" y="34731"/>
                  </a:lnTo>
                  <a:lnTo>
                    <a:pt x="33727" y="34209"/>
                  </a:lnTo>
                  <a:lnTo>
                    <a:pt x="34270" y="33666"/>
                  </a:lnTo>
                  <a:lnTo>
                    <a:pt x="34792" y="33124"/>
                  </a:lnTo>
                  <a:lnTo>
                    <a:pt x="35274" y="32541"/>
                  </a:lnTo>
                  <a:lnTo>
                    <a:pt x="35756" y="31939"/>
                  </a:lnTo>
                  <a:lnTo>
                    <a:pt x="36198" y="31336"/>
                  </a:lnTo>
                  <a:lnTo>
                    <a:pt x="36620" y="30693"/>
                  </a:lnTo>
                  <a:lnTo>
                    <a:pt x="37022" y="30051"/>
                  </a:lnTo>
                  <a:lnTo>
                    <a:pt x="37403" y="29388"/>
                  </a:lnTo>
                  <a:lnTo>
                    <a:pt x="37765" y="28705"/>
                  </a:lnTo>
                  <a:lnTo>
                    <a:pt x="38086" y="28002"/>
                  </a:lnTo>
                  <a:lnTo>
                    <a:pt x="38387" y="27299"/>
                  </a:lnTo>
                  <a:lnTo>
                    <a:pt x="38649" y="26575"/>
                  </a:lnTo>
                  <a:lnTo>
                    <a:pt x="38910" y="25832"/>
                  </a:lnTo>
                  <a:lnTo>
                    <a:pt x="39111" y="25089"/>
                  </a:lnTo>
                  <a:lnTo>
                    <a:pt x="39311" y="24326"/>
                  </a:lnTo>
                  <a:lnTo>
                    <a:pt x="39472" y="23562"/>
                  </a:lnTo>
                  <a:lnTo>
                    <a:pt x="39593" y="22779"/>
                  </a:lnTo>
                  <a:lnTo>
                    <a:pt x="39693" y="21996"/>
                  </a:lnTo>
                  <a:lnTo>
                    <a:pt x="39753" y="21192"/>
                  </a:lnTo>
                  <a:lnTo>
                    <a:pt x="39794" y="20389"/>
                  </a:lnTo>
                  <a:lnTo>
                    <a:pt x="39794" y="19565"/>
                  </a:lnTo>
                  <a:lnTo>
                    <a:pt x="39773" y="19043"/>
                  </a:lnTo>
                  <a:lnTo>
                    <a:pt x="39753" y="18541"/>
                  </a:lnTo>
                  <a:lnTo>
                    <a:pt x="39713" y="18038"/>
                  </a:lnTo>
                  <a:lnTo>
                    <a:pt x="39653" y="17536"/>
                  </a:lnTo>
                  <a:lnTo>
                    <a:pt x="39593" y="17034"/>
                  </a:lnTo>
                  <a:lnTo>
                    <a:pt x="39512" y="16532"/>
                  </a:lnTo>
                  <a:lnTo>
                    <a:pt x="39432" y="16050"/>
                  </a:lnTo>
                  <a:lnTo>
                    <a:pt x="39332" y="15568"/>
                  </a:lnTo>
                  <a:lnTo>
                    <a:pt x="39211" y="15086"/>
                  </a:lnTo>
                  <a:lnTo>
                    <a:pt x="39091" y="14603"/>
                  </a:lnTo>
                  <a:lnTo>
                    <a:pt x="38950" y="14121"/>
                  </a:lnTo>
                  <a:lnTo>
                    <a:pt x="38809" y="13659"/>
                  </a:lnTo>
                  <a:lnTo>
                    <a:pt x="38649" y="13197"/>
                  </a:lnTo>
                  <a:lnTo>
                    <a:pt x="38468" y="12735"/>
                  </a:lnTo>
                  <a:lnTo>
                    <a:pt x="38106" y="11852"/>
                  </a:lnTo>
                  <a:lnTo>
                    <a:pt x="37684" y="10968"/>
                  </a:lnTo>
                  <a:lnTo>
                    <a:pt x="37222" y="10124"/>
                  </a:lnTo>
                  <a:lnTo>
                    <a:pt x="36740" y="9300"/>
                  </a:lnTo>
                  <a:lnTo>
                    <a:pt x="36198" y="8497"/>
                  </a:lnTo>
                  <a:lnTo>
                    <a:pt x="35636" y="7734"/>
                  </a:lnTo>
                  <a:lnTo>
                    <a:pt x="35033" y="6990"/>
                  </a:lnTo>
                  <a:lnTo>
                    <a:pt x="34390" y="6267"/>
                  </a:lnTo>
                  <a:lnTo>
                    <a:pt x="33727" y="5584"/>
                  </a:lnTo>
                  <a:lnTo>
                    <a:pt x="33024" y="4942"/>
                  </a:lnTo>
                  <a:lnTo>
                    <a:pt x="32281" y="4339"/>
                  </a:lnTo>
                  <a:lnTo>
                    <a:pt x="31518" y="3756"/>
                  </a:lnTo>
                  <a:lnTo>
                    <a:pt x="30734" y="3214"/>
                  </a:lnTo>
                  <a:lnTo>
                    <a:pt x="29911" y="2712"/>
                  </a:lnTo>
                  <a:lnTo>
                    <a:pt x="29067" y="2250"/>
                  </a:lnTo>
                  <a:lnTo>
                    <a:pt x="28203" y="1828"/>
                  </a:lnTo>
                  <a:lnTo>
                    <a:pt x="27319" y="1446"/>
                  </a:lnTo>
                  <a:lnTo>
                    <a:pt x="26415" y="1105"/>
                  </a:lnTo>
                  <a:lnTo>
                    <a:pt x="25953" y="944"/>
                  </a:lnTo>
                  <a:lnTo>
                    <a:pt x="25491" y="804"/>
                  </a:lnTo>
                  <a:lnTo>
                    <a:pt x="25009" y="663"/>
                  </a:lnTo>
                  <a:lnTo>
                    <a:pt x="24527" y="542"/>
                  </a:lnTo>
                  <a:lnTo>
                    <a:pt x="24045" y="442"/>
                  </a:lnTo>
                  <a:lnTo>
                    <a:pt x="23563" y="342"/>
                  </a:lnTo>
                  <a:lnTo>
                    <a:pt x="23081" y="261"/>
                  </a:lnTo>
                  <a:lnTo>
                    <a:pt x="22579" y="181"/>
                  </a:lnTo>
                  <a:lnTo>
                    <a:pt x="22077" y="121"/>
                  </a:lnTo>
                  <a:lnTo>
                    <a:pt x="21595" y="80"/>
                  </a:lnTo>
                  <a:lnTo>
                    <a:pt x="21072" y="40"/>
                  </a:lnTo>
                  <a:lnTo>
                    <a:pt x="20570" y="20"/>
                  </a:lnTo>
                  <a:lnTo>
                    <a:pt x="20068" y="0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xmlns="" val="2455748958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="" xmlns:a16="http://schemas.microsoft.com/office/drawing/2014/main" id="{F0FC0F70-AC76-4EA2-86EB-0B407A4ACBB5}"/>
              </a:ext>
            </a:extLst>
          </p:cNvPr>
          <p:cNvGrpSpPr/>
          <p:nvPr/>
        </p:nvGrpSpPr>
        <p:grpSpPr>
          <a:xfrm>
            <a:off x="0" y="168988"/>
            <a:ext cx="12190413" cy="834308"/>
            <a:chOff x="0" y="542005"/>
            <a:chExt cx="12190413" cy="834308"/>
          </a:xfrm>
        </p:grpSpPr>
        <p:sp>
          <p:nvSpPr>
            <p:cNvPr id="11" name="矩形 10">
              <a:extLst>
                <a:ext uri="{FF2B5EF4-FFF2-40B4-BE49-F238E27FC236}">
                  <a16:creationId xmlns="" xmlns:a16="http://schemas.microsoft.com/office/drawing/2014/main" id="{84C0791A-6676-4043-BBF1-DD2993D19C98}"/>
                </a:ext>
              </a:extLst>
            </p:cNvPr>
            <p:cNvSpPr/>
            <p:nvPr/>
          </p:nvSpPr>
          <p:spPr>
            <a:xfrm flipV="1">
              <a:off x="0" y="1330594"/>
              <a:ext cx="12190413" cy="45719"/>
            </a:xfrm>
            <a:prstGeom prst="rect">
              <a:avLst/>
            </a:prstGeom>
            <a:solidFill>
              <a:srgbClr val="3668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TextBox 8">
              <a:extLst>
                <a:ext uri="{FF2B5EF4-FFF2-40B4-BE49-F238E27FC236}">
                  <a16:creationId xmlns="" xmlns:a16="http://schemas.microsoft.com/office/drawing/2014/main" id="{E9BB0E5B-E5F4-4490-B3C7-C915B81DF5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55837" y="542005"/>
              <a:ext cx="8907436" cy="6771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 eaLnBrk="1" hangingPunct="1"/>
              <a:endParaRPr lang="zh-CN" altLang="en-US" sz="4400" b="1" dirty="0">
                <a:solidFill>
                  <a:srgbClr val="C0000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</p:grpSp>
      <p:pic>
        <p:nvPicPr>
          <p:cNvPr id="19" name="图片 22">
            <a:extLst>
              <a:ext uri="{FF2B5EF4-FFF2-40B4-BE49-F238E27FC236}">
                <a16:creationId xmlns="" xmlns:a16="http://schemas.microsoft.com/office/drawing/2014/main" id="{0D5BB08B-7BA5-4C00-981D-25BCED43682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531035" y="1520079"/>
            <a:ext cx="1502823" cy="3819429"/>
          </a:xfrm>
          <a:prstGeom prst="rect">
            <a:avLst/>
          </a:prstGeom>
        </p:spPr>
      </p:pic>
      <p:pic>
        <p:nvPicPr>
          <p:cNvPr id="10" name="图片 4">
            <a:extLst>
              <a:ext uri="{FF2B5EF4-FFF2-40B4-BE49-F238E27FC236}">
                <a16:creationId xmlns="" xmlns:a16="http://schemas.microsoft.com/office/drawing/2014/main" id="{3011B7C0-244D-496D-8FEB-8B2630A779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25636" y="1897182"/>
            <a:ext cx="7342909" cy="2642018"/>
          </a:xfrm>
          <a:prstGeom prst="rect">
            <a:avLst/>
          </a:prstGeom>
        </p:spPr>
      </p:pic>
      <p:sp>
        <p:nvSpPr>
          <p:cNvPr id="13" name="文本框 9">
            <a:extLst>
              <a:ext uri="{FF2B5EF4-FFF2-40B4-BE49-F238E27FC236}">
                <a16:creationId xmlns="" xmlns:a16="http://schemas.microsoft.com/office/drawing/2014/main" id="{57089FCA-1061-4A97-A55E-9F0D96E27987}"/>
              </a:ext>
            </a:extLst>
          </p:cNvPr>
          <p:cNvSpPr txBox="1"/>
          <p:nvPr/>
        </p:nvSpPr>
        <p:spPr>
          <a:xfrm>
            <a:off x="4529920" y="2369127"/>
            <a:ext cx="5098990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SGK/48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chi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4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44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图片 3">
            <a:extLst>
              <a:ext uri="{FF2B5EF4-FFF2-40B4-BE49-F238E27FC236}">
                <a16:creationId xmlns="" xmlns:a16="http://schemas.microsoft.com/office/drawing/2014/main" id="{2128D813-3CCA-43EB-B778-BD399A50750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156555" y="1900119"/>
            <a:ext cx="4373364" cy="3482788"/>
          </a:xfrm>
          <a:prstGeom prst="rect">
            <a:avLst/>
          </a:prstGeom>
        </p:spPr>
      </p:pic>
      <p:pic>
        <p:nvPicPr>
          <p:cNvPr id="15" name="图片 21">
            <a:extLst>
              <a:ext uri="{FF2B5EF4-FFF2-40B4-BE49-F238E27FC236}">
                <a16:creationId xmlns="" xmlns:a16="http://schemas.microsoft.com/office/drawing/2014/main" id="{FC7C3C3E-698F-43AA-A5B0-94E05564D2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409555" y="4752323"/>
            <a:ext cx="4182451" cy="1261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10915701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="" xmlns:a16="http://schemas.microsoft.com/office/drawing/2014/main" id="{84C0791A-6676-4043-BBF1-DD2993D19C98}"/>
              </a:ext>
            </a:extLst>
          </p:cNvPr>
          <p:cNvSpPr/>
          <p:nvPr/>
        </p:nvSpPr>
        <p:spPr>
          <a:xfrm flipV="1">
            <a:off x="0" y="957577"/>
            <a:ext cx="12190413" cy="45719"/>
          </a:xfrm>
          <a:prstGeom prst="rect">
            <a:avLst/>
          </a:prstGeom>
          <a:solidFill>
            <a:srgbClr val="3668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18">
            <a:extLst>
              <a:ext uri="{FF2B5EF4-FFF2-40B4-BE49-F238E27FC236}">
                <a16:creationId xmlns="" xmlns:a16="http://schemas.microsoft.com/office/drawing/2014/main" id="{49EA166C-615D-4A0B-852D-906C9A10A6D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0054" y="824698"/>
            <a:ext cx="1163448" cy="164569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cxnSp>
        <p:nvCxnSpPr>
          <p:cNvPr id="9" name="直接连接符 25">
            <a:extLst>
              <a:ext uri="{FF2B5EF4-FFF2-40B4-BE49-F238E27FC236}">
                <a16:creationId xmlns="" xmlns:a16="http://schemas.microsoft.com/office/drawing/2014/main" id="{AE061DF1-120E-4C8A-A23B-301211D2FB80}"/>
              </a:ext>
            </a:extLst>
          </p:cNvPr>
          <p:cNvCxnSpPr/>
          <p:nvPr/>
        </p:nvCxnSpPr>
        <p:spPr>
          <a:xfrm>
            <a:off x="1722993" y="2044436"/>
            <a:ext cx="4083873" cy="0"/>
          </a:xfrm>
          <a:prstGeom prst="line">
            <a:avLst/>
          </a:prstGeom>
          <a:ln w="57150">
            <a:solidFill>
              <a:srgbClr val="328D86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8">
            <a:extLst>
              <a:ext uri="{FF2B5EF4-FFF2-40B4-BE49-F238E27FC236}">
                <a16:creationId xmlns="" xmlns:a16="http://schemas.microsoft.com/office/drawing/2014/main" id="{14668366-F18D-4FF1-9CA0-4913FDCF80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1588" y="1318345"/>
            <a:ext cx="390668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3600" b="1" i="1" kern="10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Bước 3: Viết bài</a:t>
            </a:r>
            <a:endParaRPr kumimoji="0" lang="zh-CN" altLang="en-US" sz="4800" b="1" i="1" u="none" strike="noStrike" kern="1200" cap="none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34" name="圆角矩形 8">
            <a:extLst>
              <a:ext uri="{FF2B5EF4-FFF2-40B4-BE49-F238E27FC236}">
                <a16:creationId xmlns="" xmlns:a16="http://schemas.microsoft.com/office/drawing/2014/main" id="{1469EEA9-CBC7-48B4-69D0-F51183B26E61}"/>
              </a:ext>
            </a:extLst>
          </p:cNvPr>
          <p:cNvSpPr/>
          <p:nvPr/>
        </p:nvSpPr>
        <p:spPr>
          <a:xfrm>
            <a:off x="5619200" y="1872343"/>
            <a:ext cx="6032473" cy="3819428"/>
          </a:xfrm>
          <a:custGeom>
            <a:avLst/>
            <a:gdLst>
              <a:gd name="connsiteX0" fmla="*/ 0 w 4525033"/>
              <a:gd name="connsiteY0" fmla="*/ 196564 h 3236686"/>
              <a:gd name="connsiteX1" fmla="*/ 196564 w 4525033"/>
              <a:gd name="connsiteY1" fmla="*/ 0 h 3236686"/>
              <a:gd name="connsiteX2" fmla="*/ 4328469 w 4525033"/>
              <a:gd name="connsiteY2" fmla="*/ 0 h 3236686"/>
              <a:gd name="connsiteX3" fmla="*/ 4525033 w 4525033"/>
              <a:gd name="connsiteY3" fmla="*/ 196564 h 3236686"/>
              <a:gd name="connsiteX4" fmla="*/ 4525033 w 4525033"/>
              <a:gd name="connsiteY4" fmla="*/ 3040122 h 3236686"/>
              <a:gd name="connsiteX5" fmla="*/ 4328469 w 4525033"/>
              <a:gd name="connsiteY5" fmla="*/ 3236686 h 3236686"/>
              <a:gd name="connsiteX6" fmla="*/ 196564 w 4525033"/>
              <a:gd name="connsiteY6" fmla="*/ 3236686 h 3236686"/>
              <a:gd name="connsiteX7" fmla="*/ 0 w 4525033"/>
              <a:gd name="connsiteY7" fmla="*/ 3040122 h 3236686"/>
              <a:gd name="connsiteX8" fmla="*/ 0 w 4525033"/>
              <a:gd name="connsiteY8" fmla="*/ 196564 h 3236686"/>
              <a:gd name="connsiteX0-1" fmla="*/ 0 w 4525033"/>
              <a:gd name="connsiteY0-2" fmla="*/ 633292 h 3673414"/>
              <a:gd name="connsiteX1-3" fmla="*/ 1342976 w 4525033"/>
              <a:gd name="connsiteY1-4" fmla="*/ 0 h 3673414"/>
              <a:gd name="connsiteX2-5" fmla="*/ 4328469 w 4525033"/>
              <a:gd name="connsiteY2-6" fmla="*/ 436728 h 3673414"/>
              <a:gd name="connsiteX3-7" fmla="*/ 4525033 w 4525033"/>
              <a:gd name="connsiteY3-8" fmla="*/ 633292 h 3673414"/>
              <a:gd name="connsiteX4-9" fmla="*/ 4525033 w 4525033"/>
              <a:gd name="connsiteY4-10" fmla="*/ 3476850 h 3673414"/>
              <a:gd name="connsiteX5-11" fmla="*/ 4328469 w 4525033"/>
              <a:gd name="connsiteY5-12" fmla="*/ 3673414 h 3673414"/>
              <a:gd name="connsiteX6-13" fmla="*/ 196564 w 4525033"/>
              <a:gd name="connsiteY6-14" fmla="*/ 3673414 h 3673414"/>
              <a:gd name="connsiteX7-15" fmla="*/ 0 w 4525033"/>
              <a:gd name="connsiteY7-16" fmla="*/ 3476850 h 3673414"/>
              <a:gd name="connsiteX8-17" fmla="*/ 0 w 4525033"/>
              <a:gd name="connsiteY8-18" fmla="*/ 633292 h 3673414"/>
              <a:gd name="connsiteX0-19" fmla="*/ 0 w 4525033"/>
              <a:gd name="connsiteY0-20" fmla="*/ 633292 h 3673414"/>
              <a:gd name="connsiteX1-21" fmla="*/ 1342976 w 4525033"/>
              <a:gd name="connsiteY1-22" fmla="*/ 0 h 3673414"/>
              <a:gd name="connsiteX2-23" fmla="*/ 3850797 w 4525033"/>
              <a:gd name="connsiteY2-24" fmla="*/ 81887 h 3673414"/>
              <a:gd name="connsiteX3-25" fmla="*/ 4525033 w 4525033"/>
              <a:gd name="connsiteY3-26" fmla="*/ 633292 h 3673414"/>
              <a:gd name="connsiteX4-27" fmla="*/ 4525033 w 4525033"/>
              <a:gd name="connsiteY4-28" fmla="*/ 3476850 h 3673414"/>
              <a:gd name="connsiteX5-29" fmla="*/ 4328469 w 4525033"/>
              <a:gd name="connsiteY5-30" fmla="*/ 3673414 h 3673414"/>
              <a:gd name="connsiteX6-31" fmla="*/ 196564 w 4525033"/>
              <a:gd name="connsiteY6-32" fmla="*/ 3673414 h 3673414"/>
              <a:gd name="connsiteX7-33" fmla="*/ 0 w 4525033"/>
              <a:gd name="connsiteY7-34" fmla="*/ 3476850 h 3673414"/>
              <a:gd name="connsiteX8-35" fmla="*/ 0 w 4525033"/>
              <a:gd name="connsiteY8-36" fmla="*/ 633292 h 3673414"/>
              <a:gd name="connsiteX0-37" fmla="*/ 0 w 4688806"/>
              <a:gd name="connsiteY0-38" fmla="*/ 633292 h 3673414"/>
              <a:gd name="connsiteX1-39" fmla="*/ 1342976 w 4688806"/>
              <a:gd name="connsiteY1-40" fmla="*/ 0 h 3673414"/>
              <a:gd name="connsiteX2-41" fmla="*/ 3850797 w 4688806"/>
              <a:gd name="connsiteY2-42" fmla="*/ 81887 h 3673414"/>
              <a:gd name="connsiteX3-43" fmla="*/ 4688806 w 4688806"/>
              <a:gd name="connsiteY3-44" fmla="*/ 1206498 h 3673414"/>
              <a:gd name="connsiteX4-45" fmla="*/ 4525033 w 4688806"/>
              <a:gd name="connsiteY4-46" fmla="*/ 3476850 h 3673414"/>
              <a:gd name="connsiteX5-47" fmla="*/ 4328469 w 4688806"/>
              <a:gd name="connsiteY5-48" fmla="*/ 3673414 h 3673414"/>
              <a:gd name="connsiteX6-49" fmla="*/ 196564 w 4688806"/>
              <a:gd name="connsiteY6-50" fmla="*/ 3673414 h 3673414"/>
              <a:gd name="connsiteX7-51" fmla="*/ 0 w 4688806"/>
              <a:gd name="connsiteY7-52" fmla="*/ 3476850 h 3673414"/>
              <a:gd name="connsiteX8-53" fmla="*/ 0 w 4688806"/>
              <a:gd name="connsiteY8-54" fmla="*/ 633292 h 3673414"/>
              <a:gd name="connsiteX0-55" fmla="*/ 0 w 4688806"/>
              <a:gd name="connsiteY0-56" fmla="*/ 633292 h 3673414"/>
              <a:gd name="connsiteX1-57" fmla="*/ 1342976 w 4688806"/>
              <a:gd name="connsiteY1-58" fmla="*/ 0 h 3673414"/>
              <a:gd name="connsiteX2-59" fmla="*/ 3850797 w 4688806"/>
              <a:gd name="connsiteY2-60" fmla="*/ 81887 h 3673414"/>
              <a:gd name="connsiteX3-61" fmla="*/ 4688806 w 4688806"/>
              <a:gd name="connsiteY3-62" fmla="*/ 1206498 h 3673414"/>
              <a:gd name="connsiteX4-63" fmla="*/ 4525033 w 4688806"/>
              <a:gd name="connsiteY4-64" fmla="*/ 3476850 h 3673414"/>
              <a:gd name="connsiteX5-65" fmla="*/ 4328469 w 4688806"/>
              <a:gd name="connsiteY5-66" fmla="*/ 3673414 h 3673414"/>
              <a:gd name="connsiteX6-67" fmla="*/ 196564 w 4688806"/>
              <a:gd name="connsiteY6-68" fmla="*/ 3673414 h 3673414"/>
              <a:gd name="connsiteX7-69" fmla="*/ 0 w 4688806"/>
              <a:gd name="connsiteY7-70" fmla="*/ 3476850 h 3673414"/>
              <a:gd name="connsiteX8-71" fmla="*/ 0 w 4688806"/>
              <a:gd name="connsiteY8-72" fmla="*/ 633292 h 3673414"/>
              <a:gd name="connsiteX0-73" fmla="*/ 0 w 4688806"/>
              <a:gd name="connsiteY0-74" fmla="*/ 675414 h 3715536"/>
              <a:gd name="connsiteX1-75" fmla="*/ 1342976 w 4688806"/>
              <a:gd name="connsiteY1-76" fmla="*/ 42122 h 3715536"/>
              <a:gd name="connsiteX2-77" fmla="*/ 3850797 w 4688806"/>
              <a:gd name="connsiteY2-78" fmla="*/ 124009 h 3715536"/>
              <a:gd name="connsiteX3-79" fmla="*/ 4688806 w 4688806"/>
              <a:gd name="connsiteY3-80" fmla="*/ 1248620 h 3715536"/>
              <a:gd name="connsiteX4-81" fmla="*/ 4525033 w 4688806"/>
              <a:gd name="connsiteY4-82" fmla="*/ 3518972 h 3715536"/>
              <a:gd name="connsiteX5-83" fmla="*/ 4328469 w 4688806"/>
              <a:gd name="connsiteY5-84" fmla="*/ 3715536 h 3715536"/>
              <a:gd name="connsiteX6-85" fmla="*/ 196564 w 4688806"/>
              <a:gd name="connsiteY6-86" fmla="*/ 3715536 h 3715536"/>
              <a:gd name="connsiteX7-87" fmla="*/ 0 w 4688806"/>
              <a:gd name="connsiteY7-88" fmla="*/ 3518972 h 3715536"/>
              <a:gd name="connsiteX8-89" fmla="*/ 0 w 4688806"/>
              <a:gd name="connsiteY8-90" fmla="*/ 675414 h 3715536"/>
              <a:gd name="connsiteX0-91" fmla="*/ 0 w 4688806"/>
              <a:gd name="connsiteY0-92" fmla="*/ 633292 h 3673414"/>
              <a:gd name="connsiteX1-93" fmla="*/ 1342976 w 4688806"/>
              <a:gd name="connsiteY1-94" fmla="*/ 0 h 3673414"/>
              <a:gd name="connsiteX2-95" fmla="*/ 3850797 w 4688806"/>
              <a:gd name="connsiteY2-96" fmla="*/ 81887 h 3673414"/>
              <a:gd name="connsiteX3-97" fmla="*/ 4688806 w 4688806"/>
              <a:gd name="connsiteY3-98" fmla="*/ 1206498 h 3673414"/>
              <a:gd name="connsiteX4-99" fmla="*/ 4525033 w 4688806"/>
              <a:gd name="connsiteY4-100" fmla="*/ 3476850 h 3673414"/>
              <a:gd name="connsiteX5-101" fmla="*/ 4328469 w 4688806"/>
              <a:gd name="connsiteY5-102" fmla="*/ 3673414 h 3673414"/>
              <a:gd name="connsiteX6-103" fmla="*/ 196564 w 4688806"/>
              <a:gd name="connsiteY6-104" fmla="*/ 3673414 h 3673414"/>
              <a:gd name="connsiteX7-105" fmla="*/ 0 w 4688806"/>
              <a:gd name="connsiteY7-106" fmla="*/ 3476850 h 3673414"/>
              <a:gd name="connsiteX8-107" fmla="*/ 0 w 4688806"/>
              <a:gd name="connsiteY8-108" fmla="*/ 633292 h 3673414"/>
              <a:gd name="connsiteX0-109" fmla="*/ 163772 w 4852578"/>
              <a:gd name="connsiteY0-110" fmla="*/ 633292 h 3673414"/>
              <a:gd name="connsiteX1-111" fmla="*/ 1506748 w 4852578"/>
              <a:gd name="connsiteY1-112" fmla="*/ 0 h 3673414"/>
              <a:gd name="connsiteX2-113" fmla="*/ 4014569 w 4852578"/>
              <a:gd name="connsiteY2-114" fmla="*/ 81887 h 3673414"/>
              <a:gd name="connsiteX3-115" fmla="*/ 4852578 w 4852578"/>
              <a:gd name="connsiteY3-116" fmla="*/ 1206498 h 3673414"/>
              <a:gd name="connsiteX4-117" fmla="*/ 4688805 w 4852578"/>
              <a:gd name="connsiteY4-118" fmla="*/ 3476850 h 3673414"/>
              <a:gd name="connsiteX5-119" fmla="*/ 4492241 w 4852578"/>
              <a:gd name="connsiteY5-120" fmla="*/ 3673414 h 3673414"/>
              <a:gd name="connsiteX6-121" fmla="*/ 360336 w 4852578"/>
              <a:gd name="connsiteY6-122" fmla="*/ 3673414 h 3673414"/>
              <a:gd name="connsiteX7-123" fmla="*/ 163772 w 4852578"/>
              <a:gd name="connsiteY7-124" fmla="*/ 3476850 h 3673414"/>
              <a:gd name="connsiteX8-125" fmla="*/ 163772 w 4852578"/>
              <a:gd name="connsiteY8-126" fmla="*/ 633292 h 3673414"/>
              <a:gd name="connsiteX0-127" fmla="*/ 163772 w 4852578"/>
              <a:gd name="connsiteY0-128" fmla="*/ 633292 h 3673414"/>
              <a:gd name="connsiteX1-129" fmla="*/ 1506748 w 4852578"/>
              <a:gd name="connsiteY1-130" fmla="*/ 0 h 3673414"/>
              <a:gd name="connsiteX2-131" fmla="*/ 4014569 w 4852578"/>
              <a:gd name="connsiteY2-132" fmla="*/ 81887 h 3673414"/>
              <a:gd name="connsiteX3-133" fmla="*/ 4852578 w 4852578"/>
              <a:gd name="connsiteY3-134" fmla="*/ 1206498 h 3673414"/>
              <a:gd name="connsiteX4-135" fmla="*/ 4688805 w 4852578"/>
              <a:gd name="connsiteY4-136" fmla="*/ 3476850 h 3673414"/>
              <a:gd name="connsiteX5-137" fmla="*/ 4492241 w 4852578"/>
              <a:gd name="connsiteY5-138" fmla="*/ 3673414 h 3673414"/>
              <a:gd name="connsiteX6-139" fmla="*/ 960837 w 4852578"/>
              <a:gd name="connsiteY6-140" fmla="*/ 3564232 h 3673414"/>
              <a:gd name="connsiteX7-141" fmla="*/ 163772 w 4852578"/>
              <a:gd name="connsiteY7-142" fmla="*/ 3476850 h 3673414"/>
              <a:gd name="connsiteX8-143" fmla="*/ 163772 w 4852578"/>
              <a:gd name="connsiteY8-144" fmla="*/ 633292 h 3673414"/>
              <a:gd name="connsiteX0-145" fmla="*/ 210646 w 4899452"/>
              <a:gd name="connsiteY0-146" fmla="*/ 633292 h 3673414"/>
              <a:gd name="connsiteX1-147" fmla="*/ 1553622 w 4899452"/>
              <a:gd name="connsiteY1-148" fmla="*/ 0 h 3673414"/>
              <a:gd name="connsiteX2-149" fmla="*/ 4061443 w 4899452"/>
              <a:gd name="connsiteY2-150" fmla="*/ 81887 h 3673414"/>
              <a:gd name="connsiteX3-151" fmla="*/ 4899452 w 4899452"/>
              <a:gd name="connsiteY3-152" fmla="*/ 1206498 h 3673414"/>
              <a:gd name="connsiteX4-153" fmla="*/ 4735679 w 4899452"/>
              <a:gd name="connsiteY4-154" fmla="*/ 3476850 h 3673414"/>
              <a:gd name="connsiteX5-155" fmla="*/ 4539115 w 4899452"/>
              <a:gd name="connsiteY5-156" fmla="*/ 3673414 h 3673414"/>
              <a:gd name="connsiteX6-157" fmla="*/ 1007711 w 4899452"/>
              <a:gd name="connsiteY6-158" fmla="*/ 3564232 h 3673414"/>
              <a:gd name="connsiteX7-159" fmla="*/ 210646 w 4899452"/>
              <a:gd name="connsiteY7-160" fmla="*/ 3476850 h 3673414"/>
              <a:gd name="connsiteX8-161" fmla="*/ 210646 w 4899452"/>
              <a:gd name="connsiteY8-162" fmla="*/ 633292 h 3673414"/>
              <a:gd name="connsiteX0-163" fmla="*/ 210646 w 4899452"/>
              <a:gd name="connsiteY0-164" fmla="*/ 633292 h 3673414"/>
              <a:gd name="connsiteX1-165" fmla="*/ 1553622 w 4899452"/>
              <a:gd name="connsiteY1-166" fmla="*/ 0 h 3673414"/>
              <a:gd name="connsiteX2-167" fmla="*/ 4061443 w 4899452"/>
              <a:gd name="connsiteY2-168" fmla="*/ 81887 h 3673414"/>
              <a:gd name="connsiteX3-169" fmla="*/ 4899452 w 4899452"/>
              <a:gd name="connsiteY3-170" fmla="*/ 1206498 h 3673414"/>
              <a:gd name="connsiteX4-171" fmla="*/ 4735679 w 4899452"/>
              <a:gd name="connsiteY4-172" fmla="*/ 3476850 h 3673414"/>
              <a:gd name="connsiteX5-173" fmla="*/ 4539115 w 4899452"/>
              <a:gd name="connsiteY5-174" fmla="*/ 3673414 h 3673414"/>
              <a:gd name="connsiteX6-175" fmla="*/ 1007711 w 4899452"/>
              <a:gd name="connsiteY6-176" fmla="*/ 3564232 h 3673414"/>
              <a:gd name="connsiteX7-177" fmla="*/ 210646 w 4899452"/>
              <a:gd name="connsiteY7-178" fmla="*/ 3476850 h 3673414"/>
              <a:gd name="connsiteX8-179" fmla="*/ 210646 w 4899452"/>
              <a:gd name="connsiteY8-180" fmla="*/ 633292 h 3673414"/>
              <a:gd name="connsiteX0-181" fmla="*/ 210646 w 4899452"/>
              <a:gd name="connsiteY0-182" fmla="*/ 633292 h 3706407"/>
              <a:gd name="connsiteX1-183" fmla="*/ 1553622 w 4899452"/>
              <a:gd name="connsiteY1-184" fmla="*/ 0 h 3706407"/>
              <a:gd name="connsiteX2-185" fmla="*/ 4061443 w 4899452"/>
              <a:gd name="connsiteY2-186" fmla="*/ 81887 h 3706407"/>
              <a:gd name="connsiteX3-187" fmla="*/ 4899452 w 4899452"/>
              <a:gd name="connsiteY3-188" fmla="*/ 1206498 h 3706407"/>
              <a:gd name="connsiteX4-189" fmla="*/ 4735679 w 4899452"/>
              <a:gd name="connsiteY4-190" fmla="*/ 3476850 h 3706407"/>
              <a:gd name="connsiteX5-191" fmla="*/ 4539115 w 4899452"/>
              <a:gd name="connsiteY5-192" fmla="*/ 3673414 h 3706407"/>
              <a:gd name="connsiteX6-193" fmla="*/ 1075950 w 4899452"/>
              <a:gd name="connsiteY6-194" fmla="*/ 3700710 h 3706407"/>
              <a:gd name="connsiteX7-195" fmla="*/ 210646 w 4899452"/>
              <a:gd name="connsiteY7-196" fmla="*/ 3476850 h 3706407"/>
              <a:gd name="connsiteX8-197" fmla="*/ 210646 w 4899452"/>
              <a:gd name="connsiteY8-198" fmla="*/ 633292 h 3706407"/>
              <a:gd name="connsiteX0-199" fmla="*/ 210646 w 4899452"/>
              <a:gd name="connsiteY0-200" fmla="*/ 633292 h 3741653"/>
              <a:gd name="connsiteX1-201" fmla="*/ 1553622 w 4899452"/>
              <a:gd name="connsiteY1-202" fmla="*/ 0 h 3741653"/>
              <a:gd name="connsiteX2-203" fmla="*/ 4061443 w 4899452"/>
              <a:gd name="connsiteY2-204" fmla="*/ 81887 h 3741653"/>
              <a:gd name="connsiteX3-205" fmla="*/ 4899452 w 4899452"/>
              <a:gd name="connsiteY3-206" fmla="*/ 1206498 h 3741653"/>
              <a:gd name="connsiteX4-207" fmla="*/ 4735679 w 4899452"/>
              <a:gd name="connsiteY4-208" fmla="*/ 3476850 h 3741653"/>
              <a:gd name="connsiteX5-209" fmla="*/ 4170625 w 4899452"/>
              <a:gd name="connsiteY5-210" fmla="*/ 3741653 h 3741653"/>
              <a:gd name="connsiteX6-211" fmla="*/ 1075950 w 4899452"/>
              <a:gd name="connsiteY6-212" fmla="*/ 3700710 h 3741653"/>
              <a:gd name="connsiteX7-213" fmla="*/ 210646 w 4899452"/>
              <a:gd name="connsiteY7-214" fmla="*/ 3476850 h 3741653"/>
              <a:gd name="connsiteX8-215" fmla="*/ 210646 w 4899452"/>
              <a:gd name="connsiteY8-216" fmla="*/ 633292 h 3741653"/>
              <a:gd name="connsiteX0-217" fmla="*/ 210646 w 4899452"/>
              <a:gd name="connsiteY0-218" fmla="*/ 633292 h 3741653"/>
              <a:gd name="connsiteX1-219" fmla="*/ 1553622 w 4899452"/>
              <a:gd name="connsiteY1-220" fmla="*/ 0 h 3741653"/>
              <a:gd name="connsiteX2-221" fmla="*/ 4061443 w 4899452"/>
              <a:gd name="connsiteY2-222" fmla="*/ 81887 h 3741653"/>
              <a:gd name="connsiteX3-223" fmla="*/ 4899452 w 4899452"/>
              <a:gd name="connsiteY3-224" fmla="*/ 1206498 h 3741653"/>
              <a:gd name="connsiteX4-225" fmla="*/ 4803917 w 4899452"/>
              <a:gd name="connsiteY4-226" fmla="*/ 3176599 h 3741653"/>
              <a:gd name="connsiteX5-227" fmla="*/ 4170625 w 4899452"/>
              <a:gd name="connsiteY5-228" fmla="*/ 3741653 h 3741653"/>
              <a:gd name="connsiteX6-229" fmla="*/ 1075950 w 4899452"/>
              <a:gd name="connsiteY6-230" fmla="*/ 3700710 h 3741653"/>
              <a:gd name="connsiteX7-231" fmla="*/ 210646 w 4899452"/>
              <a:gd name="connsiteY7-232" fmla="*/ 3476850 h 3741653"/>
              <a:gd name="connsiteX8-233" fmla="*/ 210646 w 4899452"/>
              <a:gd name="connsiteY8-234" fmla="*/ 633292 h 3741653"/>
              <a:gd name="connsiteX0-235" fmla="*/ 210646 w 4899452"/>
              <a:gd name="connsiteY0-236" fmla="*/ 633292 h 3741653"/>
              <a:gd name="connsiteX1-237" fmla="*/ 1553622 w 4899452"/>
              <a:gd name="connsiteY1-238" fmla="*/ 0 h 3741653"/>
              <a:gd name="connsiteX2-239" fmla="*/ 4061443 w 4899452"/>
              <a:gd name="connsiteY2-240" fmla="*/ 81887 h 3741653"/>
              <a:gd name="connsiteX3-241" fmla="*/ 4899452 w 4899452"/>
              <a:gd name="connsiteY3-242" fmla="*/ 1206498 h 3741653"/>
              <a:gd name="connsiteX4-243" fmla="*/ 4803917 w 4899452"/>
              <a:gd name="connsiteY4-244" fmla="*/ 3176599 h 3741653"/>
              <a:gd name="connsiteX5-245" fmla="*/ 4170625 w 4899452"/>
              <a:gd name="connsiteY5-246" fmla="*/ 3741653 h 3741653"/>
              <a:gd name="connsiteX6-247" fmla="*/ 1075950 w 4899452"/>
              <a:gd name="connsiteY6-248" fmla="*/ 3700710 h 3741653"/>
              <a:gd name="connsiteX7-249" fmla="*/ 210646 w 4899452"/>
              <a:gd name="connsiteY7-250" fmla="*/ 3476850 h 3741653"/>
              <a:gd name="connsiteX8-251" fmla="*/ 210646 w 4899452"/>
              <a:gd name="connsiteY8-252" fmla="*/ 633292 h 3741653"/>
              <a:gd name="connsiteX0-253" fmla="*/ 210646 w 4899452"/>
              <a:gd name="connsiteY0-254" fmla="*/ 633292 h 3837188"/>
              <a:gd name="connsiteX1-255" fmla="*/ 1553622 w 4899452"/>
              <a:gd name="connsiteY1-256" fmla="*/ 0 h 3837188"/>
              <a:gd name="connsiteX2-257" fmla="*/ 4061443 w 4899452"/>
              <a:gd name="connsiteY2-258" fmla="*/ 81887 h 3837188"/>
              <a:gd name="connsiteX3-259" fmla="*/ 4899452 w 4899452"/>
              <a:gd name="connsiteY3-260" fmla="*/ 1206498 h 3837188"/>
              <a:gd name="connsiteX4-261" fmla="*/ 4803917 w 4899452"/>
              <a:gd name="connsiteY4-262" fmla="*/ 3176599 h 3837188"/>
              <a:gd name="connsiteX5-263" fmla="*/ 4034148 w 4899452"/>
              <a:gd name="connsiteY5-264" fmla="*/ 3837188 h 3837188"/>
              <a:gd name="connsiteX6-265" fmla="*/ 1075950 w 4899452"/>
              <a:gd name="connsiteY6-266" fmla="*/ 3700710 h 3837188"/>
              <a:gd name="connsiteX7-267" fmla="*/ 210646 w 4899452"/>
              <a:gd name="connsiteY7-268" fmla="*/ 3476850 h 3837188"/>
              <a:gd name="connsiteX8-269" fmla="*/ 210646 w 4899452"/>
              <a:gd name="connsiteY8-270" fmla="*/ 633292 h 383718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4899452" h="3837188">
                <a:moveTo>
                  <a:pt x="210646" y="633292"/>
                </a:moveTo>
                <a:cubicBezTo>
                  <a:pt x="210646" y="524733"/>
                  <a:pt x="1445063" y="0"/>
                  <a:pt x="1553622" y="0"/>
                </a:cubicBezTo>
                <a:cubicBezTo>
                  <a:pt x="2930924" y="313899"/>
                  <a:pt x="2711436" y="-136477"/>
                  <a:pt x="4061443" y="81887"/>
                </a:cubicBezTo>
                <a:cubicBezTo>
                  <a:pt x="4170002" y="81887"/>
                  <a:pt x="4722031" y="606619"/>
                  <a:pt x="4899452" y="1206498"/>
                </a:cubicBezTo>
                <a:lnTo>
                  <a:pt x="4803917" y="3176599"/>
                </a:lnTo>
                <a:cubicBezTo>
                  <a:pt x="4762973" y="3517170"/>
                  <a:pt x="4142707" y="3837188"/>
                  <a:pt x="4034148" y="3837188"/>
                </a:cubicBezTo>
                <a:lnTo>
                  <a:pt x="1075950" y="3700710"/>
                </a:lnTo>
                <a:cubicBezTo>
                  <a:pt x="967391" y="3700710"/>
                  <a:pt x="688318" y="3762830"/>
                  <a:pt x="210646" y="3476850"/>
                </a:cubicBezTo>
                <a:cubicBezTo>
                  <a:pt x="33225" y="2528997"/>
                  <a:pt x="-157843" y="1526554"/>
                  <a:pt x="210646" y="633292"/>
                </a:cubicBezTo>
                <a:close/>
              </a:path>
            </a:pathLst>
          </a:custGeom>
          <a:solidFill>
            <a:srgbClr val="718CFF"/>
          </a:solidFill>
          <a:ln w="3810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35" name="矩形 23">
            <a:extLst>
              <a:ext uri="{FF2B5EF4-FFF2-40B4-BE49-F238E27FC236}">
                <a16:creationId xmlns="" xmlns:a16="http://schemas.microsoft.com/office/drawing/2014/main" id="{17904D2F-5D3E-1DC4-73B7-294001CAB116}"/>
              </a:ext>
            </a:extLst>
          </p:cNvPr>
          <p:cNvSpPr/>
          <p:nvPr/>
        </p:nvSpPr>
        <p:spPr>
          <a:xfrm>
            <a:off x="6095206" y="2354550"/>
            <a:ext cx="5265521" cy="230832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3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3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3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(SGK/48)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6" name="图片 38">
            <a:extLst>
              <a:ext uri="{FF2B5EF4-FFF2-40B4-BE49-F238E27FC236}">
                <a16:creationId xmlns="" xmlns:a16="http://schemas.microsoft.com/office/drawing/2014/main" id="{5A7403B8-E4ED-4934-D55D-11D4A5DFD4B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95692" y="3045853"/>
            <a:ext cx="3759517" cy="3813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49905455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4" grpId="0" bldLvl="0" animBg="1"/>
      <p:bldP spid="3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="" xmlns:a16="http://schemas.microsoft.com/office/drawing/2014/main" id="{F0FC0F70-AC76-4EA2-86EB-0B407A4ACBB5}"/>
              </a:ext>
            </a:extLst>
          </p:cNvPr>
          <p:cNvGrpSpPr/>
          <p:nvPr/>
        </p:nvGrpSpPr>
        <p:grpSpPr>
          <a:xfrm>
            <a:off x="0" y="209145"/>
            <a:ext cx="12190413" cy="794151"/>
            <a:chOff x="0" y="582162"/>
            <a:chExt cx="12190413" cy="794151"/>
          </a:xfrm>
        </p:grpSpPr>
        <p:sp>
          <p:nvSpPr>
            <p:cNvPr id="11" name="矩形 10">
              <a:extLst>
                <a:ext uri="{FF2B5EF4-FFF2-40B4-BE49-F238E27FC236}">
                  <a16:creationId xmlns="" xmlns:a16="http://schemas.microsoft.com/office/drawing/2014/main" id="{84C0791A-6676-4043-BBF1-DD2993D19C98}"/>
                </a:ext>
              </a:extLst>
            </p:cNvPr>
            <p:cNvSpPr/>
            <p:nvPr/>
          </p:nvSpPr>
          <p:spPr>
            <a:xfrm flipV="1">
              <a:off x="0" y="1330594"/>
              <a:ext cx="12190413" cy="45719"/>
            </a:xfrm>
            <a:prstGeom prst="rect">
              <a:avLst/>
            </a:prstGeom>
            <a:solidFill>
              <a:srgbClr val="3668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2" name="TextBox 8">
              <a:extLst>
                <a:ext uri="{FF2B5EF4-FFF2-40B4-BE49-F238E27FC236}">
                  <a16:creationId xmlns="" xmlns:a16="http://schemas.microsoft.com/office/drawing/2014/main" id="{E9BB0E5B-E5F4-4490-B3C7-C915B81DF5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16024" y="582162"/>
              <a:ext cx="9824386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/>
              <a:r>
                <a:rPr lang="en-US" altLang="zh-CN" sz="3600" b="1" dirty="0" err="1">
                  <a:solidFill>
                    <a:srgbClr val="366896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Bảng</a:t>
              </a:r>
              <a:r>
                <a:rPr lang="en-US" altLang="zh-CN" sz="3600" b="1" dirty="0">
                  <a:solidFill>
                    <a:srgbClr val="366896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3600" b="1" dirty="0" err="1" smtClean="0">
                  <a:solidFill>
                    <a:srgbClr val="366896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kiểm</a:t>
              </a:r>
              <a:r>
                <a:rPr lang="en-US" altLang="zh-CN" sz="3600" b="1" dirty="0" smtClean="0">
                  <a:solidFill>
                    <a:srgbClr val="366896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(SGK/49)</a:t>
              </a:r>
              <a:endParaRPr lang="zh-CN" altLang="en-US" sz="3600" b="1" dirty="0">
                <a:solidFill>
                  <a:srgbClr val="366896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</p:grpSp>
      <p:graphicFrame>
        <p:nvGraphicFramePr>
          <p:cNvPr id="2" name="Table 1">
            <a:extLst>
              <a:ext uri="{FF2B5EF4-FFF2-40B4-BE49-F238E27FC236}">
                <a16:creationId xmlns="" xmlns:a16="http://schemas.microsoft.com/office/drawing/2014/main" id="{D5A00F11-C075-0481-2660-6FB395C112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047355383"/>
              </p:ext>
            </p:extLst>
          </p:nvPr>
        </p:nvGraphicFramePr>
        <p:xfrm>
          <a:off x="549539" y="1136175"/>
          <a:ext cx="11091334" cy="6037025"/>
        </p:xfrm>
        <a:graphic>
          <a:graphicData uri="http://schemas.openxmlformats.org/drawingml/2006/table">
            <a:tbl>
              <a:tblPr firstRow="1" firstCol="1" bandRow="1"/>
              <a:tblGrid>
                <a:gridCol w="1271724">
                  <a:extLst>
                    <a:ext uri="{9D8B030D-6E8A-4147-A177-3AD203B41FA5}">
                      <a16:colId xmlns="" xmlns:a16="http://schemas.microsoft.com/office/drawing/2014/main" val="1062141630"/>
                    </a:ext>
                  </a:extLst>
                </a:gridCol>
                <a:gridCol w="7364301">
                  <a:extLst>
                    <a:ext uri="{9D8B030D-6E8A-4147-A177-3AD203B41FA5}">
                      <a16:colId xmlns="" xmlns:a16="http://schemas.microsoft.com/office/drawing/2014/main" val="377160091"/>
                    </a:ext>
                  </a:extLst>
                </a:gridCol>
                <a:gridCol w="983672">
                  <a:extLst>
                    <a:ext uri="{9D8B030D-6E8A-4147-A177-3AD203B41FA5}">
                      <a16:colId xmlns="" xmlns:a16="http://schemas.microsoft.com/office/drawing/2014/main" val="214717962"/>
                    </a:ext>
                  </a:extLst>
                </a:gridCol>
                <a:gridCol w="1471637">
                  <a:extLst>
                    <a:ext uri="{9D8B030D-6E8A-4147-A177-3AD203B41FA5}">
                      <a16:colId xmlns="" xmlns:a16="http://schemas.microsoft.com/office/drawing/2014/main" val="2781309387"/>
                    </a:ext>
                  </a:extLst>
                </a:gridCol>
              </a:tblGrid>
              <a:tr h="35945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phần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964" marR="40964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0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0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kiểm</a:t>
                      </a:r>
                      <a:r>
                        <a:rPr lang="en-US" sz="20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tra</a:t>
                      </a:r>
                      <a:endParaRPr lang="en-US" sz="20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964" marR="40964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</a:t>
                      </a:r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Đạt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964" marR="40964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</a:t>
                      </a:r>
                      <a:r>
                        <a:rPr lang="en-US" sz="2000" b="1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2000" b="1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đạt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964" marR="40964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915642025"/>
                  </a:ext>
                </a:extLst>
              </a:tr>
              <a:tr h="359459">
                <a:tc rowSpan="2"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en-US" sz="2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Mở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bài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964" marR="40964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0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Giới</a:t>
                      </a:r>
                      <a:r>
                        <a:rPr lang="en-US" sz="20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thiệu</a:t>
                      </a:r>
                      <a:r>
                        <a:rPr lang="en-US" sz="20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0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0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0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liên</a:t>
                      </a:r>
                      <a:r>
                        <a:rPr lang="en-US" sz="20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0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20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0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0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20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0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kiện</a:t>
                      </a:r>
                      <a:r>
                        <a:rPr lang="en-US" sz="20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lịch</a:t>
                      </a:r>
                      <a:r>
                        <a:rPr lang="en-US" sz="20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0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000" b="1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964" marR="40964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964" marR="40964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964" marR="40964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BCB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019249772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0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Nêu</a:t>
                      </a:r>
                      <a:r>
                        <a:rPr lang="en-US" sz="20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0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0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gian,thời</a:t>
                      </a:r>
                      <a:r>
                        <a:rPr lang="en-US" sz="20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20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diễn</a:t>
                      </a:r>
                      <a:r>
                        <a:rPr lang="en-US" sz="20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20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0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0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000" b="1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964" marR="40964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964" marR="40964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964" marR="40964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BCB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400632722"/>
                  </a:ext>
                </a:extLst>
              </a:tr>
              <a:tr h="550625">
                <a:tc rowSpan="6"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     </a:t>
                      </a:r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Thân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bài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964" marR="40964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0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0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0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0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thật</a:t>
                      </a:r>
                      <a:r>
                        <a:rPr lang="en-US" sz="20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liên</a:t>
                      </a:r>
                      <a:r>
                        <a:rPr lang="en-US" sz="20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0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20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0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0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/ </a:t>
                      </a:r>
                      <a:r>
                        <a:rPr lang="en-US" sz="20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0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kiện</a:t>
                      </a:r>
                      <a:r>
                        <a:rPr lang="en-US" sz="20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dấu</a:t>
                      </a:r>
                      <a:r>
                        <a:rPr lang="en-US" sz="20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tích</a:t>
                      </a:r>
                      <a:r>
                        <a:rPr lang="en-US" sz="20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lịch</a:t>
                      </a:r>
                      <a:r>
                        <a:rPr lang="en-US" sz="20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0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000" b="1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964" marR="40964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964" marR="40964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964" marR="40964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BCB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634020614"/>
                  </a:ext>
                </a:extLst>
              </a:tr>
              <a:tr h="35945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0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0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0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ngôi</a:t>
                      </a:r>
                      <a:r>
                        <a:rPr lang="en-US" sz="20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kể</a:t>
                      </a:r>
                      <a:r>
                        <a:rPr lang="en-US" sz="20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phù</a:t>
                      </a:r>
                      <a:r>
                        <a:rPr lang="en-US" sz="20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20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0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ngôi</a:t>
                      </a:r>
                      <a:r>
                        <a:rPr lang="en-US" sz="20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thứ</a:t>
                      </a:r>
                      <a:r>
                        <a:rPr lang="en-US" sz="20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nhất</a:t>
                      </a:r>
                      <a:r>
                        <a:rPr lang="en-US" sz="20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0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ít</a:t>
                      </a:r>
                      <a:r>
                        <a:rPr lang="en-US" sz="20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hoặc</a:t>
                      </a:r>
                      <a:r>
                        <a:rPr lang="en-US" sz="20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0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20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).</a:t>
                      </a:r>
                      <a:endParaRPr lang="en-US" sz="2000" b="1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964" marR="40964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964" marR="40964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0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964" marR="40964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BCB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069807349"/>
                  </a:ext>
                </a:extLst>
              </a:tr>
              <a:tr h="35945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0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Thuật</a:t>
                      </a:r>
                      <a:r>
                        <a:rPr lang="en-US" sz="20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20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diễn</a:t>
                      </a:r>
                      <a:r>
                        <a:rPr lang="en-US" sz="20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biến</a:t>
                      </a:r>
                      <a:r>
                        <a:rPr lang="en-US" sz="20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0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0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US" sz="20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0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20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20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lí</a:t>
                      </a:r>
                      <a:r>
                        <a:rPr lang="en-US" sz="20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000" b="1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964" marR="40964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964" marR="40964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0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964" marR="40964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BCB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7839247"/>
                  </a:ext>
                </a:extLst>
              </a:tr>
              <a:tr h="5506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0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Cho </a:t>
                      </a:r>
                      <a:r>
                        <a:rPr lang="en-US" sz="20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thấy</a:t>
                      </a:r>
                      <a:r>
                        <a:rPr lang="en-US" sz="20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mối</a:t>
                      </a:r>
                      <a:r>
                        <a:rPr lang="en-US" sz="20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liên</a:t>
                      </a:r>
                      <a:r>
                        <a:rPr lang="en-US" sz="20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US" sz="20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giữa</a:t>
                      </a:r>
                      <a:r>
                        <a:rPr lang="en-US" sz="20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0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0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0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thật</a:t>
                      </a:r>
                      <a:r>
                        <a:rPr lang="en-US" sz="20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0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0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0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/ </a:t>
                      </a:r>
                      <a:r>
                        <a:rPr lang="en-US" sz="20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0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kiện</a:t>
                      </a:r>
                      <a:r>
                        <a:rPr lang="en-US" sz="20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lịch</a:t>
                      </a:r>
                      <a:r>
                        <a:rPr lang="en-US" sz="20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0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000" b="1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964" marR="40964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964" marR="40964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0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964" marR="40964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BCB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221528112"/>
                  </a:ext>
                </a:extLst>
              </a:tr>
              <a:tr h="5506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0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0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0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0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0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20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miêu</a:t>
                      </a:r>
                      <a:r>
                        <a:rPr lang="en-US" sz="20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lang="en-US" sz="20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phù</a:t>
                      </a:r>
                      <a:r>
                        <a:rPr lang="en-US" sz="20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20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0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lang="en-US" sz="20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cảnh</a:t>
                      </a:r>
                      <a:r>
                        <a:rPr lang="en-US" sz="20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0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0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0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0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chứng</a:t>
                      </a:r>
                      <a:r>
                        <a:rPr lang="en-US" sz="20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,...)</a:t>
                      </a:r>
                      <a:endParaRPr lang="en-US" sz="2000" b="1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964" marR="40964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964" marR="40964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0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964" marR="40964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BCB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531748186"/>
                  </a:ext>
                </a:extLst>
              </a:tr>
              <a:tr h="35945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0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0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0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tư</a:t>
                      </a:r>
                      <a:r>
                        <a:rPr lang="en-US" sz="20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liệu</a:t>
                      </a:r>
                      <a:r>
                        <a:rPr lang="en-US" sz="20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đáng</a:t>
                      </a:r>
                      <a:r>
                        <a:rPr lang="en-US" sz="20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tin </a:t>
                      </a:r>
                      <a:r>
                        <a:rPr lang="en-US" sz="20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cậy</a:t>
                      </a:r>
                      <a:r>
                        <a:rPr lang="en-US" sz="20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0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0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0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20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20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000" b="1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964" marR="40964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964" marR="40964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0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964" marR="40964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BCB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990127221"/>
                  </a:ext>
                </a:extLst>
              </a:tr>
              <a:tr h="359459">
                <a:tc rowSpan="2"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bài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964" marR="40964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0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Khẳng</a:t>
                      </a:r>
                      <a:r>
                        <a:rPr lang="en-US" sz="20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định</a:t>
                      </a:r>
                      <a:r>
                        <a:rPr lang="en-US" sz="20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20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20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0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0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000" b="1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964" marR="40964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964" marR="40964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0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964" marR="40964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BCB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87889046"/>
                  </a:ext>
                </a:extLst>
              </a:tr>
              <a:tr h="35945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0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Nêu</a:t>
                      </a:r>
                      <a:r>
                        <a:rPr lang="en-US" sz="20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0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20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0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en-US" sz="20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0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0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0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000" b="1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964" marR="40964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964" marR="40964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964" marR="40964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BCB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539461025"/>
                  </a:ext>
                </a:extLst>
              </a:tr>
            </a:tbl>
          </a:graphicData>
        </a:graphic>
      </p:graphicFrame>
      <p:sp>
        <p:nvSpPr>
          <p:cNvPr id="3" name="Rectangle 1">
            <a:extLst>
              <a:ext uri="{FF2B5EF4-FFF2-40B4-BE49-F238E27FC236}">
                <a16:creationId xmlns="" xmlns:a16="http://schemas.microsoft.com/office/drawing/2014/main" id="{C8D269C3-6885-2469-41EB-69D968E2D0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25900" y="1600200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5670340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="" xmlns:a16="http://schemas.microsoft.com/office/drawing/2014/main" id="{84C0791A-6676-4043-BBF1-DD2993D19C98}"/>
              </a:ext>
            </a:extLst>
          </p:cNvPr>
          <p:cNvSpPr/>
          <p:nvPr/>
        </p:nvSpPr>
        <p:spPr>
          <a:xfrm flipV="1">
            <a:off x="0" y="957577"/>
            <a:ext cx="12190413" cy="45719"/>
          </a:xfrm>
          <a:prstGeom prst="rect">
            <a:avLst/>
          </a:prstGeom>
          <a:solidFill>
            <a:srgbClr val="3668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18">
            <a:extLst>
              <a:ext uri="{FF2B5EF4-FFF2-40B4-BE49-F238E27FC236}">
                <a16:creationId xmlns="" xmlns:a16="http://schemas.microsoft.com/office/drawing/2014/main" id="{49EA166C-615D-4A0B-852D-906C9A10A6D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0054" y="824698"/>
            <a:ext cx="1163448" cy="164569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cxnSp>
        <p:nvCxnSpPr>
          <p:cNvPr id="9" name="直接连接符 25">
            <a:extLst>
              <a:ext uri="{FF2B5EF4-FFF2-40B4-BE49-F238E27FC236}">
                <a16:creationId xmlns="" xmlns:a16="http://schemas.microsoft.com/office/drawing/2014/main" id="{AE061DF1-120E-4C8A-A23B-301211D2FB80}"/>
              </a:ext>
            </a:extLst>
          </p:cNvPr>
          <p:cNvCxnSpPr/>
          <p:nvPr/>
        </p:nvCxnSpPr>
        <p:spPr>
          <a:xfrm>
            <a:off x="1722993" y="2044436"/>
            <a:ext cx="4083873" cy="0"/>
          </a:xfrm>
          <a:prstGeom prst="line">
            <a:avLst/>
          </a:prstGeom>
          <a:ln w="57150">
            <a:solidFill>
              <a:srgbClr val="328D86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8">
            <a:extLst>
              <a:ext uri="{FF2B5EF4-FFF2-40B4-BE49-F238E27FC236}">
                <a16:creationId xmlns="" xmlns:a16="http://schemas.microsoft.com/office/drawing/2014/main" id="{14668366-F18D-4FF1-9CA0-4913FDCF80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1587" y="1318345"/>
            <a:ext cx="5842279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3600" b="1" i="1" kern="10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Bước 4: Chỉnh sửa và chia sẻ</a:t>
            </a:r>
            <a:endParaRPr kumimoji="0" lang="zh-CN" altLang="en-US" sz="4800" b="1" i="1" u="none" strike="noStrike" kern="1200" cap="none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3" name="图片 4">
            <a:extLst>
              <a:ext uri="{FF2B5EF4-FFF2-40B4-BE49-F238E27FC236}">
                <a16:creationId xmlns="" xmlns:a16="http://schemas.microsoft.com/office/drawing/2014/main" id="{34F4D766-BF8A-3835-D5AE-6312870023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24371" y="2481483"/>
            <a:ext cx="5863089" cy="2371511"/>
          </a:xfrm>
          <a:prstGeom prst="rect">
            <a:avLst/>
          </a:prstGeom>
        </p:spPr>
      </p:pic>
      <p:pic>
        <p:nvPicPr>
          <p:cNvPr id="14" name="图片 6">
            <a:extLst>
              <a:ext uri="{FF2B5EF4-FFF2-40B4-BE49-F238E27FC236}">
                <a16:creationId xmlns="" xmlns:a16="http://schemas.microsoft.com/office/drawing/2014/main" id="{28B9F12A-EFEF-284C-1459-19A42B2709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80689" b="55653"/>
          <a:stretch/>
        </p:blipFill>
        <p:spPr>
          <a:xfrm>
            <a:off x="4857684" y="2044436"/>
            <a:ext cx="1333374" cy="1207939"/>
          </a:xfrm>
          <a:prstGeom prst="rect">
            <a:avLst/>
          </a:prstGeom>
        </p:spPr>
      </p:pic>
      <p:pic>
        <p:nvPicPr>
          <p:cNvPr id="15" name="图片 10">
            <a:extLst>
              <a:ext uri="{FF2B5EF4-FFF2-40B4-BE49-F238E27FC236}">
                <a16:creationId xmlns="" xmlns:a16="http://schemas.microsoft.com/office/drawing/2014/main" id="{3DF5F847-4F50-3E04-F887-9BE2A92616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991270" y="3801902"/>
            <a:ext cx="801156" cy="1395346"/>
          </a:xfrm>
          <a:prstGeom prst="rect">
            <a:avLst/>
          </a:prstGeom>
        </p:spPr>
      </p:pic>
      <p:pic>
        <p:nvPicPr>
          <p:cNvPr id="16" name="图片 2">
            <a:extLst>
              <a:ext uri="{FF2B5EF4-FFF2-40B4-BE49-F238E27FC236}">
                <a16:creationId xmlns="" xmlns:a16="http://schemas.microsoft.com/office/drawing/2014/main" id="{77C8E7B3-C0A4-75F7-BCBA-A57E2B3EB9C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99090" y="2716267"/>
            <a:ext cx="4891968" cy="4065711"/>
          </a:xfrm>
          <a:prstGeom prst="rect">
            <a:avLst/>
          </a:prstGeom>
        </p:spPr>
      </p:pic>
      <p:sp>
        <p:nvSpPr>
          <p:cNvPr id="17" name="TextBox 9">
            <a:extLst>
              <a:ext uri="{FF2B5EF4-FFF2-40B4-BE49-F238E27FC236}">
                <a16:creationId xmlns="" xmlns:a16="http://schemas.microsoft.com/office/drawing/2014/main" id="{6E9C16D9-4FE8-77C7-6280-443321F671BE}"/>
              </a:ext>
            </a:extLst>
          </p:cNvPr>
          <p:cNvSpPr txBox="1">
            <a:spLocks/>
          </p:cNvSpPr>
          <p:nvPr/>
        </p:nvSpPr>
        <p:spPr>
          <a:xfrm>
            <a:off x="5465310" y="2263281"/>
            <a:ext cx="5525960" cy="2589713"/>
          </a:xfrm>
          <a:prstGeom prst="rect">
            <a:avLst/>
          </a:prstGeom>
        </p:spPr>
        <p:txBody>
          <a:bodyPr vert="horz" wrap="square" lIns="479938" tIns="0" rIns="0" bIns="0" anchor="ctr" anchorCtr="0">
            <a:noAutofit/>
          </a:bodyPr>
          <a:lstStyle/>
          <a:p>
            <a:pPr algn="ctr"/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endParaRPr lang="en-US" sz="36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49322117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8">
            <a:extLst>
              <a:ext uri="{FF2B5EF4-FFF2-40B4-BE49-F238E27FC236}">
                <a16:creationId xmlns="" xmlns:a16="http://schemas.microsoft.com/office/drawing/2014/main" id="{49EA166C-615D-4A0B-852D-906C9A10A6D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0054" y="824698"/>
            <a:ext cx="1163448" cy="164569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cxnSp>
        <p:nvCxnSpPr>
          <p:cNvPr id="9" name="直接连接符 25">
            <a:extLst>
              <a:ext uri="{FF2B5EF4-FFF2-40B4-BE49-F238E27FC236}">
                <a16:creationId xmlns="" xmlns:a16="http://schemas.microsoft.com/office/drawing/2014/main" id="{AE061DF1-120E-4C8A-A23B-301211D2FB80}"/>
              </a:ext>
            </a:extLst>
          </p:cNvPr>
          <p:cNvCxnSpPr/>
          <p:nvPr/>
        </p:nvCxnSpPr>
        <p:spPr>
          <a:xfrm>
            <a:off x="1722993" y="2044436"/>
            <a:ext cx="4083873" cy="0"/>
          </a:xfrm>
          <a:prstGeom prst="line">
            <a:avLst/>
          </a:prstGeom>
          <a:ln w="57150">
            <a:solidFill>
              <a:srgbClr val="328D86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8">
            <a:extLst>
              <a:ext uri="{FF2B5EF4-FFF2-40B4-BE49-F238E27FC236}">
                <a16:creationId xmlns="" xmlns:a16="http://schemas.microsoft.com/office/drawing/2014/main" id="{14668366-F18D-4FF1-9CA0-4913FDCF80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1587" y="1318345"/>
            <a:ext cx="5842279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>
              <a:defRPr/>
            </a:pPr>
            <a:r>
              <a:rPr lang="nl-NL" altLang="zh-CN" sz="3600" b="1" kern="100" dirty="0" smtClean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lt"/>
              </a:rPr>
              <a:t>VẬN DỤNG:</a:t>
            </a:r>
            <a:endParaRPr lang="zh-CN" altLang="en-US" sz="4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3" name="图片 4">
            <a:extLst>
              <a:ext uri="{FF2B5EF4-FFF2-40B4-BE49-F238E27FC236}">
                <a16:creationId xmlns="" xmlns:a16="http://schemas.microsoft.com/office/drawing/2014/main" id="{34F4D766-BF8A-3835-D5AE-6312870023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8105" y="2044436"/>
            <a:ext cx="10264321" cy="3760619"/>
          </a:xfrm>
          <a:prstGeom prst="rect">
            <a:avLst/>
          </a:prstGeom>
        </p:spPr>
      </p:pic>
      <p:pic>
        <p:nvPicPr>
          <p:cNvPr id="14" name="图片 6">
            <a:extLst>
              <a:ext uri="{FF2B5EF4-FFF2-40B4-BE49-F238E27FC236}">
                <a16:creationId xmlns="" xmlns:a16="http://schemas.microsoft.com/office/drawing/2014/main" id="{28B9F12A-EFEF-284C-1459-19A42B2709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80689" b="55653"/>
          <a:stretch/>
        </p:blipFill>
        <p:spPr>
          <a:xfrm>
            <a:off x="6525491" y="621435"/>
            <a:ext cx="2632363" cy="1947818"/>
          </a:xfrm>
          <a:prstGeom prst="rect">
            <a:avLst/>
          </a:prstGeom>
        </p:spPr>
      </p:pic>
      <p:pic>
        <p:nvPicPr>
          <p:cNvPr id="15" name="图片 10">
            <a:extLst>
              <a:ext uri="{FF2B5EF4-FFF2-40B4-BE49-F238E27FC236}">
                <a16:creationId xmlns="" xmlns:a16="http://schemas.microsoft.com/office/drawing/2014/main" id="{3DF5F847-4F50-3E04-F887-9BE2A92616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991270" y="3801902"/>
            <a:ext cx="801156" cy="1395346"/>
          </a:xfrm>
          <a:prstGeom prst="rect">
            <a:avLst/>
          </a:prstGeom>
        </p:spPr>
      </p:pic>
      <p:sp>
        <p:nvSpPr>
          <p:cNvPr id="17" name="TextBox 9">
            <a:extLst>
              <a:ext uri="{FF2B5EF4-FFF2-40B4-BE49-F238E27FC236}">
                <a16:creationId xmlns="" xmlns:a16="http://schemas.microsoft.com/office/drawing/2014/main" id="{6E9C16D9-4FE8-77C7-6280-443321F671BE}"/>
              </a:ext>
            </a:extLst>
          </p:cNvPr>
          <p:cNvSpPr txBox="1">
            <a:spLocks/>
          </p:cNvSpPr>
          <p:nvPr/>
        </p:nvSpPr>
        <p:spPr>
          <a:xfrm>
            <a:off x="1943503" y="2044436"/>
            <a:ext cx="9047768" cy="4065419"/>
          </a:xfrm>
          <a:prstGeom prst="rect">
            <a:avLst/>
          </a:prstGeom>
        </p:spPr>
        <p:txBody>
          <a:bodyPr vert="horz" wrap="square" lIns="479938" tIns="0" rIns="0" bIns="0" anchor="ctr" anchorCtr="0">
            <a:noAutofit/>
          </a:bodyPr>
          <a:lstStyle/>
          <a:p>
            <a:pPr lvl="0"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dịp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6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36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6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đền</a:t>
            </a:r>
            <a:r>
              <a:rPr lang="en-US" sz="36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</a:t>
            </a:r>
            <a:r>
              <a:rPr lang="en-US" sz="36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sz="36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Chánh</a:t>
            </a:r>
            <a:r>
              <a:rPr lang="en-US" sz="36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36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6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đền</a:t>
            </a:r>
            <a:r>
              <a:rPr lang="en-US" sz="36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</a:t>
            </a:r>
            <a:r>
              <a:rPr lang="en-US" sz="36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sz="36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6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,…)</a:t>
            </a:r>
            <a:endParaRPr lang="en-US" sz="3600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22450050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图片 6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01680" y="931628"/>
            <a:ext cx="7999958" cy="4769786"/>
          </a:xfrm>
          <a:prstGeom prst="rect">
            <a:avLst/>
          </a:prstGeom>
        </p:spPr>
      </p:pic>
      <p:pic>
        <p:nvPicPr>
          <p:cNvPr id="62" name="PA-图片 14">
            <a:extLst>
              <a:ext uri="{FF2B5EF4-FFF2-40B4-BE49-F238E27FC236}">
                <a16:creationId xmlns="" xmlns:a16="http://schemas.microsoft.com/office/drawing/2014/main" id="{D6D3B301-32DF-4EE0-B87A-DBB55610805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44" t="-2899" r="79595" b="52899"/>
          <a:stretch/>
        </p:blipFill>
        <p:spPr>
          <a:xfrm>
            <a:off x="3192933" y="2744083"/>
            <a:ext cx="741097" cy="114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>
                <a:solidFill>
                  <a:srgbClr val="FF0000"/>
                </a:solidFill>
              </a14:hiddenLine>
            </a:ext>
          </a:extLst>
        </p:spPr>
      </p:pic>
      <p:pic>
        <p:nvPicPr>
          <p:cNvPr id="74" name="图片 7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916201">
            <a:off x="9405996" y="4916259"/>
            <a:ext cx="2068071" cy="1327880"/>
          </a:xfrm>
          <a:prstGeom prst="rect">
            <a:avLst/>
          </a:prstGeom>
        </p:spPr>
      </p:pic>
      <p:pic>
        <p:nvPicPr>
          <p:cNvPr id="75" name="图片 7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428419" y="4625373"/>
            <a:ext cx="443774" cy="631146"/>
          </a:xfrm>
          <a:prstGeom prst="rect">
            <a:avLst/>
          </a:prstGeom>
        </p:spPr>
      </p:pic>
      <p:grpSp>
        <p:nvGrpSpPr>
          <p:cNvPr id="18" name="组合 5">
            <a:extLst>
              <a:ext uri="{FF2B5EF4-FFF2-40B4-BE49-F238E27FC236}">
                <a16:creationId xmlns="" xmlns:a16="http://schemas.microsoft.com/office/drawing/2014/main" id="{CD6D1509-E0CA-4F02-9C7E-08E4AEB9E0D5}"/>
              </a:ext>
            </a:extLst>
          </p:cNvPr>
          <p:cNvGrpSpPr/>
          <p:nvPr/>
        </p:nvGrpSpPr>
        <p:grpSpPr>
          <a:xfrm>
            <a:off x="4206509" y="1753211"/>
            <a:ext cx="5575712" cy="2427269"/>
            <a:chOff x="1875498" y="4397824"/>
            <a:chExt cx="3673763" cy="1219439"/>
          </a:xfrm>
          <a:noFill/>
        </p:grpSpPr>
        <p:sp>
          <p:nvSpPr>
            <p:cNvPr id="19" name="圆角矩形 6">
              <a:extLst>
                <a:ext uri="{FF2B5EF4-FFF2-40B4-BE49-F238E27FC236}">
                  <a16:creationId xmlns="" xmlns:a16="http://schemas.microsoft.com/office/drawing/2014/main" id="{D08DAA93-C378-49BD-9A92-2E75C8CB888E}"/>
                </a:ext>
              </a:extLst>
            </p:cNvPr>
            <p:cNvSpPr/>
            <p:nvPr/>
          </p:nvSpPr>
          <p:spPr>
            <a:xfrm>
              <a:off x="1879582" y="4397824"/>
              <a:ext cx="3669679" cy="1164364"/>
            </a:xfrm>
            <a:prstGeom prst="roundRect">
              <a:avLst/>
            </a:prstGeom>
            <a:grpFill/>
            <a:ln w="76200">
              <a:solidFill>
                <a:srgbClr val="FF742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309">
                <a:defRPr/>
              </a:pPr>
              <a:endParaRPr sz="2800">
                <a:solidFill>
                  <a:prstClr val="white"/>
                </a:solidFill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20" name="文本框 38">
              <a:extLst>
                <a:ext uri="{FF2B5EF4-FFF2-40B4-BE49-F238E27FC236}">
                  <a16:creationId xmlns="" xmlns:a16="http://schemas.microsoft.com/office/drawing/2014/main" id="{0CB3AA79-0EFD-4AAB-8821-BDBAD07AEB2D}"/>
                </a:ext>
              </a:extLst>
            </p:cNvPr>
            <p:cNvSpPr txBox="1"/>
            <p:nvPr/>
          </p:nvSpPr>
          <p:spPr>
            <a:xfrm>
              <a:off x="1875498" y="5044263"/>
              <a:ext cx="3669679" cy="57300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lIns="71991" tIns="0" rIns="71991" bIns="0" anchor="ctr" anchorCtr="0">
              <a:noAutofit/>
            </a:bodyPr>
            <a:lstStyle/>
            <a:p>
              <a:pPr algn="ctr" defTabSz="914287">
                <a:lnSpc>
                  <a:spcPct val="120000"/>
                </a:lnSpc>
                <a:defRPr/>
              </a:pPr>
              <a:r>
                <a:rPr lang="zh-CN" altLang="en-US" sz="5999" b="1" dirty="0">
                  <a:solidFill>
                    <a:srgbClr val="FF7422"/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/>
              </a:r>
              <a:br>
                <a:rPr lang="zh-CN" altLang="en-US" sz="5999" b="1" dirty="0">
                  <a:solidFill>
                    <a:srgbClr val="FF7422"/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</a:br>
              <a:endParaRPr lang="zh-CN" altLang="en-US" sz="5999" b="1" dirty="0">
                <a:solidFill>
                  <a:srgbClr val="FF7422"/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2" name="文本框 10">
            <a:extLst>
              <a:ext uri="{FF2B5EF4-FFF2-40B4-BE49-F238E27FC236}">
                <a16:creationId xmlns="" xmlns:a16="http://schemas.microsoft.com/office/drawing/2014/main" id="{69DBB7FF-B379-4092-9B6E-4427C898D8CB}"/>
              </a:ext>
            </a:extLst>
          </p:cNvPr>
          <p:cNvSpPr txBox="1"/>
          <p:nvPr/>
        </p:nvSpPr>
        <p:spPr>
          <a:xfrm>
            <a:off x="4135902" y="1834894"/>
            <a:ext cx="5575712" cy="1787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54">
              <a:lnSpc>
                <a:spcPct val="120000"/>
              </a:lnSpc>
              <a:defRPr/>
            </a:pPr>
            <a:r>
              <a:rPr lang="en-US" sz="4800" b="1" i="1" kern="10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Chúc các em học bài thật tốt!</a:t>
            </a:r>
            <a:endParaRPr lang="zh-CN" altLang="en-US" sz="8799" b="1" dirty="0">
              <a:solidFill>
                <a:prstClr val="black">
                  <a:lumMod val="85000"/>
                  <a:lumOff val="15000"/>
                </a:prstClr>
              </a:solidFill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</p:txBody>
      </p:sp>
      <p:pic>
        <p:nvPicPr>
          <p:cNvPr id="23" name="图片 11">
            <a:extLst>
              <a:ext uri="{FF2B5EF4-FFF2-40B4-BE49-F238E27FC236}">
                <a16:creationId xmlns="" xmlns:a16="http://schemas.microsoft.com/office/drawing/2014/main" id="{D8E1733B-0C47-41AF-A0AA-5FD25C2C729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8580" y="3622457"/>
            <a:ext cx="4124898" cy="3118433"/>
          </a:xfrm>
          <a:prstGeom prst="rect">
            <a:avLst/>
          </a:prstGeom>
        </p:spPr>
      </p:pic>
      <p:pic>
        <p:nvPicPr>
          <p:cNvPr id="24" name="图片 10">
            <a:extLst>
              <a:ext uri="{FF2B5EF4-FFF2-40B4-BE49-F238E27FC236}">
                <a16:creationId xmlns="" xmlns:a16="http://schemas.microsoft.com/office/drawing/2014/main" id="{E7202D61-D85A-4BE1-BCAB-4AF65272862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60676" y="3373699"/>
            <a:ext cx="1257136" cy="1733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28169940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38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91 0.05209 L 0.01094 0.08056 L 0.01758 0.04746 L 0.02956 0.07593 L 0.03659 0.04283 L 0.04805 0.0713 L 0.05521 0.0382 L 0.06667 0.06667 L 0.07396 0.03357 L 0.08581 0.06181 L 0.09232 0.02894 L 0.1043 0.05718 L 0.11094 0.02431 L 0.12252 0.05278 L 0.12995 0.01945 L 0.14141 0.04792 L 0.1487 0.01482 " pathEditMode="relative" rAng="21120000" ptsTypes="AAAAAAAAAAAAAAAAA">
                                      <p:cBhvr>
                                        <p:cTn id="16" dur="3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04" y="-324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5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="" xmlns:a16="http://schemas.microsoft.com/office/drawing/2014/main" id="{F0FC0F70-AC76-4EA2-86EB-0B407A4ACBB5}"/>
              </a:ext>
            </a:extLst>
          </p:cNvPr>
          <p:cNvGrpSpPr/>
          <p:nvPr/>
        </p:nvGrpSpPr>
        <p:grpSpPr>
          <a:xfrm>
            <a:off x="0" y="67111"/>
            <a:ext cx="12190413" cy="936185"/>
            <a:chOff x="0" y="440128"/>
            <a:chExt cx="12190413" cy="936185"/>
          </a:xfrm>
        </p:grpSpPr>
        <p:sp>
          <p:nvSpPr>
            <p:cNvPr id="11" name="矩形 10">
              <a:extLst>
                <a:ext uri="{FF2B5EF4-FFF2-40B4-BE49-F238E27FC236}">
                  <a16:creationId xmlns="" xmlns:a16="http://schemas.microsoft.com/office/drawing/2014/main" id="{84C0791A-6676-4043-BBF1-DD2993D19C98}"/>
                </a:ext>
              </a:extLst>
            </p:cNvPr>
            <p:cNvSpPr/>
            <p:nvPr/>
          </p:nvSpPr>
          <p:spPr>
            <a:xfrm flipV="1">
              <a:off x="0" y="1330594"/>
              <a:ext cx="12190413" cy="45719"/>
            </a:xfrm>
            <a:prstGeom prst="rect">
              <a:avLst/>
            </a:prstGeom>
            <a:solidFill>
              <a:srgbClr val="3668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TextBox 8">
              <a:extLst>
                <a:ext uri="{FF2B5EF4-FFF2-40B4-BE49-F238E27FC236}">
                  <a16:creationId xmlns="" xmlns:a16="http://schemas.microsoft.com/office/drawing/2014/main" id="{E9BB0E5B-E5F4-4490-B3C7-C915B81DF5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16502" y="440128"/>
              <a:ext cx="4957408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 eaLnBrk="1" hangingPunct="1"/>
              <a:r>
                <a:rPr lang="en-US" altLang="zh-CN" sz="5400" b="1" i="1" dirty="0">
                  <a:solidFill>
                    <a:srgbClr val="002060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Ai </a:t>
              </a:r>
              <a:r>
                <a:rPr lang="en-US" altLang="zh-CN" sz="5400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nhanh</a:t>
              </a:r>
              <a:r>
                <a:rPr lang="en-US" altLang="zh-CN" sz="5400" b="1" i="1" dirty="0">
                  <a:solidFill>
                    <a:srgbClr val="002060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5400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hơn</a:t>
              </a:r>
              <a:endParaRPr lang="zh-CN" altLang="en-US" sz="5400" b="1" i="1" dirty="0">
                <a:solidFill>
                  <a:srgbClr val="00206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</p:grpSp>
      <p:pic>
        <p:nvPicPr>
          <p:cNvPr id="16" name="图片 11">
            <a:extLst>
              <a:ext uri="{FF2B5EF4-FFF2-40B4-BE49-F238E27FC236}">
                <a16:creationId xmlns="" xmlns:a16="http://schemas.microsoft.com/office/drawing/2014/main" id="{9C6A6309-3DA2-426F-9025-0D2ABD4E42C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61736" y="1163782"/>
            <a:ext cx="9183900" cy="3749481"/>
          </a:xfrm>
          <a:prstGeom prst="rect">
            <a:avLst/>
          </a:prstGeom>
        </p:spPr>
      </p:pic>
      <p:pic>
        <p:nvPicPr>
          <p:cNvPr id="17" name="图片 1">
            <a:extLst>
              <a:ext uri="{FF2B5EF4-FFF2-40B4-BE49-F238E27FC236}">
                <a16:creationId xmlns="" xmlns:a16="http://schemas.microsoft.com/office/drawing/2014/main" id="{F72DBA9F-C1AD-4301-A5AA-77D6145B4D4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916201">
            <a:off x="9054483" y="3472548"/>
            <a:ext cx="2068340" cy="1328053"/>
          </a:xfrm>
          <a:prstGeom prst="rect">
            <a:avLst/>
          </a:prstGeom>
        </p:spPr>
      </p:pic>
      <p:pic>
        <p:nvPicPr>
          <p:cNvPr id="18" name="图片 4">
            <a:extLst>
              <a:ext uri="{FF2B5EF4-FFF2-40B4-BE49-F238E27FC236}">
                <a16:creationId xmlns="" xmlns:a16="http://schemas.microsoft.com/office/drawing/2014/main" id="{0A27A0F3-A524-4D90-B6FC-B39A5173D6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319045" y="4764502"/>
            <a:ext cx="443832" cy="631228"/>
          </a:xfrm>
          <a:prstGeom prst="rect">
            <a:avLst/>
          </a:prstGeom>
        </p:spPr>
      </p:pic>
      <p:pic>
        <p:nvPicPr>
          <p:cNvPr id="30" name="图片 5">
            <a:extLst>
              <a:ext uri="{FF2B5EF4-FFF2-40B4-BE49-F238E27FC236}">
                <a16:creationId xmlns="" xmlns:a16="http://schemas.microsoft.com/office/drawing/2014/main" id="{33F087F9-66B4-4FE5-ACE1-DF720EF00F3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533398" y="1985137"/>
            <a:ext cx="4052669" cy="4820293"/>
          </a:xfrm>
          <a:prstGeom prst="rect">
            <a:avLst/>
          </a:prstGeom>
        </p:spPr>
      </p:pic>
      <p:pic>
        <p:nvPicPr>
          <p:cNvPr id="31" name="PA-图片 12">
            <a:extLst>
              <a:ext uri="{FF2B5EF4-FFF2-40B4-BE49-F238E27FC236}">
                <a16:creationId xmlns="" xmlns:a16="http://schemas.microsoft.com/office/drawing/2014/main" id="{1B74406C-54F8-405E-B007-AE86CE90CACD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8231" t="46683" r="21708" b="3317"/>
          <a:stretch/>
        </p:blipFill>
        <p:spPr>
          <a:xfrm>
            <a:off x="8250282" y="4137768"/>
            <a:ext cx="1068763" cy="1593189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 xmlns="">
                <a:solidFill>
                  <a:srgbClr val="FF0000"/>
                </a:solidFill>
              </a14:hiddenLine>
            </a:ext>
          </a:extLst>
        </p:spPr>
      </p:pic>
      <p:sp>
        <p:nvSpPr>
          <p:cNvPr id="32" name="标题 1">
            <a:extLst>
              <a:ext uri="{FF2B5EF4-FFF2-40B4-BE49-F238E27FC236}">
                <a16:creationId xmlns="" xmlns:a16="http://schemas.microsoft.com/office/drawing/2014/main" id="{D78DF3CE-C80F-4952-8728-D1983AA308D2}"/>
              </a:ext>
            </a:extLst>
          </p:cNvPr>
          <p:cNvSpPr txBox="1">
            <a:spLocks/>
          </p:cNvSpPr>
          <p:nvPr/>
        </p:nvSpPr>
        <p:spPr>
          <a:xfrm>
            <a:off x="4399459" y="2295799"/>
            <a:ext cx="6409776" cy="172709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99593818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8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91 0.05208 L 0.01094 0.08056 L 0.01758 0.04745 L 0.02956 0.07593 L 0.03659 0.04282 L 0.04805 0.0713 L 0.05521 0.0382 L 0.06667 0.06667 L 0.07396 0.03357 L 0.08581 0.06181 L 0.09232 0.02894 L 0.1043 0.05718 L 0.11094 0.02431 L 0.12253 0.05278 L 0.12995 0.01945 L 0.14141 0.04792 L 0.1487 0.01482 " pathEditMode="relative" rAng="21120000" ptsTypes="AAAAAAAAAAAAAAAAA">
                                      <p:cBhvr>
                                        <p:cTn id="20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04" y="-324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="" xmlns:a16="http://schemas.microsoft.com/office/drawing/2014/main" id="{F0FC0F70-AC76-4EA2-86EB-0B407A4ACBB5}"/>
              </a:ext>
            </a:extLst>
          </p:cNvPr>
          <p:cNvGrpSpPr/>
          <p:nvPr/>
        </p:nvGrpSpPr>
        <p:grpSpPr>
          <a:xfrm>
            <a:off x="0" y="325946"/>
            <a:ext cx="12190413" cy="677350"/>
            <a:chOff x="0" y="698963"/>
            <a:chExt cx="12190413" cy="677350"/>
          </a:xfrm>
        </p:grpSpPr>
        <p:sp>
          <p:nvSpPr>
            <p:cNvPr id="11" name="矩形 10">
              <a:extLst>
                <a:ext uri="{FF2B5EF4-FFF2-40B4-BE49-F238E27FC236}">
                  <a16:creationId xmlns="" xmlns:a16="http://schemas.microsoft.com/office/drawing/2014/main" id="{84C0791A-6676-4043-BBF1-DD2993D19C98}"/>
                </a:ext>
              </a:extLst>
            </p:cNvPr>
            <p:cNvSpPr/>
            <p:nvPr/>
          </p:nvSpPr>
          <p:spPr>
            <a:xfrm flipV="1">
              <a:off x="0" y="1330594"/>
              <a:ext cx="12190413" cy="45719"/>
            </a:xfrm>
            <a:prstGeom prst="rect">
              <a:avLst/>
            </a:prstGeom>
            <a:solidFill>
              <a:srgbClr val="3668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TextBox 8">
              <a:extLst>
                <a:ext uri="{FF2B5EF4-FFF2-40B4-BE49-F238E27FC236}">
                  <a16:creationId xmlns="" xmlns:a16="http://schemas.microsoft.com/office/drawing/2014/main" id="{E9BB0E5B-E5F4-4490-B3C7-C915B81DF5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58503" y="698963"/>
              <a:ext cx="8242563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lvl="0" algn="ctr"/>
              <a:r>
                <a:rPr lang="en-US" sz="2800" b="1" u="sng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 SỐ NHÂN VẬT LỊCH SỬ</a:t>
              </a:r>
              <a:r>
                <a:rPr lang="en-US" sz="28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endPara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" name="图片 5">
            <a:extLst>
              <a:ext uri="{FF2B5EF4-FFF2-40B4-BE49-F238E27FC236}">
                <a16:creationId xmlns="" xmlns:a16="http://schemas.microsoft.com/office/drawing/2014/main" id="{AE28513C-FB90-4767-9D9D-C2B1AC65B18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1127"/>
          <a:stretch/>
        </p:blipFill>
        <p:spPr>
          <a:xfrm>
            <a:off x="3430309" y="3772188"/>
            <a:ext cx="5329794" cy="3199090"/>
          </a:xfrm>
          <a:prstGeom prst="rect">
            <a:avLst/>
          </a:prstGeom>
        </p:spPr>
      </p:pic>
      <p:pic>
        <p:nvPicPr>
          <p:cNvPr id="6" name="图片 4">
            <a:extLst>
              <a:ext uri="{FF2B5EF4-FFF2-40B4-BE49-F238E27FC236}">
                <a16:creationId xmlns="" xmlns:a16="http://schemas.microsoft.com/office/drawing/2014/main" id="{56B6575A-D31E-4A1D-A44D-F602F8715A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75165" y="1487855"/>
            <a:ext cx="8174180" cy="2503801"/>
          </a:xfrm>
          <a:prstGeom prst="rect">
            <a:avLst/>
          </a:prstGeom>
        </p:spPr>
      </p:pic>
      <p:sp>
        <p:nvSpPr>
          <p:cNvPr id="7" name="TextBox 9">
            <a:extLst>
              <a:ext uri="{FF2B5EF4-FFF2-40B4-BE49-F238E27FC236}">
                <a16:creationId xmlns="" xmlns:a16="http://schemas.microsoft.com/office/drawing/2014/main" id="{B68CB9CF-94EE-4C97-A750-D812E6AD1906}"/>
              </a:ext>
            </a:extLst>
          </p:cNvPr>
          <p:cNvSpPr txBox="1">
            <a:spLocks/>
          </p:cNvSpPr>
          <p:nvPr/>
        </p:nvSpPr>
        <p:spPr>
          <a:xfrm>
            <a:off x="3122506" y="2693105"/>
            <a:ext cx="6440527" cy="299030"/>
          </a:xfrm>
          <a:prstGeom prst="rect">
            <a:avLst/>
          </a:prstGeom>
        </p:spPr>
        <p:txBody>
          <a:bodyPr vert="horz" wrap="square" lIns="480000" tIns="0" rIns="0" bIns="0" anchor="ctr" anchorCtr="0">
            <a:noAutofit/>
          </a:bodyPr>
          <a:lstStyle/>
          <a:p>
            <a:pPr algn="ctr"/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Kiệt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Trãi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Chiểu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Tuấn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Toản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Yết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Kiêu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Du,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,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Võ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Duẩn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…</a:t>
            </a:r>
            <a:endParaRPr lang="zh-CN" altLang="en-US" sz="11500" b="1" noProof="1">
              <a:solidFill>
                <a:srgbClr val="00206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9" name="图片 5">
            <a:extLst>
              <a:ext uri="{FF2B5EF4-FFF2-40B4-BE49-F238E27FC236}">
                <a16:creationId xmlns="" xmlns:a16="http://schemas.microsoft.com/office/drawing/2014/main" id="{E9E4ACB7-327B-496B-9B80-BB848E9615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83926" y="4137031"/>
            <a:ext cx="572088" cy="422075"/>
          </a:xfrm>
          <a:prstGeom prst="rect">
            <a:avLst/>
          </a:prstGeom>
        </p:spPr>
      </p:pic>
      <p:pic>
        <p:nvPicPr>
          <p:cNvPr id="10" name="图片 6">
            <a:extLst>
              <a:ext uri="{FF2B5EF4-FFF2-40B4-BE49-F238E27FC236}">
                <a16:creationId xmlns="" xmlns:a16="http://schemas.microsoft.com/office/drawing/2014/main" id="{62463E10-89EB-49FC-B5F4-12A269BB906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80689" b="55653"/>
          <a:stretch/>
        </p:blipFill>
        <p:spPr>
          <a:xfrm>
            <a:off x="2583484" y="1325942"/>
            <a:ext cx="1171920" cy="756878"/>
          </a:xfrm>
          <a:prstGeom prst="rect">
            <a:avLst/>
          </a:prstGeom>
        </p:spPr>
      </p:pic>
      <p:pic>
        <p:nvPicPr>
          <p:cNvPr id="13" name="图片 9">
            <a:extLst>
              <a:ext uri="{FF2B5EF4-FFF2-40B4-BE49-F238E27FC236}">
                <a16:creationId xmlns="" xmlns:a16="http://schemas.microsoft.com/office/drawing/2014/main" id="{D13FAA4E-8A99-4A34-BCFE-CFEB129AD95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000918" y="4859676"/>
            <a:ext cx="836146" cy="639016"/>
          </a:xfrm>
          <a:prstGeom prst="rect">
            <a:avLst/>
          </a:prstGeom>
        </p:spPr>
      </p:pic>
      <p:pic>
        <p:nvPicPr>
          <p:cNvPr id="14" name="图片 10">
            <a:extLst>
              <a:ext uri="{FF2B5EF4-FFF2-40B4-BE49-F238E27FC236}">
                <a16:creationId xmlns="" xmlns:a16="http://schemas.microsoft.com/office/drawing/2014/main" id="{1ECC0472-6DAF-4088-B08A-1EF20647F50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543362" y="2405467"/>
            <a:ext cx="704146" cy="874305"/>
          </a:xfrm>
          <a:prstGeom prst="rect">
            <a:avLst/>
          </a:prstGeom>
        </p:spPr>
      </p:pic>
      <p:pic>
        <p:nvPicPr>
          <p:cNvPr id="15" name="图片 11">
            <a:extLst>
              <a:ext uri="{FF2B5EF4-FFF2-40B4-BE49-F238E27FC236}">
                <a16:creationId xmlns="" xmlns:a16="http://schemas.microsoft.com/office/drawing/2014/main" id="{757B4668-C239-47E6-B3B4-1241565AC5F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48475" y="2941264"/>
            <a:ext cx="926219" cy="1014050"/>
          </a:xfrm>
          <a:prstGeom prst="rect">
            <a:avLst/>
          </a:prstGeom>
        </p:spPr>
      </p:pic>
      <p:pic>
        <p:nvPicPr>
          <p:cNvPr id="16" name="图片 7">
            <a:extLst>
              <a:ext uri="{FF2B5EF4-FFF2-40B4-BE49-F238E27FC236}">
                <a16:creationId xmlns="" xmlns:a16="http://schemas.microsoft.com/office/drawing/2014/main" id="{7E05B53C-3080-4442-BDD9-061F1BB00FE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221252"/>
            <a:ext cx="2290833" cy="1875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34338661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6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oogle Shape;2758;p41">
            <a:extLst>
              <a:ext uri="{FF2B5EF4-FFF2-40B4-BE49-F238E27FC236}">
                <a16:creationId xmlns="" xmlns:a16="http://schemas.microsoft.com/office/drawing/2014/main" id="{7A7A90B4-7AAC-BBF3-D930-E4844E0B90DF}"/>
              </a:ext>
            </a:extLst>
          </p:cNvPr>
          <p:cNvGrpSpPr/>
          <p:nvPr/>
        </p:nvGrpSpPr>
        <p:grpSpPr>
          <a:xfrm>
            <a:off x="3400629" y="1394805"/>
            <a:ext cx="7897800" cy="4773364"/>
            <a:chOff x="1551000" y="452264"/>
            <a:chExt cx="6042000" cy="4363911"/>
          </a:xfrm>
        </p:grpSpPr>
        <p:sp>
          <p:nvSpPr>
            <p:cNvPr id="36" name="Google Shape;2759;p41">
              <a:extLst>
                <a:ext uri="{FF2B5EF4-FFF2-40B4-BE49-F238E27FC236}">
                  <a16:creationId xmlns="" xmlns:a16="http://schemas.microsoft.com/office/drawing/2014/main" id="{55622E9B-39E4-1CFD-DB29-385790BA29EE}"/>
                </a:ext>
              </a:extLst>
            </p:cNvPr>
            <p:cNvSpPr/>
            <p:nvPr/>
          </p:nvSpPr>
          <p:spPr>
            <a:xfrm>
              <a:off x="1551000" y="4440875"/>
              <a:ext cx="6042000" cy="375300"/>
            </a:xfrm>
            <a:prstGeom prst="ellipse">
              <a:avLst/>
            </a:prstGeom>
            <a:solidFill>
              <a:srgbClr val="2C3045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7" name="Google Shape;2760;p41">
              <a:extLst>
                <a:ext uri="{FF2B5EF4-FFF2-40B4-BE49-F238E27FC236}">
                  <a16:creationId xmlns="" xmlns:a16="http://schemas.microsoft.com/office/drawing/2014/main" id="{45E75817-01E2-9C02-27FD-6D6C986F228B}"/>
                </a:ext>
              </a:extLst>
            </p:cNvPr>
            <p:cNvGrpSpPr/>
            <p:nvPr/>
          </p:nvGrpSpPr>
          <p:grpSpPr>
            <a:xfrm>
              <a:off x="1705800" y="452264"/>
              <a:ext cx="5732400" cy="4147136"/>
              <a:chOff x="628875" y="452264"/>
              <a:chExt cx="5732400" cy="4147136"/>
            </a:xfrm>
          </p:grpSpPr>
          <p:sp>
            <p:nvSpPr>
              <p:cNvPr id="38" name="Google Shape;2761;p41">
                <a:extLst>
                  <a:ext uri="{FF2B5EF4-FFF2-40B4-BE49-F238E27FC236}">
                    <a16:creationId xmlns="" xmlns:a16="http://schemas.microsoft.com/office/drawing/2014/main" id="{8199249D-B16D-A454-1E6A-76C7B8119264}"/>
                  </a:ext>
                </a:extLst>
              </p:cNvPr>
              <p:cNvSpPr/>
              <p:nvPr/>
            </p:nvSpPr>
            <p:spPr>
              <a:xfrm>
                <a:off x="713225" y="617500"/>
                <a:ext cx="5598900" cy="3981900"/>
              </a:xfrm>
              <a:prstGeom prst="roundRect">
                <a:avLst>
                  <a:gd name="adj" fmla="val 5289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2762;p41">
                <a:extLst>
                  <a:ext uri="{FF2B5EF4-FFF2-40B4-BE49-F238E27FC236}">
                    <a16:creationId xmlns="" xmlns:a16="http://schemas.microsoft.com/office/drawing/2014/main" id="{E2B58533-F49F-94A3-FB2B-CDD5EB37B158}"/>
                  </a:ext>
                </a:extLst>
              </p:cNvPr>
              <p:cNvSpPr/>
              <p:nvPr/>
            </p:nvSpPr>
            <p:spPr>
              <a:xfrm>
                <a:off x="628875" y="527550"/>
                <a:ext cx="5732400" cy="433500"/>
              </a:xfrm>
              <a:prstGeom prst="roundRect">
                <a:avLst>
                  <a:gd name="adj" fmla="val 13206"/>
                </a:avLst>
              </a:prstGeom>
              <a:solidFill>
                <a:srgbClr val="2D8C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40" name="Google Shape;2763;p41">
                <a:extLst>
                  <a:ext uri="{FF2B5EF4-FFF2-40B4-BE49-F238E27FC236}">
                    <a16:creationId xmlns="" xmlns:a16="http://schemas.microsoft.com/office/drawing/2014/main" id="{03E89AD1-0879-0F9A-ECAD-FAB12667818B}"/>
                  </a:ext>
                </a:extLst>
              </p:cNvPr>
              <p:cNvGrpSpPr/>
              <p:nvPr/>
            </p:nvGrpSpPr>
            <p:grpSpPr>
              <a:xfrm>
                <a:off x="816950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01" name="Google Shape;2764;p41">
                  <a:extLst>
                    <a:ext uri="{FF2B5EF4-FFF2-40B4-BE49-F238E27FC236}">
                      <a16:creationId xmlns="" xmlns:a16="http://schemas.microsoft.com/office/drawing/2014/main" id="{D8205A35-11B6-5A21-8DC5-87D3C6D908BA}"/>
                    </a:ext>
                  </a:extLst>
                </p:cNvPr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" name="Google Shape;2765;p41">
                  <a:extLst>
                    <a:ext uri="{FF2B5EF4-FFF2-40B4-BE49-F238E27FC236}">
                      <a16:creationId xmlns="" xmlns:a16="http://schemas.microsoft.com/office/drawing/2014/main" id="{086B3CEF-1B01-1FEE-9F26-FD7D9B35AE35}"/>
                    </a:ext>
                  </a:extLst>
                </p:cNvPr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1" name="Google Shape;2766;p41">
                <a:extLst>
                  <a:ext uri="{FF2B5EF4-FFF2-40B4-BE49-F238E27FC236}">
                    <a16:creationId xmlns="" xmlns:a16="http://schemas.microsoft.com/office/drawing/2014/main" id="{93942421-A0BC-8C61-5A3F-6690EBA0E440}"/>
                  </a:ext>
                </a:extLst>
              </p:cNvPr>
              <p:cNvGrpSpPr/>
              <p:nvPr/>
            </p:nvGrpSpPr>
            <p:grpSpPr>
              <a:xfrm>
                <a:off x="1244763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99" name="Google Shape;2767;p41">
                  <a:extLst>
                    <a:ext uri="{FF2B5EF4-FFF2-40B4-BE49-F238E27FC236}">
                      <a16:creationId xmlns="" xmlns:a16="http://schemas.microsoft.com/office/drawing/2014/main" id="{50B01CFF-7605-33CA-6032-DAA94118DC43}"/>
                    </a:ext>
                  </a:extLst>
                </p:cNvPr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" name="Google Shape;2768;p41">
                  <a:extLst>
                    <a:ext uri="{FF2B5EF4-FFF2-40B4-BE49-F238E27FC236}">
                      <a16:creationId xmlns="" xmlns:a16="http://schemas.microsoft.com/office/drawing/2014/main" id="{BAA346E0-2548-5E02-9EA3-C078604B8A86}"/>
                    </a:ext>
                  </a:extLst>
                </p:cNvPr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2" name="Google Shape;2769;p41">
                <a:extLst>
                  <a:ext uri="{FF2B5EF4-FFF2-40B4-BE49-F238E27FC236}">
                    <a16:creationId xmlns="" xmlns:a16="http://schemas.microsoft.com/office/drawing/2014/main" id="{ADB4CF2E-67D2-F893-9EBA-D257CA0487AA}"/>
                  </a:ext>
                </a:extLst>
              </p:cNvPr>
              <p:cNvGrpSpPr/>
              <p:nvPr/>
            </p:nvGrpSpPr>
            <p:grpSpPr>
              <a:xfrm>
                <a:off x="1672575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97" name="Google Shape;2770;p41">
                  <a:extLst>
                    <a:ext uri="{FF2B5EF4-FFF2-40B4-BE49-F238E27FC236}">
                      <a16:creationId xmlns="" xmlns:a16="http://schemas.microsoft.com/office/drawing/2014/main" id="{BD12412E-B21F-71E2-75CB-775528DFA552}"/>
                    </a:ext>
                  </a:extLst>
                </p:cNvPr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" name="Google Shape;2771;p41">
                  <a:extLst>
                    <a:ext uri="{FF2B5EF4-FFF2-40B4-BE49-F238E27FC236}">
                      <a16:creationId xmlns="" xmlns:a16="http://schemas.microsoft.com/office/drawing/2014/main" id="{43BCFFED-849B-D2E3-3BDC-015C4BCECD0E}"/>
                    </a:ext>
                  </a:extLst>
                </p:cNvPr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3" name="Google Shape;2772;p41">
                <a:extLst>
                  <a:ext uri="{FF2B5EF4-FFF2-40B4-BE49-F238E27FC236}">
                    <a16:creationId xmlns="" xmlns:a16="http://schemas.microsoft.com/office/drawing/2014/main" id="{7B9BDD94-2154-620C-A717-83080AF41007}"/>
                  </a:ext>
                </a:extLst>
              </p:cNvPr>
              <p:cNvGrpSpPr/>
              <p:nvPr/>
            </p:nvGrpSpPr>
            <p:grpSpPr>
              <a:xfrm>
                <a:off x="2100388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95" name="Google Shape;2773;p41">
                  <a:extLst>
                    <a:ext uri="{FF2B5EF4-FFF2-40B4-BE49-F238E27FC236}">
                      <a16:creationId xmlns="" xmlns:a16="http://schemas.microsoft.com/office/drawing/2014/main" id="{7EBC2EFB-1E7D-7BD2-EDB2-010C9B7DA9EA}"/>
                    </a:ext>
                  </a:extLst>
                </p:cNvPr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" name="Google Shape;2774;p41">
                  <a:extLst>
                    <a:ext uri="{FF2B5EF4-FFF2-40B4-BE49-F238E27FC236}">
                      <a16:creationId xmlns="" xmlns:a16="http://schemas.microsoft.com/office/drawing/2014/main" id="{A30A6F21-1E73-BA24-B2F0-5618BA51ED55}"/>
                    </a:ext>
                  </a:extLst>
                </p:cNvPr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4" name="Google Shape;2775;p41">
                <a:extLst>
                  <a:ext uri="{FF2B5EF4-FFF2-40B4-BE49-F238E27FC236}">
                    <a16:creationId xmlns="" xmlns:a16="http://schemas.microsoft.com/office/drawing/2014/main" id="{B0AED4C2-4FCF-EC96-5139-CCF04D865C67}"/>
                  </a:ext>
                </a:extLst>
              </p:cNvPr>
              <p:cNvGrpSpPr/>
              <p:nvPr/>
            </p:nvGrpSpPr>
            <p:grpSpPr>
              <a:xfrm>
                <a:off x="2528200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93" name="Google Shape;2776;p41">
                  <a:extLst>
                    <a:ext uri="{FF2B5EF4-FFF2-40B4-BE49-F238E27FC236}">
                      <a16:creationId xmlns="" xmlns:a16="http://schemas.microsoft.com/office/drawing/2014/main" id="{5B11628B-0F1F-0559-6051-1406596397F8}"/>
                    </a:ext>
                  </a:extLst>
                </p:cNvPr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" name="Google Shape;2777;p41">
                  <a:extLst>
                    <a:ext uri="{FF2B5EF4-FFF2-40B4-BE49-F238E27FC236}">
                      <a16:creationId xmlns="" xmlns:a16="http://schemas.microsoft.com/office/drawing/2014/main" id="{75EC3F7F-3442-3DC1-9C65-2AE4E153D62F}"/>
                    </a:ext>
                  </a:extLst>
                </p:cNvPr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5" name="Google Shape;2778;p41">
                <a:extLst>
                  <a:ext uri="{FF2B5EF4-FFF2-40B4-BE49-F238E27FC236}">
                    <a16:creationId xmlns="" xmlns:a16="http://schemas.microsoft.com/office/drawing/2014/main" id="{CC117004-E623-41EA-AD87-8925646EFBF4}"/>
                  </a:ext>
                </a:extLst>
              </p:cNvPr>
              <p:cNvGrpSpPr/>
              <p:nvPr/>
            </p:nvGrpSpPr>
            <p:grpSpPr>
              <a:xfrm>
                <a:off x="2956013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91" name="Google Shape;2779;p41">
                  <a:extLst>
                    <a:ext uri="{FF2B5EF4-FFF2-40B4-BE49-F238E27FC236}">
                      <a16:creationId xmlns="" xmlns:a16="http://schemas.microsoft.com/office/drawing/2014/main" id="{DB96F2B9-D507-C178-9847-EAE68ED3383C}"/>
                    </a:ext>
                  </a:extLst>
                </p:cNvPr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" name="Google Shape;2780;p41">
                  <a:extLst>
                    <a:ext uri="{FF2B5EF4-FFF2-40B4-BE49-F238E27FC236}">
                      <a16:creationId xmlns="" xmlns:a16="http://schemas.microsoft.com/office/drawing/2014/main" id="{7FE1584D-0C20-E329-FE55-D853952DED2B}"/>
                    </a:ext>
                  </a:extLst>
                </p:cNvPr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6" name="Google Shape;2781;p41">
                <a:extLst>
                  <a:ext uri="{FF2B5EF4-FFF2-40B4-BE49-F238E27FC236}">
                    <a16:creationId xmlns="" xmlns:a16="http://schemas.microsoft.com/office/drawing/2014/main" id="{19CAC98D-8C36-5587-8897-7FF99B510C6C}"/>
                  </a:ext>
                </a:extLst>
              </p:cNvPr>
              <p:cNvGrpSpPr/>
              <p:nvPr/>
            </p:nvGrpSpPr>
            <p:grpSpPr>
              <a:xfrm>
                <a:off x="3383825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89" name="Google Shape;2782;p41">
                  <a:extLst>
                    <a:ext uri="{FF2B5EF4-FFF2-40B4-BE49-F238E27FC236}">
                      <a16:creationId xmlns="" xmlns:a16="http://schemas.microsoft.com/office/drawing/2014/main" id="{823E7712-4C8F-C49D-619A-1382AB5B80FA}"/>
                    </a:ext>
                  </a:extLst>
                </p:cNvPr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0" name="Google Shape;2783;p41">
                  <a:extLst>
                    <a:ext uri="{FF2B5EF4-FFF2-40B4-BE49-F238E27FC236}">
                      <a16:creationId xmlns="" xmlns:a16="http://schemas.microsoft.com/office/drawing/2014/main" id="{72AF2E95-FF5C-3F1D-8128-DA674E8836FA}"/>
                    </a:ext>
                  </a:extLst>
                </p:cNvPr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7" name="Google Shape;2784;p41">
                <a:extLst>
                  <a:ext uri="{FF2B5EF4-FFF2-40B4-BE49-F238E27FC236}">
                    <a16:creationId xmlns="" xmlns:a16="http://schemas.microsoft.com/office/drawing/2014/main" id="{BDA6B212-A340-AD2E-FA4D-770253BD1570}"/>
                  </a:ext>
                </a:extLst>
              </p:cNvPr>
              <p:cNvGrpSpPr/>
              <p:nvPr/>
            </p:nvGrpSpPr>
            <p:grpSpPr>
              <a:xfrm>
                <a:off x="3811638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87" name="Google Shape;2785;p41">
                  <a:extLst>
                    <a:ext uri="{FF2B5EF4-FFF2-40B4-BE49-F238E27FC236}">
                      <a16:creationId xmlns="" xmlns:a16="http://schemas.microsoft.com/office/drawing/2014/main" id="{DC6993E2-3508-4F4A-3B07-30F36121F851}"/>
                    </a:ext>
                  </a:extLst>
                </p:cNvPr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" name="Google Shape;2786;p41">
                  <a:extLst>
                    <a:ext uri="{FF2B5EF4-FFF2-40B4-BE49-F238E27FC236}">
                      <a16:creationId xmlns="" xmlns:a16="http://schemas.microsoft.com/office/drawing/2014/main" id="{14BFF8AA-3961-00D9-3236-5CE6193A938D}"/>
                    </a:ext>
                  </a:extLst>
                </p:cNvPr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8" name="Google Shape;2787;p41">
                <a:extLst>
                  <a:ext uri="{FF2B5EF4-FFF2-40B4-BE49-F238E27FC236}">
                    <a16:creationId xmlns="" xmlns:a16="http://schemas.microsoft.com/office/drawing/2014/main" id="{21D2BDDB-FE29-8750-BB58-9D445A2655B2}"/>
                  </a:ext>
                </a:extLst>
              </p:cNvPr>
              <p:cNvGrpSpPr/>
              <p:nvPr/>
            </p:nvGrpSpPr>
            <p:grpSpPr>
              <a:xfrm>
                <a:off x="4239450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85" name="Google Shape;2788;p41">
                  <a:extLst>
                    <a:ext uri="{FF2B5EF4-FFF2-40B4-BE49-F238E27FC236}">
                      <a16:creationId xmlns="" xmlns:a16="http://schemas.microsoft.com/office/drawing/2014/main" id="{9020FE2C-FCBD-B8EA-B0A8-6B66C6773F1A}"/>
                    </a:ext>
                  </a:extLst>
                </p:cNvPr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" name="Google Shape;2789;p41">
                  <a:extLst>
                    <a:ext uri="{FF2B5EF4-FFF2-40B4-BE49-F238E27FC236}">
                      <a16:creationId xmlns="" xmlns:a16="http://schemas.microsoft.com/office/drawing/2014/main" id="{A1A640F6-EE9F-AB90-7424-A7255EDAF3ED}"/>
                    </a:ext>
                  </a:extLst>
                </p:cNvPr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3" name="Google Shape;2790;p41">
                <a:extLst>
                  <a:ext uri="{FF2B5EF4-FFF2-40B4-BE49-F238E27FC236}">
                    <a16:creationId xmlns="" xmlns:a16="http://schemas.microsoft.com/office/drawing/2014/main" id="{D630BC8A-F7D5-B81D-14D0-2B604656E6DD}"/>
                  </a:ext>
                </a:extLst>
              </p:cNvPr>
              <p:cNvGrpSpPr/>
              <p:nvPr/>
            </p:nvGrpSpPr>
            <p:grpSpPr>
              <a:xfrm>
                <a:off x="4667263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83" name="Google Shape;2791;p41">
                  <a:extLst>
                    <a:ext uri="{FF2B5EF4-FFF2-40B4-BE49-F238E27FC236}">
                      <a16:creationId xmlns="" xmlns:a16="http://schemas.microsoft.com/office/drawing/2014/main" id="{AEF26F68-15E1-16CC-417F-41F2AE7B1BA9}"/>
                    </a:ext>
                  </a:extLst>
                </p:cNvPr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" name="Google Shape;2792;p41">
                  <a:extLst>
                    <a:ext uri="{FF2B5EF4-FFF2-40B4-BE49-F238E27FC236}">
                      <a16:creationId xmlns="" xmlns:a16="http://schemas.microsoft.com/office/drawing/2014/main" id="{44DFAC99-3502-A6D9-066C-7819E202D748}"/>
                    </a:ext>
                  </a:extLst>
                </p:cNvPr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4" name="Google Shape;2793;p41">
                <a:extLst>
                  <a:ext uri="{FF2B5EF4-FFF2-40B4-BE49-F238E27FC236}">
                    <a16:creationId xmlns="" xmlns:a16="http://schemas.microsoft.com/office/drawing/2014/main" id="{6F14323B-1D86-AC90-07EB-B5830466CD33}"/>
                  </a:ext>
                </a:extLst>
              </p:cNvPr>
              <p:cNvGrpSpPr/>
              <p:nvPr/>
            </p:nvGrpSpPr>
            <p:grpSpPr>
              <a:xfrm>
                <a:off x="5095075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81" name="Google Shape;2794;p41">
                  <a:extLst>
                    <a:ext uri="{FF2B5EF4-FFF2-40B4-BE49-F238E27FC236}">
                      <a16:creationId xmlns="" xmlns:a16="http://schemas.microsoft.com/office/drawing/2014/main" id="{ABDCD078-CCB6-A117-1DA1-048D4801B686}"/>
                    </a:ext>
                  </a:extLst>
                </p:cNvPr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" name="Google Shape;2795;p41">
                  <a:extLst>
                    <a:ext uri="{FF2B5EF4-FFF2-40B4-BE49-F238E27FC236}">
                      <a16:creationId xmlns="" xmlns:a16="http://schemas.microsoft.com/office/drawing/2014/main" id="{243D3EBF-AF15-824D-24A4-63390D4D08CF}"/>
                    </a:ext>
                  </a:extLst>
                </p:cNvPr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5" name="Google Shape;2796;p41">
                <a:extLst>
                  <a:ext uri="{FF2B5EF4-FFF2-40B4-BE49-F238E27FC236}">
                    <a16:creationId xmlns="" xmlns:a16="http://schemas.microsoft.com/office/drawing/2014/main" id="{7D19C00B-5DDF-4AD2-A698-D32ADF1296E4}"/>
                  </a:ext>
                </a:extLst>
              </p:cNvPr>
              <p:cNvGrpSpPr/>
              <p:nvPr/>
            </p:nvGrpSpPr>
            <p:grpSpPr>
              <a:xfrm>
                <a:off x="5522888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79" name="Google Shape;2797;p41">
                  <a:extLst>
                    <a:ext uri="{FF2B5EF4-FFF2-40B4-BE49-F238E27FC236}">
                      <a16:creationId xmlns="" xmlns:a16="http://schemas.microsoft.com/office/drawing/2014/main" id="{551EDAB3-F10A-08DC-7390-4B6AED2A83F0}"/>
                    </a:ext>
                  </a:extLst>
                </p:cNvPr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" name="Google Shape;2798;p41">
                  <a:extLst>
                    <a:ext uri="{FF2B5EF4-FFF2-40B4-BE49-F238E27FC236}">
                      <a16:creationId xmlns="" xmlns:a16="http://schemas.microsoft.com/office/drawing/2014/main" id="{64D93852-6528-EFC1-543D-A03148DBE0B6}"/>
                    </a:ext>
                  </a:extLst>
                </p:cNvPr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6" name="Google Shape;2799;p41">
                <a:extLst>
                  <a:ext uri="{FF2B5EF4-FFF2-40B4-BE49-F238E27FC236}">
                    <a16:creationId xmlns="" xmlns:a16="http://schemas.microsoft.com/office/drawing/2014/main" id="{9BFA2010-10A5-05DE-6824-75FDE32B401F}"/>
                  </a:ext>
                </a:extLst>
              </p:cNvPr>
              <p:cNvGrpSpPr/>
              <p:nvPr/>
            </p:nvGrpSpPr>
            <p:grpSpPr>
              <a:xfrm>
                <a:off x="5950700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77" name="Google Shape;2800;p41">
                  <a:extLst>
                    <a:ext uri="{FF2B5EF4-FFF2-40B4-BE49-F238E27FC236}">
                      <a16:creationId xmlns="" xmlns:a16="http://schemas.microsoft.com/office/drawing/2014/main" id="{9E5BB77B-59C6-0E7A-B79B-CCC0CD81297B}"/>
                    </a:ext>
                  </a:extLst>
                </p:cNvPr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" name="Google Shape;2801;p41">
                  <a:extLst>
                    <a:ext uri="{FF2B5EF4-FFF2-40B4-BE49-F238E27FC236}">
                      <a16:creationId xmlns="" xmlns:a16="http://schemas.microsoft.com/office/drawing/2014/main" id="{9440158A-8672-5D37-96D4-FA5F7BF6EB1C}"/>
                    </a:ext>
                  </a:extLst>
                </p:cNvPr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11" name="矩形 10">
            <a:extLst>
              <a:ext uri="{FF2B5EF4-FFF2-40B4-BE49-F238E27FC236}">
                <a16:creationId xmlns="" xmlns:a16="http://schemas.microsoft.com/office/drawing/2014/main" id="{84C0791A-6676-4043-BBF1-DD2993D19C98}"/>
              </a:ext>
            </a:extLst>
          </p:cNvPr>
          <p:cNvSpPr/>
          <p:nvPr/>
        </p:nvSpPr>
        <p:spPr>
          <a:xfrm flipV="1">
            <a:off x="0" y="957577"/>
            <a:ext cx="12190413" cy="45719"/>
          </a:xfrm>
          <a:prstGeom prst="rect">
            <a:avLst/>
          </a:prstGeom>
          <a:solidFill>
            <a:srgbClr val="3668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TextBox 8">
            <a:extLst>
              <a:ext uri="{FF2B5EF4-FFF2-40B4-BE49-F238E27FC236}">
                <a16:creationId xmlns="" xmlns:a16="http://schemas.microsoft.com/office/drawing/2014/main" id="{14668366-F18D-4FF1-9CA0-4913FDCF80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6437" y="239294"/>
            <a:ext cx="8311992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altLang="zh-CN" sz="4400" b="1" i="1" kern="100" noProof="0" dirty="0" smtClean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lt"/>
              </a:rPr>
              <a:t>Sự kiện: Giỗ </a:t>
            </a:r>
            <a:r>
              <a:rPr lang="nl-NL" altLang="zh-CN" sz="4400" b="1" i="1" kern="100" noProof="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lt"/>
              </a:rPr>
              <a:t>tổ Hùng Vương</a:t>
            </a:r>
            <a:endParaRPr kumimoji="0" lang="zh-CN" altLang="en-US" sz="6000" b="1" i="1" u="none" strike="noStrike" kern="1200" cap="none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103" name="Google Shape;2656;p41">
            <a:extLst>
              <a:ext uri="{FF2B5EF4-FFF2-40B4-BE49-F238E27FC236}">
                <a16:creationId xmlns="" xmlns:a16="http://schemas.microsoft.com/office/drawing/2014/main" id="{A4ABE720-2A09-BB2D-8AE1-6D19BF3B7F5A}"/>
              </a:ext>
            </a:extLst>
          </p:cNvPr>
          <p:cNvGrpSpPr/>
          <p:nvPr/>
        </p:nvGrpSpPr>
        <p:grpSpPr>
          <a:xfrm>
            <a:off x="491067" y="1575545"/>
            <a:ext cx="3222167" cy="5284043"/>
            <a:chOff x="75213" y="32163"/>
            <a:chExt cx="2911238" cy="4543306"/>
          </a:xfrm>
        </p:grpSpPr>
        <p:grpSp>
          <p:nvGrpSpPr>
            <p:cNvPr id="104" name="Google Shape;2657;p41">
              <a:extLst>
                <a:ext uri="{FF2B5EF4-FFF2-40B4-BE49-F238E27FC236}">
                  <a16:creationId xmlns="" xmlns:a16="http://schemas.microsoft.com/office/drawing/2014/main" id="{5F4BD2A1-4752-F5C9-8EE1-FD43D1E16AEB}"/>
                </a:ext>
              </a:extLst>
            </p:cNvPr>
            <p:cNvGrpSpPr/>
            <p:nvPr/>
          </p:nvGrpSpPr>
          <p:grpSpPr>
            <a:xfrm>
              <a:off x="938525" y="646602"/>
              <a:ext cx="2047925" cy="3928867"/>
              <a:chOff x="1987825" y="3106375"/>
              <a:chExt cx="1235625" cy="2370500"/>
            </a:xfrm>
          </p:grpSpPr>
          <p:sp>
            <p:nvSpPr>
              <p:cNvPr id="106" name="Google Shape;2658;p41">
                <a:extLst>
                  <a:ext uri="{FF2B5EF4-FFF2-40B4-BE49-F238E27FC236}">
                    <a16:creationId xmlns="" xmlns:a16="http://schemas.microsoft.com/office/drawing/2014/main" id="{3223AF4F-D107-9207-BC25-CBD19C12F505}"/>
                  </a:ext>
                </a:extLst>
              </p:cNvPr>
              <p:cNvSpPr/>
              <p:nvPr/>
            </p:nvSpPr>
            <p:spPr>
              <a:xfrm>
                <a:off x="2002275" y="3271375"/>
                <a:ext cx="542075" cy="604525"/>
              </a:xfrm>
              <a:custGeom>
                <a:avLst/>
                <a:gdLst/>
                <a:ahLst/>
                <a:cxnLst/>
                <a:rect l="l" t="t" r="r" b="b"/>
                <a:pathLst>
                  <a:path w="21683" h="24181" extrusionOk="0">
                    <a:moveTo>
                      <a:pt x="16966" y="0"/>
                    </a:moveTo>
                    <a:lnTo>
                      <a:pt x="579" y="37"/>
                    </a:lnTo>
                    <a:lnTo>
                      <a:pt x="467" y="3170"/>
                    </a:lnTo>
                    <a:lnTo>
                      <a:pt x="542" y="3393"/>
                    </a:lnTo>
                    <a:lnTo>
                      <a:pt x="691" y="4008"/>
                    </a:lnTo>
                    <a:lnTo>
                      <a:pt x="896" y="4941"/>
                    </a:lnTo>
                    <a:lnTo>
                      <a:pt x="1008" y="5481"/>
                    </a:lnTo>
                    <a:lnTo>
                      <a:pt x="1082" y="6078"/>
                    </a:lnTo>
                    <a:lnTo>
                      <a:pt x="1175" y="6693"/>
                    </a:lnTo>
                    <a:lnTo>
                      <a:pt x="1231" y="7327"/>
                    </a:lnTo>
                    <a:lnTo>
                      <a:pt x="1250" y="7961"/>
                    </a:lnTo>
                    <a:lnTo>
                      <a:pt x="1250" y="8613"/>
                    </a:lnTo>
                    <a:lnTo>
                      <a:pt x="1231" y="8930"/>
                    </a:lnTo>
                    <a:lnTo>
                      <a:pt x="1194" y="9229"/>
                    </a:lnTo>
                    <a:lnTo>
                      <a:pt x="1157" y="9527"/>
                    </a:lnTo>
                    <a:lnTo>
                      <a:pt x="1101" y="9825"/>
                    </a:lnTo>
                    <a:lnTo>
                      <a:pt x="1026" y="10105"/>
                    </a:lnTo>
                    <a:lnTo>
                      <a:pt x="952" y="10384"/>
                    </a:lnTo>
                    <a:lnTo>
                      <a:pt x="858" y="10645"/>
                    </a:lnTo>
                    <a:lnTo>
                      <a:pt x="747" y="10888"/>
                    </a:lnTo>
                    <a:lnTo>
                      <a:pt x="411" y="11559"/>
                    </a:lnTo>
                    <a:lnTo>
                      <a:pt x="262" y="11895"/>
                    </a:lnTo>
                    <a:lnTo>
                      <a:pt x="131" y="12249"/>
                    </a:lnTo>
                    <a:lnTo>
                      <a:pt x="75" y="12435"/>
                    </a:lnTo>
                    <a:lnTo>
                      <a:pt x="38" y="12603"/>
                    </a:lnTo>
                    <a:lnTo>
                      <a:pt x="1" y="12771"/>
                    </a:lnTo>
                    <a:lnTo>
                      <a:pt x="1" y="12957"/>
                    </a:lnTo>
                    <a:lnTo>
                      <a:pt x="1" y="13125"/>
                    </a:lnTo>
                    <a:lnTo>
                      <a:pt x="20" y="13293"/>
                    </a:lnTo>
                    <a:lnTo>
                      <a:pt x="57" y="13461"/>
                    </a:lnTo>
                    <a:lnTo>
                      <a:pt x="131" y="13628"/>
                    </a:lnTo>
                    <a:lnTo>
                      <a:pt x="187" y="13759"/>
                    </a:lnTo>
                    <a:lnTo>
                      <a:pt x="281" y="13889"/>
                    </a:lnTo>
                    <a:lnTo>
                      <a:pt x="467" y="14132"/>
                    </a:lnTo>
                    <a:lnTo>
                      <a:pt x="691" y="14355"/>
                    </a:lnTo>
                    <a:lnTo>
                      <a:pt x="914" y="14561"/>
                    </a:lnTo>
                    <a:lnTo>
                      <a:pt x="1138" y="14784"/>
                    </a:lnTo>
                    <a:lnTo>
                      <a:pt x="1362" y="15008"/>
                    </a:lnTo>
                    <a:lnTo>
                      <a:pt x="1455" y="15120"/>
                    </a:lnTo>
                    <a:lnTo>
                      <a:pt x="1548" y="15250"/>
                    </a:lnTo>
                    <a:lnTo>
                      <a:pt x="1623" y="15381"/>
                    </a:lnTo>
                    <a:lnTo>
                      <a:pt x="1679" y="15511"/>
                    </a:lnTo>
                    <a:lnTo>
                      <a:pt x="1753" y="15754"/>
                    </a:lnTo>
                    <a:lnTo>
                      <a:pt x="1772" y="15996"/>
                    </a:lnTo>
                    <a:lnTo>
                      <a:pt x="1772" y="16238"/>
                    </a:lnTo>
                    <a:lnTo>
                      <a:pt x="1735" y="16481"/>
                    </a:lnTo>
                    <a:lnTo>
                      <a:pt x="1679" y="16723"/>
                    </a:lnTo>
                    <a:lnTo>
                      <a:pt x="1604" y="16966"/>
                    </a:lnTo>
                    <a:lnTo>
                      <a:pt x="1399" y="17450"/>
                    </a:lnTo>
                    <a:lnTo>
                      <a:pt x="1213" y="17935"/>
                    </a:lnTo>
                    <a:lnTo>
                      <a:pt x="1119" y="18177"/>
                    </a:lnTo>
                    <a:lnTo>
                      <a:pt x="1045" y="18438"/>
                    </a:lnTo>
                    <a:lnTo>
                      <a:pt x="989" y="18681"/>
                    </a:lnTo>
                    <a:lnTo>
                      <a:pt x="952" y="18923"/>
                    </a:lnTo>
                    <a:lnTo>
                      <a:pt x="952" y="19165"/>
                    </a:lnTo>
                    <a:lnTo>
                      <a:pt x="989" y="19426"/>
                    </a:lnTo>
                    <a:lnTo>
                      <a:pt x="1045" y="19576"/>
                    </a:lnTo>
                    <a:lnTo>
                      <a:pt x="1101" y="19725"/>
                    </a:lnTo>
                    <a:lnTo>
                      <a:pt x="1175" y="19874"/>
                    </a:lnTo>
                    <a:lnTo>
                      <a:pt x="1269" y="20004"/>
                    </a:lnTo>
                    <a:lnTo>
                      <a:pt x="1362" y="20135"/>
                    </a:lnTo>
                    <a:lnTo>
                      <a:pt x="1492" y="20247"/>
                    </a:lnTo>
                    <a:lnTo>
                      <a:pt x="1604" y="20359"/>
                    </a:lnTo>
                    <a:lnTo>
                      <a:pt x="1753" y="20470"/>
                    </a:lnTo>
                    <a:lnTo>
                      <a:pt x="1884" y="20564"/>
                    </a:lnTo>
                    <a:lnTo>
                      <a:pt x="2033" y="20638"/>
                    </a:lnTo>
                    <a:lnTo>
                      <a:pt x="2350" y="20787"/>
                    </a:lnTo>
                    <a:lnTo>
                      <a:pt x="2685" y="20881"/>
                    </a:lnTo>
                    <a:lnTo>
                      <a:pt x="3021" y="20955"/>
                    </a:lnTo>
                    <a:lnTo>
                      <a:pt x="3375" y="20992"/>
                    </a:lnTo>
                    <a:lnTo>
                      <a:pt x="5389" y="20992"/>
                    </a:lnTo>
                    <a:lnTo>
                      <a:pt x="5706" y="21030"/>
                    </a:lnTo>
                    <a:lnTo>
                      <a:pt x="5967" y="21048"/>
                    </a:lnTo>
                    <a:lnTo>
                      <a:pt x="6209" y="21104"/>
                    </a:lnTo>
                    <a:lnTo>
                      <a:pt x="6675" y="21216"/>
                    </a:lnTo>
                    <a:lnTo>
                      <a:pt x="7160" y="21365"/>
                    </a:lnTo>
                    <a:lnTo>
                      <a:pt x="7607" y="21552"/>
                    </a:lnTo>
                    <a:lnTo>
                      <a:pt x="8073" y="21776"/>
                    </a:lnTo>
                    <a:lnTo>
                      <a:pt x="8521" y="21999"/>
                    </a:lnTo>
                    <a:lnTo>
                      <a:pt x="9378" y="22484"/>
                    </a:lnTo>
                    <a:lnTo>
                      <a:pt x="10255" y="22987"/>
                    </a:lnTo>
                    <a:lnTo>
                      <a:pt x="10702" y="23230"/>
                    </a:lnTo>
                    <a:lnTo>
                      <a:pt x="11149" y="23453"/>
                    </a:lnTo>
                    <a:lnTo>
                      <a:pt x="11597" y="23658"/>
                    </a:lnTo>
                    <a:lnTo>
                      <a:pt x="12063" y="23845"/>
                    </a:lnTo>
                    <a:lnTo>
                      <a:pt x="12529" y="23994"/>
                    </a:lnTo>
                    <a:lnTo>
                      <a:pt x="13014" y="24106"/>
                    </a:lnTo>
                    <a:lnTo>
                      <a:pt x="13256" y="24143"/>
                    </a:lnTo>
                    <a:lnTo>
                      <a:pt x="13517" y="24162"/>
                    </a:lnTo>
                    <a:lnTo>
                      <a:pt x="13760" y="24180"/>
                    </a:lnTo>
                    <a:lnTo>
                      <a:pt x="14021" y="24180"/>
                    </a:lnTo>
                    <a:lnTo>
                      <a:pt x="14263" y="24162"/>
                    </a:lnTo>
                    <a:lnTo>
                      <a:pt x="14524" y="24125"/>
                    </a:lnTo>
                    <a:lnTo>
                      <a:pt x="14766" y="24069"/>
                    </a:lnTo>
                    <a:lnTo>
                      <a:pt x="15009" y="24013"/>
                    </a:lnTo>
                    <a:lnTo>
                      <a:pt x="15251" y="23938"/>
                    </a:lnTo>
                    <a:lnTo>
                      <a:pt x="15475" y="23845"/>
                    </a:lnTo>
                    <a:lnTo>
                      <a:pt x="15698" y="23733"/>
                    </a:lnTo>
                    <a:lnTo>
                      <a:pt x="15904" y="23621"/>
                    </a:lnTo>
                    <a:lnTo>
                      <a:pt x="16109" y="23472"/>
                    </a:lnTo>
                    <a:lnTo>
                      <a:pt x="16295" y="23323"/>
                    </a:lnTo>
                    <a:lnTo>
                      <a:pt x="16463" y="23136"/>
                    </a:lnTo>
                    <a:lnTo>
                      <a:pt x="16612" y="22950"/>
                    </a:lnTo>
                    <a:lnTo>
                      <a:pt x="16724" y="22801"/>
                    </a:lnTo>
                    <a:lnTo>
                      <a:pt x="16817" y="22652"/>
                    </a:lnTo>
                    <a:lnTo>
                      <a:pt x="16985" y="22335"/>
                    </a:lnTo>
                    <a:lnTo>
                      <a:pt x="17134" y="21981"/>
                    </a:lnTo>
                    <a:lnTo>
                      <a:pt x="17283" y="21645"/>
                    </a:lnTo>
                    <a:lnTo>
                      <a:pt x="17432" y="21309"/>
                    </a:lnTo>
                    <a:lnTo>
                      <a:pt x="17600" y="20992"/>
                    </a:lnTo>
                    <a:lnTo>
                      <a:pt x="17786" y="20676"/>
                    </a:lnTo>
                    <a:lnTo>
                      <a:pt x="17898" y="20545"/>
                    </a:lnTo>
                    <a:lnTo>
                      <a:pt x="18029" y="20396"/>
                    </a:lnTo>
                    <a:lnTo>
                      <a:pt x="18141" y="20284"/>
                    </a:lnTo>
                    <a:lnTo>
                      <a:pt x="18290" y="20154"/>
                    </a:lnTo>
                    <a:lnTo>
                      <a:pt x="18588" y="19967"/>
                    </a:lnTo>
                    <a:lnTo>
                      <a:pt x="18886" y="19781"/>
                    </a:lnTo>
                    <a:lnTo>
                      <a:pt x="19222" y="19632"/>
                    </a:lnTo>
                    <a:lnTo>
                      <a:pt x="19875" y="19315"/>
                    </a:lnTo>
                    <a:lnTo>
                      <a:pt x="20191" y="19147"/>
                    </a:lnTo>
                    <a:lnTo>
                      <a:pt x="20508" y="18942"/>
                    </a:lnTo>
                    <a:lnTo>
                      <a:pt x="20713" y="18774"/>
                    </a:lnTo>
                    <a:lnTo>
                      <a:pt x="20900" y="18588"/>
                    </a:lnTo>
                    <a:lnTo>
                      <a:pt x="21086" y="18364"/>
                    </a:lnTo>
                    <a:lnTo>
                      <a:pt x="21235" y="18140"/>
                    </a:lnTo>
                    <a:lnTo>
                      <a:pt x="21366" y="17898"/>
                    </a:lnTo>
                    <a:lnTo>
                      <a:pt x="21478" y="17655"/>
                    </a:lnTo>
                    <a:lnTo>
                      <a:pt x="21571" y="17394"/>
                    </a:lnTo>
                    <a:lnTo>
                      <a:pt x="21627" y="17115"/>
                    </a:lnTo>
                    <a:lnTo>
                      <a:pt x="21664" y="16854"/>
                    </a:lnTo>
                    <a:lnTo>
                      <a:pt x="21683" y="16574"/>
                    </a:lnTo>
                    <a:lnTo>
                      <a:pt x="21683" y="16294"/>
                    </a:lnTo>
                    <a:lnTo>
                      <a:pt x="21664" y="16033"/>
                    </a:lnTo>
                    <a:lnTo>
                      <a:pt x="21608" y="15754"/>
                    </a:lnTo>
                    <a:lnTo>
                      <a:pt x="21515" y="15493"/>
                    </a:lnTo>
                    <a:lnTo>
                      <a:pt x="21422" y="15250"/>
                    </a:lnTo>
                    <a:lnTo>
                      <a:pt x="21291" y="15008"/>
                    </a:lnTo>
                    <a:lnTo>
                      <a:pt x="21124" y="14747"/>
                    </a:lnTo>
                    <a:lnTo>
                      <a:pt x="20937" y="14486"/>
                    </a:lnTo>
                    <a:lnTo>
                      <a:pt x="20546" y="13983"/>
                    </a:lnTo>
                    <a:lnTo>
                      <a:pt x="20378" y="13740"/>
                    </a:lnTo>
                    <a:lnTo>
                      <a:pt x="20247" y="13461"/>
                    </a:lnTo>
                    <a:lnTo>
                      <a:pt x="20191" y="13330"/>
                    </a:lnTo>
                    <a:lnTo>
                      <a:pt x="20154" y="13181"/>
                    </a:lnTo>
                    <a:lnTo>
                      <a:pt x="20136" y="13050"/>
                    </a:lnTo>
                    <a:lnTo>
                      <a:pt x="20117" y="12883"/>
                    </a:lnTo>
                    <a:lnTo>
                      <a:pt x="20136" y="12734"/>
                    </a:lnTo>
                    <a:lnTo>
                      <a:pt x="20154" y="12584"/>
                    </a:lnTo>
                    <a:lnTo>
                      <a:pt x="20191" y="12454"/>
                    </a:lnTo>
                    <a:lnTo>
                      <a:pt x="20229" y="12305"/>
                    </a:lnTo>
                    <a:lnTo>
                      <a:pt x="20359" y="12025"/>
                    </a:lnTo>
                    <a:lnTo>
                      <a:pt x="20490" y="11745"/>
                    </a:lnTo>
                    <a:lnTo>
                      <a:pt x="20639" y="11484"/>
                    </a:lnTo>
                    <a:lnTo>
                      <a:pt x="20769" y="11205"/>
                    </a:lnTo>
                    <a:lnTo>
                      <a:pt x="20881" y="10925"/>
                    </a:lnTo>
                    <a:lnTo>
                      <a:pt x="20919" y="10776"/>
                    </a:lnTo>
                    <a:lnTo>
                      <a:pt x="20937" y="10627"/>
                    </a:lnTo>
                    <a:lnTo>
                      <a:pt x="20937" y="10366"/>
                    </a:lnTo>
                    <a:lnTo>
                      <a:pt x="20900" y="10123"/>
                    </a:lnTo>
                    <a:lnTo>
                      <a:pt x="20825" y="9862"/>
                    </a:lnTo>
                    <a:lnTo>
                      <a:pt x="20732" y="9639"/>
                    </a:lnTo>
                    <a:lnTo>
                      <a:pt x="20602" y="9415"/>
                    </a:lnTo>
                    <a:lnTo>
                      <a:pt x="20434" y="9191"/>
                    </a:lnTo>
                    <a:lnTo>
                      <a:pt x="20266" y="9005"/>
                    </a:lnTo>
                    <a:lnTo>
                      <a:pt x="20080" y="8818"/>
                    </a:lnTo>
                    <a:lnTo>
                      <a:pt x="19875" y="8651"/>
                    </a:lnTo>
                    <a:lnTo>
                      <a:pt x="19688" y="8483"/>
                    </a:lnTo>
                    <a:lnTo>
                      <a:pt x="19259" y="8185"/>
                    </a:lnTo>
                    <a:lnTo>
                      <a:pt x="18849" y="7868"/>
                    </a:lnTo>
                    <a:lnTo>
                      <a:pt x="18644" y="7719"/>
                    </a:lnTo>
                    <a:lnTo>
                      <a:pt x="18439" y="7551"/>
                    </a:lnTo>
                    <a:lnTo>
                      <a:pt x="18327" y="7420"/>
                    </a:lnTo>
                    <a:lnTo>
                      <a:pt x="18215" y="7271"/>
                    </a:lnTo>
                    <a:lnTo>
                      <a:pt x="18122" y="7085"/>
                    </a:lnTo>
                    <a:lnTo>
                      <a:pt x="18010" y="6898"/>
                    </a:lnTo>
                    <a:lnTo>
                      <a:pt x="17917" y="6674"/>
                    </a:lnTo>
                    <a:lnTo>
                      <a:pt x="17842" y="6413"/>
                    </a:lnTo>
                    <a:lnTo>
                      <a:pt x="17675" y="5873"/>
                    </a:lnTo>
                    <a:lnTo>
                      <a:pt x="17544" y="5276"/>
                    </a:lnTo>
                    <a:lnTo>
                      <a:pt x="17414" y="4642"/>
                    </a:lnTo>
                    <a:lnTo>
                      <a:pt x="17320" y="3990"/>
                    </a:lnTo>
                    <a:lnTo>
                      <a:pt x="17227" y="3337"/>
                    </a:lnTo>
                    <a:lnTo>
                      <a:pt x="17171" y="2685"/>
                    </a:lnTo>
                    <a:lnTo>
                      <a:pt x="17097" y="2070"/>
                    </a:lnTo>
                    <a:lnTo>
                      <a:pt x="17022" y="1007"/>
                    </a:lnTo>
                    <a:lnTo>
                      <a:pt x="16985" y="261"/>
                    </a:lnTo>
                    <a:lnTo>
                      <a:pt x="1696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2659;p41">
                <a:extLst>
                  <a:ext uri="{FF2B5EF4-FFF2-40B4-BE49-F238E27FC236}">
                    <a16:creationId xmlns="" xmlns:a16="http://schemas.microsoft.com/office/drawing/2014/main" id="{CBCF2049-EB8B-28B0-DAE8-D5EAF907E212}"/>
                  </a:ext>
                </a:extLst>
              </p:cNvPr>
              <p:cNvSpPr/>
              <p:nvPr/>
            </p:nvSpPr>
            <p:spPr>
              <a:xfrm>
                <a:off x="2002275" y="3271375"/>
                <a:ext cx="542075" cy="604525"/>
              </a:xfrm>
              <a:custGeom>
                <a:avLst/>
                <a:gdLst/>
                <a:ahLst/>
                <a:cxnLst/>
                <a:rect l="l" t="t" r="r" b="b"/>
                <a:pathLst>
                  <a:path w="21683" h="24181" fill="none" extrusionOk="0">
                    <a:moveTo>
                      <a:pt x="16966" y="0"/>
                    </a:moveTo>
                    <a:lnTo>
                      <a:pt x="16966" y="0"/>
                    </a:lnTo>
                    <a:lnTo>
                      <a:pt x="16985" y="261"/>
                    </a:lnTo>
                    <a:lnTo>
                      <a:pt x="17022" y="1007"/>
                    </a:lnTo>
                    <a:lnTo>
                      <a:pt x="17097" y="2070"/>
                    </a:lnTo>
                    <a:lnTo>
                      <a:pt x="17171" y="2685"/>
                    </a:lnTo>
                    <a:lnTo>
                      <a:pt x="17227" y="3337"/>
                    </a:lnTo>
                    <a:lnTo>
                      <a:pt x="17320" y="3990"/>
                    </a:lnTo>
                    <a:lnTo>
                      <a:pt x="17414" y="4642"/>
                    </a:lnTo>
                    <a:lnTo>
                      <a:pt x="17544" y="5276"/>
                    </a:lnTo>
                    <a:lnTo>
                      <a:pt x="17675" y="5873"/>
                    </a:lnTo>
                    <a:lnTo>
                      <a:pt x="17842" y="6413"/>
                    </a:lnTo>
                    <a:lnTo>
                      <a:pt x="17917" y="6674"/>
                    </a:lnTo>
                    <a:lnTo>
                      <a:pt x="18010" y="6898"/>
                    </a:lnTo>
                    <a:lnTo>
                      <a:pt x="18122" y="7085"/>
                    </a:lnTo>
                    <a:lnTo>
                      <a:pt x="18215" y="7271"/>
                    </a:lnTo>
                    <a:lnTo>
                      <a:pt x="18327" y="7420"/>
                    </a:lnTo>
                    <a:lnTo>
                      <a:pt x="18439" y="7551"/>
                    </a:lnTo>
                    <a:lnTo>
                      <a:pt x="18439" y="7551"/>
                    </a:lnTo>
                    <a:lnTo>
                      <a:pt x="18644" y="7719"/>
                    </a:lnTo>
                    <a:lnTo>
                      <a:pt x="18849" y="7868"/>
                    </a:lnTo>
                    <a:lnTo>
                      <a:pt x="19259" y="8185"/>
                    </a:lnTo>
                    <a:lnTo>
                      <a:pt x="19688" y="8483"/>
                    </a:lnTo>
                    <a:lnTo>
                      <a:pt x="19875" y="8651"/>
                    </a:lnTo>
                    <a:lnTo>
                      <a:pt x="20080" y="8818"/>
                    </a:lnTo>
                    <a:lnTo>
                      <a:pt x="20080" y="8818"/>
                    </a:lnTo>
                    <a:lnTo>
                      <a:pt x="20266" y="9005"/>
                    </a:lnTo>
                    <a:lnTo>
                      <a:pt x="20434" y="9191"/>
                    </a:lnTo>
                    <a:lnTo>
                      <a:pt x="20602" y="9415"/>
                    </a:lnTo>
                    <a:lnTo>
                      <a:pt x="20732" y="9639"/>
                    </a:lnTo>
                    <a:lnTo>
                      <a:pt x="20825" y="9862"/>
                    </a:lnTo>
                    <a:lnTo>
                      <a:pt x="20900" y="10123"/>
                    </a:lnTo>
                    <a:lnTo>
                      <a:pt x="20937" y="10366"/>
                    </a:lnTo>
                    <a:lnTo>
                      <a:pt x="20937" y="10627"/>
                    </a:lnTo>
                    <a:lnTo>
                      <a:pt x="20937" y="10627"/>
                    </a:lnTo>
                    <a:lnTo>
                      <a:pt x="20919" y="10776"/>
                    </a:lnTo>
                    <a:lnTo>
                      <a:pt x="20881" y="10925"/>
                    </a:lnTo>
                    <a:lnTo>
                      <a:pt x="20769" y="11205"/>
                    </a:lnTo>
                    <a:lnTo>
                      <a:pt x="20639" y="11484"/>
                    </a:lnTo>
                    <a:lnTo>
                      <a:pt x="20490" y="11745"/>
                    </a:lnTo>
                    <a:lnTo>
                      <a:pt x="20359" y="12025"/>
                    </a:lnTo>
                    <a:lnTo>
                      <a:pt x="20229" y="12305"/>
                    </a:lnTo>
                    <a:lnTo>
                      <a:pt x="20191" y="12454"/>
                    </a:lnTo>
                    <a:lnTo>
                      <a:pt x="20154" y="12584"/>
                    </a:lnTo>
                    <a:lnTo>
                      <a:pt x="20136" y="12734"/>
                    </a:lnTo>
                    <a:lnTo>
                      <a:pt x="20117" y="12883"/>
                    </a:lnTo>
                    <a:lnTo>
                      <a:pt x="20117" y="12883"/>
                    </a:lnTo>
                    <a:lnTo>
                      <a:pt x="20136" y="13050"/>
                    </a:lnTo>
                    <a:lnTo>
                      <a:pt x="20154" y="13181"/>
                    </a:lnTo>
                    <a:lnTo>
                      <a:pt x="20191" y="13330"/>
                    </a:lnTo>
                    <a:lnTo>
                      <a:pt x="20247" y="13461"/>
                    </a:lnTo>
                    <a:lnTo>
                      <a:pt x="20378" y="13740"/>
                    </a:lnTo>
                    <a:lnTo>
                      <a:pt x="20546" y="13983"/>
                    </a:lnTo>
                    <a:lnTo>
                      <a:pt x="20937" y="14486"/>
                    </a:lnTo>
                    <a:lnTo>
                      <a:pt x="21124" y="14747"/>
                    </a:lnTo>
                    <a:lnTo>
                      <a:pt x="21291" y="15008"/>
                    </a:lnTo>
                    <a:lnTo>
                      <a:pt x="21291" y="15008"/>
                    </a:lnTo>
                    <a:lnTo>
                      <a:pt x="21422" y="15250"/>
                    </a:lnTo>
                    <a:lnTo>
                      <a:pt x="21515" y="15493"/>
                    </a:lnTo>
                    <a:lnTo>
                      <a:pt x="21608" y="15754"/>
                    </a:lnTo>
                    <a:lnTo>
                      <a:pt x="21664" y="16033"/>
                    </a:lnTo>
                    <a:lnTo>
                      <a:pt x="21683" y="16294"/>
                    </a:lnTo>
                    <a:lnTo>
                      <a:pt x="21683" y="16574"/>
                    </a:lnTo>
                    <a:lnTo>
                      <a:pt x="21664" y="16854"/>
                    </a:lnTo>
                    <a:lnTo>
                      <a:pt x="21627" y="17115"/>
                    </a:lnTo>
                    <a:lnTo>
                      <a:pt x="21571" y="17394"/>
                    </a:lnTo>
                    <a:lnTo>
                      <a:pt x="21478" y="17655"/>
                    </a:lnTo>
                    <a:lnTo>
                      <a:pt x="21366" y="17898"/>
                    </a:lnTo>
                    <a:lnTo>
                      <a:pt x="21235" y="18140"/>
                    </a:lnTo>
                    <a:lnTo>
                      <a:pt x="21086" y="18364"/>
                    </a:lnTo>
                    <a:lnTo>
                      <a:pt x="20900" y="18588"/>
                    </a:lnTo>
                    <a:lnTo>
                      <a:pt x="20713" y="18774"/>
                    </a:lnTo>
                    <a:lnTo>
                      <a:pt x="20508" y="18942"/>
                    </a:lnTo>
                    <a:lnTo>
                      <a:pt x="20508" y="18942"/>
                    </a:lnTo>
                    <a:lnTo>
                      <a:pt x="20191" y="19147"/>
                    </a:lnTo>
                    <a:lnTo>
                      <a:pt x="19875" y="19315"/>
                    </a:lnTo>
                    <a:lnTo>
                      <a:pt x="19222" y="19632"/>
                    </a:lnTo>
                    <a:lnTo>
                      <a:pt x="18886" y="19781"/>
                    </a:lnTo>
                    <a:lnTo>
                      <a:pt x="18588" y="19967"/>
                    </a:lnTo>
                    <a:lnTo>
                      <a:pt x="18290" y="20154"/>
                    </a:lnTo>
                    <a:lnTo>
                      <a:pt x="18141" y="20284"/>
                    </a:lnTo>
                    <a:lnTo>
                      <a:pt x="18029" y="20396"/>
                    </a:lnTo>
                    <a:lnTo>
                      <a:pt x="18029" y="20396"/>
                    </a:lnTo>
                    <a:lnTo>
                      <a:pt x="17898" y="20545"/>
                    </a:lnTo>
                    <a:lnTo>
                      <a:pt x="17786" y="20676"/>
                    </a:lnTo>
                    <a:lnTo>
                      <a:pt x="17600" y="20992"/>
                    </a:lnTo>
                    <a:lnTo>
                      <a:pt x="17432" y="21309"/>
                    </a:lnTo>
                    <a:lnTo>
                      <a:pt x="17283" y="21645"/>
                    </a:lnTo>
                    <a:lnTo>
                      <a:pt x="17134" y="21981"/>
                    </a:lnTo>
                    <a:lnTo>
                      <a:pt x="16985" y="22335"/>
                    </a:lnTo>
                    <a:lnTo>
                      <a:pt x="16817" y="22652"/>
                    </a:lnTo>
                    <a:lnTo>
                      <a:pt x="16724" y="22801"/>
                    </a:lnTo>
                    <a:lnTo>
                      <a:pt x="16612" y="22950"/>
                    </a:lnTo>
                    <a:lnTo>
                      <a:pt x="16612" y="22950"/>
                    </a:lnTo>
                    <a:lnTo>
                      <a:pt x="16463" y="23136"/>
                    </a:lnTo>
                    <a:lnTo>
                      <a:pt x="16295" y="23323"/>
                    </a:lnTo>
                    <a:lnTo>
                      <a:pt x="16109" y="23472"/>
                    </a:lnTo>
                    <a:lnTo>
                      <a:pt x="15904" y="23621"/>
                    </a:lnTo>
                    <a:lnTo>
                      <a:pt x="15698" y="23733"/>
                    </a:lnTo>
                    <a:lnTo>
                      <a:pt x="15475" y="23845"/>
                    </a:lnTo>
                    <a:lnTo>
                      <a:pt x="15251" y="23938"/>
                    </a:lnTo>
                    <a:lnTo>
                      <a:pt x="15009" y="24013"/>
                    </a:lnTo>
                    <a:lnTo>
                      <a:pt x="14766" y="24069"/>
                    </a:lnTo>
                    <a:lnTo>
                      <a:pt x="14524" y="24125"/>
                    </a:lnTo>
                    <a:lnTo>
                      <a:pt x="14263" y="24162"/>
                    </a:lnTo>
                    <a:lnTo>
                      <a:pt x="14021" y="24180"/>
                    </a:lnTo>
                    <a:lnTo>
                      <a:pt x="13760" y="24180"/>
                    </a:lnTo>
                    <a:lnTo>
                      <a:pt x="13517" y="24162"/>
                    </a:lnTo>
                    <a:lnTo>
                      <a:pt x="13256" y="24143"/>
                    </a:lnTo>
                    <a:lnTo>
                      <a:pt x="13014" y="24106"/>
                    </a:lnTo>
                    <a:lnTo>
                      <a:pt x="13014" y="24106"/>
                    </a:lnTo>
                    <a:lnTo>
                      <a:pt x="12529" y="23994"/>
                    </a:lnTo>
                    <a:lnTo>
                      <a:pt x="12063" y="23845"/>
                    </a:lnTo>
                    <a:lnTo>
                      <a:pt x="11597" y="23658"/>
                    </a:lnTo>
                    <a:lnTo>
                      <a:pt x="11149" y="23453"/>
                    </a:lnTo>
                    <a:lnTo>
                      <a:pt x="10702" y="23230"/>
                    </a:lnTo>
                    <a:lnTo>
                      <a:pt x="10255" y="22987"/>
                    </a:lnTo>
                    <a:lnTo>
                      <a:pt x="9378" y="22484"/>
                    </a:lnTo>
                    <a:lnTo>
                      <a:pt x="9378" y="22484"/>
                    </a:lnTo>
                    <a:lnTo>
                      <a:pt x="8521" y="21999"/>
                    </a:lnTo>
                    <a:lnTo>
                      <a:pt x="8073" y="21776"/>
                    </a:lnTo>
                    <a:lnTo>
                      <a:pt x="7607" y="21552"/>
                    </a:lnTo>
                    <a:lnTo>
                      <a:pt x="7160" y="21365"/>
                    </a:lnTo>
                    <a:lnTo>
                      <a:pt x="6675" y="21216"/>
                    </a:lnTo>
                    <a:lnTo>
                      <a:pt x="6209" y="21104"/>
                    </a:lnTo>
                    <a:lnTo>
                      <a:pt x="5967" y="21048"/>
                    </a:lnTo>
                    <a:lnTo>
                      <a:pt x="5706" y="21030"/>
                    </a:lnTo>
                    <a:lnTo>
                      <a:pt x="5706" y="21030"/>
                    </a:lnTo>
                    <a:lnTo>
                      <a:pt x="5389" y="20992"/>
                    </a:lnTo>
                    <a:lnTo>
                      <a:pt x="5090" y="20992"/>
                    </a:lnTo>
                    <a:lnTo>
                      <a:pt x="4457" y="20992"/>
                    </a:lnTo>
                    <a:lnTo>
                      <a:pt x="4457" y="20992"/>
                    </a:lnTo>
                    <a:lnTo>
                      <a:pt x="3730" y="20992"/>
                    </a:lnTo>
                    <a:lnTo>
                      <a:pt x="3375" y="20992"/>
                    </a:lnTo>
                    <a:lnTo>
                      <a:pt x="3021" y="20955"/>
                    </a:lnTo>
                    <a:lnTo>
                      <a:pt x="3021" y="20955"/>
                    </a:lnTo>
                    <a:lnTo>
                      <a:pt x="2685" y="20881"/>
                    </a:lnTo>
                    <a:lnTo>
                      <a:pt x="2350" y="20787"/>
                    </a:lnTo>
                    <a:lnTo>
                      <a:pt x="2033" y="20638"/>
                    </a:lnTo>
                    <a:lnTo>
                      <a:pt x="1884" y="20564"/>
                    </a:lnTo>
                    <a:lnTo>
                      <a:pt x="1753" y="20470"/>
                    </a:lnTo>
                    <a:lnTo>
                      <a:pt x="1604" y="20359"/>
                    </a:lnTo>
                    <a:lnTo>
                      <a:pt x="1492" y="20247"/>
                    </a:lnTo>
                    <a:lnTo>
                      <a:pt x="1362" y="20135"/>
                    </a:lnTo>
                    <a:lnTo>
                      <a:pt x="1269" y="20004"/>
                    </a:lnTo>
                    <a:lnTo>
                      <a:pt x="1175" y="19874"/>
                    </a:lnTo>
                    <a:lnTo>
                      <a:pt x="1101" y="19725"/>
                    </a:lnTo>
                    <a:lnTo>
                      <a:pt x="1045" y="19576"/>
                    </a:lnTo>
                    <a:lnTo>
                      <a:pt x="989" y="19426"/>
                    </a:lnTo>
                    <a:lnTo>
                      <a:pt x="989" y="19426"/>
                    </a:lnTo>
                    <a:lnTo>
                      <a:pt x="952" y="19165"/>
                    </a:lnTo>
                    <a:lnTo>
                      <a:pt x="952" y="18923"/>
                    </a:lnTo>
                    <a:lnTo>
                      <a:pt x="989" y="18681"/>
                    </a:lnTo>
                    <a:lnTo>
                      <a:pt x="1045" y="18438"/>
                    </a:lnTo>
                    <a:lnTo>
                      <a:pt x="1119" y="18177"/>
                    </a:lnTo>
                    <a:lnTo>
                      <a:pt x="1213" y="17935"/>
                    </a:lnTo>
                    <a:lnTo>
                      <a:pt x="1399" y="17450"/>
                    </a:lnTo>
                    <a:lnTo>
                      <a:pt x="1604" y="16966"/>
                    </a:lnTo>
                    <a:lnTo>
                      <a:pt x="1679" y="16723"/>
                    </a:lnTo>
                    <a:lnTo>
                      <a:pt x="1735" y="16481"/>
                    </a:lnTo>
                    <a:lnTo>
                      <a:pt x="1772" y="16238"/>
                    </a:lnTo>
                    <a:lnTo>
                      <a:pt x="1772" y="15996"/>
                    </a:lnTo>
                    <a:lnTo>
                      <a:pt x="1753" y="15754"/>
                    </a:lnTo>
                    <a:lnTo>
                      <a:pt x="1679" y="15511"/>
                    </a:lnTo>
                    <a:lnTo>
                      <a:pt x="1679" y="15511"/>
                    </a:lnTo>
                    <a:lnTo>
                      <a:pt x="1623" y="15381"/>
                    </a:lnTo>
                    <a:lnTo>
                      <a:pt x="1548" y="15250"/>
                    </a:lnTo>
                    <a:lnTo>
                      <a:pt x="1455" y="15120"/>
                    </a:lnTo>
                    <a:lnTo>
                      <a:pt x="1362" y="15008"/>
                    </a:lnTo>
                    <a:lnTo>
                      <a:pt x="1138" y="14784"/>
                    </a:lnTo>
                    <a:lnTo>
                      <a:pt x="914" y="14561"/>
                    </a:lnTo>
                    <a:lnTo>
                      <a:pt x="691" y="14355"/>
                    </a:lnTo>
                    <a:lnTo>
                      <a:pt x="467" y="14132"/>
                    </a:lnTo>
                    <a:lnTo>
                      <a:pt x="281" y="13889"/>
                    </a:lnTo>
                    <a:lnTo>
                      <a:pt x="187" y="13759"/>
                    </a:lnTo>
                    <a:lnTo>
                      <a:pt x="131" y="13628"/>
                    </a:lnTo>
                    <a:lnTo>
                      <a:pt x="131" y="13628"/>
                    </a:lnTo>
                    <a:lnTo>
                      <a:pt x="57" y="13461"/>
                    </a:lnTo>
                    <a:lnTo>
                      <a:pt x="20" y="13293"/>
                    </a:lnTo>
                    <a:lnTo>
                      <a:pt x="1" y="13125"/>
                    </a:lnTo>
                    <a:lnTo>
                      <a:pt x="1" y="12957"/>
                    </a:lnTo>
                    <a:lnTo>
                      <a:pt x="1" y="12771"/>
                    </a:lnTo>
                    <a:lnTo>
                      <a:pt x="38" y="12603"/>
                    </a:lnTo>
                    <a:lnTo>
                      <a:pt x="75" y="12435"/>
                    </a:lnTo>
                    <a:lnTo>
                      <a:pt x="131" y="12249"/>
                    </a:lnTo>
                    <a:lnTo>
                      <a:pt x="262" y="11895"/>
                    </a:lnTo>
                    <a:lnTo>
                      <a:pt x="411" y="11559"/>
                    </a:lnTo>
                    <a:lnTo>
                      <a:pt x="747" y="10888"/>
                    </a:lnTo>
                    <a:lnTo>
                      <a:pt x="747" y="10888"/>
                    </a:lnTo>
                    <a:lnTo>
                      <a:pt x="858" y="10645"/>
                    </a:lnTo>
                    <a:lnTo>
                      <a:pt x="952" y="10384"/>
                    </a:lnTo>
                    <a:lnTo>
                      <a:pt x="1026" y="10105"/>
                    </a:lnTo>
                    <a:lnTo>
                      <a:pt x="1101" y="9825"/>
                    </a:lnTo>
                    <a:lnTo>
                      <a:pt x="1157" y="9527"/>
                    </a:lnTo>
                    <a:lnTo>
                      <a:pt x="1194" y="9229"/>
                    </a:lnTo>
                    <a:lnTo>
                      <a:pt x="1231" y="8930"/>
                    </a:lnTo>
                    <a:lnTo>
                      <a:pt x="1250" y="8613"/>
                    </a:lnTo>
                    <a:lnTo>
                      <a:pt x="1250" y="7961"/>
                    </a:lnTo>
                    <a:lnTo>
                      <a:pt x="1231" y="7327"/>
                    </a:lnTo>
                    <a:lnTo>
                      <a:pt x="1175" y="6693"/>
                    </a:lnTo>
                    <a:lnTo>
                      <a:pt x="1082" y="6078"/>
                    </a:lnTo>
                    <a:lnTo>
                      <a:pt x="1008" y="5481"/>
                    </a:lnTo>
                    <a:lnTo>
                      <a:pt x="896" y="4941"/>
                    </a:lnTo>
                    <a:lnTo>
                      <a:pt x="691" y="4008"/>
                    </a:lnTo>
                    <a:lnTo>
                      <a:pt x="542" y="3393"/>
                    </a:lnTo>
                    <a:lnTo>
                      <a:pt x="467" y="3170"/>
                    </a:lnTo>
                    <a:lnTo>
                      <a:pt x="579" y="37"/>
                    </a:lnTo>
                    <a:lnTo>
                      <a:pt x="1696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2660;p41">
                <a:extLst>
                  <a:ext uri="{FF2B5EF4-FFF2-40B4-BE49-F238E27FC236}">
                    <a16:creationId xmlns="" xmlns:a16="http://schemas.microsoft.com/office/drawing/2014/main" id="{0BC91808-379A-D643-413C-08A4350C72CB}"/>
                  </a:ext>
                </a:extLst>
              </p:cNvPr>
              <p:cNvSpPr/>
              <p:nvPr/>
            </p:nvSpPr>
            <p:spPr>
              <a:xfrm>
                <a:off x="2829575" y="3479700"/>
                <a:ext cx="392000" cy="382675"/>
              </a:xfrm>
              <a:custGeom>
                <a:avLst/>
                <a:gdLst/>
                <a:ahLst/>
                <a:cxnLst/>
                <a:rect l="l" t="t" r="r" b="b"/>
                <a:pathLst>
                  <a:path w="15680" h="15307" extrusionOk="0">
                    <a:moveTo>
                      <a:pt x="13256" y="1"/>
                    </a:moveTo>
                    <a:lnTo>
                      <a:pt x="13125" y="57"/>
                    </a:lnTo>
                    <a:lnTo>
                      <a:pt x="12939" y="169"/>
                    </a:lnTo>
                    <a:lnTo>
                      <a:pt x="12734" y="318"/>
                    </a:lnTo>
                    <a:lnTo>
                      <a:pt x="12510" y="485"/>
                    </a:lnTo>
                    <a:lnTo>
                      <a:pt x="11988" y="914"/>
                    </a:lnTo>
                    <a:lnTo>
                      <a:pt x="10814" y="1940"/>
                    </a:lnTo>
                    <a:lnTo>
                      <a:pt x="10217" y="2443"/>
                    </a:lnTo>
                    <a:lnTo>
                      <a:pt x="9937" y="2667"/>
                    </a:lnTo>
                    <a:lnTo>
                      <a:pt x="9658" y="2872"/>
                    </a:lnTo>
                    <a:lnTo>
                      <a:pt x="9732" y="2163"/>
                    </a:lnTo>
                    <a:lnTo>
                      <a:pt x="9751" y="1790"/>
                    </a:lnTo>
                    <a:lnTo>
                      <a:pt x="9770" y="1455"/>
                    </a:lnTo>
                    <a:lnTo>
                      <a:pt x="9770" y="1138"/>
                    </a:lnTo>
                    <a:lnTo>
                      <a:pt x="9751" y="896"/>
                    </a:lnTo>
                    <a:lnTo>
                      <a:pt x="9714" y="802"/>
                    </a:lnTo>
                    <a:lnTo>
                      <a:pt x="9695" y="746"/>
                    </a:lnTo>
                    <a:lnTo>
                      <a:pt x="9658" y="709"/>
                    </a:lnTo>
                    <a:lnTo>
                      <a:pt x="9620" y="691"/>
                    </a:lnTo>
                    <a:lnTo>
                      <a:pt x="9583" y="709"/>
                    </a:lnTo>
                    <a:lnTo>
                      <a:pt x="9546" y="765"/>
                    </a:lnTo>
                    <a:lnTo>
                      <a:pt x="9434" y="914"/>
                    </a:lnTo>
                    <a:lnTo>
                      <a:pt x="9322" y="1138"/>
                    </a:lnTo>
                    <a:lnTo>
                      <a:pt x="9192" y="1418"/>
                    </a:lnTo>
                    <a:lnTo>
                      <a:pt x="8875" y="2126"/>
                    </a:lnTo>
                    <a:lnTo>
                      <a:pt x="8558" y="2946"/>
                    </a:lnTo>
                    <a:lnTo>
                      <a:pt x="8259" y="3785"/>
                    </a:lnTo>
                    <a:lnTo>
                      <a:pt x="7980" y="4550"/>
                    </a:lnTo>
                    <a:lnTo>
                      <a:pt x="7793" y="5146"/>
                    </a:lnTo>
                    <a:lnTo>
                      <a:pt x="7700" y="5482"/>
                    </a:lnTo>
                    <a:lnTo>
                      <a:pt x="1" y="11709"/>
                    </a:lnTo>
                    <a:lnTo>
                      <a:pt x="802" y="15307"/>
                    </a:lnTo>
                    <a:lnTo>
                      <a:pt x="9527" y="7514"/>
                    </a:lnTo>
                    <a:lnTo>
                      <a:pt x="9937" y="7328"/>
                    </a:lnTo>
                    <a:lnTo>
                      <a:pt x="10888" y="6917"/>
                    </a:lnTo>
                    <a:lnTo>
                      <a:pt x="11429" y="6675"/>
                    </a:lnTo>
                    <a:lnTo>
                      <a:pt x="11951" y="6414"/>
                    </a:lnTo>
                    <a:lnTo>
                      <a:pt x="12398" y="6190"/>
                    </a:lnTo>
                    <a:lnTo>
                      <a:pt x="12566" y="6078"/>
                    </a:lnTo>
                    <a:lnTo>
                      <a:pt x="12697" y="5985"/>
                    </a:lnTo>
                    <a:lnTo>
                      <a:pt x="13386" y="5500"/>
                    </a:lnTo>
                    <a:lnTo>
                      <a:pt x="14356" y="4811"/>
                    </a:lnTo>
                    <a:lnTo>
                      <a:pt x="14803" y="4475"/>
                    </a:lnTo>
                    <a:lnTo>
                      <a:pt x="15176" y="4177"/>
                    </a:lnTo>
                    <a:lnTo>
                      <a:pt x="15307" y="4028"/>
                    </a:lnTo>
                    <a:lnTo>
                      <a:pt x="15418" y="3916"/>
                    </a:lnTo>
                    <a:lnTo>
                      <a:pt x="15474" y="3823"/>
                    </a:lnTo>
                    <a:lnTo>
                      <a:pt x="15474" y="3785"/>
                    </a:lnTo>
                    <a:lnTo>
                      <a:pt x="15474" y="3748"/>
                    </a:lnTo>
                    <a:lnTo>
                      <a:pt x="15456" y="3729"/>
                    </a:lnTo>
                    <a:lnTo>
                      <a:pt x="15418" y="3711"/>
                    </a:lnTo>
                    <a:lnTo>
                      <a:pt x="15344" y="3692"/>
                    </a:lnTo>
                    <a:lnTo>
                      <a:pt x="15213" y="3692"/>
                    </a:lnTo>
                    <a:lnTo>
                      <a:pt x="15083" y="3711"/>
                    </a:lnTo>
                    <a:lnTo>
                      <a:pt x="14729" y="3804"/>
                    </a:lnTo>
                    <a:lnTo>
                      <a:pt x="14337" y="3934"/>
                    </a:lnTo>
                    <a:lnTo>
                      <a:pt x="13946" y="4065"/>
                    </a:lnTo>
                    <a:lnTo>
                      <a:pt x="13610" y="4195"/>
                    </a:lnTo>
                    <a:lnTo>
                      <a:pt x="13293" y="4326"/>
                    </a:lnTo>
                    <a:lnTo>
                      <a:pt x="13685" y="4009"/>
                    </a:lnTo>
                    <a:lnTo>
                      <a:pt x="14095" y="3655"/>
                    </a:lnTo>
                    <a:lnTo>
                      <a:pt x="14542" y="3263"/>
                    </a:lnTo>
                    <a:lnTo>
                      <a:pt x="14990" y="2853"/>
                    </a:lnTo>
                    <a:lnTo>
                      <a:pt x="15363" y="2462"/>
                    </a:lnTo>
                    <a:lnTo>
                      <a:pt x="15512" y="2294"/>
                    </a:lnTo>
                    <a:lnTo>
                      <a:pt x="15605" y="2145"/>
                    </a:lnTo>
                    <a:lnTo>
                      <a:pt x="15661" y="2033"/>
                    </a:lnTo>
                    <a:lnTo>
                      <a:pt x="15679" y="1996"/>
                    </a:lnTo>
                    <a:lnTo>
                      <a:pt x="15661" y="1958"/>
                    </a:lnTo>
                    <a:lnTo>
                      <a:pt x="15642" y="1940"/>
                    </a:lnTo>
                    <a:lnTo>
                      <a:pt x="15605" y="1921"/>
                    </a:lnTo>
                    <a:lnTo>
                      <a:pt x="15474" y="1921"/>
                    </a:lnTo>
                    <a:lnTo>
                      <a:pt x="15325" y="1958"/>
                    </a:lnTo>
                    <a:lnTo>
                      <a:pt x="15120" y="2014"/>
                    </a:lnTo>
                    <a:lnTo>
                      <a:pt x="14635" y="2219"/>
                    </a:lnTo>
                    <a:lnTo>
                      <a:pt x="14113" y="2480"/>
                    </a:lnTo>
                    <a:lnTo>
                      <a:pt x="13573" y="2760"/>
                    </a:lnTo>
                    <a:lnTo>
                      <a:pt x="13125" y="3002"/>
                    </a:lnTo>
                    <a:lnTo>
                      <a:pt x="12697" y="3245"/>
                    </a:lnTo>
                    <a:lnTo>
                      <a:pt x="12697" y="3245"/>
                    </a:lnTo>
                    <a:lnTo>
                      <a:pt x="13144" y="2872"/>
                    </a:lnTo>
                    <a:lnTo>
                      <a:pt x="13591" y="2480"/>
                    </a:lnTo>
                    <a:lnTo>
                      <a:pt x="14113" y="2033"/>
                    </a:lnTo>
                    <a:lnTo>
                      <a:pt x="14598" y="1548"/>
                    </a:lnTo>
                    <a:lnTo>
                      <a:pt x="14822" y="1324"/>
                    </a:lnTo>
                    <a:lnTo>
                      <a:pt x="15008" y="1119"/>
                    </a:lnTo>
                    <a:lnTo>
                      <a:pt x="15157" y="914"/>
                    </a:lnTo>
                    <a:lnTo>
                      <a:pt x="15269" y="746"/>
                    </a:lnTo>
                    <a:lnTo>
                      <a:pt x="15288" y="672"/>
                    </a:lnTo>
                    <a:lnTo>
                      <a:pt x="15307" y="616"/>
                    </a:lnTo>
                    <a:lnTo>
                      <a:pt x="15307" y="560"/>
                    </a:lnTo>
                    <a:lnTo>
                      <a:pt x="15288" y="523"/>
                    </a:lnTo>
                    <a:lnTo>
                      <a:pt x="15213" y="467"/>
                    </a:lnTo>
                    <a:lnTo>
                      <a:pt x="15120" y="448"/>
                    </a:lnTo>
                    <a:lnTo>
                      <a:pt x="14990" y="448"/>
                    </a:lnTo>
                    <a:lnTo>
                      <a:pt x="14859" y="485"/>
                    </a:lnTo>
                    <a:lnTo>
                      <a:pt x="14691" y="560"/>
                    </a:lnTo>
                    <a:lnTo>
                      <a:pt x="14524" y="635"/>
                    </a:lnTo>
                    <a:lnTo>
                      <a:pt x="14132" y="877"/>
                    </a:lnTo>
                    <a:lnTo>
                      <a:pt x="13666" y="1194"/>
                    </a:lnTo>
                    <a:lnTo>
                      <a:pt x="13163" y="1567"/>
                    </a:lnTo>
                    <a:lnTo>
                      <a:pt x="12063" y="2387"/>
                    </a:lnTo>
                    <a:lnTo>
                      <a:pt x="12063" y="2387"/>
                    </a:lnTo>
                    <a:lnTo>
                      <a:pt x="12324" y="2089"/>
                    </a:lnTo>
                    <a:lnTo>
                      <a:pt x="12566" y="1753"/>
                    </a:lnTo>
                    <a:lnTo>
                      <a:pt x="12846" y="1380"/>
                    </a:lnTo>
                    <a:lnTo>
                      <a:pt x="13125" y="970"/>
                    </a:lnTo>
                    <a:lnTo>
                      <a:pt x="13237" y="765"/>
                    </a:lnTo>
                    <a:lnTo>
                      <a:pt x="13330" y="579"/>
                    </a:lnTo>
                    <a:lnTo>
                      <a:pt x="13405" y="411"/>
                    </a:lnTo>
                    <a:lnTo>
                      <a:pt x="13461" y="262"/>
                    </a:lnTo>
                    <a:lnTo>
                      <a:pt x="13461" y="131"/>
                    </a:lnTo>
                    <a:lnTo>
                      <a:pt x="13461" y="94"/>
                    </a:lnTo>
                    <a:lnTo>
                      <a:pt x="13442" y="38"/>
                    </a:lnTo>
                    <a:lnTo>
                      <a:pt x="13405" y="19"/>
                    </a:lnTo>
                    <a:lnTo>
                      <a:pt x="1336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2661;p41">
                <a:extLst>
                  <a:ext uri="{FF2B5EF4-FFF2-40B4-BE49-F238E27FC236}">
                    <a16:creationId xmlns="" xmlns:a16="http://schemas.microsoft.com/office/drawing/2014/main" id="{1EBD70F2-3291-6684-6EA0-A15B24BA22C2}"/>
                  </a:ext>
                </a:extLst>
              </p:cNvPr>
              <p:cNvSpPr/>
              <p:nvPr/>
            </p:nvSpPr>
            <p:spPr>
              <a:xfrm>
                <a:off x="2827700" y="3477375"/>
                <a:ext cx="395750" cy="386875"/>
              </a:xfrm>
              <a:custGeom>
                <a:avLst/>
                <a:gdLst/>
                <a:ahLst/>
                <a:cxnLst/>
                <a:rect l="l" t="t" r="r" b="b"/>
                <a:pathLst>
                  <a:path w="15830" h="15475" extrusionOk="0">
                    <a:moveTo>
                      <a:pt x="13424" y="168"/>
                    </a:moveTo>
                    <a:lnTo>
                      <a:pt x="13443" y="187"/>
                    </a:lnTo>
                    <a:lnTo>
                      <a:pt x="13461" y="243"/>
                    </a:lnTo>
                    <a:lnTo>
                      <a:pt x="13461" y="317"/>
                    </a:lnTo>
                    <a:lnTo>
                      <a:pt x="13443" y="411"/>
                    </a:lnTo>
                    <a:lnTo>
                      <a:pt x="13387" y="523"/>
                    </a:lnTo>
                    <a:lnTo>
                      <a:pt x="13256" y="802"/>
                    </a:lnTo>
                    <a:lnTo>
                      <a:pt x="13070" y="1100"/>
                    </a:lnTo>
                    <a:lnTo>
                      <a:pt x="12846" y="1436"/>
                    </a:lnTo>
                    <a:lnTo>
                      <a:pt x="12604" y="1790"/>
                    </a:lnTo>
                    <a:lnTo>
                      <a:pt x="12343" y="2126"/>
                    </a:lnTo>
                    <a:lnTo>
                      <a:pt x="12082" y="2443"/>
                    </a:lnTo>
                    <a:lnTo>
                      <a:pt x="12063" y="2480"/>
                    </a:lnTo>
                    <a:lnTo>
                      <a:pt x="12082" y="2536"/>
                    </a:lnTo>
                    <a:lnTo>
                      <a:pt x="12138" y="2573"/>
                    </a:lnTo>
                    <a:lnTo>
                      <a:pt x="12194" y="2555"/>
                    </a:lnTo>
                    <a:lnTo>
                      <a:pt x="12697" y="2163"/>
                    </a:lnTo>
                    <a:lnTo>
                      <a:pt x="13573" y="1529"/>
                    </a:lnTo>
                    <a:lnTo>
                      <a:pt x="13965" y="1231"/>
                    </a:lnTo>
                    <a:lnTo>
                      <a:pt x="14338" y="989"/>
                    </a:lnTo>
                    <a:lnTo>
                      <a:pt x="14673" y="784"/>
                    </a:lnTo>
                    <a:lnTo>
                      <a:pt x="14953" y="653"/>
                    </a:lnTo>
                    <a:lnTo>
                      <a:pt x="15065" y="634"/>
                    </a:lnTo>
                    <a:lnTo>
                      <a:pt x="15158" y="616"/>
                    </a:lnTo>
                    <a:lnTo>
                      <a:pt x="15232" y="634"/>
                    </a:lnTo>
                    <a:lnTo>
                      <a:pt x="15288" y="672"/>
                    </a:lnTo>
                    <a:lnTo>
                      <a:pt x="15307" y="709"/>
                    </a:lnTo>
                    <a:lnTo>
                      <a:pt x="15270" y="784"/>
                    </a:lnTo>
                    <a:lnTo>
                      <a:pt x="15214" y="895"/>
                    </a:lnTo>
                    <a:lnTo>
                      <a:pt x="15139" y="1026"/>
                    </a:lnTo>
                    <a:lnTo>
                      <a:pt x="15027" y="1156"/>
                    </a:lnTo>
                    <a:lnTo>
                      <a:pt x="14729" y="1473"/>
                    </a:lnTo>
                    <a:lnTo>
                      <a:pt x="14375" y="1828"/>
                    </a:lnTo>
                    <a:lnTo>
                      <a:pt x="13965" y="2219"/>
                    </a:lnTo>
                    <a:lnTo>
                      <a:pt x="13536" y="2592"/>
                    </a:lnTo>
                    <a:lnTo>
                      <a:pt x="12716" y="3282"/>
                    </a:lnTo>
                    <a:lnTo>
                      <a:pt x="12697" y="3300"/>
                    </a:lnTo>
                    <a:lnTo>
                      <a:pt x="12678" y="3338"/>
                    </a:lnTo>
                    <a:lnTo>
                      <a:pt x="12678" y="3356"/>
                    </a:lnTo>
                    <a:lnTo>
                      <a:pt x="12697" y="3394"/>
                    </a:lnTo>
                    <a:lnTo>
                      <a:pt x="12716" y="3412"/>
                    </a:lnTo>
                    <a:lnTo>
                      <a:pt x="12753" y="3431"/>
                    </a:lnTo>
                    <a:lnTo>
                      <a:pt x="12772" y="3431"/>
                    </a:lnTo>
                    <a:lnTo>
                      <a:pt x="12809" y="3412"/>
                    </a:lnTo>
                    <a:lnTo>
                      <a:pt x="13760" y="2890"/>
                    </a:lnTo>
                    <a:lnTo>
                      <a:pt x="14207" y="2648"/>
                    </a:lnTo>
                    <a:lnTo>
                      <a:pt x="14636" y="2443"/>
                    </a:lnTo>
                    <a:lnTo>
                      <a:pt x="15009" y="2275"/>
                    </a:lnTo>
                    <a:lnTo>
                      <a:pt x="15326" y="2144"/>
                    </a:lnTo>
                    <a:lnTo>
                      <a:pt x="15549" y="2089"/>
                    </a:lnTo>
                    <a:lnTo>
                      <a:pt x="15624" y="2070"/>
                    </a:lnTo>
                    <a:lnTo>
                      <a:pt x="15661" y="2089"/>
                    </a:lnTo>
                    <a:lnTo>
                      <a:pt x="15661" y="2126"/>
                    </a:lnTo>
                    <a:lnTo>
                      <a:pt x="15624" y="2200"/>
                    </a:lnTo>
                    <a:lnTo>
                      <a:pt x="15475" y="2387"/>
                    </a:lnTo>
                    <a:lnTo>
                      <a:pt x="15251" y="2648"/>
                    </a:lnTo>
                    <a:lnTo>
                      <a:pt x="14934" y="2946"/>
                    </a:lnTo>
                    <a:lnTo>
                      <a:pt x="14580" y="3282"/>
                    </a:lnTo>
                    <a:lnTo>
                      <a:pt x="14170" y="3636"/>
                    </a:lnTo>
                    <a:lnTo>
                      <a:pt x="13312" y="4363"/>
                    </a:lnTo>
                    <a:lnTo>
                      <a:pt x="13275" y="4400"/>
                    </a:lnTo>
                    <a:lnTo>
                      <a:pt x="13294" y="4456"/>
                    </a:lnTo>
                    <a:lnTo>
                      <a:pt x="13331" y="4494"/>
                    </a:lnTo>
                    <a:lnTo>
                      <a:pt x="13387" y="4494"/>
                    </a:lnTo>
                    <a:lnTo>
                      <a:pt x="14133" y="4195"/>
                    </a:lnTo>
                    <a:lnTo>
                      <a:pt x="14766" y="3990"/>
                    </a:lnTo>
                    <a:lnTo>
                      <a:pt x="15027" y="3916"/>
                    </a:lnTo>
                    <a:lnTo>
                      <a:pt x="15232" y="3878"/>
                    </a:lnTo>
                    <a:lnTo>
                      <a:pt x="15382" y="3860"/>
                    </a:lnTo>
                    <a:lnTo>
                      <a:pt x="15438" y="3860"/>
                    </a:lnTo>
                    <a:lnTo>
                      <a:pt x="15475" y="3878"/>
                    </a:lnTo>
                    <a:lnTo>
                      <a:pt x="15456" y="3934"/>
                    </a:lnTo>
                    <a:lnTo>
                      <a:pt x="15400" y="3990"/>
                    </a:lnTo>
                    <a:lnTo>
                      <a:pt x="15251" y="4158"/>
                    </a:lnTo>
                    <a:lnTo>
                      <a:pt x="14990" y="4363"/>
                    </a:lnTo>
                    <a:lnTo>
                      <a:pt x="14692" y="4605"/>
                    </a:lnTo>
                    <a:lnTo>
                      <a:pt x="14021" y="5090"/>
                    </a:lnTo>
                    <a:lnTo>
                      <a:pt x="13424" y="5519"/>
                    </a:lnTo>
                    <a:lnTo>
                      <a:pt x="13014" y="5799"/>
                    </a:lnTo>
                    <a:lnTo>
                      <a:pt x="12716" y="6022"/>
                    </a:lnTo>
                    <a:lnTo>
                      <a:pt x="12585" y="6097"/>
                    </a:lnTo>
                    <a:lnTo>
                      <a:pt x="12417" y="6209"/>
                    </a:lnTo>
                    <a:lnTo>
                      <a:pt x="11989" y="6432"/>
                    </a:lnTo>
                    <a:lnTo>
                      <a:pt x="11485" y="6675"/>
                    </a:lnTo>
                    <a:lnTo>
                      <a:pt x="10945" y="6936"/>
                    </a:lnTo>
                    <a:lnTo>
                      <a:pt x="9994" y="7346"/>
                    </a:lnTo>
                    <a:lnTo>
                      <a:pt x="9565" y="7532"/>
                    </a:lnTo>
                    <a:lnTo>
                      <a:pt x="9546" y="7532"/>
                    </a:lnTo>
                    <a:lnTo>
                      <a:pt x="933" y="15232"/>
                    </a:lnTo>
                    <a:lnTo>
                      <a:pt x="169" y="11820"/>
                    </a:lnTo>
                    <a:lnTo>
                      <a:pt x="7831" y="5631"/>
                    </a:lnTo>
                    <a:lnTo>
                      <a:pt x="7850" y="5575"/>
                    </a:lnTo>
                    <a:lnTo>
                      <a:pt x="7962" y="5239"/>
                    </a:lnTo>
                    <a:lnTo>
                      <a:pt x="8148" y="4643"/>
                    </a:lnTo>
                    <a:lnTo>
                      <a:pt x="8390" y="3916"/>
                    </a:lnTo>
                    <a:lnTo>
                      <a:pt x="8689" y="3114"/>
                    </a:lnTo>
                    <a:lnTo>
                      <a:pt x="9006" y="2331"/>
                    </a:lnTo>
                    <a:lnTo>
                      <a:pt x="9285" y="1641"/>
                    </a:lnTo>
                    <a:lnTo>
                      <a:pt x="9528" y="1119"/>
                    </a:lnTo>
                    <a:lnTo>
                      <a:pt x="9621" y="970"/>
                    </a:lnTo>
                    <a:lnTo>
                      <a:pt x="9695" y="877"/>
                    </a:lnTo>
                    <a:lnTo>
                      <a:pt x="9714" y="914"/>
                    </a:lnTo>
                    <a:lnTo>
                      <a:pt x="9733" y="989"/>
                    </a:lnTo>
                    <a:lnTo>
                      <a:pt x="9751" y="1119"/>
                    </a:lnTo>
                    <a:lnTo>
                      <a:pt x="9751" y="1306"/>
                    </a:lnTo>
                    <a:lnTo>
                      <a:pt x="9751" y="1567"/>
                    </a:lnTo>
                    <a:lnTo>
                      <a:pt x="9751" y="1921"/>
                    </a:lnTo>
                    <a:lnTo>
                      <a:pt x="9714" y="2368"/>
                    </a:lnTo>
                    <a:lnTo>
                      <a:pt x="9658" y="2946"/>
                    </a:lnTo>
                    <a:lnTo>
                      <a:pt x="9658" y="3002"/>
                    </a:lnTo>
                    <a:lnTo>
                      <a:pt x="9695" y="3021"/>
                    </a:lnTo>
                    <a:lnTo>
                      <a:pt x="9733" y="3039"/>
                    </a:lnTo>
                    <a:lnTo>
                      <a:pt x="9770" y="3021"/>
                    </a:lnTo>
                    <a:lnTo>
                      <a:pt x="10217" y="2704"/>
                    </a:lnTo>
                    <a:lnTo>
                      <a:pt x="10665" y="2331"/>
                    </a:lnTo>
                    <a:lnTo>
                      <a:pt x="11597" y="1529"/>
                    </a:lnTo>
                    <a:lnTo>
                      <a:pt x="12175" y="1026"/>
                    </a:lnTo>
                    <a:lnTo>
                      <a:pt x="12716" y="597"/>
                    </a:lnTo>
                    <a:lnTo>
                      <a:pt x="12939" y="411"/>
                    </a:lnTo>
                    <a:lnTo>
                      <a:pt x="13144" y="280"/>
                    </a:lnTo>
                    <a:lnTo>
                      <a:pt x="13312" y="187"/>
                    </a:lnTo>
                    <a:lnTo>
                      <a:pt x="13368" y="168"/>
                    </a:lnTo>
                    <a:close/>
                    <a:moveTo>
                      <a:pt x="13387" y="1"/>
                    </a:moveTo>
                    <a:lnTo>
                      <a:pt x="13331" y="19"/>
                    </a:lnTo>
                    <a:lnTo>
                      <a:pt x="13163" y="75"/>
                    </a:lnTo>
                    <a:lnTo>
                      <a:pt x="12977" y="187"/>
                    </a:lnTo>
                    <a:lnTo>
                      <a:pt x="12753" y="355"/>
                    </a:lnTo>
                    <a:lnTo>
                      <a:pt x="12194" y="802"/>
                    </a:lnTo>
                    <a:lnTo>
                      <a:pt x="11504" y="1399"/>
                    </a:lnTo>
                    <a:lnTo>
                      <a:pt x="10646" y="2126"/>
                    </a:lnTo>
                    <a:lnTo>
                      <a:pt x="10236" y="2480"/>
                    </a:lnTo>
                    <a:lnTo>
                      <a:pt x="9826" y="2778"/>
                    </a:lnTo>
                    <a:lnTo>
                      <a:pt x="9882" y="2163"/>
                    </a:lnTo>
                    <a:lnTo>
                      <a:pt x="9919" y="1697"/>
                    </a:lnTo>
                    <a:lnTo>
                      <a:pt x="9919" y="1343"/>
                    </a:lnTo>
                    <a:lnTo>
                      <a:pt x="9919" y="1100"/>
                    </a:lnTo>
                    <a:lnTo>
                      <a:pt x="9882" y="933"/>
                    </a:lnTo>
                    <a:lnTo>
                      <a:pt x="9863" y="821"/>
                    </a:lnTo>
                    <a:lnTo>
                      <a:pt x="9826" y="765"/>
                    </a:lnTo>
                    <a:lnTo>
                      <a:pt x="9807" y="746"/>
                    </a:lnTo>
                    <a:lnTo>
                      <a:pt x="9751" y="709"/>
                    </a:lnTo>
                    <a:lnTo>
                      <a:pt x="9677" y="709"/>
                    </a:lnTo>
                    <a:lnTo>
                      <a:pt x="9639" y="728"/>
                    </a:lnTo>
                    <a:lnTo>
                      <a:pt x="9584" y="784"/>
                    </a:lnTo>
                    <a:lnTo>
                      <a:pt x="9472" y="933"/>
                    </a:lnTo>
                    <a:lnTo>
                      <a:pt x="9341" y="1156"/>
                    </a:lnTo>
                    <a:lnTo>
                      <a:pt x="9192" y="1436"/>
                    </a:lnTo>
                    <a:lnTo>
                      <a:pt x="8894" y="2144"/>
                    </a:lnTo>
                    <a:lnTo>
                      <a:pt x="8577" y="2983"/>
                    </a:lnTo>
                    <a:lnTo>
                      <a:pt x="8260" y="3822"/>
                    </a:lnTo>
                    <a:lnTo>
                      <a:pt x="7999" y="4587"/>
                    </a:lnTo>
                    <a:lnTo>
                      <a:pt x="7812" y="5183"/>
                    </a:lnTo>
                    <a:lnTo>
                      <a:pt x="7701" y="5519"/>
                    </a:lnTo>
                    <a:lnTo>
                      <a:pt x="20" y="11727"/>
                    </a:lnTo>
                    <a:lnTo>
                      <a:pt x="1" y="11764"/>
                    </a:lnTo>
                    <a:lnTo>
                      <a:pt x="1" y="11820"/>
                    </a:lnTo>
                    <a:lnTo>
                      <a:pt x="803" y="15418"/>
                    </a:lnTo>
                    <a:lnTo>
                      <a:pt x="821" y="15456"/>
                    </a:lnTo>
                    <a:lnTo>
                      <a:pt x="859" y="15474"/>
                    </a:lnTo>
                    <a:lnTo>
                      <a:pt x="877" y="15474"/>
                    </a:lnTo>
                    <a:lnTo>
                      <a:pt x="933" y="15456"/>
                    </a:lnTo>
                    <a:lnTo>
                      <a:pt x="9639" y="7663"/>
                    </a:lnTo>
                    <a:lnTo>
                      <a:pt x="10143" y="7458"/>
                    </a:lnTo>
                    <a:lnTo>
                      <a:pt x="11094" y="7048"/>
                    </a:lnTo>
                    <a:lnTo>
                      <a:pt x="11616" y="6805"/>
                    </a:lnTo>
                    <a:lnTo>
                      <a:pt x="12119" y="6563"/>
                    </a:lnTo>
                    <a:lnTo>
                      <a:pt x="12529" y="6339"/>
                    </a:lnTo>
                    <a:lnTo>
                      <a:pt x="12697" y="6227"/>
                    </a:lnTo>
                    <a:lnTo>
                      <a:pt x="12827" y="6153"/>
                    </a:lnTo>
                    <a:lnTo>
                      <a:pt x="13107" y="5929"/>
                    </a:lnTo>
                    <a:lnTo>
                      <a:pt x="13517" y="5649"/>
                    </a:lnTo>
                    <a:lnTo>
                      <a:pt x="14505" y="4941"/>
                    </a:lnTo>
                    <a:lnTo>
                      <a:pt x="14897" y="4661"/>
                    </a:lnTo>
                    <a:lnTo>
                      <a:pt x="15195" y="4419"/>
                    </a:lnTo>
                    <a:lnTo>
                      <a:pt x="15400" y="4214"/>
                    </a:lnTo>
                    <a:lnTo>
                      <a:pt x="15549" y="4065"/>
                    </a:lnTo>
                    <a:lnTo>
                      <a:pt x="15605" y="3990"/>
                    </a:lnTo>
                    <a:lnTo>
                      <a:pt x="15624" y="3916"/>
                    </a:lnTo>
                    <a:lnTo>
                      <a:pt x="15624" y="3860"/>
                    </a:lnTo>
                    <a:lnTo>
                      <a:pt x="15624" y="3822"/>
                    </a:lnTo>
                    <a:lnTo>
                      <a:pt x="15587" y="3766"/>
                    </a:lnTo>
                    <a:lnTo>
                      <a:pt x="15531" y="3729"/>
                    </a:lnTo>
                    <a:lnTo>
                      <a:pt x="15400" y="3711"/>
                    </a:lnTo>
                    <a:lnTo>
                      <a:pt x="15232" y="3711"/>
                    </a:lnTo>
                    <a:lnTo>
                      <a:pt x="15027" y="3748"/>
                    </a:lnTo>
                    <a:lnTo>
                      <a:pt x="14804" y="3804"/>
                    </a:lnTo>
                    <a:lnTo>
                      <a:pt x="14300" y="3972"/>
                    </a:lnTo>
                    <a:lnTo>
                      <a:pt x="13834" y="4139"/>
                    </a:lnTo>
                    <a:lnTo>
                      <a:pt x="14580" y="3505"/>
                    </a:lnTo>
                    <a:lnTo>
                      <a:pt x="14916" y="3189"/>
                    </a:lnTo>
                    <a:lnTo>
                      <a:pt x="15251" y="2890"/>
                    </a:lnTo>
                    <a:lnTo>
                      <a:pt x="15512" y="2592"/>
                    </a:lnTo>
                    <a:lnTo>
                      <a:pt x="15699" y="2350"/>
                    </a:lnTo>
                    <a:lnTo>
                      <a:pt x="15773" y="2238"/>
                    </a:lnTo>
                    <a:lnTo>
                      <a:pt x="15810" y="2144"/>
                    </a:lnTo>
                    <a:lnTo>
                      <a:pt x="15829" y="2070"/>
                    </a:lnTo>
                    <a:lnTo>
                      <a:pt x="15810" y="2014"/>
                    </a:lnTo>
                    <a:lnTo>
                      <a:pt x="15773" y="1958"/>
                    </a:lnTo>
                    <a:lnTo>
                      <a:pt x="15699" y="1939"/>
                    </a:lnTo>
                    <a:lnTo>
                      <a:pt x="15531" y="1939"/>
                    </a:lnTo>
                    <a:lnTo>
                      <a:pt x="15270" y="2014"/>
                    </a:lnTo>
                    <a:lnTo>
                      <a:pt x="14971" y="2107"/>
                    </a:lnTo>
                    <a:lnTo>
                      <a:pt x="14636" y="2256"/>
                    </a:lnTo>
                    <a:lnTo>
                      <a:pt x="14263" y="2443"/>
                    </a:lnTo>
                    <a:lnTo>
                      <a:pt x="13499" y="2834"/>
                    </a:lnTo>
                    <a:lnTo>
                      <a:pt x="13499" y="2834"/>
                    </a:lnTo>
                    <a:lnTo>
                      <a:pt x="14133" y="2275"/>
                    </a:lnTo>
                    <a:lnTo>
                      <a:pt x="14449" y="1977"/>
                    </a:lnTo>
                    <a:lnTo>
                      <a:pt x="14766" y="1678"/>
                    </a:lnTo>
                    <a:lnTo>
                      <a:pt x="15027" y="1399"/>
                    </a:lnTo>
                    <a:lnTo>
                      <a:pt x="15251" y="1138"/>
                    </a:lnTo>
                    <a:lnTo>
                      <a:pt x="15400" y="895"/>
                    </a:lnTo>
                    <a:lnTo>
                      <a:pt x="15438" y="802"/>
                    </a:lnTo>
                    <a:lnTo>
                      <a:pt x="15456" y="728"/>
                    </a:lnTo>
                    <a:lnTo>
                      <a:pt x="15456" y="672"/>
                    </a:lnTo>
                    <a:lnTo>
                      <a:pt x="15456" y="616"/>
                    </a:lnTo>
                    <a:lnTo>
                      <a:pt x="15419" y="560"/>
                    </a:lnTo>
                    <a:lnTo>
                      <a:pt x="15344" y="504"/>
                    </a:lnTo>
                    <a:lnTo>
                      <a:pt x="15270" y="467"/>
                    </a:lnTo>
                    <a:lnTo>
                      <a:pt x="15177" y="448"/>
                    </a:lnTo>
                    <a:lnTo>
                      <a:pt x="15065" y="467"/>
                    </a:lnTo>
                    <a:lnTo>
                      <a:pt x="14953" y="485"/>
                    </a:lnTo>
                    <a:lnTo>
                      <a:pt x="14804" y="541"/>
                    </a:lnTo>
                    <a:lnTo>
                      <a:pt x="14487" y="709"/>
                    </a:lnTo>
                    <a:lnTo>
                      <a:pt x="14114" y="933"/>
                    </a:lnTo>
                    <a:lnTo>
                      <a:pt x="13685" y="1231"/>
                    </a:lnTo>
                    <a:lnTo>
                      <a:pt x="12622" y="2033"/>
                    </a:lnTo>
                    <a:lnTo>
                      <a:pt x="12622" y="2033"/>
                    </a:lnTo>
                    <a:lnTo>
                      <a:pt x="13014" y="1492"/>
                    </a:lnTo>
                    <a:lnTo>
                      <a:pt x="13200" y="1212"/>
                    </a:lnTo>
                    <a:lnTo>
                      <a:pt x="13368" y="933"/>
                    </a:lnTo>
                    <a:lnTo>
                      <a:pt x="13499" y="672"/>
                    </a:lnTo>
                    <a:lnTo>
                      <a:pt x="13592" y="429"/>
                    </a:lnTo>
                    <a:lnTo>
                      <a:pt x="13610" y="336"/>
                    </a:lnTo>
                    <a:lnTo>
                      <a:pt x="13629" y="243"/>
                    </a:lnTo>
                    <a:lnTo>
                      <a:pt x="13610" y="150"/>
                    </a:lnTo>
                    <a:lnTo>
                      <a:pt x="13592" y="94"/>
                    </a:lnTo>
                    <a:lnTo>
                      <a:pt x="13536" y="38"/>
                    </a:lnTo>
                    <a:lnTo>
                      <a:pt x="13443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2662;p41">
                <a:extLst>
                  <a:ext uri="{FF2B5EF4-FFF2-40B4-BE49-F238E27FC236}">
                    <a16:creationId xmlns="" xmlns:a16="http://schemas.microsoft.com/office/drawing/2014/main" id="{E5E8DC88-51DA-8784-7CD6-44EBE695FDCE}"/>
                  </a:ext>
                </a:extLst>
              </p:cNvPr>
              <p:cNvSpPr/>
              <p:nvPr/>
            </p:nvSpPr>
            <p:spPr>
              <a:xfrm>
                <a:off x="2827700" y="3477375"/>
                <a:ext cx="395750" cy="386875"/>
              </a:xfrm>
              <a:custGeom>
                <a:avLst/>
                <a:gdLst/>
                <a:ahLst/>
                <a:cxnLst/>
                <a:rect l="l" t="t" r="r" b="b"/>
                <a:pathLst>
                  <a:path w="15830" h="15475" fill="none" extrusionOk="0">
                    <a:moveTo>
                      <a:pt x="877" y="15474"/>
                    </a:moveTo>
                    <a:lnTo>
                      <a:pt x="877" y="15474"/>
                    </a:lnTo>
                    <a:lnTo>
                      <a:pt x="859" y="15474"/>
                    </a:lnTo>
                    <a:lnTo>
                      <a:pt x="859" y="15474"/>
                    </a:lnTo>
                    <a:lnTo>
                      <a:pt x="821" y="15456"/>
                    </a:lnTo>
                    <a:lnTo>
                      <a:pt x="803" y="15418"/>
                    </a:lnTo>
                    <a:lnTo>
                      <a:pt x="1" y="11820"/>
                    </a:lnTo>
                    <a:lnTo>
                      <a:pt x="1" y="11820"/>
                    </a:lnTo>
                    <a:lnTo>
                      <a:pt x="1" y="11764"/>
                    </a:lnTo>
                    <a:lnTo>
                      <a:pt x="20" y="11727"/>
                    </a:lnTo>
                    <a:lnTo>
                      <a:pt x="7701" y="5519"/>
                    </a:lnTo>
                    <a:lnTo>
                      <a:pt x="7701" y="5519"/>
                    </a:lnTo>
                    <a:lnTo>
                      <a:pt x="7812" y="5183"/>
                    </a:lnTo>
                    <a:lnTo>
                      <a:pt x="7999" y="4587"/>
                    </a:lnTo>
                    <a:lnTo>
                      <a:pt x="8260" y="3822"/>
                    </a:lnTo>
                    <a:lnTo>
                      <a:pt x="8577" y="2983"/>
                    </a:lnTo>
                    <a:lnTo>
                      <a:pt x="8894" y="2144"/>
                    </a:lnTo>
                    <a:lnTo>
                      <a:pt x="9192" y="1436"/>
                    </a:lnTo>
                    <a:lnTo>
                      <a:pt x="9341" y="1156"/>
                    </a:lnTo>
                    <a:lnTo>
                      <a:pt x="9472" y="933"/>
                    </a:lnTo>
                    <a:lnTo>
                      <a:pt x="9584" y="784"/>
                    </a:lnTo>
                    <a:lnTo>
                      <a:pt x="9639" y="728"/>
                    </a:lnTo>
                    <a:lnTo>
                      <a:pt x="9677" y="709"/>
                    </a:lnTo>
                    <a:lnTo>
                      <a:pt x="9677" y="709"/>
                    </a:lnTo>
                    <a:lnTo>
                      <a:pt x="9751" y="709"/>
                    </a:lnTo>
                    <a:lnTo>
                      <a:pt x="9807" y="746"/>
                    </a:lnTo>
                    <a:lnTo>
                      <a:pt x="9807" y="746"/>
                    </a:lnTo>
                    <a:lnTo>
                      <a:pt x="9826" y="765"/>
                    </a:lnTo>
                    <a:lnTo>
                      <a:pt x="9863" y="821"/>
                    </a:lnTo>
                    <a:lnTo>
                      <a:pt x="9882" y="933"/>
                    </a:lnTo>
                    <a:lnTo>
                      <a:pt x="9919" y="1100"/>
                    </a:lnTo>
                    <a:lnTo>
                      <a:pt x="9919" y="1343"/>
                    </a:lnTo>
                    <a:lnTo>
                      <a:pt x="9919" y="1697"/>
                    </a:lnTo>
                    <a:lnTo>
                      <a:pt x="9882" y="2163"/>
                    </a:lnTo>
                    <a:lnTo>
                      <a:pt x="9826" y="2778"/>
                    </a:lnTo>
                    <a:lnTo>
                      <a:pt x="9826" y="2778"/>
                    </a:lnTo>
                    <a:lnTo>
                      <a:pt x="10236" y="2480"/>
                    </a:lnTo>
                    <a:lnTo>
                      <a:pt x="10646" y="2126"/>
                    </a:lnTo>
                    <a:lnTo>
                      <a:pt x="11504" y="1399"/>
                    </a:lnTo>
                    <a:lnTo>
                      <a:pt x="11504" y="1399"/>
                    </a:lnTo>
                    <a:lnTo>
                      <a:pt x="12194" y="802"/>
                    </a:lnTo>
                    <a:lnTo>
                      <a:pt x="12753" y="355"/>
                    </a:lnTo>
                    <a:lnTo>
                      <a:pt x="12977" y="187"/>
                    </a:lnTo>
                    <a:lnTo>
                      <a:pt x="13163" y="75"/>
                    </a:lnTo>
                    <a:lnTo>
                      <a:pt x="13331" y="19"/>
                    </a:lnTo>
                    <a:lnTo>
                      <a:pt x="13387" y="1"/>
                    </a:lnTo>
                    <a:lnTo>
                      <a:pt x="13443" y="1"/>
                    </a:lnTo>
                    <a:lnTo>
                      <a:pt x="13443" y="1"/>
                    </a:lnTo>
                    <a:lnTo>
                      <a:pt x="13536" y="38"/>
                    </a:lnTo>
                    <a:lnTo>
                      <a:pt x="13592" y="94"/>
                    </a:lnTo>
                    <a:lnTo>
                      <a:pt x="13592" y="94"/>
                    </a:lnTo>
                    <a:lnTo>
                      <a:pt x="13610" y="150"/>
                    </a:lnTo>
                    <a:lnTo>
                      <a:pt x="13629" y="243"/>
                    </a:lnTo>
                    <a:lnTo>
                      <a:pt x="13610" y="336"/>
                    </a:lnTo>
                    <a:lnTo>
                      <a:pt x="13592" y="429"/>
                    </a:lnTo>
                    <a:lnTo>
                      <a:pt x="13499" y="672"/>
                    </a:lnTo>
                    <a:lnTo>
                      <a:pt x="13368" y="933"/>
                    </a:lnTo>
                    <a:lnTo>
                      <a:pt x="13200" y="1212"/>
                    </a:lnTo>
                    <a:lnTo>
                      <a:pt x="13014" y="1492"/>
                    </a:lnTo>
                    <a:lnTo>
                      <a:pt x="12622" y="2033"/>
                    </a:lnTo>
                    <a:lnTo>
                      <a:pt x="12622" y="2033"/>
                    </a:lnTo>
                    <a:lnTo>
                      <a:pt x="13685" y="1231"/>
                    </a:lnTo>
                    <a:lnTo>
                      <a:pt x="14114" y="933"/>
                    </a:lnTo>
                    <a:lnTo>
                      <a:pt x="14487" y="709"/>
                    </a:lnTo>
                    <a:lnTo>
                      <a:pt x="14804" y="541"/>
                    </a:lnTo>
                    <a:lnTo>
                      <a:pt x="14953" y="485"/>
                    </a:lnTo>
                    <a:lnTo>
                      <a:pt x="15065" y="467"/>
                    </a:lnTo>
                    <a:lnTo>
                      <a:pt x="15177" y="448"/>
                    </a:lnTo>
                    <a:lnTo>
                      <a:pt x="15270" y="467"/>
                    </a:lnTo>
                    <a:lnTo>
                      <a:pt x="15344" y="504"/>
                    </a:lnTo>
                    <a:lnTo>
                      <a:pt x="15419" y="560"/>
                    </a:lnTo>
                    <a:lnTo>
                      <a:pt x="15419" y="560"/>
                    </a:lnTo>
                    <a:lnTo>
                      <a:pt x="15456" y="616"/>
                    </a:lnTo>
                    <a:lnTo>
                      <a:pt x="15456" y="672"/>
                    </a:lnTo>
                    <a:lnTo>
                      <a:pt x="15456" y="728"/>
                    </a:lnTo>
                    <a:lnTo>
                      <a:pt x="15456" y="728"/>
                    </a:lnTo>
                    <a:lnTo>
                      <a:pt x="15438" y="802"/>
                    </a:lnTo>
                    <a:lnTo>
                      <a:pt x="15400" y="895"/>
                    </a:lnTo>
                    <a:lnTo>
                      <a:pt x="15251" y="1138"/>
                    </a:lnTo>
                    <a:lnTo>
                      <a:pt x="15027" y="1399"/>
                    </a:lnTo>
                    <a:lnTo>
                      <a:pt x="14766" y="1678"/>
                    </a:lnTo>
                    <a:lnTo>
                      <a:pt x="14449" y="1977"/>
                    </a:lnTo>
                    <a:lnTo>
                      <a:pt x="14133" y="2275"/>
                    </a:lnTo>
                    <a:lnTo>
                      <a:pt x="13499" y="2834"/>
                    </a:lnTo>
                    <a:lnTo>
                      <a:pt x="13499" y="2834"/>
                    </a:lnTo>
                    <a:lnTo>
                      <a:pt x="14263" y="2443"/>
                    </a:lnTo>
                    <a:lnTo>
                      <a:pt x="14636" y="2256"/>
                    </a:lnTo>
                    <a:lnTo>
                      <a:pt x="14971" y="2107"/>
                    </a:lnTo>
                    <a:lnTo>
                      <a:pt x="15270" y="2014"/>
                    </a:lnTo>
                    <a:lnTo>
                      <a:pt x="15531" y="1939"/>
                    </a:lnTo>
                    <a:lnTo>
                      <a:pt x="15624" y="1939"/>
                    </a:lnTo>
                    <a:lnTo>
                      <a:pt x="15699" y="1939"/>
                    </a:lnTo>
                    <a:lnTo>
                      <a:pt x="15773" y="1958"/>
                    </a:lnTo>
                    <a:lnTo>
                      <a:pt x="15810" y="2014"/>
                    </a:lnTo>
                    <a:lnTo>
                      <a:pt x="15810" y="2014"/>
                    </a:lnTo>
                    <a:lnTo>
                      <a:pt x="15829" y="2070"/>
                    </a:lnTo>
                    <a:lnTo>
                      <a:pt x="15810" y="2144"/>
                    </a:lnTo>
                    <a:lnTo>
                      <a:pt x="15773" y="2238"/>
                    </a:lnTo>
                    <a:lnTo>
                      <a:pt x="15699" y="2350"/>
                    </a:lnTo>
                    <a:lnTo>
                      <a:pt x="15512" y="2592"/>
                    </a:lnTo>
                    <a:lnTo>
                      <a:pt x="15251" y="2890"/>
                    </a:lnTo>
                    <a:lnTo>
                      <a:pt x="14916" y="3189"/>
                    </a:lnTo>
                    <a:lnTo>
                      <a:pt x="14580" y="3505"/>
                    </a:lnTo>
                    <a:lnTo>
                      <a:pt x="13834" y="4139"/>
                    </a:lnTo>
                    <a:lnTo>
                      <a:pt x="13834" y="4139"/>
                    </a:lnTo>
                    <a:lnTo>
                      <a:pt x="14300" y="3972"/>
                    </a:lnTo>
                    <a:lnTo>
                      <a:pt x="14804" y="3804"/>
                    </a:lnTo>
                    <a:lnTo>
                      <a:pt x="15027" y="3748"/>
                    </a:lnTo>
                    <a:lnTo>
                      <a:pt x="15232" y="3711"/>
                    </a:lnTo>
                    <a:lnTo>
                      <a:pt x="15400" y="3711"/>
                    </a:lnTo>
                    <a:lnTo>
                      <a:pt x="15531" y="3729"/>
                    </a:lnTo>
                    <a:lnTo>
                      <a:pt x="15531" y="3729"/>
                    </a:lnTo>
                    <a:lnTo>
                      <a:pt x="15587" y="3766"/>
                    </a:lnTo>
                    <a:lnTo>
                      <a:pt x="15624" y="3822"/>
                    </a:lnTo>
                    <a:lnTo>
                      <a:pt x="15624" y="3822"/>
                    </a:lnTo>
                    <a:lnTo>
                      <a:pt x="15624" y="3860"/>
                    </a:lnTo>
                    <a:lnTo>
                      <a:pt x="15624" y="3916"/>
                    </a:lnTo>
                    <a:lnTo>
                      <a:pt x="15605" y="3990"/>
                    </a:lnTo>
                    <a:lnTo>
                      <a:pt x="15549" y="4065"/>
                    </a:lnTo>
                    <a:lnTo>
                      <a:pt x="15400" y="4214"/>
                    </a:lnTo>
                    <a:lnTo>
                      <a:pt x="15195" y="4419"/>
                    </a:lnTo>
                    <a:lnTo>
                      <a:pt x="14897" y="4661"/>
                    </a:lnTo>
                    <a:lnTo>
                      <a:pt x="14505" y="4941"/>
                    </a:lnTo>
                    <a:lnTo>
                      <a:pt x="13517" y="5649"/>
                    </a:lnTo>
                    <a:lnTo>
                      <a:pt x="13517" y="5649"/>
                    </a:lnTo>
                    <a:lnTo>
                      <a:pt x="13107" y="5929"/>
                    </a:lnTo>
                    <a:lnTo>
                      <a:pt x="12827" y="6153"/>
                    </a:lnTo>
                    <a:lnTo>
                      <a:pt x="12827" y="6153"/>
                    </a:lnTo>
                    <a:lnTo>
                      <a:pt x="12697" y="6227"/>
                    </a:lnTo>
                    <a:lnTo>
                      <a:pt x="12529" y="6339"/>
                    </a:lnTo>
                    <a:lnTo>
                      <a:pt x="12119" y="6563"/>
                    </a:lnTo>
                    <a:lnTo>
                      <a:pt x="11616" y="6805"/>
                    </a:lnTo>
                    <a:lnTo>
                      <a:pt x="11094" y="7048"/>
                    </a:lnTo>
                    <a:lnTo>
                      <a:pt x="10143" y="7458"/>
                    </a:lnTo>
                    <a:lnTo>
                      <a:pt x="9639" y="7663"/>
                    </a:lnTo>
                    <a:lnTo>
                      <a:pt x="933" y="15456"/>
                    </a:lnTo>
                    <a:lnTo>
                      <a:pt x="933" y="15456"/>
                    </a:lnTo>
                    <a:lnTo>
                      <a:pt x="877" y="15474"/>
                    </a:lnTo>
                    <a:lnTo>
                      <a:pt x="877" y="15474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2663;p41">
                <a:extLst>
                  <a:ext uri="{FF2B5EF4-FFF2-40B4-BE49-F238E27FC236}">
                    <a16:creationId xmlns="" xmlns:a16="http://schemas.microsoft.com/office/drawing/2014/main" id="{B7808742-D8F5-FB34-2C51-2A17513A8460}"/>
                  </a:ext>
                </a:extLst>
              </p:cNvPr>
              <p:cNvSpPr/>
              <p:nvPr/>
            </p:nvSpPr>
            <p:spPr>
              <a:xfrm>
                <a:off x="2831900" y="3481575"/>
                <a:ext cx="387350" cy="376625"/>
              </a:xfrm>
              <a:custGeom>
                <a:avLst/>
                <a:gdLst/>
                <a:ahLst/>
                <a:cxnLst/>
                <a:rect l="l" t="t" r="r" b="b"/>
                <a:pathLst>
                  <a:path w="15494" h="15065" fill="none" extrusionOk="0">
                    <a:moveTo>
                      <a:pt x="1" y="11652"/>
                    </a:moveTo>
                    <a:lnTo>
                      <a:pt x="765" y="15064"/>
                    </a:lnTo>
                    <a:lnTo>
                      <a:pt x="9378" y="7364"/>
                    </a:lnTo>
                    <a:lnTo>
                      <a:pt x="9378" y="7364"/>
                    </a:lnTo>
                    <a:lnTo>
                      <a:pt x="9397" y="7364"/>
                    </a:lnTo>
                    <a:lnTo>
                      <a:pt x="9397" y="7364"/>
                    </a:lnTo>
                    <a:lnTo>
                      <a:pt x="9826" y="7178"/>
                    </a:lnTo>
                    <a:lnTo>
                      <a:pt x="10777" y="6768"/>
                    </a:lnTo>
                    <a:lnTo>
                      <a:pt x="11317" y="6507"/>
                    </a:lnTo>
                    <a:lnTo>
                      <a:pt x="11821" y="6264"/>
                    </a:lnTo>
                    <a:lnTo>
                      <a:pt x="12249" y="6041"/>
                    </a:lnTo>
                    <a:lnTo>
                      <a:pt x="12417" y="5929"/>
                    </a:lnTo>
                    <a:lnTo>
                      <a:pt x="12548" y="5854"/>
                    </a:lnTo>
                    <a:lnTo>
                      <a:pt x="12548" y="5854"/>
                    </a:lnTo>
                    <a:lnTo>
                      <a:pt x="12846" y="5631"/>
                    </a:lnTo>
                    <a:lnTo>
                      <a:pt x="13256" y="5351"/>
                    </a:lnTo>
                    <a:lnTo>
                      <a:pt x="13256" y="5351"/>
                    </a:lnTo>
                    <a:lnTo>
                      <a:pt x="13853" y="4922"/>
                    </a:lnTo>
                    <a:lnTo>
                      <a:pt x="14524" y="4437"/>
                    </a:lnTo>
                    <a:lnTo>
                      <a:pt x="14822" y="4195"/>
                    </a:lnTo>
                    <a:lnTo>
                      <a:pt x="15083" y="3990"/>
                    </a:lnTo>
                    <a:lnTo>
                      <a:pt x="15232" y="3822"/>
                    </a:lnTo>
                    <a:lnTo>
                      <a:pt x="15288" y="3766"/>
                    </a:lnTo>
                    <a:lnTo>
                      <a:pt x="15307" y="3710"/>
                    </a:lnTo>
                    <a:lnTo>
                      <a:pt x="15307" y="3710"/>
                    </a:lnTo>
                    <a:lnTo>
                      <a:pt x="15270" y="3692"/>
                    </a:lnTo>
                    <a:lnTo>
                      <a:pt x="15214" y="3692"/>
                    </a:lnTo>
                    <a:lnTo>
                      <a:pt x="15064" y="3710"/>
                    </a:lnTo>
                    <a:lnTo>
                      <a:pt x="14859" y="3748"/>
                    </a:lnTo>
                    <a:lnTo>
                      <a:pt x="14598" y="3822"/>
                    </a:lnTo>
                    <a:lnTo>
                      <a:pt x="13965" y="4027"/>
                    </a:lnTo>
                    <a:lnTo>
                      <a:pt x="13219" y="4326"/>
                    </a:lnTo>
                    <a:lnTo>
                      <a:pt x="13219" y="4326"/>
                    </a:lnTo>
                    <a:lnTo>
                      <a:pt x="13163" y="4326"/>
                    </a:lnTo>
                    <a:lnTo>
                      <a:pt x="13126" y="4288"/>
                    </a:lnTo>
                    <a:lnTo>
                      <a:pt x="13126" y="4288"/>
                    </a:lnTo>
                    <a:lnTo>
                      <a:pt x="13107" y="4232"/>
                    </a:lnTo>
                    <a:lnTo>
                      <a:pt x="13144" y="4195"/>
                    </a:lnTo>
                    <a:lnTo>
                      <a:pt x="13144" y="4195"/>
                    </a:lnTo>
                    <a:lnTo>
                      <a:pt x="14002" y="3468"/>
                    </a:lnTo>
                    <a:lnTo>
                      <a:pt x="14412" y="3114"/>
                    </a:lnTo>
                    <a:lnTo>
                      <a:pt x="14766" y="2778"/>
                    </a:lnTo>
                    <a:lnTo>
                      <a:pt x="15083" y="2480"/>
                    </a:lnTo>
                    <a:lnTo>
                      <a:pt x="15307" y="2219"/>
                    </a:lnTo>
                    <a:lnTo>
                      <a:pt x="15456" y="2032"/>
                    </a:lnTo>
                    <a:lnTo>
                      <a:pt x="15493" y="1958"/>
                    </a:lnTo>
                    <a:lnTo>
                      <a:pt x="15493" y="1921"/>
                    </a:lnTo>
                    <a:lnTo>
                      <a:pt x="15493" y="1921"/>
                    </a:lnTo>
                    <a:lnTo>
                      <a:pt x="15456" y="1902"/>
                    </a:lnTo>
                    <a:lnTo>
                      <a:pt x="15381" y="1921"/>
                    </a:lnTo>
                    <a:lnTo>
                      <a:pt x="15158" y="1976"/>
                    </a:lnTo>
                    <a:lnTo>
                      <a:pt x="14841" y="2107"/>
                    </a:lnTo>
                    <a:lnTo>
                      <a:pt x="14468" y="2275"/>
                    </a:lnTo>
                    <a:lnTo>
                      <a:pt x="14039" y="2480"/>
                    </a:lnTo>
                    <a:lnTo>
                      <a:pt x="13592" y="2722"/>
                    </a:lnTo>
                    <a:lnTo>
                      <a:pt x="12641" y="3244"/>
                    </a:lnTo>
                    <a:lnTo>
                      <a:pt x="12641" y="3244"/>
                    </a:lnTo>
                    <a:lnTo>
                      <a:pt x="12604" y="3263"/>
                    </a:lnTo>
                    <a:lnTo>
                      <a:pt x="12585" y="3263"/>
                    </a:lnTo>
                    <a:lnTo>
                      <a:pt x="12548" y="3244"/>
                    </a:lnTo>
                    <a:lnTo>
                      <a:pt x="12529" y="3226"/>
                    </a:lnTo>
                    <a:lnTo>
                      <a:pt x="12529" y="3226"/>
                    </a:lnTo>
                    <a:lnTo>
                      <a:pt x="12510" y="3188"/>
                    </a:lnTo>
                    <a:lnTo>
                      <a:pt x="12510" y="3170"/>
                    </a:lnTo>
                    <a:lnTo>
                      <a:pt x="12529" y="3132"/>
                    </a:lnTo>
                    <a:lnTo>
                      <a:pt x="12548" y="3114"/>
                    </a:lnTo>
                    <a:lnTo>
                      <a:pt x="12548" y="3114"/>
                    </a:lnTo>
                    <a:lnTo>
                      <a:pt x="13368" y="2424"/>
                    </a:lnTo>
                    <a:lnTo>
                      <a:pt x="13797" y="2051"/>
                    </a:lnTo>
                    <a:lnTo>
                      <a:pt x="14207" y="1660"/>
                    </a:lnTo>
                    <a:lnTo>
                      <a:pt x="14561" y="1305"/>
                    </a:lnTo>
                    <a:lnTo>
                      <a:pt x="14859" y="988"/>
                    </a:lnTo>
                    <a:lnTo>
                      <a:pt x="14971" y="858"/>
                    </a:lnTo>
                    <a:lnTo>
                      <a:pt x="15046" y="727"/>
                    </a:lnTo>
                    <a:lnTo>
                      <a:pt x="15102" y="616"/>
                    </a:lnTo>
                    <a:lnTo>
                      <a:pt x="15139" y="541"/>
                    </a:lnTo>
                    <a:lnTo>
                      <a:pt x="15139" y="541"/>
                    </a:lnTo>
                    <a:lnTo>
                      <a:pt x="15120" y="504"/>
                    </a:lnTo>
                    <a:lnTo>
                      <a:pt x="15120" y="504"/>
                    </a:lnTo>
                    <a:lnTo>
                      <a:pt x="15064" y="466"/>
                    </a:lnTo>
                    <a:lnTo>
                      <a:pt x="14990" y="448"/>
                    </a:lnTo>
                    <a:lnTo>
                      <a:pt x="14897" y="466"/>
                    </a:lnTo>
                    <a:lnTo>
                      <a:pt x="14785" y="485"/>
                    </a:lnTo>
                    <a:lnTo>
                      <a:pt x="14505" y="616"/>
                    </a:lnTo>
                    <a:lnTo>
                      <a:pt x="14170" y="821"/>
                    </a:lnTo>
                    <a:lnTo>
                      <a:pt x="13797" y="1063"/>
                    </a:lnTo>
                    <a:lnTo>
                      <a:pt x="13405" y="1361"/>
                    </a:lnTo>
                    <a:lnTo>
                      <a:pt x="12529" y="1995"/>
                    </a:lnTo>
                    <a:lnTo>
                      <a:pt x="12529" y="1995"/>
                    </a:lnTo>
                    <a:lnTo>
                      <a:pt x="12026" y="2387"/>
                    </a:lnTo>
                    <a:lnTo>
                      <a:pt x="12026" y="2387"/>
                    </a:lnTo>
                    <a:lnTo>
                      <a:pt x="11970" y="2405"/>
                    </a:lnTo>
                    <a:lnTo>
                      <a:pt x="11914" y="2368"/>
                    </a:lnTo>
                    <a:lnTo>
                      <a:pt x="11914" y="2368"/>
                    </a:lnTo>
                    <a:lnTo>
                      <a:pt x="11895" y="2312"/>
                    </a:lnTo>
                    <a:lnTo>
                      <a:pt x="11914" y="2275"/>
                    </a:lnTo>
                    <a:lnTo>
                      <a:pt x="11914" y="2275"/>
                    </a:lnTo>
                    <a:lnTo>
                      <a:pt x="12175" y="1958"/>
                    </a:lnTo>
                    <a:lnTo>
                      <a:pt x="12436" y="1622"/>
                    </a:lnTo>
                    <a:lnTo>
                      <a:pt x="12678" y="1268"/>
                    </a:lnTo>
                    <a:lnTo>
                      <a:pt x="12902" y="932"/>
                    </a:lnTo>
                    <a:lnTo>
                      <a:pt x="13088" y="634"/>
                    </a:lnTo>
                    <a:lnTo>
                      <a:pt x="13219" y="355"/>
                    </a:lnTo>
                    <a:lnTo>
                      <a:pt x="13275" y="243"/>
                    </a:lnTo>
                    <a:lnTo>
                      <a:pt x="13293" y="149"/>
                    </a:lnTo>
                    <a:lnTo>
                      <a:pt x="13293" y="75"/>
                    </a:lnTo>
                    <a:lnTo>
                      <a:pt x="13275" y="19"/>
                    </a:lnTo>
                    <a:lnTo>
                      <a:pt x="13275" y="19"/>
                    </a:lnTo>
                    <a:lnTo>
                      <a:pt x="13256" y="0"/>
                    </a:lnTo>
                    <a:lnTo>
                      <a:pt x="13256" y="0"/>
                    </a:lnTo>
                    <a:lnTo>
                      <a:pt x="13200" y="0"/>
                    </a:lnTo>
                    <a:lnTo>
                      <a:pt x="13144" y="19"/>
                    </a:lnTo>
                    <a:lnTo>
                      <a:pt x="12976" y="112"/>
                    </a:lnTo>
                    <a:lnTo>
                      <a:pt x="12771" y="243"/>
                    </a:lnTo>
                    <a:lnTo>
                      <a:pt x="12548" y="429"/>
                    </a:lnTo>
                    <a:lnTo>
                      <a:pt x="12007" y="858"/>
                    </a:lnTo>
                    <a:lnTo>
                      <a:pt x="11429" y="1361"/>
                    </a:lnTo>
                    <a:lnTo>
                      <a:pt x="11429" y="1361"/>
                    </a:lnTo>
                    <a:lnTo>
                      <a:pt x="10497" y="2163"/>
                    </a:lnTo>
                    <a:lnTo>
                      <a:pt x="10049" y="2536"/>
                    </a:lnTo>
                    <a:lnTo>
                      <a:pt x="9602" y="2853"/>
                    </a:lnTo>
                    <a:lnTo>
                      <a:pt x="9602" y="2853"/>
                    </a:lnTo>
                    <a:lnTo>
                      <a:pt x="9565" y="2871"/>
                    </a:lnTo>
                    <a:lnTo>
                      <a:pt x="9527" y="2853"/>
                    </a:lnTo>
                    <a:lnTo>
                      <a:pt x="9527" y="2853"/>
                    </a:lnTo>
                    <a:lnTo>
                      <a:pt x="9490" y="2834"/>
                    </a:lnTo>
                    <a:lnTo>
                      <a:pt x="9490" y="2778"/>
                    </a:lnTo>
                    <a:lnTo>
                      <a:pt x="9490" y="2778"/>
                    </a:lnTo>
                    <a:lnTo>
                      <a:pt x="9546" y="2200"/>
                    </a:lnTo>
                    <a:lnTo>
                      <a:pt x="9583" y="1753"/>
                    </a:lnTo>
                    <a:lnTo>
                      <a:pt x="9583" y="1399"/>
                    </a:lnTo>
                    <a:lnTo>
                      <a:pt x="9583" y="1138"/>
                    </a:lnTo>
                    <a:lnTo>
                      <a:pt x="9583" y="951"/>
                    </a:lnTo>
                    <a:lnTo>
                      <a:pt x="9565" y="821"/>
                    </a:lnTo>
                    <a:lnTo>
                      <a:pt x="9546" y="746"/>
                    </a:lnTo>
                    <a:lnTo>
                      <a:pt x="9527" y="709"/>
                    </a:lnTo>
                    <a:lnTo>
                      <a:pt x="9527" y="709"/>
                    </a:lnTo>
                    <a:lnTo>
                      <a:pt x="9453" y="802"/>
                    </a:lnTo>
                    <a:lnTo>
                      <a:pt x="9360" y="951"/>
                    </a:lnTo>
                    <a:lnTo>
                      <a:pt x="9117" y="1473"/>
                    </a:lnTo>
                    <a:lnTo>
                      <a:pt x="8838" y="2163"/>
                    </a:lnTo>
                    <a:lnTo>
                      <a:pt x="8521" y="2946"/>
                    </a:lnTo>
                    <a:lnTo>
                      <a:pt x="8222" y="3748"/>
                    </a:lnTo>
                    <a:lnTo>
                      <a:pt x="7980" y="4475"/>
                    </a:lnTo>
                    <a:lnTo>
                      <a:pt x="7794" y="5071"/>
                    </a:lnTo>
                    <a:lnTo>
                      <a:pt x="7682" y="5407"/>
                    </a:lnTo>
                    <a:lnTo>
                      <a:pt x="7682" y="5407"/>
                    </a:lnTo>
                    <a:lnTo>
                      <a:pt x="7663" y="5463"/>
                    </a:lnTo>
                    <a:lnTo>
                      <a:pt x="1" y="1165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2664;p41">
                <a:extLst>
                  <a:ext uri="{FF2B5EF4-FFF2-40B4-BE49-F238E27FC236}">
                    <a16:creationId xmlns="" xmlns:a16="http://schemas.microsoft.com/office/drawing/2014/main" id="{CDB0DCE3-AE1A-A27A-0F86-EE832B9546A6}"/>
                  </a:ext>
                </a:extLst>
              </p:cNvPr>
              <p:cNvSpPr/>
              <p:nvPr/>
            </p:nvSpPr>
            <p:spPr>
              <a:xfrm>
                <a:off x="3214550" y="35743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2665;p41">
                <a:extLst>
                  <a:ext uri="{FF2B5EF4-FFF2-40B4-BE49-F238E27FC236}">
                    <a16:creationId xmlns="" xmlns:a16="http://schemas.microsoft.com/office/drawing/2014/main" id="{2F475D63-2382-F401-B981-9630A82CFF2B}"/>
                  </a:ext>
                </a:extLst>
              </p:cNvPr>
              <p:cNvSpPr/>
              <p:nvPr/>
            </p:nvSpPr>
            <p:spPr>
              <a:xfrm>
                <a:off x="2130000" y="3536575"/>
                <a:ext cx="390125" cy="260100"/>
              </a:xfrm>
              <a:custGeom>
                <a:avLst/>
                <a:gdLst/>
                <a:ahLst/>
                <a:cxnLst/>
                <a:rect l="l" t="t" r="r" b="b"/>
                <a:pathLst>
                  <a:path w="15605" h="10404" extrusionOk="0">
                    <a:moveTo>
                      <a:pt x="8539" y="0"/>
                    </a:moveTo>
                    <a:lnTo>
                      <a:pt x="4008" y="802"/>
                    </a:lnTo>
                    <a:lnTo>
                      <a:pt x="4941" y="4698"/>
                    </a:lnTo>
                    <a:lnTo>
                      <a:pt x="0" y="6954"/>
                    </a:lnTo>
                    <a:lnTo>
                      <a:pt x="9154" y="10403"/>
                    </a:lnTo>
                    <a:lnTo>
                      <a:pt x="15604" y="3449"/>
                    </a:lnTo>
                    <a:lnTo>
                      <a:pt x="9639" y="3859"/>
                    </a:lnTo>
                    <a:lnTo>
                      <a:pt x="853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2666;p41">
                <a:extLst>
                  <a:ext uri="{FF2B5EF4-FFF2-40B4-BE49-F238E27FC236}">
                    <a16:creationId xmlns="" xmlns:a16="http://schemas.microsoft.com/office/drawing/2014/main" id="{EBFD6A86-22CC-FAC7-E7F9-4E0E7F0A46FC}"/>
                  </a:ext>
                </a:extLst>
              </p:cNvPr>
              <p:cNvSpPr/>
              <p:nvPr/>
            </p:nvSpPr>
            <p:spPr>
              <a:xfrm>
                <a:off x="2344375" y="3546350"/>
                <a:ext cx="47100" cy="88575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3543" extrusionOk="0">
                    <a:moveTo>
                      <a:pt x="76" y="1"/>
                    </a:moveTo>
                    <a:lnTo>
                      <a:pt x="38" y="19"/>
                    </a:lnTo>
                    <a:lnTo>
                      <a:pt x="20" y="38"/>
                    </a:lnTo>
                    <a:lnTo>
                      <a:pt x="1" y="75"/>
                    </a:lnTo>
                    <a:lnTo>
                      <a:pt x="20" y="94"/>
                    </a:lnTo>
                    <a:lnTo>
                      <a:pt x="989" y="3487"/>
                    </a:lnTo>
                    <a:lnTo>
                      <a:pt x="1008" y="3524"/>
                    </a:lnTo>
                    <a:lnTo>
                      <a:pt x="1064" y="3543"/>
                    </a:lnTo>
                    <a:lnTo>
                      <a:pt x="1809" y="3487"/>
                    </a:lnTo>
                    <a:lnTo>
                      <a:pt x="1847" y="3487"/>
                    </a:lnTo>
                    <a:lnTo>
                      <a:pt x="1865" y="3468"/>
                    </a:lnTo>
                    <a:lnTo>
                      <a:pt x="1884" y="3431"/>
                    </a:lnTo>
                    <a:lnTo>
                      <a:pt x="1884" y="3412"/>
                    </a:lnTo>
                    <a:lnTo>
                      <a:pt x="1884" y="3375"/>
                    </a:lnTo>
                    <a:lnTo>
                      <a:pt x="1865" y="3356"/>
                    </a:lnTo>
                    <a:lnTo>
                      <a:pt x="1828" y="3338"/>
                    </a:lnTo>
                    <a:lnTo>
                      <a:pt x="1809" y="3338"/>
                    </a:lnTo>
                    <a:lnTo>
                      <a:pt x="1120" y="3375"/>
                    </a:lnTo>
                    <a:lnTo>
                      <a:pt x="169" y="57"/>
                    </a:lnTo>
                    <a:lnTo>
                      <a:pt x="150" y="19"/>
                    </a:lnTo>
                    <a:lnTo>
                      <a:pt x="131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2667;p41">
                <a:extLst>
                  <a:ext uri="{FF2B5EF4-FFF2-40B4-BE49-F238E27FC236}">
                    <a16:creationId xmlns="" xmlns:a16="http://schemas.microsoft.com/office/drawing/2014/main" id="{40224309-A046-6336-DD9F-C6ABABF25E8A}"/>
                  </a:ext>
                </a:extLst>
              </p:cNvPr>
              <p:cNvSpPr/>
              <p:nvPr/>
            </p:nvSpPr>
            <p:spPr>
              <a:xfrm>
                <a:off x="2236725" y="3588775"/>
                <a:ext cx="19125" cy="71800"/>
              </a:xfrm>
              <a:custGeom>
                <a:avLst/>
                <a:gdLst/>
                <a:ahLst/>
                <a:cxnLst/>
                <a:rect l="l" t="t" r="r" b="b"/>
                <a:pathLst>
                  <a:path w="765" h="2872" extrusionOk="0">
                    <a:moveTo>
                      <a:pt x="19" y="0"/>
                    </a:moveTo>
                    <a:lnTo>
                      <a:pt x="0" y="38"/>
                    </a:lnTo>
                    <a:lnTo>
                      <a:pt x="0" y="56"/>
                    </a:lnTo>
                    <a:lnTo>
                      <a:pt x="0" y="93"/>
                    </a:lnTo>
                    <a:lnTo>
                      <a:pt x="578" y="2554"/>
                    </a:lnTo>
                    <a:lnTo>
                      <a:pt x="224" y="2722"/>
                    </a:lnTo>
                    <a:lnTo>
                      <a:pt x="187" y="2741"/>
                    </a:lnTo>
                    <a:lnTo>
                      <a:pt x="187" y="2759"/>
                    </a:lnTo>
                    <a:lnTo>
                      <a:pt x="168" y="2797"/>
                    </a:lnTo>
                    <a:lnTo>
                      <a:pt x="187" y="2834"/>
                    </a:lnTo>
                    <a:lnTo>
                      <a:pt x="205" y="2871"/>
                    </a:lnTo>
                    <a:lnTo>
                      <a:pt x="280" y="2871"/>
                    </a:lnTo>
                    <a:lnTo>
                      <a:pt x="709" y="2685"/>
                    </a:lnTo>
                    <a:lnTo>
                      <a:pt x="746" y="2648"/>
                    </a:lnTo>
                    <a:lnTo>
                      <a:pt x="765" y="2592"/>
                    </a:lnTo>
                    <a:lnTo>
                      <a:pt x="150" y="56"/>
                    </a:lnTo>
                    <a:lnTo>
                      <a:pt x="131" y="19"/>
                    </a:lnTo>
                    <a:lnTo>
                      <a:pt x="112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2668;p41">
                <a:extLst>
                  <a:ext uri="{FF2B5EF4-FFF2-40B4-BE49-F238E27FC236}">
                    <a16:creationId xmlns="" xmlns:a16="http://schemas.microsoft.com/office/drawing/2014/main" id="{523AD81A-D6CC-EAA6-7DD6-1F230E0517F7}"/>
                  </a:ext>
                </a:extLst>
              </p:cNvPr>
              <p:cNvSpPr/>
              <p:nvPr/>
            </p:nvSpPr>
            <p:spPr>
              <a:xfrm>
                <a:off x="2568575" y="4662625"/>
                <a:ext cx="199500" cy="808200"/>
              </a:xfrm>
              <a:custGeom>
                <a:avLst/>
                <a:gdLst/>
                <a:ahLst/>
                <a:cxnLst/>
                <a:rect l="l" t="t" r="r" b="b"/>
                <a:pathLst>
                  <a:path w="7980" h="32328" extrusionOk="0">
                    <a:moveTo>
                      <a:pt x="373" y="0"/>
                    </a:moveTo>
                    <a:lnTo>
                      <a:pt x="1510" y="8185"/>
                    </a:lnTo>
                    <a:lnTo>
                      <a:pt x="1305" y="8464"/>
                    </a:lnTo>
                    <a:lnTo>
                      <a:pt x="1100" y="8763"/>
                    </a:lnTo>
                    <a:lnTo>
                      <a:pt x="839" y="9154"/>
                    </a:lnTo>
                    <a:lnTo>
                      <a:pt x="578" y="9583"/>
                    </a:lnTo>
                    <a:lnTo>
                      <a:pt x="336" y="10030"/>
                    </a:lnTo>
                    <a:lnTo>
                      <a:pt x="224" y="10254"/>
                    </a:lnTo>
                    <a:lnTo>
                      <a:pt x="149" y="10478"/>
                    </a:lnTo>
                    <a:lnTo>
                      <a:pt x="56" y="10683"/>
                    </a:lnTo>
                    <a:lnTo>
                      <a:pt x="19" y="10888"/>
                    </a:lnTo>
                    <a:lnTo>
                      <a:pt x="0" y="11018"/>
                    </a:lnTo>
                    <a:lnTo>
                      <a:pt x="0" y="11242"/>
                    </a:lnTo>
                    <a:lnTo>
                      <a:pt x="75" y="11876"/>
                    </a:lnTo>
                    <a:lnTo>
                      <a:pt x="205" y="12771"/>
                    </a:lnTo>
                    <a:lnTo>
                      <a:pt x="392" y="13852"/>
                    </a:lnTo>
                    <a:lnTo>
                      <a:pt x="858" y="16500"/>
                    </a:lnTo>
                    <a:lnTo>
                      <a:pt x="1436" y="19427"/>
                    </a:lnTo>
                    <a:lnTo>
                      <a:pt x="2014" y="22298"/>
                    </a:lnTo>
                    <a:lnTo>
                      <a:pt x="2517" y="24796"/>
                    </a:lnTo>
                    <a:lnTo>
                      <a:pt x="3021" y="27201"/>
                    </a:lnTo>
                    <a:lnTo>
                      <a:pt x="2648" y="28599"/>
                    </a:lnTo>
                    <a:lnTo>
                      <a:pt x="4326" y="32328"/>
                    </a:lnTo>
                    <a:lnTo>
                      <a:pt x="7047" y="32309"/>
                    </a:lnTo>
                    <a:lnTo>
                      <a:pt x="5109" y="27294"/>
                    </a:lnTo>
                    <a:lnTo>
                      <a:pt x="798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2669;p41">
                <a:extLst>
                  <a:ext uri="{FF2B5EF4-FFF2-40B4-BE49-F238E27FC236}">
                    <a16:creationId xmlns="" xmlns:a16="http://schemas.microsoft.com/office/drawing/2014/main" id="{B5EE61AF-4C41-FC85-FAC4-690E4993E3D1}"/>
                  </a:ext>
                </a:extLst>
              </p:cNvPr>
              <p:cNvSpPr/>
              <p:nvPr/>
            </p:nvSpPr>
            <p:spPr>
              <a:xfrm>
                <a:off x="2566700" y="4660750"/>
                <a:ext cx="203250" cy="812400"/>
              </a:xfrm>
              <a:custGeom>
                <a:avLst/>
                <a:gdLst/>
                <a:ahLst/>
                <a:cxnLst/>
                <a:rect l="l" t="t" r="r" b="b"/>
                <a:pathLst>
                  <a:path w="8130" h="32496" extrusionOk="0">
                    <a:moveTo>
                      <a:pt x="7961" y="150"/>
                    </a:moveTo>
                    <a:lnTo>
                      <a:pt x="5090" y="27369"/>
                    </a:lnTo>
                    <a:lnTo>
                      <a:pt x="5090" y="27406"/>
                    </a:lnTo>
                    <a:lnTo>
                      <a:pt x="6992" y="32309"/>
                    </a:lnTo>
                    <a:lnTo>
                      <a:pt x="4456" y="32328"/>
                    </a:lnTo>
                    <a:lnTo>
                      <a:pt x="2797" y="28674"/>
                    </a:lnTo>
                    <a:lnTo>
                      <a:pt x="3170" y="27294"/>
                    </a:lnTo>
                    <a:lnTo>
                      <a:pt x="3170" y="27257"/>
                    </a:lnTo>
                    <a:lnTo>
                      <a:pt x="2219" y="22596"/>
                    </a:lnTo>
                    <a:lnTo>
                      <a:pt x="1679" y="19986"/>
                    </a:lnTo>
                    <a:lnTo>
                      <a:pt x="1194" y="17432"/>
                    </a:lnTo>
                    <a:lnTo>
                      <a:pt x="747" y="15083"/>
                    </a:lnTo>
                    <a:lnTo>
                      <a:pt x="411" y="13107"/>
                    </a:lnTo>
                    <a:lnTo>
                      <a:pt x="280" y="12324"/>
                    </a:lnTo>
                    <a:lnTo>
                      <a:pt x="206" y="11690"/>
                    </a:lnTo>
                    <a:lnTo>
                      <a:pt x="169" y="11224"/>
                    </a:lnTo>
                    <a:lnTo>
                      <a:pt x="150" y="11075"/>
                    </a:lnTo>
                    <a:lnTo>
                      <a:pt x="169" y="10982"/>
                    </a:lnTo>
                    <a:lnTo>
                      <a:pt x="224" y="10776"/>
                    </a:lnTo>
                    <a:lnTo>
                      <a:pt x="299" y="10571"/>
                    </a:lnTo>
                    <a:lnTo>
                      <a:pt x="374" y="10366"/>
                    </a:lnTo>
                    <a:lnTo>
                      <a:pt x="485" y="10143"/>
                    </a:lnTo>
                    <a:lnTo>
                      <a:pt x="728" y="9695"/>
                    </a:lnTo>
                    <a:lnTo>
                      <a:pt x="989" y="9285"/>
                    </a:lnTo>
                    <a:lnTo>
                      <a:pt x="1231" y="8894"/>
                    </a:lnTo>
                    <a:lnTo>
                      <a:pt x="1455" y="8595"/>
                    </a:lnTo>
                    <a:lnTo>
                      <a:pt x="1660" y="8297"/>
                    </a:lnTo>
                    <a:lnTo>
                      <a:pt x="1679" y="8278"/>
                    </a:lnTo>
                    <a:lnTo>
                      <a:pt x="1679" y="8241"/>
                    </a:lnTo>
                    <a:lnTo>
                      <a:pt x="541" y="150"/>
                    </a:lnTo>
                    <a:close/>
                    <a:moveTo>
                      <a:pt x="411" y="1"/>
                    </a:moveTo>
                    <a:lnTo>
                      <a:pt x="374" y="19"/>
                    </a:lnTo>
                    <a:lnTo>
                      <a:pt x="355" y="57"/>
                    </a:lnTo>
                    <a:lnTo>
                      <a:pt x="355" y="94"/>
                    </a:lnTo>
                    <a:lnTo>
                      <a:pt x="1511" y="8241"/>
                    </a:lnTo>
                    <a:lnTo>
                      <a:pt x="1231" y="8614"/>
                    </a:lnTo>
                    <a:lnTo>
                      <a:pt x="1008" y="8931"/>
                    </a:lnTo>
                    <a:lnTo>
                      <a:pt x="765" y="9304"/>
                    </a:lnTo>
                    <a:lnTo>
                      <a:pt x="523" y="9714"/>
                    </a:lnTo>
                    <a:lnTo>
                      <a:pt x="299" y="10143"/>
                    </a:lnTo>
                    <a:lnTo>
                      <a:pt x="131" y="10553"/>
                    </a:lnTo>
                    <a:lnTo>
                      <a:pt x="57" y="10758"/>
                    </a:lnTo>
                    <a:lnTo>
                      <a:pt x="1" y="10944"/>
                    </a:lnTo>
                    <a:lnTo>
                      <a:pt x="1" y="11075"/>
                    </a:lnTo>
                    <a:lnTo>
                      <a:pt x="1" y="11280"/>
                    </a:lnTo>
                    <a:lnTo>
                      <a:pt x="75" y="11895"/>
                    </a:lnTo>
                    <a:lnTo>
                      <a:pt x="187" y="12753"/>
                    </a:lnTo>
                    <a:lnTo>
                      <a:pt x="355" y="13797"/>
                    </a:lnTo>
                    <a:lnTo>
                      <a:pt x="821" y="16332"/>
                    </a:lnTo>
                    <a:lnTo>
                      <a:pt x="1362" y="19166"/>
                    </a:lnTo>
                    <a:lnTo>
                      <a:pt x="1921" y="22000"/>
                    </a:lnTo>
                    <a:lnTo>
                      <a:pt x="2443" y="24498"/>
                    </a:lnTo>
                    <a:lnTo>
                      <a:pt x="3021" y="27257"/>
                    </a:lnTo>
                    <a:lnTo>
                      <a:pt x="2648" y="28655"/>
                    </a:lnTo>
                    <a:lnTo>
                      <a:pt x="2648" y="28711"/>
                    </a:lnTo>
                    <a:lnTo>
                      <a:pt x="4326" y="32440"/>
                    </a:lnTo>
                    <a:lnTo>
                      <a:pt x="4345" y="32477"/>
                    </a:lnTo>
                    <a:lnTo>
                      <a:pt x="4401" y="32496"/>
                    </a:lnTo>
                    <a:lnTo>
                      <a:pt x="7122" y="32459"/>
                    </a:lnTo>
                    <a:lnTo>
                      <a:pt x="7160" y="32459"/>
                    </a:lnTo>
                    <a:lnTo>
                      <a:pt x="7178" y="32421"/>
                    </a:lnTo>
                    <a:lnTo>
                      <a:pt x="7197" y="32403"/>
                    </a:lnTo>
                    <a:lnTo>
                      <a:pt x="7197" y="32347"/>
                    </a:lnTo>
                    <a:lnTo>
                      <a:pt x="5258" y="27369"/>
                    </a:lnTo>
                    <a:lnTo>
                      <a:pt x="8129" y="75"/>
                    </a:lnTo>
                    <a:lnTo>
                      <a:pt x="8129" y="57"/>
                    </a:lnTo>
                    <a:lnTo>
                      <a:pt x="8111" y="19"/>
                    </a:lnTo>
                    <a:lnTo>
                      <a:pt x="8092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2670;p41">
                <a:extLst>
                  <a:ext uri="{FF2B5EF4-FFF2-40B4-BE49-F238E27FC236}">
                    <a16:creationId xmlns="" xmlns:a16="http://schemas.microsoft.com/office/drawing/2014/main" id="{32EE0BF7-42B9-5CA8-0F8C-9224C6D25D15}"/>
                  </a:ext>
                </a:extLst>
              </p:cNvPr>
              <p:cNvSpPr/>
              <p:nvPr/>
            </p:nvSpPr>
            <p:spPr>
              <a:xfrm>
                <a:off x="2620775" y="5348225"/>
                <a:ext cx="142175" cy="126800"/>
              </a:xfrm>
              <a:custGeom>
                <a:avLst/>
                <a:gdLst/>
                <a:ahLst/>
                <a:cxnLst/>
                <a:rect l="l" t="t" r="r" b="b"/>
                <a:pathLst>
                  <a:path w="5687" h="5072" extrusionOk="0">
                    <a:moveTo>
                      <a:pt x="877" y="0"/>
                    </a:moveTo>
                    <a:lnTo>
                      <a:pt x="0" y="1306"/>
                    </a:lnTo>
                    <a:lnTo>
                      <a:pt x="299" y="5071"/>
                    </a:lnTo>
                    <a:lnTo>
                      <a:pt x="746" y="1622"/>
                    </a:lnTo>
                    <a:lnTo>
                      <a:pt x="2256" y="5071"/>
                    </a:lnTo>
                    <a:lnTo>
                      <a:pt x="5687" y="5071"/>
                    </a:lnTo>
                    <a:lnTo>
                      <a:pt x="5668" y="5034"/>
                    </a:lnTo>
                    <a:lnTo>
                      <a:pt x="5612" y="4941"/>
                    </a:lnTo>
                    <a:lnTo>
                      <a:pt x="5556" y="4885"/>
                    </a:lnTo>
                    <a:lnTo>
                      <a:pt x="5481" y="4829"/>
                    </a:lnTo>
                    <a:lnTo>
                      <a:pt x="5370" y="4773"/>
                    </a:lnTo>
                    <a:lnTo>
                      <a:pt x="5239" y="4699"/>
                    </a:lnTo>
                    <a:lnTo>
                      <a:pt x="5071" y="4643"/>
                    </a:lnTo>
                    <a:lnTo>
                      <a:pt x="4866" y="4587"/>
                    </a:lnTo>
                    <a:lnTo>
                      <a:pt x="4643" y="4531"/>
                    </a:lnTo>
                    <a:lnTo>
                      <a:pt x="4363" y="4493"/>
                    </a:lnTo>
                    <a:lnTo>
                      <a:pt x="4027" y="4456"/>
                    </a:lnTo>
                    <a:lnTo>
                      <a:pt x="3226" y="4456"/>
                    </a:lnTo>
                    <a:lnTo>
                      <a:pt x="2760" y="4475"/>
                    </a:lnTo>
                    <a:lnTo>
                      <a:pt x="877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2671;p41">
                <a:extLst>
                  <a:ext uri="{FF2B5EF4-FFF2-40B4-BE49-F238E27FC236}">
                    <a16:creationId xmlns="" xmlns:a16="http://schemas.microsoft.com/office/drawing/2014/main" id="{F299FA19-4033-F238-AAC2-A6F8D5FB4D3C}"/>
                  </a:ext>
                </a:extLst>
              </p:cNvPr>
              <p:cNvSpPr/>
              <p:nvPr/>
            </p:nvSpPr>
            <p:spPr>
              <a:xfrm>
                <a:off x="2033050" y="4662625"/>
                <a:ext cx="398525" cy="812400"/>
              </a:xfrm>
              <a:custGeom>
                <a:avLst/>
                <a:gdLst/>
                <a:ahLst/>
                <a:cxnLst/>
                <a:rect l="l" t="t" r="r" b="b"/>
                <a:pathLst>
                  <a:path w="15941" h="32496" extrusionOk="0">
                    <a:moveTo>
                      <a:pt x="8334" y="0"/>
                    </a:moveTo>
                    <a:lnTo>
                      <a:pt x="8241" y="914"/>
                    </a:lnTo>
                    <a:lnTo>
                      <a:pt x="7980" y="3337"/>
                    </a:lnTo>
                    <a:lnTo>
                      <a:pt x="7569" y="6842"/>
                    </a:lnTo>
                    <a:lnTo>
                      <a:pt x="7327" y="8874"/>
                    </a:lnTo>
                    <a:lnTo>
                      <a:pt x="7047" y="11000"/>
                    </a:lnTo>
                    <a:lnTo>
                      <a:pt x="6749" y="13200"/>
                    </a:lnTo>
                    <a:lnTo>
                      <a:pt x="6451" y="15381"/>
                    </a:lnTo>
                    <a:lnTo>
                      <a:pt x="6115" y="17525"/>
                    </a:lnTo>
                    <a:lnTo>
                      <a:pt x="5798" y="19538"/>
                    </a:lnTo>
                    <a:lnTo>
                      <a:pt x="5444" y="21403"/>
                    </a:lnTo>
                    <a:lnTo>
                      <a:pt x="5276" y="22260"/>
                    </a:lnTo>
                    <a:lnTo>
                      <a:pt x="5109" y="23043"/>
                    </a:lnTo>
                    <a:lnTo>
                      <a:pt x="4941" y="23770"/>
                    </a:lnTo>
                    <a:lnTo>
                      <a:pt x="4754" y="24404"/>
                    </a:lnTo>
                    <a:lnTo>
                      <a:pt x="4587" y="24982"/>
                    </a:lnTo>
                    <a:lnTo>
                      <a:pt x="4419" y="25448"/>
                    </a:lnTo>
                    <a:lnTo>
                      <a:pt x="4083" y="26287"/>
                    </a:lnTo>
                    <a:lnTo>
                      <a:pt x="3710" y="27070"/>
                    </a:lnTo>
                    <a:lnTo>
                      <a:pt x="3356" y="27797"/>
                    </a:lnTo>
                    <a:lnTo>
                      <a:pt x="2983" y="28487"/>
                    </a:lnTo>
                    <a:lnTo>
                      <a:pt x="2610" y="29121"/>
                    </a:lnTo>
                    <a:lnTo>
                      <a:pt x="2237" y="29680"/>
                    </a:lnTo>
                    <a:lnTo>
                      <a:pt x="1883" y="30221"/>
                    </a:lnTo>
                    <a:lnTo>
                      <a:pt x="1548" y="30687"/>
                    </a:lnTo>
                    <a:lnTo>
                      <a:pt x="1231" y="31097"/>
                    </a:lnTo>
                    <a:lnTo>
                      <a:pt x="932" y="31470"/>
                    </a:lnTo>
                    <a:lnTo>
                      <a:pt x="448" y="32029"/>
                    </a:lnTo>
                    <a:lnTo>
                      <a:pt x="131" y="32365"/>
                    </a:lnTo>
                    <a:lnTo>
                      <a:pt x="0" y="32495"/>
                    </a:lnTo>
                    <a:lnTo>
                      <a:pt x="2797" y="32495"/>
                    </a:lnTo>
                    <a:lnTo>
                      <a:pt x="7047" y="27797"/>
                    </a:lnTo>
                    <a:lnTo>
                      <a:pt x="6488" y="25952"/>
                    </a:lnTo>
                    <a:lnTo>
                      <a:pt x="7644" y="23659"/>
                    </a:lnTo>
                    <a:lnTo>
                      <a:pt x="8819" y="21291"/>
                    </a:lnTo>
                    <a:lnTo>
                      <a:pt x="10198" y="18532"/>
                    </a:lnTo>
                    <a:lnTo>
                      <a:pt x="11578" y="15698"/>
                    </a:lnTo>
                    <a:lnTo>
                      <a:pt x="12790" y="13144"/>
                    </a:lnTo>
                    <a:lnTo>
                      <a:pt x="13274" y="12062"/>
                    </a:lnTo>
                    <a:lnTo>
                      <a:pt x="13666" y="11186"/>
                    </a:lnTo>
                    <a:lnTo>
                      <a:pt x="13927" y="10515"/>
                    </a:lnTo>
                    <a:lnTo>
                      <a:pt x="14020" y="10291"/>
                    </a:lnTo>
                    <a:lnTo>
                      <a:pt x="14057" y="10124"/>
                    </a:lnTo>
                    <a:lnTo>
                      <a:pt x="14076" y="9863"/>
                    </a:lnTo>
                    <a:lnTo>
                      <a:pt x="14057" y="9583"/>
                    </a:lnTo>
                    <a:lnTo>
                      <a:pt x="14020" y="9303"/>
                    </a:lnTo>
                    <a:lnTo>
                      <a:pt x="13964" y="8986"/>
                    </a:lnTo>
                    <a:lnTo>
                      <a:pt x="13889" y="8688"/>
                    </a:lnTo>
                    <a:lnTo>
                      <a:pt x="13796" y="8371"/>
                    </a:lnTo>
                    <a:lnTo>
                      <a:pt x="13591" y="7775"/>
                    </a:lnTo>
                    <a:lnTo>
                      <a:pt x="13367" y="7252"/>
                    </a:lnTo>
                    <a:lnTo>
                      <a:pt x="13181" y="6805"/>
                    </a:lnTo>
                    <a:lnTo>
                      <a:pt x="12976" y="6414"/>
                    </a:lnTo>
                    <a:lnTo>
                      <a:pt x="1594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2672;p41">
                <a:extLst>
                  <a:ext uri="{FF2B5EF4-FFF2-40B4-BE49-F238E27FC236}">
                    <a16:creationId xmlns="" xmlns:a16="http://schemas.microsoft.com/office/drawing/2014/main" id="{67ED17D8-B6B1-3AB6-D58F-7EC4EAFAA445}"/>
                  </a:ext>
                </a:extLst>
              </p:cNvPr>
              <p:cNvSpPr/>
              <p:nvPr/>
            </p:nvSpPr>
            <p:spPr>
              <a:xfrm>
                <a:off x="2031175" y="4660750"/>
                <a:ext cx="402725" cy="816125"/>
              </a:xfrm>
              <a:custGeom>
                <a:avLst/>
                <a:gdLst/>
                <a:ahLst/>
                <a:cxnLst/>
                <a:rect l="l" t="t" r="r" b="b"/>
                <a:pathLst>
                  <a:path w="16109" h="32645" extrusionOk="0">
                    <a:moveTo>
                      <a:pt x="15903" y="150"/>
                    </a:moveTo>
                    <a:lnTo>
                      <a:pt x="12976" y="6451"/>
                    </a:lnTo>
                    <a:lnTo>
                      <a:pt x="12976" y="6489"/>
                    </a:lnTo>
                    <a:lnTo>
                      <a:pt x="12976" y="6526"/>
                    </a:lnTo>
                    <a:lnTo>
                      <a:pt x="13181" y="6936"/>
                    </a:lnTo>
                    <a:lnTo>
                      <a:pt x="13368" y="7365"/>
                    </a:lnTo>
                    <a:lnTo>
                      <a:pt x="13592" y="7887"/>
                    </a:lnTo>
                    <a:lnTo>
                      <a:pt x="13797" y="8483"/>
                    </a:lnTo>
                    <a:lnTo>
                      <a:pt x="13890" y="8782"/>
                    </a:lnTo>
                    <a:lnTo>
                      <a:pt x="13964" y="9080"/>
                    </a:lnTo>
                    <a:lnTo>
                      <a:pt x="14020" y="9378"/>
                    </a:lnTo>
                    <a:lnTo>
                      <a:pt x="14058" y="9677"/>
                    </a:lnTo>
                    <a:lnTo>
                      <a:pt x="14058" y="9938"/>
                    </a:lnTo>
                    <a:lnTo>
                      <a:pt x="14039" y="10180"/>
                    </a:lnTo>
                    <a:lnTo>
                      <a:pt x="14002" y="10348"/>
                    </a:lnTo>
                    <a:lnTo>
                      <a:pt x="13927" y="10571"/>
                    </a:lnTo>
                    <a:lnTo>
                      <a:pt x="13666" y="11224"/>
                    </a:lnTo>
                    <a:lnTo>
                      <a:pt x="13293" y="12100"/>
                    </a:lnTo>
                    <a:lnTo>
                      <a:pt x="12790" y="13181"/>
                    </a:lnTo>
                    <a:lnTo>
                      <a:pt x="11597" y="15717"/>
                    </a:lnTo>
                    <a:lnTo>
                      <a:pt x="10217" y="18513"/>
                    </a:lnTo>
                    <a:lnTo>
                      <a:pt x="8856" y="21254"/>
                    </a:lnTo>
                    <a:lnTo>
                      <a:pt x="7663" y="23640"/>
                    </a:lnTo>
                    <a:lnTo>
                      <a:pt x="6489" y="25989"/>
                    </a:lnTo>
                    <a:lnTo>
                      <a:pt x="6470" y="26008"/>
                    </a:lnTo>
                    <a:lnTo>
                      <a:pt x="6470" y="26045"/>
                    </a:lnTo>
                    <a:lnTo>
                      <a:pt x="7029" y="27854"/>
                    </a:lnTo>
                    <a:lnTo>
                      <a:pt x="2835" y="32477"/>
                    </a:lnTo>
                    <a:lnTo>
                      <a:pt x="280" y="32477"/>
                    </a:lnTo>
                    <a:lnTo>
                      <a:pt x="560" y="32179"/>
                    </a:lnTo>
                    <a:lnTo>
                      <a:pt x="970" y="31713"/>
                    </a:lnTo>
                    <a:lnTo>
                      <a:pt x="1474" y="31079"/>
                    </a:lnTo>
                    <a:lnTo>
                      <a:pt x="1772" y="30687"/>
                    </a:lnTo>
                    <a:lnTo>
                      <a:pt x="2070" y="30277"/>
                    </a:lnTo>
                    <a:lnTo>
                      <a:pt x="2368" y="29811"/>
                    </a:lnTo>
                    <a:lnTo>
                      <a:pt x="2685" y="29327"/>
                    </a:lnTo>
                    <a:lnTo>
                      <a:pt x="3002" y="28786"/>
                    </a:lnTo>
                    <a:lnTo>
                      <a:pt x="3338" y="28208"/>
                    </a:lnTo>
                    <a:lnTo>
                      <a:pt x="3655" y="27611"/>
                    </a:lnTo>
                    <a:lnTo>
                      <a:pt x="3972" y="26959"/>
                    </a:lnTo>
                    <a:lnTo>
                      <a:pt x="4270" y="26269"/>
                    </a:lnTo>
                    <a:lnTo>
                      <a:pt x="4568" y="25561"/>
                    </a:lnTo>
                    <a:lnTo>
                      <a:pt x="4736" y="25094"/>
                    </a:lnTo>
                    <a:lnTo>
                      <a:pt x="4904" y="24554"/>
                    </a:lnTo>
                    <a:lnTo>
                      <a:pt x="5072" y="23939"/>
                    </a:lnTo>
                    <a:lnTo>
                      <a:pt x="5221" y="23249"/>
                    </a:lnTo>
                    <a:lnTo>
                      <a:pt x="5389" y="22503"/>
                    </a:lnTo>
                    <a:lnTo>
                      <a:pt x="5556" y="21701"/>
                    </a:lnTo>
                    <a:lnTo>
                      <a:pt x="5892" y="19930"/>
                    </a:lnTo>
                    <a:lnTo>
                      <a:pt x="6209" y="17991"/>
                    </a:lnTo>
                    <a:lnTo>
                      <a:pt x="6526" y="15941"/>
                    </a:lnTo>
                    <a:lnTo>
                      <a:pt x="6843" y="13834"/>
                    </a:lnTo>
                    <a:lnTo>
                      <a:pt x="7122" y="11709"/>
                    </a:lnTo>
                    <a:lnTo>
                      <a:pt x="7383" y="9639"/>
                    </a:lnTo>
                    <a:lnTo>
                      <a:pt x="7644" y="7626"/>
                    </a:lnTo>
                    <a:lnTo>
                      <a:pt x="8055" y="4084"/>
                    </a:lnTo>
                    <a:lnTo>
                      <a:pt x="8353" y="1455"/>
                    </a:lnTo>
                    <a:lnTo>
                      <a:pt x="8483" y="150"/>
                    </a:lnTo>
                    <a:close/>
                    <a:moveTo>
                      <a:pt x="8390" y="1"/>
                    </a:moveTo>
                    <a:lnTo>
                      <a:pt x="8353" y="19"/>
                    </a:lnTo>
                    <a:lnTo>
                      <a:pt x="8334" y="38"/>
                    </a:lnTo>
                    <a:lnTo>
                      <a:pt x="8334" y="75"/>
                    </a:lnTo>
                    <a:lnTo>
                      <a:pt x="8222" y="1026"/>
                    </a:lnTo>
                    <a:lnTo>
                      <a:pt x="7961" y="3487"/>
                    </a:lnTo>
                    <a:lnTo>
                      <a:pt x="7551" y="7011"/>
                    </a:lnTo>
                    <a:lnTo>
                      <a:pt x="7309" y="9043"/>
                    </a:lnTo>
                    <a:lnTo>
                      <a:pt x="7029" y="11168"/>
                    </a:lnTo>
                    <a:lnTo>
                      <a:pt x="6731" y="13349"/>
                    </a:lnTo>
                    <a:lnTo>
                      <a:pt x="6433" y="15512"/>
                    </a:lnTo>
                    <a:lnTo>
                      <a:pt x="6116" y="17637"/>
                    </a:lnTo>
                    <a:lnTo>
                      <a:pt x="5780" y="19651"/>
                    </a:lnTo>
                    <a:lnTo>
                      <a:pt x="5445" y="21496"/>
                    </a:lnTo>
                    <a:lnTo>
                      <a:pt x="5258" y="22335"/>
                    </a:lnTo>
                    <a:lnTo>
                      <a:pt x="5090" y="23118"/>
                    </a:lnTo>
                    <a:lnTo>
                      <a:pt x="4923" y="23827"/>
                    </a:lnTo>
                    <a:lnTo>
                      <a:pt x="4755" y="24461"/>
                    </a:lnTo>
                    <a:lnTo>
                      <a:pt x="4587" y="25020"/>
                    </a:lnTo>
                    <a:lnTo>
                      <a:pt x="4419" y="25505"/>
                    </a:lnTo>
                    <a:lnTo>
                      <a:pt x="4084" y="26325"/>
                    </a:lnTo>
                    <a:lnTo>
                      <a:pt x="3729" y="27089"/>
                    </a:lnTo>
                    <a:lnTo>
                      <a:pt x="3357" y="27816"/>
                    </a:lnTo>
                    <a:lnTo>
                      <a:pt x="3002" y="28488"/>
                    </a:lnTo>
                    <a:lnTo>
                      <a:pt x="2629" y="29121"/>
                    </a:lnTo>
                    <a:lnTo>
                      <a:pt x="2257" y="29681"/>
                    </a:lnTo>
                    <a:lnTo>
                      <a:pt x="1902" y="30203"/>
                    </a:lnTo>
                    <a:lnTo>
                      <a:pt x="1567" y="30687"/>
                    </a:lnTo>
                    <a:lnTo>
                      <a:pt x="1250" y="31098"/>
                    </a:lnTo>
                    <a:lnTo>
                      <a:pt x="970" y="31470"/>
                    </a:lnTo>
                    <a:lnTo>
                      <a:pt x="485" y="32030"/>
                    </a:lnTo>
                    <a:lnTo>
                      <a:pt x="150" y="32384"/>
                    </a:lnTo>
                    <a:lnTo>
                      <a:pt x="19" y="32496"/>
                    </a:lnTo>
                    <a:lnTo>
                      <a:pt x="1" y="32552"/>
                    </a:lnTo>
                    <a:lnTo>
                      <a:pt x="1" y="32589"/>
                    </a:lnTo>
                    <a:lnTo>
                      <a:pt x="38" y="32626"/>
                    </a:lnTo>
                    <a:lnTo>
                      <a:pt x="75" y="32645"/>
                    </a:lnTo>
                    <a:lnTo>
                      <a:pt x="2909" y="32645"/>
                    </a:lnTo>
                    <a:lnTo>
                      <a:pt x="2928" y="32626"/>
                    </a:lnTo>
                    <a:lnTo>
                      <a:pt x="7178" y="27928"/>
                    </a:lnTo>
                    <a:lnTo>
                      <a:pt x="7197" y="27891"/>
                    </a:lnTo>
                    <a:lnTo>
                      <a:pt x="7197" y="27854"/>
                    </a:lnTo>
                    <a:lnTo>
                      <a:pt x="6638" y="26027"/>
                    </a:lnTo>
                    <a:lnTo>
                      <a:pt x="7999" y="23361"/>
                    </a:lnTo>
                    <a:lnTo>
                      <a:pt x="9192" y="20956"/>
                    </a:lnTo>
                    <a:lnTo>
                      <a:pt x="10534" y="18252"/>
                    </a:lnTo>
                    <a:lnTo>
                      <a:pt x="11858" y="15549"/>
                    </a:lnTo>
                    <a:lnTo>
                      <a:pt x="13014" y="13107"/>
                    </a:lnTo>
                    <a:lnTo>
                      <a:pt x="13480" y="12063"/>
                    </a:lnTo>
                    <a:lnTo>
                      <a:pt x="13853" y="11224"/>
                    </a:lnTo>
                    <a:lnTo>
                      <a:pt x="14095" y="10590"/>
                    </a:lnTo>
                    <a:lnTo>
                      <a:pt x="14170" y="10366"/>
                    </a:lnTo>
                    <a:lnTo>
                      <a:pt x="14207" y="10217"/>
                    </a:lnTo>
                    <a:lnTo>
                      <a:pt x="14226" y="9975"/>
                    </a:lnTo>
                    <a:lnTo>
                      <a:pt x="14226" y="9714"/>
                    </a:lnTo>
                    <a:lnTo>
                      <a:pt x="14188" y="9434"/>
                    </a:lnTo>
                    <a:lnTo>
                      <a:pt x="14132" y="9155"/>
                    </a:lnTo>
                    <a:lnTo>
                      <a:pt x="14076" y="8856"/>
                    </a:lnTo>
                    <a:lnTo>
                      <a:pt x="14002" y="8577"/>
                    </a:lnTo>
                    <a:lnTo>
                      <a:pt x="13797" y="7999"/>
                    </a:lnTo>
                    <a:lnTo>
                      <a:pt x="13610" y="7477"/>
                    </a:lnTo>
                    <a:lnTo>
                      <a:pt x="13405" y="7029"/>
                    </a:lnTo>
                    <a:lnTo>
                      <a:pt x="13144" y="6489"/>
                    </a:lnTo>
                    <a:lnTo>
                      <a:pt x="16090" y="113"/>
                    </a:lnTo>
                    <a:lnTo>
                      <a:pt x="16108" y="75"/>
                    </a:lnTo>
                    <a:lnTo>
                      <a:pt x="16090" y="38"/>
                    </a:lnTo>
                    <a:lnTo>
                      <a:pt x="16053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2673;p41">
                <a:extLst>
                  <a:ext uri="{FF2B5EF4-FFF2-40B4-BE49-F238E27FC236}">
                    <a16:creationId xmlns="" xmlns:a16="http://schemas.microsoft.com/office/drawing/2014/main" id="{20A86B3B-3F2F-7F3D-49D9-66B9EC1811F2}"/>
                  </a:ext>
                </a:extLst>
              </p:cNvPr>
              <p:cNvSpPr/>
              <p:nvPr/>
            </p:nvSpPr>
            <p:spPr>
              <a:xfrm>
                <a:off x="2033050" y="5342175"/>
                <a:ext cx="185525" cy="132850"/>
              </a:xfrm>
              <a:custGeom>
                <a:avLst/>
                <a:gdLst/>
                <a:ahLst/>
                <a:cxnLst/>
                <a:rect l="l" t="t" r="r" b="b"/>
                <a:pathLst>
                  <a:path w="7421" h="5314" extrusionOk="0">
                    <a:moveTo>
                      <a:pt x="6936" y="0"/>
                    </a:moveTo>
                    <a:lnTo>
                      <a:pt x="6376" y="727"/>
                    </a:lnTo>
                    <a:lnTo>
                      <a:pt x="5798" y="1436"/>
                    </a:lnTo>
                    <a:lnTo>
                      <a:pt x="5220" y="2125"/>
                    </a:lnTo>
                    <a:lnTo>
                      <a:pt x="4605" y="2778"/>
                    </a:lnTo>
                    <a:lnTo>
                      <a:pt x="4009" y="3375"/>
                    </a:lnTo>
                    <a:lnTo>
                      <a:pt x="3412" y="3897"/>
                    </a:lnTo>
                    <a:lnTo>
                      <a:pt x="3114" y="4139"/>
                    </a:lnTo>
                    <a:lnTo>
                      <a:pt x="2834" y="4363"/>
                    </a:lnTo>
                    <a:lnTo>
                      <a:pt x="2536" y="4568"/>
                    </a:lnTo>
                    <a:lnTo>
                      <a:pt x="2256" y="4735"/>
                    </a:lnTo>
                    <a:lnTo>
                      <a:pt x="541" y="4698"/>
                    </a:lnTo>
                    <a:lnTo>
                      <a:pt x="0" y="5313"/>
                    </a:lnTo>
                    <a:lnTo>
                      <a:pt x="2797" y="5313"/>
                    </a:lnTo>
                    <a:lnTo>
                      <a:pt x="6451" y="1286"/>
                    </a:lnTo>
                    <a:lnTo>
                      <a:pt x="6917" y="5313"/>
                    </a:lnTo>
                    <a:lnTo>
                      <a:pt x="7420" y="1510"/>
                    </a:lnTo>
                    <a:lnTo>
                      <a:pt x="6936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2674;p41">
                <a:extLst>
                  <a:ext uri="{FF2B5EF4-FFF2-40B4-BE49-F238E27FC236}">
                    <a16:creationId xmlns="" xmlns:a16="http://schemas.microsoft.com/office/drawing/2014/main" id="{1BBD61C6-FF39-5CFA-D196-CBC79A1E5B52}"/>
                  </a:ext>
                </a:extLst>
              </p:cNvPr>
              <p:cNvSpPr/>
              <p:nvPr/>
            </p:nvSpPr>
            <p:spPr>
              <a:xfrm>
                <a:off x="2130000" y="3622800"/>
                <a:ext cx="753675" cy="1264500"/>
              </a:xfrm>
              <a:custGeom>
                <a:avLst/>
                <a:gdLst/>
                <a:ahLst/>
                <a:cxnLst/>
                <a:rect l="l" t="t" r="r" b="b"/>
                <a:pathLst>
                  <a:path w="30147" h="50580" extrusionOk="0">
                    <a:moveTo>
                      <a:pt x="15604" y="0"/>
                    </a:moveTo>
                    <a:lnTo>
                      <a:pt x="10683" y="187"/>
                    </a:lnTo>
                    <a:lnTo>
                      <a:pt x="9713" y="1566"/>
                    </a:lnTo>
                    <a:lnTo>
                      <a:pt x="7718" y="2703"/>
                    </a:lnTo>
                    <a:lnTo>
                      <a:pt x="4008" y="2293"/>
                    </a:lnTo>
                    <a:lnTo>
                      <a:pt x="3412" y="1883"/>
                    </a:lnTo>
                    <a:lnTo>
                      <a:pt x="0" y="3505"/>
                    </a:lnTo>
                    <a:lnTo>
                      <a:pt x="2908" y="10068"/>
                    </a:lnTo>
                    <a:lnTo>
                      <a:pt x="3058" y="11596"/>
                    </a:lnTo>
                    <a:lnTo>
                      <a:pt x="8110" y="17376"/>
                    </a:lnTo>
                    <a:lnTo>
                      <a:pt x="8147" y="17674"/>
                    </a:lnTo>
                    <a:lnTo>
                      <a:pt x="8166" y="18010"/>
                    </a:lnTo>
                    <a:lnTo>
                      <a:pt x="8184" y="18364"/>
                    </a:lnTo>
                    <a:lnTo>
                      <a:pt x="8166" y="18755"/>
                    </a:lnTo>
                    <a:lnTo>
                      <a:pt x="8147" y="19613"/>
                    </a:lnTo>
                    <a:lnTo>
                      <a:pt x="8073" y="20564"/>
                    </a:lnTo>
                    <a:lnTo>
                      <a:pt x="7942" y="21608"/>
                    </a:lnTo>
                    <a:lnTo>
                      <a:pt x="7812" y="22726"/>
                    </a:lnTo>
                    <a:lnTo>
                      <a:pt x="7625" y="23901"/>
                    </a:lnTo>
                    <a:lnTo>
                      <a:pt x="7420" y="25150"/>
                    </a:lnTo>
                    <a:lnTo>
                      <a:pt x="7178" y="26455"/>
                    </a:lnTo>
                    <a:lnTo>
                      <a:pt x="6917" y="27797"/>
                    </a:lnTo>
                    <a:lnTo>
                      <a:pt x="6637" y="29177"/>
                    </a:lnTo>
                    <a:lnTo>
                      <a:pt x="6339" y="30575"/>
                    </a:lnTo>
                    <a:lnTo>
                      <a:pt x="5705" y="33428"/>
                    </a:lnTo>
                    <a:lnTo>
                      <a:pt x="5034" y="36280"/>
                    </a:lnTo>
                    <a:lnTo>
                      <a:pt x="4363" y="39058"/>
                    </a:lnTo>
                    <a:lnTo>
                      <a:pt x="3691" y="41686"/>
                    </a:lnTo>
                    <a:lnTo>
                      <a:pt x="3058" y="44091"/>
                    </a:lnTo>
                    <a:lnTo>
                      <a:pt x="2498" y="46235"/>
                    </a:lnTo>
                    <a:lnTo>
                      <a:pt x="1641" y="49386"/>
                    </a:lnTo>
                    <a:lnTo>
                      <a:pt x="1324" y="50561"/>
                    </a:lnTo>
                    <a:lnTo>
                      <a:pt x="1566" y="50579"/>
                    </a:lnTo>
                    <a:lnTo>
                      <a:pt x="1827" y="50579"/>
                    </a:lnTo>
                    <a:lnTo>
                      <a:pt x="2088" y="50542"/>
                    </a:lnTo>
                    <a:lnTo>
                      <a:pt x="2349" y="50467"/>
                    </a:lnTo>
                    <a:lnTo>
                      <a:pt x="2610" y="50374"/>
                    </a:lnTo>
                    <a:lnTo>
                      <a:pt x="2871" y="50262"/>
                    </a:lnTo>
                    <a:lnTo>
                      <a:pt x="3393" y="50001"/>
                    </a:lnTo>
                    <a:lnTo>
                      <a:pt x="3915" y="49722"/>
                    </a:lnTo>
                    <a:lnTo>
                      <a:pt x="4437" y="49461"/>
                    </a:lnTo>
                    <a:lnTo>
                      <a:pt x="4698" y="49349"/>
                    </a:lnTo>
                    <a:lnTo>
                      <a:pt x="4959" y="49274"/>
                    </a:lnTo>
                    <a:lnTo>
                      <a:pt x="5220" y="49200"/>
                    </a:lnTo>
                    <a:lnTo>
                      <a:pt x="5463" y="49181"/>
                    </a:lnTo>
                    <a:lnTo>
                      <a:pt x="5761" y="49181"/>
                    </a:lnTo>
                    <a:lnTo>
                      <a:pt x="6022" y="49218"/>
                    </a:lnTo>
                    <a:lnTo>
                      <a:pt x="6302" y="49293"/>
                    </a:lnTo>
                    <a:lnTo>
                      <a:pt x="6563" y="49368"/>
                    </a:lnTo>
                    <a:lnTo>
                      <a:pt x="6824" y="49479"/>
                    </a:lnTo>
                    <a:lnTo>
                      <a:pt x="7085" y="49591"/>
                    </a:lnTo>
                    <a:lnTo>
                      <a:pt x="7607" y="49852"/>
                    </a:lnTo>
                    <a:lnTo>
                      <a:pt x="8110" y="50113"/>
                    </a:lnTo>
                    <a:lnTo>
                      <a:pt x="8390" y="50225"/>
                    </a:lnTo>
                    <a:lnTo>
                      <a:pt x="8651" y="50337"/>
                    </a:lnTo>
                    <a:lnTo>
                      <a:pt x="8930" y="50430"/>
                    </a:lnTo>
                    <a:lnTo>
                      <a:pt x="9210" y="50486"/>
                    </a:lnTo>
                    <a:lnTo>
                      <a:pt x="9508" y="50542"/>
                    </a:lnTo>
                    <a:lnTo>
                      <a:pt x="9806" y="50561"/>
                    </a:lnTo>
                    <a:lnTo>
                      <a:pt x="10105" y="50542"/>
                    </a:lnTo>
                    <a:lnTo>
                      <a:pt x="10403" y="50505"/>
                    </a:lnTo>
                    <a:lnTo>
                      <a:pt x="10701" y="50449"/>
                    </a:lnTo>
                    <a:lnTo>
                      <a:pt x="11018" y="50374"/>
                    </a:lnTo>
                    <a:lnTo>
                      <a:pt x="11615" y="50188"/>
                    </a:lnTo>
                    <a:lnTo>
                      <a:pt x="12230" y="49983"/>
                    </a:lnTo>
                    <a:lnTo>
                      <a:pt x="12845" y="49759"/>
                    </a:lnTo>
                    <a:lnTo>
                      <a:pt x="13181" y="49666"/>
                    </a:lnTo>
                    <a:lnTo>
                      <a:pt x="13498" y="49591"/>
                    </a:lnTo>
                    <a:lnTo>
                      <a:pt x="13833" y="49517"/>
                    </a:lnTo>
                    <a:lnTo>
                      <a:pt x="14169" y="49461"/>
                    </a:lnTo>
                    <a:lnTo>
                      <a:pt x="14523" y="49442"/>
                    </a:lnTo>
                    <a:lnTo>
                      <a:pt x="14877" y="49423"/>
                    </a:lnTo>
                    <a:lnTo>
                      <a:pt x="15232" y="49442"/>
                    </a:lnTo>
                    <a:lnTo>
                      <a:pt x="15604" y="49479"/>
                    </a:lnTo>
                    <a:lnTo>
                      <a:pt x="15977" y="49535"/>
                    </a:lnTo>
                    <a:lnTo>
                      <a:pt x="16332" y="49610"/>
                    </a:lnTo>
                    <a:lnTo>
                      <a:pt x="17077" y="49796"/>
                    </a:lnTo>
                    <a:lnTo>
                      <a:pt x="17823" y="50001"/>
                    </a:lnTo>
                    <a:lnTo>
                      <a:pt x="18550" y="50206"/>
                    </a:lnTo>
                    <a:lnTo>
                      <a:pt x="19296" y="50374"/>
                    </a:lnTo>
                    <a:lnTo>
                      <a:pt x="19669" y="50449"/>
                    </a:lnTo>
                    <a:lnTo>
                      <a:pt x="20023" y="50505"/>
                    </a:lnTo>
                    <a:lnTo>
                      <a:pt x="20396" y="50542"/>
                    </a:lnTo>
                    <a:lnTo>
                      <a:pt x="20750" y="50561"/>
                    </a:lnTo>
                    <a:lnTo>
                      <a:pt x="21086" y="50542"/>
                    </a:lnTo>
                    <a:lnTo>
                      <a:pt x="21402" y="50486"/>
                    </a:lnTo>
                    <a:lnTo>
                      <a:pt x="21663" y="50412"/>
                    </a:lnTo>
                    <a:lnTo>
                      <a:pt x="21906" y="50318"/>
                    </a:lnTo>
                    <a:lnTo>
                      <a:pt x="22130" y="50225"/>
                    </a:lnTo>
                    <a:lnTo>
                      <a:pt x="22335" y="50095"/>
                    </a:lnTo>
                    <a:lnTo>
                      <a:pt x="22708" y="49852"/>
                    </a:lnTo>
                    <a:lnTo>
                      <a:pt x="23062" y="49629"/>
                    </a:lnTo>
                    <a:lnTo>
                      <a:pt x="23248" y="49517"/>
                    </a:lnTo>
                    <a:lnTo>
                      <a:pt x="23435" y="49442"/>
                    </a:lnTo>
                    <a:lnTo>
                      <a:pt x="23621" y="49368"/>
                    </a:lnTo>
                    <a:lnTo>
                      <a:pt x="23845" y="49349"/>
                    </a:lnTo>
                    <a:lnTo>
                      <a:pt x="24087" y="49330"/>
                    </a:lnTo>
                    <a:lnTo>
                      <a:pt x="24348" y="49368"/>
                    </a:lnTo>
                    <a:lnTo>
                      <a:pt x="24572" y="49423"/>
                    </a:lnTo>
                    <a:lnTo>
                      <a:pt x="24758" y="49498"/>
                    </a:lnTo>
                    <a:lnTo>
                      <a:pt x="24963" y="49573"/>
                    </a:lnTo>
                    <a:lnTo>
                      <a:pt x="25131" y="49647"/>
                    </a:lnTo>
                    <a:lnTo>
                      <a:pt x="25877" y="50039"/>
                    </a:lnTo>
                    <a:lnTo>
                      <a:pt x="26082" y="50151"/>
                    </a:lnTo>
                    <a:lnTo>
                      <a:pt x="26306" y="50244"/>
                    </a:lnTo>
                    <a:lnTo>
                      <a:pt x="26548" y="50318"/>
                    </a:lnTo>
                    <a:lnTo>
                      <a:pt x="26809" y="50393"/>
                    </a:lnTo>
                    <a:lnTo>
                      <a:pt x="27107" y="50467"/>
                    </a:lnTo>
                    <a:lnTo>
                      <a:pt x="27424" y="50505"/>
                    </a:lnTo>
                    <a:lnTo>
                      <a:pt x="27760" y="50542"/>
                    </a:lnTo>
                    <a:lnTo>
                      <a:pt x="28151" y="50561"/>
                    </a:lnTo>
                    <a:lnTo>
                      <a:pt x="27573" y="46944"/>
                    </a:lnTo>
                    <a:lnTo>
                      <a:pt x="26940" y="43197"/>
                    </a:lnTo>
                    <a:lnTo>
                      <a:pt x="26175" y="38815"/>
                    </a:lnTo>
                    <a:lnTo>
                      <a:pt x="25765" y="36541"/>
                    </a:lnTo>
                    <a:lnTo>
                      <a:pt x="25336" y="34285"/>
                    </a:lnTo>
                    <a:lnTo>
                      <a:pt x="24926" y="32141"/>
                    </a:lnTo>
                    <a:lnTo>
                      <a:pt x="24516" y="30146"/>
                    </a:lnTo>
                    <a:lnTo>
                      <a:pt x="24124" y="28357"/>
                    </a:lnTo>
                    <a:lnTo>
                      <a:pt x="23919" y="27574"/>
                    </a:lnTo>
                    <a:lnTo>
                      <a:pt x="23752" y="26846"/>
                    </a:lnTo>
                    <a:lnTo>
                      <a:pt x="23565" y="26231"/>
                    </a:lnTo>
                    <a:lnTo>
                      <a:pt x="23397" y="25691"/>
                    </a:lnTo>
                    <a:lnTo>
                      <a:pt x="23248" y="25262"/>
                    </a:lnTo>
                    <a:lnTo>
                      <a:pt x="23099" y="24926"/>
                    </a:lnTo>
                    <a:lnTo>
                      <a:pt x="22950" y="24665"/>
                    </a:lnTo>
                    <a:lnTo>
                      <a:pt x="22782" y="24348"/>
                    </a:lnTo>
                    <a:lnTo>
                      <a:pt x="22372" y="23696"/>
                    </a:lnTo>
                    <a:lnTo>
                      <a:pt x="21869" y="22987"/>
                    </a:lnTo>
                    <a:lnTo>
                      <a:pt x="21328" y="22223"/>
                    </a:lnTo>
                    <a:lnTo>
                      <a:pt x="20713" y="21440"/>
                    </a:lnTo>
                    <a:lnTo>
                      <a:pt x="20097" y="20638"/>
                    </a:lnTo>
                    <a:lnTo>
                      <a:pt x="18811" y="19072"/>
                    </a:lnTo>
                    <a:lnTo>
                      <a:pt x="17599" y="17618"/>
                    </a:lnTo>
                    <a:lnTo>
                      <a:pt x="16574" y="16444"/>
                    </a:lnTo>
                    <a:lnTo>
                      <a:pt x="15604" y="15344"/>
                    </a:lnTo>
                    <a:lnTo>
                      <a:pt x="16276" y="7905"/>
                    </a:lnTo>
                    <a:lnTo>
                      <a:pt x="15772" y="6656"/>
                    </a:lnTo>
                    <a:lnTo>
                      <a:pt x="27051" y="11223"/>
                    </a:lnTo>
                    <a:lnTo>
                      <a:pt x="30146" y="9042"/>
                    </a:lnTo>
                    <a:lnTo>
                      <a:pt x="28822" y="5220"/>
                    </a:lnTo>
                    <a:lnTo>
                      <a:pt x="27350" y="6358"/>
                    </a:lnTo>
                    <a:lnTo>
                      <a:pt x="15604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2675;p41">
                <a:extLst>
                  <a:ext uri="{FF2B5EF4-FFF2-40B4-BE49-F238E27FC236}">
                    <a16:creationId xmlns="" xmlns:a16="http://schemas.microsoft.com/office/drawing/2014/main" id="{A0D526C1-BBB1-A5A1-98D6-A147B0504996}"/>
                  </a:ext>
                </a:extLst>
              </p:cNvPr>
              <p:cNvSpPr/>
              <p:nvPr/>
            </p:nvSpPr>
            <p:spPr>
              <a:xfrm>
                <a:off x="2130000" y="3710425"/>
                <a:ext cx="185975" cy="386400"/>
              </a:xfrm>
              <a:custGeom>
                <a:avLst/>
                <a:gdLst/>
                <a:ahLst/>
                <a:cxnLst/>
                <a:rect l="l" t="t" r="r" b="b"/>
                <a:pathLst>
                  <a:path w="7439" h="15456" extrusionOk="0">
                    <a:moveTo>
                      <a:pt x="0" y="0"/>
                    </a:moveTo>
                    <a:lnTo>
                      <a:pt x="37" y="634"/>
                    </a:lnTo>
                    <a:lnTo>
                      <a:pt x="131" y="2331"/>
                    </a:lnTo>
                    <a:lnTo>
                      <a:pt x="205" y="3468"/>
                    </a:lnTo>
                    <a:lnTo>
                      <a:pt x="317" y="4736"/>
                    </a:lnTo>
                    <a:lnTo>
                      <a:pt x="448" y="6096"/>
                    </a:lnTo>
                    <a:lnTo>
                      <a:pt x="597" y="7495"/>
                    </a:lnTo>
                    <a:lnTo>
                      <a:pt x="764" y="8912"/>
                    </a:lnTo>
                    <a:lnTo>
                      <a:pt x="970" y="10291"/>
                    </a:lnTo>
                    <a:lnTo>
                      <a:pt x="1081" y="10962"/>
                    </a:lnTo>
                    <a:lnTo>
                      <a:pt x="1193" y="11596"/>
                    </a:lnTo>
                    <a:lnTo>
                      <a:pt x="1324" y="12211"/>
                    </a:lnTo>
                    <a:lnTo>
                      <a:pt x="1454" y="12789"/>
                    </a:lnTo>
                    <a:lnTo>
                      <a:pt x="1603" y="13311"/>
                    </a:lnTo>
                    <a:lnTo>
                      <a:pt x="1753" y="13796"/>
                    </a:lnTo>
                    <a:lnTo>
                      <a:pt x="1920" y="14225"/>
                    </a:lnTo>
                    <a:lnTo>
                      <a:pt x="2088" y="14598"/>
                    </a:lnTo>
                    <a:lnTo>
                      <a:pt x="2256" y="14915"/>
                    </a:lnTo>
                    <a:lnTo>
                      <a:pt x="2349" y="15045"/>
                    </a:lnTo>
                    <a:lnTo>
                      <a:pt x="2442" y="15157"/>
                    </a:lnTo>
                    <a:lnTo>
                      <a:pt x="2536" y="15250"/>
                    </a:lnTo>
                    <a:lnTo>
                      <a:pt x="2629" y="15325"/>
                    </a:lnTo>
                    <a:lnTo>
                      <a:pt x="2741" y="15381"/>
                    </a:lnTo>
                    <a:lnTo>
                      <a:pt x="2834" y="15418"/>
                    </a:lnTo>
                    <a:lnTo>
                      <a:pt x="3076" y="15455"/>
                    </a:lnTo>
                    <a:lnTo>
                      <a:pt x="3319" y="15455"/>
                    </a:lnTo>
                    <a:lnTo>
                      <a:pt x="3561" y="15437"/>
                    </a:lnTo>
                    <a:lnTo>
                      <a:pt x="3803" y="15381"/>
                    </a:lnTo>
                    <a:lnTo>
                      <a:pt x="4027" y="15325"/>
                    </a:lnTo>
                    <a:lnTo>
                      <a:pt x="4251" y="15250"/>
                    </a:lnTo>
                    <a:lnTo>
                      <a:pt x="4474" y="15138"/>
                    </a:lnTo>
                    <a:lnTo>
                      <a:pt x="4680" y="15027"/>
                    </a:lnTo>
                    <a:lnTo>
                      <a:pt x="4885" y="14896"/>
                    </a:lnTo>
                    <a:lnTo>
                      <a:pt x="5090" y="14766"/>
                    </a:lnTo>
                    <a:lnTo>
                      <a:pt x="5276" y="14616"/>
                    </a:lnTo>
                    <a:lnTo>
                      <a:pt x="5463" y="14449"/>
                    </a:lnTo>
                    <a:lnTo>
                      <a:pt x="5817" y="14113"/>
                    </a:lnTo>
                    <a:lnTo>
                      <a:pt x="6134" y="13759"/>
                    </a:lnTo>
                    <a:lnTo>
                      <a:pt x="6432" y="13405"/>
                    </a:lnTo>
                    <a:lnTo>
                      <a:pt x="6674" y="13050"/>
                    </a:lnTo>
                    <a:lnTo>
                      <a:pt x="6898" y="12715"/>
                    </a:lnTo>
                    <a:lnTo>
                      <a:pt x="7085" y="12417"/>
                    </a:lnTo>
                    <a:lnTo>
                      <a:pt x="7346" y="11969"/>
                    </a:lnTo>
                    <a:lnTo>
                      <a:pt x="7439" y="11801"/>
                    </a:lnTo>
                    <a:lnTo>
                      <a:pt x="4773" y="9434"/>
                    </a:lnTo>
                    <a:lnTo>
                      <a:pt x="4661" y="546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2676;p41">
                <a:extLst>
                  <a:ext uri="{FF2B5EF4-FFF2-40B4-BE49-F238E27FC236}">
                    <a16:creationId xmlns="" xmlns:a16="http://schemas.microsoft.com/office/drawing/2014/main" id="{5E6F882E-8FBC-C320-FA8B-296CD5F510CB}"/>
                  </a:ext>
                </a:extLst>
              </p:cNvPr>
              <p:cNvSpPr/>
              <p:nvPr/>
            </p:nvSpPr>
            <p:spPr>
              <a:xfrm>
                <a:off x="2200375" y="3822275"/>
                <a:ext cx="927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3711" h="7421" extrusionOk="0">
                    <a:moveTo>
                      <a:pt x="56" y="1"/>
                    </a:moveTo>
                    <a:lnTo>
                      <a:pt x="19" y="19"/>
                    </a:lnTo>
                    <a:lnTo>
                      <a:pt x="0" y="56"/>
                    </a:lnTo>
                    <a:lnTo>
                      <a:pt x="0" y="75"/>
                    </a:lnTo>
                    <a:lnTo>
                      <a:pt x="149" y="3617"/>
                    </a:lnTo>
                    <a:lnTo>
                      <a:pt x="168" y="3673"/>
                    </a:lnTo>
                    <a:lnTo>
                      <a:pt x="3561" y="7402"/>
                    </a:lnTo>
                    <a:lnTo>
                      <a:pt x="3598" y="7421"/>
                    </a:lnTo>
                    <a:lnTo>
                      <a:pt x="3654" y="7421"/>
                    </a:lnTo>
                    <a:lnTo>
                      <a:pt x="3692" y="7402"/>
                    </a:lnTo>
                    <a:lnTo>
                      <a:pt x="3710" y="7383"/>
                    </a:lnTo>
                    <a:lnTo>
                      <a:pt x="3710" y="7346"/>
                    </a:lnTo>
                    <a:lnTo>
                      <a:pt x="3710" y="7309"/>
                    </a:lnTo>
                    <a:lnTo>
                      <a:pt x="3692" y="7290"/>
                    </a:lnTo>
                    <a:lnTo>
                      <a:pt x="317" y="3580"/>
                    </a:lnTo>
                    <a:lnTo>
                      <a:pt x="168" y="75"/>
                    </a:lnTo>
                    <a:lnTo>
                      <a:pt x="149" y="38"/>
                    </a:lnTo>
                    <a:lnTo>
                      <a:pt x="149" y="19"/>
                    </a:lnTo>
                    <a:lnTo>
                      <a:pt x="112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2677;p41">
                <a:extLst>
                  <a:ext uri="{FF2B5EF4-FFF2-40B4-BE49-F238E27FC236}">
                    <a16:creationId xmlns="" xmlns:a16="http://schemas.microsoft.com/office/drawing/2014/main" id="{E8214E8D-4034-A14D-E427-F6467F8E114B}"/>
                  </a:ext>
                </a:extLst>
              </p:cNvPr>
              <p:cNvSpPr/>
              <p:nvPr/>
            </p:nvSpPr>
            <p:spPr>
              <a:xfrm>
                <a:off x="2500525" y="3748625"/>
                <a:ext cx="25650" cy="42450"/>
              </a:xfrm>
              <a:custGeom>
                <a:avLst/>
                <a:gdLst/>
                <a:ahLst/>
                <a:cxnLst/>
                <a:rect l="l" t="t" r="r" b="b"/>
                <a:pathLst>
                  <a:path w="1026" h="1698" extrusionOk="0">
                    <a:moveTo>
                      <a:pt x="38" y="1"/>
                    </a:moveTo>
                    <a:lnTo>
                      <a:pt x="19" y="38"/>
                    </a:lnTo>
                    <a:lnTo>
                      <a:pt x="0" y="57"/>
                    </a:lnTo>
                    <a:lnTo>
                      <a:pt x="0" y="94"/>
                    </a:lnTo>
                    <a:lnTo>
                      <a:pt x="0" y="113"/>
                    </a:lnTo>
                    <a:lnTo>
                      <a:pt x="877" y="1660"/>
                    </a:lnTo>
                    <a:lnTo>
                      <a:pt x="914" y="1697"/>
                    </a:lnTo>
                    <a:lnTo>
                      <a:pt x="989" y="1697"/>
                    </a:lnTo>
                    <a:lnTo>
                      <a:pt x="1026" y="1660"/>
                    </a:lnTo>
                    <a:lnTo>
                      <a:pt x="1026" y="1641"/>
                    </a:lnTo>
                    <a:lnTo>
                      <a:pt x="1026" y="1604"/>
                    </a:lnTo>
                    <a:lnTo>
                      <a:pt x="1026" y="1586"/>
                    </a:lnTo>
                    <a:lnTo>
                      <a:pt x="150" y="38"/>
                    </a:lnTo>
                    <a:lnTo>
                      <a:pt x="131" y="20"/>
                    </a:lnTo>
                    <a:lnTo>
                      <a:pt x="94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2678;p41">
                <a:extLst>
                  <a:ext uri="{FF2B5EF4-FFF2-40B4-BE49-F238E27FC236}">
                    <a16:creationId xmlns="" xmlns:a16="http://schemas.microsoft.com/office/drawing/2014/main" id="{2B94E764-044B-6889-F651-6372F56E9929}"/>
                  </a:ext>
                </a:extLst>
              </p:cNvPr>
              <p:cNvSpPr/>
              <p:nvPr/>
            </p:nvSpPr>
            <p:spPr>
              <a:xfrm>
                <a:off x="2829575" y="3723925"/>
                <a:ext cx="109100" cy="134725"/>
              </a:xfrm>
              <a:custGeom>
                <a:avLst/>
                <a:gdLst/>
                <a:ahLst/>
                <a:cxnLst/>
                <a:rect l="l" t="t" r="r" b="b"/>
                <a:pathLst>
                  <a:path w="4364" h="5389" extrusionOk="0">
                    <a:moveTo>
                      <a:pt x="1958" y="1"/>
                    </a:moveTo>
                    <a:lnTo>
                      <a:pt x="1" y="1343"/>
                    </a:lnTo>
                    <a:lnTo>
                      <a:pt x="1324" y="3357"/>
                    </a:lnTo>
                    <a:lnTo>
                      <a:pt x="2219" y="4736"/>
                    </a:lnTo>
                    <a:lnTo>
                      <a:pt x="2648" y="5389"/>
                    </a:lnTo>
                    <a:lnTo>
                      <a:pt x="2722" y="5351"/>
                    </a:lnTo>
                    <a:lnTo>
                      <a:pt x="2909" y="5184"/>
                    </a:lnTo>
                    <a:lnTo>
                      <a:pt x="3505" y="4643"/>
                    </a:lnTo>
                    <a:lnTo>
                      <a:pt x="4363" y="3860"/>
                    </a:lnTo>
                    <a:lnTo>
                      <a:pt x="195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2679;p41">
                <a:extLst>
                  <a:ext uri="{FF2B5EF4-FFF2-40B4-BE49-F238E27FC236}">
                    <a16:creationId xmlns="" xmlns:a16="http://schemas.microsoft.com/office/drawing/2014/main" id="{B3AABFE8-B52B-E42F-1F8F-D778A4E5B438}"/>
                  </a:ext>
                </a:extLst>
              </p:cNvPr>
              <p:cNvSpPr/>
              <p:nvPr/>
            </p:nvSpPr>
            <p:spPr>
              <a:xfrm>
                <a:off x="2827250" y="3722075"/>
                <a:ext cx="113275" cy="138900"/>
              </a:xfrm>
              <a:custGeom>
                <a:avLst/>
                <a:gdLst/>
                <a:ahLst/>
                <a:cxnLst/>
                <a:rect l="l" t="t" r="r" b="b"/>
                <a:pathLst>
                  <a:path w="4531" h="5556" extrusionOk="0">
                    <a:moveTo>
                      <a:pt x="2032" y="187"/>
                    </a:moveTo>
                    <a:lnTo>
                      <a:pt x="4344" y="3915"/>
                    </a:lnTo>
                    <a:lnTo>
                      <a:pt x="3431" y="4754"/>
                    </a:lnTo>
                    <a:lnTo>
                      <a:pt x="2760" y="5351"/>
                    </a:lnTo>
                    <a:lnTo>
                      <a:pt x="2126" y="4381"/>
                    </a:lnTo>
                    <a:lnTo>
                      <a:pt x="205" y="1436"/>
                    </a:lnTo>
                    <a:lnTo>
                      <a:pt x="2032" y="187"/>
                    </a:lnTo>
                    <a:close/>
                    <a:moveTo>
                      <a:pt x="2051" y="0"/>
                    </a:moveTo>
                    <a:lnTo>
                      <a:pt x="2014" y="19"/>
                    </a:lnTo>
                    <a:lnTo>
                      <a:pt x="38" y="1343"/>
                    </a:lnTo>
                    <a:lnTo>
                      <a:pt x="19" y="1361"/>
                    </a:lnTo>
                    <a:lnTo>
                      <a:pt x="0" y="1398"/>
                    </a:lnTo>
                    <a:lnTo>
                      <a:pt x="0" y="1436"/>
                    </a:lnTo>
                    <a:lnTo>
                      <a:pt x="19" y="1454"/>
                    </a:lnTo>
                    <a:lnTo>
                      <a:pt x="1697" y="4009"/>
                    </a:lnTo>
                    <a:lnTo>
                      <a:pt x="2368" y="5034"/>
                    </a:lnTo>
                    <a:lnTo>
                      <a:pt x="2666" y="5500"/>
                    </a:lnTo>
                    <a:lnTo>
                      <a:pt x="2666" y="5519"/>
                    </a:lnTo>
                    <a:lnTo>
                      <a:pt x="2704" y="5556"/>
                    </a:lnTo>
                    <a:lnTo>
                      <a:pt x="2722" y="5556"/>
                    </a:lnTo>
                    <a:lnTo>
                      <a:pt x="2760" y="5537"/>
                    </a:lnTo>
                    <a:lnTo>
                      <a:pt x="2815" y="5500"/>
                    </a:lnTo>
                    <a:lnTo>
                      <a:pt x="3076" y="5295"/>
                    </a:lnTo>
                    <a:lnTo>
                      <a:pt x="3598" y="4829"/>
                    </a:lnTo>
                    <a:lnTo>
                      <a:pt x="4512" y="3990"/>
                    </a:lnTo>
                    <a:lnTo>
                      <a:pt x="4531" y="3934"/>
                    </a:lnTo>
                    <a:lnTo>
                      <a:pt x="4531" y="3878"/>
                    </a:lnTo>
                    <a:lnTo>
                      <a:pt x="2126" y="38"/>
                    </a:lnTo>
                    <a:lnTo>
                      <a:pt x="2107" y="19"/>
                    </a:lnTo>
                    <a:lnTo>
                      <a:pt x="2070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2680;p41">
                <a:extLst>
                  <a:ext uri="{FF2B5EF4-FFF2-40B4-BE49-F238E27FC236}">
                    <a16:creationId xmlns="" xmlns:a16="http://schemas.microsoft.com/office/drawing/2014/main" id="{E343384E-1A0D-18F2-9FE5-9A98C9192307}"/>
                  </a:ext>
                </a:extLst>
              </p:cNvPr>
              <p:cNvSpPr/>
              <p:nvPr/>
            </p:nvSpPr>
            <p:spPr>
              <a:xfrm>
                <a:off x="2903675" y="3811100"/>
                <a:ext cx="21950" cy="21925"/>
              </a:xfrm>
              <a:custGeom>
                <a:avLst/>
                <a:gdLst/>
                <a:ahLst/>
                <a:cxnLst/>
                <a:rect l="l" t="t" r="r" b="b"/>
                <a:pathLst>
                  <a:path w="878" h="877" extrusionOk="0">
                    <a:moveTo>
                      <a:pt x="411" y="0"/>
                    </a:moveTo>
                    <a:lnTo>
                      <a:pt x="318" y="19"/>
                    </a:lnTo>
                    <a:lnTo>
                      <a:pt x="243" y="37"/>
                    </a:lnTo>
                    <a:lnTo>
                      <a:pt x="169" y="93"/>
                    </a:lnTo>
                    <a:lnTo>
                      <a:pt x="94" y="149"/>
                    </a:lnTo>
                    <a:lnTo>
                      <a:pt x="57" y="205"/>
                    </a:lnTo>
                    <a:lnTo>
                      <a:pt x="19" y="298"/>
                    </a:lnTo>
                    <a:lnTo>
                      <a:pt x="1" y="373"/>
                    </a:lnTo>
                    <a:lnTo>
                      <a:pt x="1" y="466"/>
                    </a:lnTo>
                    <a:lnTo>
                      <a:pt x="19" y="541"/>
                    </a:lnTo>
                    <a:lnTo>
                      <a:pt x="38" y="634"/>
                    </a:lnTo>
                    <a:lnTo>
                      <a:pt x="94" y="709"/>
                    </a:lnTo>
                    <a:lnTo>
                      <a:pt x="150" y="764"/>
                    </a:lnTo>
                    <a:lnTo>
                      <a:pt x="206" y="802"/>
                    </a:lnTo>
                    <a:lnTo>
                      <a:pt x="299" y="839"/>
                    </a:lnTo>
                    <a:lnTo>
                      <a:pt x="374" y="858"/>
                    </a:lnTo>
                    <a:lnTo>
                      <a:pt x="467" y="876"/>
                    </a:lnTo>
                    <a:lnTo>
                      <a:pt x="541" y="858"/>
                    </a:lnTo>
                    <a:lnTo>
                      <a:pt x="635" y="820"/>
                    </a:lnTo>
                    <a:lnTo>
                      <a:pt x="709" y="783"/>
                    </a:lnTo>
                    <a:lnTo>
                      <a:pt x="765" y="727"/>
                    </a:lnTo>
                    <a:lnTo>
                      <a:pt x="802" y="653"/>
                    </a:lnTo>
                    <a:lnTo>
                      <a:pt x="840" y="578"/>
                    </a:lnTo>
                    <a:lnTo>
                      <a:pt x="858" y="485"/>
                    </a:lnTo>
                    <a:lnTo>
                      <a:pt x="877" y="410"/>
                    </a:lnTo>
                    <a:lnTo>
                      <a:pt x="858" y="317"/>
                    </a:lnTo>
                    <a:lnTo>
                      <a:pt x="821" y="242"/>
                    </a:lnTo>
                    <a:lnTo>
                      <a:pt x="784" y="168"/>
                    </a:lnTo>
                    <a:lnTo>
                      <a:pt x="728" y="93"/>
                    </a:lnTo>
                    <a:lnTo>
                      <a:pt x="653" y="56"/>
                    </a:lnTo>
                    <a:lnTo>
                      <a:pt x="579" y="19"/>
                    </a:lnTo>
                    <a:lnTo>
                      <a:pt x="486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2681;p41">
                <a:extLst>
                  <a:ext uri="{FF2B5EF4-FFF2-40B4-BE49-F238E27FC236}">
                    <a16:creationId xmlns="" xmlns:a16="http://schemas.microsoft.com/office/drawing/2014/main" id="{5A42A110-09AE-6F57-1387-A742C09587B4}"/>
                  </a:ext>
                </a:extLst>
              </p:cNvPr>
              <p:cNvSpPr/>
              <p:nvPr/>
            </p:nvSpPr>
            <p:spPr>
              <a:xfrm>
                <a:off x="2334125" y="4052525"/>
                <a:ext cx="19150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766" h="243" extrusionOk="0">
                    <a:moveTo>
                      <a:pt x="672" y="0"/>
                    </a:moveTo>
                    <a:lnTo>
                      <a:pt x="57" y="93"/>
                    </a:lnTo>
                    <a:lnTo>
                      <a:pt x="38" y="93"/>
                    </a:lnTo>
                    <a:lnTo>
                      <a:pt x="19" y="112"/>
                    </a:lnTo>
                    <a:lnTo>
                      <a:pt x="1" y="149"/>
                    </a:lnTo>
                    <a:lnTo>
                      <a:pt x="1" y="187"/>
                    </a:lnTo>
                    <a:lnTo>
                      <a:pt x="19" y="224"/>
                    </a:lnTo>
                    <a:lnTo>
                      <a:pt x="75" y="243"/>
                    </a:lnTo>
                    <a:lnTo>
                      <a:pt x="94" y="243"/>
                    </a:lnTo>
                    <a:lnTo>
                      <a:pt x="691" y="149"/>
                    </a:lnTo>
                    <a:lnTo>
                      <a:pt x="728" y="131"/>
                    </a:lnTo>
                    <a:lnTo>
                      <a:pt x="747" y="112"/>
                    </a:lnTo>
                    <a:lnTo>
                      <a:pt x="765" y="93"/>
                    </a:lnTo>
                    <a:lnTo>
                      <a:pt x="765" y="56"/>
                    </a:lnTo>
                    <a:lnTo>
                      <a:pt x="747" y="19"/>
                    </a:lnTo>
                    <a:lnTo>
                      <a:pt x="728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2682;p41">
                <a:extLst>
                  <a:ext uri="{FF2B5EF4-FFF2-40B4-BE49-F238E27FC236}">
                    <a16:creationId xmlns="" xmlns:a16="http://schemas.microsoft.com/office/drawing/2014/main" id="{88B644A0-D1DD-464F-6431-49E075607C66}"/>
                  </a:ext>
                </a:extLst>
              </p:cNvPr>
              <p:cNvSpPr/>
              <p:nvPr/>
            </p:nvSpPr>
            <p:spPr>
              <a:xfrm>
                <a:off x="2364900" y="4017575"/>
                <a:ext cx="127725" cy="35900"/>
              </a:xfrm>
              <a:custGeom>
                <a:avLst/>
                <a:gdLst/>
                <a:ahLst/>
                <a:cxnLst/>
                <a:rect l="l" t="t" r="r" b="b"/>
                <a:pathLst>
                  <a:path w="5109" h="1436" extrusionOk="0">
                    <a:moveTo>
                      <a:pt x="5034" y="0"/>
                    </a:moveTo>
                    <a:lnTo>
                      <a:pt x="4997" y="19"/>
                    </a:lnTo>
                    <a:lnTo>
                      <a:pt x="4046" y="298"/>
                    </a:lnTo>
                    <a:lnTo>
                      <a:pt x="2890" y="634"/>
                    </a:lnTo>
                    <a:lnTo>
                      <a:pt x="2256" y="802"/>
                    </a:lnTo>
                    <a:lnTo>
                      <a:pt x="1566" y="969"/>
                    </a:lnTo>
                    <a:lnTo>
                      <a:pt x="839" y="1119"/>
                    </a:lnTo>
                    <a:lnTo>
                      <a:pt x="75" y="1268"/>
                    </a:lnTo>
                    <a:lnTo>
                      <a:pt x="38" y="1286"/>
                    </a:lnTo>
                    <a:lnTo>
                      <a:pt x="19" y="1305"/>
                    </a:lnTo>
                    <a:lnTo>
                      <a:pt x="0" y="1342"/>
                    </a:lnTo>
                    <a:lnTo>
                      <a:pt x="0" y="1361"/>
                    </a:lnTo>
                    <a:lnTo>
                      <a:pt x="38" y="1417"/>
                    </a:lnTo>
                    <a:lnTo>
                      <a:pt x="93" y="1436"/>
                    </a:lnTo>
                    <a:lnTo>
                      <a:pt x="112" y="1436"/>
                    </a:lnTo>
                    <a:lnTo>
                      <a:pt x="877" y="1286"/>
                    </a:lnTo>
                    <a:lnTo>
                      <a:pt x="1604" y="1119"/>
                    </a:lnTo>
                    <a:lnTo>
                      <a:pt x="2293" y="951"/>
                    </a:lnTo>
                    <a:lnTo>
                      <a:pt x="2946" y="783"/>
                    </a:lnTo>
                    <a:lnTo>
                      <a:pt x="4102" y="466"/>
                    </a:lnTo>
                    <a:lnTo>
                      <a:pt x="5053" y="168"/>
                    </a:lnTo>
                    <a:lnTo>
                      <a:pt x="5071" y="149"/>
                    </a:lnTo>
                    <a:lnTo>
                      <a:pt x="5090" y="131"/>
                    </a:lnTo>
                    <a:lnTo>
                      <a:pt x="5109" y="93"/>
                    </a:lnTo>
                    <a:lnTo>
                      <a:pt x="5090" y="56"/>
                    </a:lnTo>
                    <a:lnTo>
                      <a:pt x="5071" y="37"/>
                    </a:lnTo>
                    <a:lnTo>
                      <a:pt x="5053" y="19"/>
                    </a:lnTo>
                    <a:lnTo>
                      <a:pt x="5034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2683;p41">
                <a:extLst>
                  <a:ext uri="{FF2B5EF4-FFF2-40B4-BE49-F238E27FC236}">
                    <a16:creationId xmlns="" xmlns:a16="http://schemas.microsoft.com/office/drawing/2014/main" id="{6BB55B78-B6B9-05BF-F9DD-89D2917C2C94}"/>
                  </a:ext>
                </a:extLst>
              </p:cNvPr>
              <p:cNvSpPr/>
              <p:nvPr/>
            </p:nvSpPr>
            <p:spPr>
              <a:xfrm>
                <a:off x="2502850" y="4007300"/>
                <a:ext cx="19600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784" h="393" extrusionOk="0">
                    <a:moveTo>
                      <a:pt x="672" y="1"/>
                    </a:moveTo>
                    <a:lnTo>
                      <a:pt x="38" y="225"/>
                    </a:lnTo>
                    <a:lnTo>
                      <a:pt x="19" y="243"/>
                    </a:lnTo>
                    <a:lnTo>
                      <a:pt x="1" y="262"/>
                    </a:lnTo>
                    <a:lnTo>
                      <a:pt x="1" y="299"/>
                    </a:lnTo>
                    <a:lnTo>
                      <a:pt x="1" y="336"/>
                    </a:lnTo>
                    <a:lnTo>
                      <a:pt x="19" y="374"/>
                    </a:lnTo>
                    <a:lnTo>
                      <a:pt x="75" y="392"/>
                    </a:lnTo>
                    <a:lnTo>
                      <a:pt x="94" y="374"/>
                    </a:lnTo>
                    <a:lnTo>
                      <a:pt x="728" y="150"/>
                    </a:lnTo>
                    <a:lnTo>
                      <a:pt x="746" y="131"/>
                    </a:lnTo>
                    <a:lnTo>
                      <a:pt x="765" y="113"/>
                    </a:lnTo>
                    <a:lnTo>
                      <a:pt x="784" y="75"/>
                    </a:lnTo>
                    <a:lnTo>
                      <a:pt x="765" y="38"/>
                    </a:lnTo>
                    <a:lnTo>
                      <a:pt x="746" y="20"/>
                    </a:lnTo>
                    <a:lnTo>
                      <a:pt x="728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2684;p41">
                <a:extLst>
                  <a:ext uri="{FF2B5EF4-FFF2-40B4-BE49-F238E27FC236}">
                    <a16:creationId xmlns="" xmlns:a16="http://schemas.microsoft.com/office/drawing/2014/main" id="{FE6303B4-6BBE-C9DA-80F4-D8DFEDB81B22}"/>
                  </a:ext>
                </a:extLst>
              </p:cNvPr>
              <p:cNvSpPr/>
              <p:nvPr/>
            </p:nvSpPr>
            <p:spPr>
              <a:xfrm>
                <a:off x="2334600" y="4084225"/>
                <a:ext cx="20525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821" h="243" extrusionOk="0">
                    <a:moveTo>
                      <a:pt x="728" y="0"/>
                    </a:moveTo>
                    <a:lnTo>
                      <a:pt x="597" y="19"/>
                    </a:lnTo>
                    <a:lnTo>
                      <a:pt x="75" y="75"/>
                    </a:lnTo>
                    <a:lnTo>
                      <a:pt x="38" y="93"/>
                    </a:lnTo>
                    <a:lnTo>
                      <a:pt x="19" y="112"/>
                    </a:lnTo>
                    <a:lnTo>
                      <a:pt x="0" y="131"/>
                    </a:lnTo>
                    <a:lnTo>
                      <a:pt x="0" y="168"/>
                    </a:lnTo>
                    <a:lnTo>
                      <a:pt x="19" y="224"/>
                    </a:lnTo>
                    <a:lnTo>
                      <a:pt x="75" y="242"/>
                    </a:lnTo>
                    <a:lnTo>
                      <a:pt x="94" y="242"/>
                    </a:lnTo>
                    <a:lnTo>
                      <a:pt x="616" y="186"/>
                    </a:lnTo>
                    <a:lnTo>
                      <a:pt x="746" y="168"/>
                    </a:lnTo>
                    <a:lnTo>
                      <a:pt x="765" y="149"/>
                    </a:lnTo>
                    <a:lnTo>
                      <a:pt x="802" y="131"/>
                    </a:lnTo>
                    <a:lnTo>
                      <a:pt x="802" y="112"/>
                    </a:lnTo>
                    <a:lnTo>
                      <a:pt x="821" y="75"/>
                    </a:lnTo>
                    <a:lnTo>
                      <a:pt x="802" y="37"/>
                    </a:lnTo>
                    <a:lnTo>
                      <a:pt x="783" y="19"/>
                    </a:lnTo>
                    <a:lnTo>
                      <a:pt x="746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2685;p41">
                <a:extLst>
                  <a:ext uri="{FF2B5EF4-FFF2-40B4-BE49-F238E27FC236}">
                    <a16:creationId xmlns="" xmlns:a16="http://schemas.microsoft.com/office/drawing/2014/main" id="{821BAE54-326E-A1B5-C2FE-18DFE093B858}"/>
                  </a:ext>
                </a:extLst>
              </p:cNvPr>
              <p:cNvSpPr/>
              <p:nvPr/>
            </p:nvSpPr>
            <p:spPr>
              <a:xfrm>
                <a:off x="2366750" y="4052050"/>
                <a:ext cx="135200" cy="34050"/>
              </a:xfrm>
              <a:custGeom>
                <a:avLst/>
                <a:gdLst/>
                <a:ahLst/>
                <a:cxnLst/>
                <a:rect l="l" t="t" r="r" b="b"/>
                <a:pathLst>
                  <a:path w="5408" h="1362" extrusionOk="0">
                    <a:moveTo>
                      <a:pt x="5296" y="1"/>
                    </a:moveTo>
                    <a:lnTo>
                      <a:pt x="4736" y="187"/>
                    </a:lnTo>
                    <a:lnTo>
                      <a:pt x="4158" y="373"/>
                    </a:lnTo>
                    <a:lnTo>
                      <a:pt x="3543" y="523"/>
                    </a:lnTo>
                    <a:lnTo>
                      <a:pt x="2891" y="690"/>
                    </a:lnTo>
                    <a:lnTo>
                      <a:pt x="2219" y="821"/>
                    </a:lnTo>
                    <a:lnTo>
                      <a:pt x="1530" y="970"/>
                    </a:lnTo>
                    <a:lnTo>
                      <a:pt x="803" y="1082"/>
                    </a:lnTo>
                    <a:lnTo>
                      <a:pt x="57" y="1194"/>
                    </a:lnTo>
                    <a:lnTo>
                      <a:pt x="38" y="1212"/>
                    </a:lnTo>
                    <a:lnTo>
                      <a:pt x="19" y="1231"/>
                    </a:lnTo>
                    <a:lnTo>
                      <a:pt x="1" y="1268"/>
                    </a:lnTo>
                    <a:lnTo>
                      <a:pt x="1" y="1287"/>
                    </a:lnTo>
                    <a:lnTo>
                      <a:pt x="19" y="1343"/>
                    </a:lnTo>
                    <a:lnTo>
                      <a:pt x="75" y="1362"/>
                    </a:lnTo>
                    <a:lnTo>
                      <a:pt x="94" y="1362"/>
                    </a:lnTo>
                    <a:lnTo>
                      <a:pt x="840" y="1250"/>
                    </a:lnTo>
                    <a:lnTo>
                      <a:pt x="1567" y="1119"/>
                    </a:lnTo>
                    <a:lnTo>
                      <a:pt x="2257" y="989"/>
                    </a:lnTo>
                    <a:lnTo>
                      <a:pt x="2928" y="840"/>
                    </a:lnTo>
                    <a:lnTo>
                      <a:pt x="3580" y="690"/>
                    </a:lnTo>
                    <a:lnTo>
                      <a:pt x="4196" y="523"/>
                    </a:lnTo>
                    <a:lnTo>
                      <a:pt x="4792" y="355"/>
                    </a:lnTo>
                    <a:lnTo>
                      <a:pt x="5351" y="168"/>
                    </a:lnTo>
                    <a:lnTo>
                      <a:pt x="5389" y="150"/>
                    </a:lnTo>
                    <a:lnTo>
                      <a:pt x="5407" y="112"/>
                    </a:lnTo>
                    <a:lnTo>
                      <a:pt x="5407" y="94"/>
                    </a:lnTo>
                    <a:lnTo>
                      <a:pt x="5407" y="57"/>
                    </a:lnTo>
                    <a:lnTo>
                      <a:pt x="5389" y="38"/>
                    </a:lnTo>
                    <a:lnTo>
                      <a:pt x="5370" y="19"/>
                    </a:lnTo>
                    <a:lnTo>
                      <a:pt x="5333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2686;p41">
                <a:extLst>
                  <a:ext uri="{FF2B5EF4-FFF2-40B4-BE49-F238E27FC236}">
                    <a16:creationId xmlns="" xmlns:a16="http://schemas.microsoft.com/office/drawing/2014/main" id="{E8F6EB78-1E3D-B707-705F-856A50295A9F}"/>
                  </a:ext>
                </a:extLst>
              </p:cNvPr>
              <p:cNvSpPr/>
              <p:nvPr/>
            </p:nvSpPr>
            <p:spPr>
              <a:xfrm>
                <a:off x="2513575" y="4033875"/>
                <a:ext cx="31725" cy="16800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672" extrusionOk="0">
                    <a:moveTo>
                      <a:pt x="1138" y="1"/>
                    </a:moveTo>
                    <a:lnTo>
                      <a:pt x="1082" y="38"/>
                    </a:lnTo>
                    <a:lnTo>
                      <a:pt x="877" y="150"/>
                    </a:lnTo>
                    <a:lnTo>
                      <a:pt x="541" y="317"/>
                    </a:lnTo>
                    <a:lnTo>
                      <a:pt x="38" y="523"/>
                    </a:lnTo>
                    <a:lnTo>
                      <a:pt x="19" y="541"/>
                    </a:lnTo>
                    <a:lnTo>
                      <a:pt x="0" y="560"/>
                    </a:lnTo>
                    <a:lnTo>
                      <a:pt x="0" y="597"/>
                    </a:lnTo>
                    <a:lnTo>
                      <a:pt x="0" y="634"/>
                    </a:lnTo>
                    <a:lnTo>
                      <a:pt x="38" y="672"/>
                    </a:lnTo>
                    <a:lnTo>
                      <a:pt x="112" y="672"/>
                    </a:lnTo>
                    <a:lnTo>
                      <a:pt x="616" y="467"/>
                    </a:lnTo>
                    <a:lnTo>
                      <a:pt x="951" y="299"/>
                    </a:lnTo>
                    <a:lnTo>
                      <a:pt x="1156" y="187"/>
                    </a:lnTo>
                    <a:lnTo>
                      <a:pt x="1231" y="150"/>
                    </a:lnTo>
                    <a:lnTo>
                      <a:pt x="1250" y="112"/>
                    </a:lnTo>
                    <a:lnTo>
                      <a:pt x="1268" y="94"/>
                    </a:lnTo>
                    <a:lnTo>
                      <a:pt x="1268" y="56"/>
                    </a:lnTo>
                    <a:lnTo>
                      <a:pt x="1250" y="38"/>
                    </a:lnTo>
                    <a:lnTo>
                      <a:pt x="1231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2687;p41">
                <a:extLst>
                  <a:ext uri="{FF2B5EF4-FFF2-40B4-BE49-F238E27FC236}">
                    <a16:creationId xmlns="" xmlns:a16="http://schemas.microsoft.com/office/drawing/2014/main" id="{F5D8DE56-712D-0704-91CE-B6284E13FE01}"/>
                  </a:ext>
                </a:extLst>
              </p:cNvPr>
              <p:cNvSpPr/>
              <p:nvPr/>
            </p:nvSpPr>
            <p:spPr>
              <a:xfrm>
                <a:off x="2389125" y="4021300"/>
                <a:ext cx="87650" cy="62475"/>
              </a:xfrm>
              <a:custGeom>
                <a:avLst/>
                <a:gdLst/>
                <a:ahLst/>
                <a:cxnLst/>
                <a:rect l="l" t="t" r="r" b="b"/>
                <a:pathLst>
                  <a:path w="3506" h="2499" extrusionOk="0">
                    <a:moveTo>
                      <a:pt x="3058" y="0"/>
                    </a:moveTo>
                    <a:lnTo>
                      <a:pt x="75" y="597"/>
                    </a:lnTo>
                    <a:lnTo>
                      <a:pt x="38" y="615"/>
                    </a:lnTo>
                    <a:lnTo>
                      <a:pt x="19" y="634"/>
                    </a:lnTo>
                    <a:lnTo>
                      <a:pt x="1" y="671"/>
                    </a:lnTo>
                    <a:lnTo>
                      <a:pt x="1" y="709"/>
                    </a:lnTo>
                    <a:lnTo>
                      <a:pt x="355" y="2424"/>
                    </a:lnTo>
                    <a:lnTo>
                      <a:pt x="374" y="2461"/>
                    </a:lnTo>
                    <a:lnTo>
                      <a:pt x="392" y="2480"/>
                    </a:lnTo>
                    <a:lnTo>
                      <a:pt x="430" y="2498"/>
                    </a:lnTo>
                    <a:lnTo>
                      <a:pt x="448" y="2498"/>
                    </a:lnTo>
                    <a:lnTo>
                      <a:pt x="3450" y="1902"/>
                    </a:lnTo>
                    <a:lnTo>
                      <a:pt x="3468" y="1883"/>
                    </a:lnTo>
                    <a:lnTo>
                      <a:pt x="3506" y="1864"/>
                    </a:lnTo>
                    <a:lnTo>
                      <a:pt x="3506" y="1827"/>
                    </a:lnTo>
                    <a:lnTo>
                      <a:pt x="3506" y="1790"/>
                    </a:lnTo>
                    <a:lnTo>
                      <a:pt x="3170" y="75"/>
                    </a:lnTo>
                    <a:lnTo>
                      <a:pt x="3151" y="37"/>
                    </a:lnTo>
                    <a:lnTo>
                      <a:pt x="3133" y="19"/>
                    </a:lnTo>
                    <a:lnTo>
                      <a:pt x="309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2688;p41">
                <a:extLst>
                  <a:ext uri="{FF2B5EF4-FFF2-40B4-BE49-F238E27FC236}">
                    <a16:creationId xmlns="" xmlns:a16="http://schemas.microsoft.com/office/drawing/2014/main" id="{0D7FCD51-21C6-3044-37C1-314691C51CE3}"/>
                  </a:ext>
                </a:extLst>
              </p:cNvPr>
              <p:cNvSpPr/>
              <p:nvPr/>
            </p:nvSpPr>
            <p:spPr>
              <a:xfrm>
                <a:off x="2364425" y="4044125"/>
                <a:ext cx="6550" cy="47575"/>
              </a:xfrm>
              <a:custGeom>
                <a:avLst/>
                <a:gdLst/>
                <a:ahLst/>
                <a:cxnLst/>
                <a:rect l="l" t="t" r="r" b="b"/>
                <a:pathLst>
                  <a:path w="262" h="1903" extrusionOk="0">
                    <a:moveTo>
                      <a:pt x="75" y="1"/>
                    </a:moveTo>
                    <a:lnTo>
                      <a:pt x="38" y="19"/>
                    </a:lnTo>
                    <a:lnTo>
                      <a:pt x="19" y="38"/>
                    </a:lnTo>
                    <a:lnTo>
                      <a:pt x="1" y="57"/>
                    </a:lnTo>
                    <a:lnTo>
                      <a:pt x="1" y="94"/>
                    </a:lnTo>
                    <a:lnTo>
                      <a:pt x="94" y="1828"/>
                    </a:lnTo>
                    <a:lnTo>
                      <a:pt x="112" y="1865"/>
                    </a:lnTo>
                    <a:lnTo>
                      <a:pt x="131" y="1884"/>
                    </a:lnTo>
                    <a:lnTo>
                      <a:pt x="150" y="1902"/>
                    </a:lnTo>
                    <a:lnTo>
                      <a:pt x="224" y="1902"/>
                    </a:lnTo>
                    <a:lnTo>
                      <a:pt x="243" y="1884"/>
                    </a:lnTo>
                    <a:lnTo>
                      <a:pt x="262" y="1846"/>
                    </a:lnTo>
                    <a:lnTo>
                      <a:pt x="262" y="1809"/>
                    </a:lnTo>
                    <a:lnTo>
                      <a:pt x="168" y="75"/>
                    </a:lnTo>
                    <a:lnTo>
                      <a:pt x="150" y="57"/>
                    </a:lnTo>
                    <a:lnTo>
                      <a:pt x="131" y="19"/>
                    </a:lnTo>
                    <a:lnTo>
                      <a:pt x="112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2689;p41">
                <a:extLst>
                  <a:ext uri="{FF2B5EF4-FFF2-40B4-BE49-F238E27FC236}">
                    <a16:creationId xmlns="" xmlns:a16="http://schemas.microsoft.com/office/drawing/2014/main" id="{72256BA1-1601-4279-BB7C-4B6687193D81}"/>
                  </a:ext>
                </a:extLst>
              </p:cNvPr>
              <p:cNvSpPr/>
              <p:nvPr/>
            </p:nvSpPr>
            <p:spPr>
              <a:xfrm>
                <a:off x="2349525" y="4045050"/>
                <a:ext cx="6550" cy="47575"/>
              </a:xfrm>
              <a:custGeom>
                <a:avLst/>
                <a:gdLst/>
                <a:ahLst/>
                <a:cxnLst/>
                <a:rect l="l" t="t" r="r" b="b"/>
                <a:pathLst>
                  <a:path w="262" h="1903" extrusionOk="0">
                    <a:moveTo>
                      <a:pt x="37" y="1"/>
                    </a:moveTo>
                    <a:lnTo>
                      <a:pt x="19" y="20"/>
                    </a:lnTo>
                    <a:lnTo>
                      <a:pt x="0" y="57"/>
                    </a:lnTo>
                    <a:lnTo>
                      <a:pt x="0" y="76"/>
                    </a:lnTo>
                    <a:lnTo>
                      <a:pt x="93" y="1828"/>
                    </a:lnTo>
                    <a:lnTo>
                      <a:pt x="93" y="1847"/>
                    </a:lnTo>
                    <a:lnTo>
                      <a:pt x="112" y="1884"/>
                    </a:lnTo>
                    <a:lnTo>
                      <a:pt x="149" y="1884"/>
                    </a:lnTo>
                    <a:lnTo>
                      <a:pt x="168" y="1903"/>
                    </a:lnTo>
                    <a:lnTo>
                      <a:pt x="186" y="1903"/>
                    </a:lnTo>
                    <a:lnTo>
                      <a:pt x="205" y="1884"/>
                    </a:lnTo>
                    <a:lnTo>
                      <a:pt x="242" y="1865"/>
                    </a:lnTo>
                    <a:lnTo>
                      <a:pt x="242" y="1847"/>
                    </a:lnTo>
                    <a:lnTo>
                      <a:pt x="261" y="1809"/>
                    </a:lnTo>
                    <a:lnTo>
                      <a:pt x="149" y="76"/>
                    </a:lnTo>
                    <a:lnTo>
                      <a:pt x="149" y="38"/>
                    </a:lnTo>
                    <a:lnTo>
                      <a:pt x="131" y="20"/>
                    </a:lnTo>
                    <a:lnTo>
                      <a:pt x="75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2690;p41">
                <a:extLst>
                  <a:ext uri="{FF2B5EF4-FFF2-40B4-BE49-F238E27FC236}">
                    <a16:creationId xmlns="" xmlns:a16="http://schemas.microsoft.com/office/drawing/2014/main" id="{DA32A65E-044B-8611-E8F0-3A363E42A34C}"/>
                  </a:ext>
                </a:extLst>
              </p:cNvPr>
              <p:cNvSpPr/>
              <p:nvPr/>
            </p:nvSpPr>
            <p:spPr>
              <a:xfrm>
                <a:off x="2487000" y="4013375"/>
                <a:ext cx="16800" cy="45700"/>
              </a:xfrm>
              <a:custGeom>
                <a:avLst/>
                <a:gdLst/>
                <a:ahLst/>
                <a:cxnLst/>
                <a:rect l="l" t="t" r="r" b="b"/>
                <a:pathLst>
                  <a:path w="672" h="1828" extrusionOk="0">
                    <a:moveTo>
                      <a:pt x="57" y="0"/>
                    </a:moveTo>
                    <a:lnTo>
                      <a:pt x="38" y="19"/>
                    </a:lnTo>
                    <a:lnTo>
                      <a:pt x="19" y="38"/>
                    </a:lnTo>
                    <a:lnTo>
                      <a:pt x="1" y="75"/>
                    </a:lnTo>
                    <a:lnTo>
                      <a:pt x="1" y="112"/>
                    </a:lnTo>
                    <a:lnTo>
                      <a:pt x="504" y="1771"/>
                    </a:lnTo>
                    <a:lnTo>
                      <a:pt x="541" y="1809"/>
                    </a:lnTo>
                    <a:lnTo>
                      <a:pt x="579" y="1827"/>
                    </a:lnTo>
                    <a:lnTo>
                      <a:pt x="616" y="1827"/>
                    </a:lnTo>
                    <a:lnTo>
                      <a:pt x="635" y="1809"/>
                    </a:lnTo>
                    <a:lnTo>
                      <a:pt x="653" y="1790"/>
                    </a:lnTo>
                    <a:lnTo>
                      <a:pt x="672" y="1753"/>
                    </a:lnTo>
                    <a:lnTo>
                      <a:pt x="653" y="1734"/>
                    </a:lnTo>
                    <a:lnTo>
                      <a:pt x="169" y="56"/>
                    </a:lnTo>
                    <a:lnTo>
                      <a:pt x="150" y="38"/>
                    </a:lnTo>
                    <a:lnTo>
                      <a:pt x="131" y="19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2691;p41">
                <a:extLst>
                  <a:ext uri="{FF2B5EF4-FFF2-40B4-BE49-F238E27FC236}">
                    <a16:creationId xmlns="" xmlns:a16="http://schemas.microsoft.com/office/drawing/2014/main" id="{34A7FC84-4F78-2A9C-3593-7A623309DE22}"/>
                  </a:ext>
                </a:extLst>
              </p:cNvPr>
              <p:cNvSpPr/>
              <p:nvPr/>
            </p:nvSpPr>
            <p:spPr>
              <a:xfrm>
                <a:off x="2501450" y="4009175"/>
                <a:ext cx="16800" cy="45700"/>
              </a:xfrm>
              <a:custGeom>
                <a:avLst/>
                <a:gdLst/>
                <a:ahLst/>
                <a:cxnLst/>
                <a:rect l="l" t="t" r="r" b="b"/>
                <a:pathLst>
                  <a:path w="672" h="1828" extrusionOk="0">
                    <a:moveTo>
                      <a:pt x="57" y="0"/>
                    </a:moveTo>
                    <a:lnTo>
                      <a:pt x="38" y="19"/>
                    </a:lnTo>
                    <a:lnTo>
                      <a:pt x="19" y="38"/>
                    </a:lnTo>
                    <a:lnTo>
                      <a:pt x="1" y="75"/>
                    </a:lnTo>
                    <a:lnTo>
                      <a:pt x="1" y="94"/>
                    </a:lnTo>
                    <a:lnTo>
                      <a:pt x="504" y="1772"/>
                    </a:lnTo>
                    <a:lnTo>
                      <a:pt x="541" y="1809"/>
                    </a:lnTo>
                    <a:lnTo>
                      <a:pt x="579" y="1827"/>
                    </a:lnTo>
                    <a:lnTo>
                      <a:pt x="616" y="1827"/>
                    </a:lnTo>
                    <a:lnTo>
                      <a:pt x="635" y="1809"/>
                    </a:lnTo>
                    <a:lnTo>
                      <a:pt x="653" y="1790"/>
                    </a:lnTo>
                    <a:lnTo>
                      <a:pt x="672" y="1753"/>
                    </a:lnTo>
                    <a:lnTo>
                      <a:pt x="653" y="1716"/>
                    </a:lnTo>
                    <a:lnTo>
                      <a:pt x="169" y="56"/>
                    </a:lnTo>
                    <a:lnTo>
                      <a:pt x="150" y="19"/>
                    </a:lnTo>
                    <a:lnTo>
                      <a:pt x="113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2692;p41">
                <a:extLst>
                  <a:ext uri="{FF2B5EF4-FFF2-40B4-BE49-F238E27FC236}">
                    <a16:creationId xmlns="" xmlns:a16="http://schemas.microsoft.com/office/drawing/2014/main" id="{609DF64A-CF16-DDEB-440A-CD2312B709CA}"/>
                  </a:ext>
                </a:extLst>
              </p:cNvPr>
              <p:cNvSpPr/>
              <p:nvPr/>
            </p:nvSpPr>
            <p:spPr>
              <a:xfrm>
                <a:off x="2024200" y="3120350"/>
                <a:ext cx="398525" cy="483825"/>
              </a:xfrm>
              <a:custGeom>
                <a:avLst/>
                <a:gdLst/>
                <a:ahLst/>
                <a:cxnLst/>
                <a:rect l="l" t="t" r="r" b="b"/>
                <a:pathLst>
                  <a:path w="15941" h="19353" extrusionOk="0">
                    <a:moveTo>
                      <a:pt x="8166" y="1"/>
                    </a:moveTo>
                    <a:lnTo>
                      <a:pt x="7532" y="38"/>
                    </a:lnTo>
                    <a:lnTo>
                      <a:pt x="6898" y="131"/>
                    </a:lnTo>
                    <a:lnTo>
                      <a:pt x="6208" y="262"/>
                    </a:lnTo>
                    <a:lnTo>
                      <a:pt x="5537" y="430"/>
                    </a:lnTo>
                    <a:lnTo>
                      <a:pt x="4903" y="635"/>
                    </a:lnTo>
                    <a:lnTo>
                      <a:pt x="4325" y="858"/>
                    </a:lnTo>
                    <a:lnTo>
                      <a:pt x="3785" y="1101"/>
                    </a:lnTo>
                    <a:lnTo>
                      <a:pt x="3300" y="1362"/>
                    </a:lnTo>
                    <a:lnTo>
                      <a:pt x="2853" y="1660"/>
                    </a:lnTo>
                    <a:lnTo>
                      <a:pt x="2442" y="1958"/>
                    </a:lnTo>
                    <a:lnTo>
                      <a:pt x="2069" y="2275"/>
                    </a:lnTo>
                    <a:lnTo>
                      <a:pt x="1734" y="2592"/>
                    </a:lnTo>
                    <a:lnTo>
                      <a:pt x="1436" y="2946"/>
                    </a:lnTo>
                    <a:lnTo>
                      <a:pt x="1175" y="3301"/>
                    </a:lnTo>
                    <a:lnTo>
                      <a:pt x="951" y="3655"/>
                    </a:lnTo>
                    <a:lnTo>
                      <a:pt x="746" y="4028"/>
                    </a:lnTo>
                    <a:lnTo>
                      <a:pt x="559" y="4401"/>
                    </a:lnTo>
                    <a:lnTo>
                      <a:pt x="410" y="4773"/>
                    </a:lnTo>
                    <a:lnTo>
                      <a:pt x="298" y="5146"/>
                    </a:lnTo>
                    <a:lnTo>
                      <a:pt x="205" y="5519"/>
                    </a:lnTo>
                    <a:lnTo>
                      <a:pt x="112" y="5892"/>
                    </a:lnTo>
                    <a:lnTo>
                      <a:pt x="56" y="6265"/>
                    </a:lnTo>
                    <a:lnTo>
                      <a:pt x="19" y="6619"/>
                    </a:lnTo>
                    <a:lnTo>
                      <a:pt x="0" y="6973"/>
                    </a:lnTo>
                    <a:lnTo>
                      <a:pt x="0" y="7328"/>
                    </a:lnTo>
                    <a:lnTo>
                      <a:pt x="0" y="7663"/>
                    </a:lnTo>
                    <a:lnTo>
                      <a:pt x="19" y="7980"/>
                    </a:lnTo>
                    <a:lnTo>
                      <a:pt x="93" y="8577"/>
                    </a:lnTo>
                    <a:lnTo>
                      <a:pt x="168" y="9080"/>
                    </a:lnTo>
                    <a:lnTo>
                      <a:pt x="280" y="9509"/>
                    </a:lnTo>
                    <a:lnTo>
                      <a:pt x="392" y="9826"/>
                    </a:lnTo>
                    <a:lnTo>
                      <a:pt x="503" y="10161"/>
                    </a:lnTo>
                    <a:lnTo>
                      <a:pt x="653" y="10534"/>
                    </a:lnTo>
                    <a:lnTo>
                      <a:pt x="970" y="11299"/>
                    </a:lnTo>
                    <a:lnTo>
                      <a:pt x="1268" y="12026"/>
                    </a:lnTo>
                    <a:lnTo>
                      <a:pt x="1380" y="12361"/>
                    </a:lnTo>
                    <a:lnTo>
                      <a:pt x="1454" y="12622"/>
                    </a:lnTo>
                    <a:lnTo>
                      <a:pt x="1492" y="12921"/>
                    </a:lnTo>
                    <a:lnTo>
                      <a:pt x="1529" y="13312"/>
                    </a:lnTo>
                    <a:lnTo>
                      <a:pt x="1603" y="13778"/>
                    </a:lnTo>
                    <a:lnTo>
                      <a:pt x="1697" y="14300"/>
                    </a:lnTo>
                    <a:lnTo>
                      <a:pt x="1753" y="14561"/>
                    </a:lnTo>
                    <a:lnTo>
                      <a:pt x="1827" y="14841"/>
                    </a:lnTo>
                    <a:lnTo>
                      <a:pt x="1920" y="15120"/>
                    </a:lnTo>
                    <a:lnTo>
                      <a:pt x="2014" y="15400"/>
                    </a:lnTo>
                    <a:lnTo>
                      <a:pt x="2144" y="15680"/>
                    </a:lnTo>
                    <a:lnTo>
                      <a:pt x="2275" y="15959"/>
                    </a:lnTo>
                    <a:lnTo>
                      <a:pt x="2442" y="16220"/>
                    </a:lnTo>
                    <a:lnTo>
                      <a:pt x="2629" y="16463"/>
                    </a:lnTo>
                    <a:lnTo>
                      <a:pt x="2890" y="16742"/>
                    </a:lnTo>
                    <a:lnTo>
                      <a:pt x="3169" y="17022"/>
                    </a:lnTo>
                    <a:lnTo>
                      <a:pt x="3430" y="17264"/>
                    </a:lnTo>
                    <a:lnTo>
                      <a:pt x="3710" y="17488"/>
                    </a:lnTo>
                    <a:lnTo>
                      <a:pt x="4008" y="17712"/>
                    </a:lnTo>
                    <a:lnTo>
                      <a:pt x="4288" y="17917"/>
                    </a:lnTo>
                    <a:lnTo>
                      <a:pt x="4586" y="18085"/>
                    </a:lnTo>
                    <a:lnTo>
                      <a:pt x="4866" y="18253"/>
                    </a:lnTo>
                    <a:lnTo>
                      <a:pt x="5164" y="18420"/>
                    </a:lnTo>
                    <a:lnTo>
                      <a:pt x="5463" y="18551"/>
                    </a:lnTo>
                    <a:lnTo>
                      <a:pt x="5742" y="18681"/>
                    </a:lnTo>
                    <a:lnTo>
                      <a:pt x="6040" y="18793"/>
                    </a:lnTo>
                    <a:lnTo>
                      <a:pt x="6618" y="18980"/>
                    </a:lnTo>
                    <a:lnTo>
                      <a:pt x="7159" y="19129"/>
                    </a:lnTo>
                    <a:lnTo>
                      <a:pt x="7700" y="19241"/>
                    </a:lnTo>
                    <a:lnTo>
                      <a:pt x="8203" y="19297"/>
                    </a:lnTo>
                    <a:lnTo>
                      <a:pt x="8688" y="19334"/>
                    </a:lnTo>
                    <a:lnTo>
                      <a:pt x="9117" y="19352"/>
                    </a:lnTo>
                    <a:lnTo>
                      <a:pt x="9489" y="19334"/>
                    </a:lnTo>
                    <a:lnTo>
                      <a:pt x="9825" y="19297"/>
                    </a:lnTo>
                    <a:lnTo>
                      <a:pt x="10105" y="19259"/>
                    </a:lnTo>
                    <a:lnTo>
                      <a:pt x="10310" y="19185"/>
                    </a:lnTo>
                    <a:lnTo>
                      <a:pt x="10496" y="19110"/>
                    </a:lnTo>
                    <a:lnTo>
                      <a:pt x="10720" y="18998"/>
                    </a:lnTo>
                    <a:lnTo>
                      <a:pt x="10981" y="18849"/>
                    </a:lnTo>
                    <a:lnTo>
                      <a:pt x="11261" y="18663"/>
                    </a:lnTo>
                    <a:lnTo>
                      <a:pt x="11559" y="18458"/>
                    </a:lnTo>
                    <a:lnTo>
                      <a:pt x="11894" y="18215"/>
                    </a:lnTo>
                    <a:lnTo>
                      <a:pt x="12230" y="17954"/>
                    </a:lnTo>
                    <a:lnTo>
                      <a:pt x="12566" y="17656"/>
                    </a:lnTo>
                    <a:lnTo>
                      <a:pt x="12920" y="17358"/>
                    </a:lnTo>
                    <a:lnTo>
                      <a:pt x="13255" y="17022"/>
                    </a:lnTo>
                    <a:lnTo>
                      <a:pt x="13591" y="16686"/>
                    </a:lnTo>
                    <a:lnTo>
                      <a:pt x="13927" y="16314"/>
                    </a:lnTo>
                    <a:lnTo>
                      <a:pt x="14225" y="15941"/>
                    </a:lnTo>
                    <a:lnTo>
                      <a:pt x="14523" y="15568"/>
                    </a:lnTo>
                    <a:lnTo>
                      <a:pt x="14784" y="15176"/>
                    </a:lnTo>
                    <a:lnTo>
                      <a:pt x="15008" y="14766"/>
                    </a:lnTo>
                    <a:lnTo>
                      <a:pt x="15120" y="14561"/>
                    </a:lnTo>
                    <a:lnTo>
                      <a:pt x="15213" y="14337"/>
                    </a:lnTo>
                    <a:lnTo>
                      <a:pt x="15381" y="13853"/>
                    </a:lnTo>
                    <a:lnTo>
                      <a:pt x="15530" y="13331"/>
                    </a:lnTo>
                    <a:lnTo>
                      <a:pt x="15642" y="12771"/>
                    </a:lnTo>
                    <a:lnTo>
                      <a:pt x="15735" y="12175"/>
                    </a:lnTo>
                    <a:lnTo>
                      <a:pt x="15810" y="11578"/>
                    </a:lnTo>
                    <a:lnTo>
                      <a:pt x="15865" y="10963"/>
                    </a:lnTo>
                    <a:lnTo>
                      <a:pt x="15903" y="10348"/>
                    </a:lnTo>
                    <a:lnTo>
                      <a:pt x="15940" y="9751"/>
                    </a:lnTo>
                    <a:lnTo>
                      <a:pt x="15940" y="9173"/>
                    </a:lnTo>
                    <a:lnTo>
                      <a:pt x="15940" y="8614"/>
                    </a:lnTo>
                    <a:lnTo>
                      <a:pt x="15921" y="8111"/>
                    </a:lnTo>
                    <a:lnTo>
                      <a:pt x="15884" y="7645"/>
                    </a:lnTo>
                    <a:lnTo>
                      <a:pt x="15865" y="7234"/>
                    </a:lnTo>
                    <a:lnTo>
                      <a:pt x="15810" y="6880"/>
                    </a:lnTo>
                    <a:lnTo>
                      <a:pt x="15772" y="6619"/>
                    </a:lnTo>
                    <a:lnTo>
                      <a:pt x="15716" y="6321"/>
                    </a:lnTo>
                    <a:lnTo>
                      <a:pt x="15604" y="5929"/>
                    </a:lnTo>
                    <a:lnTo>
                      <a:pt x="15455" y="5426"/>
                    </a:lnTo>
                    <a:lnTo>
                      <a:pt x="15232" y="4867"/>
                    </a:lnTo>
                    <a:lnTo>
                      <a:pt x="15101" y="4568"/>
                    </a:lnTo>
                    <a:lnTo>
                      <a:pt x="14952" y="4270"/>
                    </a:lnTo>
                    <a:lnTo>
                      <a:pt x="14803" y="3953"/>
                    </a:lnTo>
                    <a:lnTo>
                      <a:pt x="14616" y="3618"/>
                    </a:lnTo>
                    <a:lnTo>
                      <a:pt x="14411" y="3301"/>
                    </a:lnTo>
                    <a:lnTo>
                      <a:pt x="14206" y="2984"/>
                    </a:lnTo>
                    <a:lnTo>
                      <a:pt x="13964" y="2667"/>
                    </a:lnTo>
                    <a:lnTo>
                      <a:pt x="13703" y="2350"/>
                    </a:lnTo>
                    <a:lnTo>
                      <a:pt x="13423" y="2052"/>
                    </a:lnTo>
                    <a:lnTo>
                      <a:pt x="13125" y="1753"/>
                    </a:lnTo>
                    <a:lnTo>
                      <a:pt x="12808" y="1474"/>
                    </a:lnTo>
                    <a:lnTo>
                      <a:pt x="12454" y="1213"/>
                    </a:lnTo>
                    <a:lnTo>
                      <a:pt x="12081" y="970"/>
                    </a:lnTo>
                    <a:lnTo>
                      <a:pt x="11689" y="747"/>
                    </a:lnTo>
                    <a:lnTo>
                      <a:pt x="11261" y="541"/>
                    </a:lnTo>
                    <a:lnTo>
                      <a:pt x="10813" y="374"/>
                    </a:lnTo>
                    <a:lnTo>
                      <a:pt x="10347" y="225"/>
                    </a:lnTo>
                    <a:lnTo>
                      <a:pt x="9844" y="113"/>
                    </a:lnTo>
                    <a:lnTo>
                      <a:pt x="9303" y="38"/>
                    </a:lnTo>
                    <a:lnTo>
                      <a:pt x="874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2693;p41">
                <a:extLst>
                  <a:ext uri="{FF2B5EF4-FFF2-40B4-BE49-F238E27FC236}">
                    <a16:creationId xmlns="" xmlns:a16="http://schemas.microsoft.com/office/drawing/2014/main" id="{9C2A120C-8391-A195-9C37-62CA4DC887DC}"/>
                  </a:ext>
                </a:extLst>
              </p:cNvPr>
              <p:cNvSpPr/>
              <p:nvPr/>
            </p:nvSpPr>
            <p:spPr>
              <a:xfrm>
                <a:off x="2024200" y="3120350"/>
                <a:ext cx="398525" cy="483825"/>
              </a:xfrm>
              <a:custGeom>
                <a:avLst/>
                <a:gdLst/>
                <a:ahLst/>
                <a:cxnLst/>
                <a:rect l="l" t="t" r="r" b="b"/>
                <a:pathLst>
                  <a:path w="15941" h="19353" fill="none" extrusionOk="0">
                    <a:moveTo>
                      <a:pt x="10310" y="19185"/>
                    </a:moveTo>
                    <a:lnTo>
                      <a:pt x="10310" y="19185"/>
                    </a:lnTo>
                    <a:lnTo>
                      <a:pt x="10496" y="19110"/>
                    </a:lnTo>
                    <a:lnTo>
                      <a:pt x="10720" y="18998"/>
                    </a:lnTo>
                    <a:lnTo>
                      <a:pt x="10981" y="18849"/>
                    </a:lnTo>
                    <a:lnTo>
                      <a:pt x="11261" y="18663"/>
                    </a:lnTo>
                    <a:lnTo>
                      <a:pt x="11559" y="18458"/>
                    </a:lnTo>
                    <a:lnTo>
                      <a:pt x="11894" y="18215"/>
                    </a:lnTo>
                    <a:lnTo>
                      <a:pt x="12230" y="17954"/>
                    </a:lnTo>
                    <a:lnTo>
                      <a:pt x="12566" y="17656"/>
                    </a:lnTo>
                    <a:lnTo>
                      <a:pt x="12920" y="17358"/>
                    </a:lnTo>
                    <a:lnTo>
                      <a:pt x="13255" y="17022"/>
                    </a:lnTo>
                    <a:lnTo>
                      <a:pt x="13591" y="16686"/>
                    </a:lnTo>
                    <a:lnTo>
                      <a:pt x="13927" y="16314"/>
                    </a:lnTo>
                    <a:lnTo>
                      <a:pt x="14225" y="15941"/>
                    </a:lnTo>
                    <a:lnTo>
                      <a:pt x="14523" y="15568"/>
                    </a:lnTo>
                    <a:lnTo>
                      <a:pt x="14784" y="15176"/>
                    </a:lnTo>
                    <a:lnTo>
                      <a:pt x="15008" y="14766"/>
                    </a:lnTo>
                    <a:lnTo>
                      <a:pt x="15008" y="14766"/>
                    </a:lnTo>
                    <a:lnTo>
                      <a:pt x="15120" y="14561"/>
                    </a:lnTo>
                    <a:lnTo>
                      <a:pt x="15213" y="14337"/>
                    </a:lnTo>
                    <a:lnTo>
                      <a:pt x="15381" y="13853"/>
                    </a:lnTo>
                    <a:lnTo>
                      <a:pt x="15530" y="13331"/>
                    </a:lnTo>
                    <a:lnTo>
                      <a:pt x="15642" y="12771"/>
                    </a:lnTo>
                    <a:lnTo>
                      <a:pt x="15735" y="12175"/>
                    </a:lnTo>
                    <a:lnTo>
                      <a:pt x="15810" y="11578"/>
                    </a:lnTo>
                    <a:lnTo>
                      <a:pt x="15865" y="10963"/>
                    </a:lnTo>
                    <a:lnTo>
                      <a:pt x="15903" y="10348"/>
                    </a:lnTo>
                    <a:lnTo>
                      <a:pt x="15940" y="9751"/>
                    </a:lnTo>
                    <a:lnTo>
                      <a:pt x="15940" y="9173"/>
                    </a:lnTo>
                    <a:lnTo>
                      <a:pt x="15940" y="8614"/>
                    </a:lnTo>
                    <a:lnTo>
                      <a:pt x="15921" y="8111"/>
                    </a:lnTo>
                    <a:lnTo>
                      <a:pt x="15884" y="7645"/>
                    </a:lnTo>
                    <a:lnTo>
                      <a:pt x="15865" y="7234"/>
                    </a:lnTo>
                    <a:lnTo>
                      <a:pt x="15810" y="6880"/>
                    </a:lnTo>
                    <a:lnTo>
                      <a:pt x="15772" y="6619"/>
                    </a:lnTo>
                    <a:lnTo>
                      <a:pt x="15772" y="6619"/>
                    </a:lnTo>
                    <a:lnTo>
                      <a:pt x="15716" y="6321"/>
                    </a:lnTo>
                    <a:lnTo>
                      <a:pt x="15604" y="5929"/>
                    </a:lnTo>
                    <a:lnTo>
                      <a:pt x="15455" y="5426"/>
                    </a:lnTo>
                    <a:lnTo>
                      <a:pt x="15232" y="4867"/>
                    </a:lnTo>
                    <a:lnTo>
                      <a:pt x="15101" y="4568"/>
                    </a:lnTo>
                    <a:lnTo>
                      <a:pt x="14952" y="4270"/>
                    </a:lnTo>
                    <a:lnTo>
                      <a:pt x="14803" y="3953"/>
                    </a:lnTo>
                    <a:lnTo>
                      <a:pt x="14616" y="3618"/>
                    </a:lnTo>
                    <a:lnTo>
                      <a:pt x="14411" y="3301"/>
                    </a:lnTo>
                    <a:lnTo>
                      <a:pt x="14206" y="2984"/>
                    </a:lnTo>
                    <a:lnTo>
                      <a:pt x="13964" y="2667"/>
                    </a:lnTo>
                    <a:lnTo>
                      <a:pt x="13703" y="2350"/>
                    </a:lnTo>
                    <a:lnTo>
                      <a:pt x="13423" y="2052"/>
                    </a:lnTo>
                    <a:lnTo>
                      <a:pt x="13125" y="1753"/>
                    </a:lnTo>
                    <a:lnTo>
                      <a:pt x="12808" y="1474"/>
                    </a:lnTo>
                    <a:lnTo>
                      <a:pt x="12454" y="1213"/>
                    </a:lnTo>
                    <a:lnTo>
                      <a:pt x="12081" y="970"/>
                    </a:lnTo>
                    <a:lnTo>
                      <a:pt x="11689" y="747"/>
                    </a:lnTo>
                    <a:lnTo>
                      <a:pt x="11261" y="541"/>
                    </a:lnTo>
                    <a:lnTo>
                      <a:pt x="10813" y="374"/>
                    </a:lnTo>
                    <a:lnTo>
                      <a:pt x="10347" y="225"/>
                    </a:lnTo>
                    <a:lnTo>
                      <a:pt x="9844" y="113"/>
                    </a:lnTo>
                    <a:lnTo>
                      <a:pt x="9303" y="38"/>
                    </a:lnTo>
                    <a:lnTo>
                      <a:pt x="8744" y="1"/>
                    </a:lnTo>
                    <a:lnTo>
                      <a:pt x="8166" y="1"/>
                    </a:lnTo>
                    <a:lnTo>
                      <a:pt x="7532" y="38"/>
                    </a:lnTo>
                    <a:lnTo>
                      <a:pt x="6898" y="131"/>
                    </a:lnTo>
                    <a:lnTo>
                      <a:pt x="6208" y="262"/>
                    </a:lnTo>
                    <a:lnTo>
                      <a:pt x="6208" y="262"/>
                    </a:lnTo>
                    <a:lnTo>
                      <a:pt x="5537" y="430"/>
                    </a:lnTo>
                    <a:lnTo>
                      <a:pt x="4903" y="635"/>
                    </a:lnTo>
                    <a:lnTo>
                      <a:pt x="4325" y="858"/>
                    </a:lnTo>
                    <a:lnTo>
                      <a:pt x="3785" y="1101"/>
                    </a:lnTo>
                    <a:lnTo>
                      <a:pt x="3300" y="1362"/>
                    </a:lnTo>
                    <a:lnTo>
                      <a:pt x="2853" y="1660"/>
                    </a:lnTo>
                    <a:lnTo>
                      <a:pt x="2442" y="1958"/>
                    </a:lnTo>
                    <a:lnTo>
                      <a:pt x="2069" y="2275"/>
                    </a:lnTo>
                    <a:lnTo>
                      <a:pt x="1734" y="2592"/>
                    </a:lnTo>
                    <a:lnTo>
                      <a:pt x="1436" y="2946"/>
                    </a:lnTo>
                    <a:lnTo>
                      <a:pt x="1175" y="3301"/>
                    </a:lnTo>
                    <a:lnTo>
                      <a:pt x="951" y="3655"/>
                    </a:lnTo>
                    <a:lnTo>
                      <a:pt x="746" y="4028"/>
                    </a:lnTo>
                    <a:lnTo>
                      <a:pt x="559" y="4401"/>
                    </a:lnTo>
                    <a:lnTo>
                      <a:pt x="410" y="4773"/>
                    </a:lnTo>
                    <a:lnTo>
                      <a:pt x="298" y="5146"/>
                    </a:lnTo>
                    <a:lnTo>
                      <a:pt x="205" y="5519"/>
                    </a:lnTo>
                    <a:lnTo>
                      <a:pt x="112" y="5892"/>
                    </a:lnTo>
                    <a:lnTo>
                      <a:pt x="56" y="6265"/>
                    </a:lnTo>
                    <a:lnTo>
                      <a:pt x="19" y="6619"/>
                    </a:lnTo>
                    <a:lnTo>
                      <a:pt x="0" y="6973"/>
                    </a:lnTo>
                    <a:lnTo>
                      <a:pt x="0" y="7328"/>
                    </a:lnTo>
                    <a:lnTo>
                      <a:pt x="0" y="7663"/>
                    </a:lnTo>
                    <a:lnTo>
                      <a:pt x="19" y="7980"/>
                    </a:lnTo>
                    <a:lnTo>
                      <a:pt x="93" y="8577"/>
                    </a:lnTo>
                    <a:lnTo>
                      <a:pt x="168" y="9080"/>
                    </a:lnTo>
                    <a:lnTo>
                      <a:pt x="280" y="9509"/>
                    </a:lnTo>
                    <a:lnTo>
                      <a:pt x="392" y="9826"/>
                    </a:lnTo>
                    <a:lnTo>
                      <a:pt x="392" y="9826"/>
                    </a:lnTo>
                    <a:lnTo>
                      <a:pt x="503" y="10161"/>
                    </a:lnTo>
                    <a:lnTo>
                      <a:pt x="653" y="10534"/>
                    </a:lnTo>
                    <a:lnTo>
                      <a:pt x="970" y="11299"/>
                    </a:lnTo>
                    <a:lnTo>
                      <a:pt x="1268" y="12026"/>
                    </a:lnTo>
                    <a:lnTo>
                      <a:pt x="1380" y="12361"/>
                    </a:lnTo>
                    <a:lnTo>
                      <a:pt x="1454" y="12622"/>
                    </a:lnTo>
                    <a:lnTo>
                      <a:pt x="1454" y="12622"/>
                    </a:lnTo>
                    <a:lnTo>
                      <a:pt x="1492" y="12921"/>
                    </a:lnTo>
                    <a:lnTo>
                      <a:pt x="1529" y="13312"/>
                    </a:lnTo>
                    <a:lnTo>
                      <a:pt x="1603" y="13778"/>
                    </a:lnTo>
                    <a:lnTo>
                      <a:pt x="1697" y="14300"/>
                    </a:lnTo>
                    <a:lnTo>
                      <a:pt x="1753" y="14561"/>
                    </a:lnTo>
                    <a:lnTo>
                      <a:pt x="1827" y="14841"/>
                    </a:lnTo>
                    <a:lnTo>
                      <a:pt x="1920" y="15120"/>
                    </a:lnTo>
                    <a:lnTo>
                      <a:pt x="2014" y="15400"/>
                    </a:lnTo>
                    <a:lnTo>
                      <a:pt x="2144" y="15680"/>
                    </a:lnTo>
                    <a:lnTo>
                      <a:pt x="2275" y="15959"/>
                    </a:lnTo>
                    <a:lnTo>
                      <a:pt x="2442" y="16220"/>
                    </a:lnTo>
                    <a:lnTo>
                      <a:pt x="2629" y="16463"/>
                    </a:lnTo>
                    <a:lnTo>
                      <a:pt x="2629" y="16463"/>
                    </a:lnTo>
                    <a:lnTo>
                      <a:pt x="2890" y="16742"/>
                    </a:lnTo>
                    <a:lnTo>
                      <a:pt x="3169" y="17022"/>
                    </a:lnTo>
                    <a:lnTo>
                      <a:pt x="3430" y="17264"/>
                    </a:lnTo>
                    <a:lnTo>
                      <a:pt x="3710" y="17488"/>
                    </a:lnTo>
                    <a:lnTo>
                      <a:pt x="4008" y="17712"/>
                    </a:lnTo>
                    <a:lnTo>
                      <a:pt x="4288" y="17917"/>
                    </a:lnTo>
                    <a:lnTo>
                      <a:pt x="4586" y="18085"/>
                    </a:lnTo>
                    <a:lnTo>
                      <a:pt x="4866" y="18253"/>
                    </a:lnTo>
                    <a:lnTo>
                      <a:pt x="5164" y="18420"/>
                    </a:lnTo>
                    <a:lnTo>
                      <a:pt x="5463" y="18551"/>
                    </a:lnTo>
                    <a:lnTo>
                      <a:pt x="5742" y="18681"/>
                    </a:lnTo>
                    <a:lnTo>
                      <a:pt x="6040" y="18793"/>
                    </a:lnTo>
                    <a:lnTo>
                      <a:pt x="6618" y="18980"/>
                    </a:lnTo>
                    <a:lnTo>
                      <a:pt x="7159" y="19129"/>
                    </a:lnTo>
                    <a:lnTo>
                      <a:pt x="7700" y="19241"/>
                    </a:lnTo>
                    <a:lnTo>
                      <a:pt x="8203" y="19297"/>
                    </a:lnTo>
                    <a:lnTo>
                      <a:pt x="8688" y="19334"/>
                    </a:lnTo>
                    <a:lnTo>
                      <a:pt x="9117" y="19352"/>
                    </a:lnTo>
                    <a:lnTo>
                      <a:pt x="9489" y="19334"/>
                    </a:lnTo>
                    <a:lnTo>
                      <a:pt x="9825" y="19297"/>
                    </a:lnTo>
                    <a:lnTo>
                      <a:pt x="10105" y="19259"/>
                    </a:lnTo>
                    <a:lnTo>
                      <a:pt x="10310" y="1918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2694;p41">
                <a:extLst>
                  <a:ext uri="{FF2B5EF4-FFF2-40B4-BE49-F238E27FC236}">
                    <a16:creationId xmlns="" xmlns:a16="http://schemas.microsoft.com/office/drawing/2014/main" id="{55267C78-45E4-CEC4-4A4E-4440E69A5324}"/>
                  </a:ext>
                </a:extLst>
              </p:cNvPr>
              <p:cNvSpPr/>
              <p:nvPr/>
            </p:nvSpPr>
            <p:spPr>
              <a:xfrm>
                <a:off x="2021850" y="3118500"/>
                <a:ext cx="402725" cy="487550"/>
              </a:xfrm>
              <a:custGeom>
                <a:avLst/>
                <a:gdLst/>
                <a:ahLst/>
                <a:cxnLst/>
                <a:rect l="l" t="t" r="r" b="b"/>
                <a:pathLst>
                  <a:path w="16109" h="19502" extrusionOk="0">
                    <a:moveTo>
                      <a:pt x="8539" y="149"/>
                    </a:moveTo>
                    <a:lnTo>
                      <a:pt x="9061" y="168"/>
                    </a:lnTo>
                    <a:lnTo>
                      <a:pt x="9583" y="224"/>
                    </a:lnTo>
                    <a:lnTo>
                      <a:pt x="10068" y="299"/>
                    </a:lnTo>
                    <a:lnTo>
                      <a:pt x="10553" y="429"/>
                    </a:lnTo>
                    <a:lnTo>
                      <a:pt x="11019" y="578"/>
                    </a:lnTo>
                    <a:lnTo>
                      <a:pt x="11466" y="765"/>
                    </a:lnTo>
                    <a:lnTo>
                      <a:pt x="11895" y="970"/>
                    </a:lnTo>
                    <a:lnTo>
                      <a:pt x="12324" y="1231"/>
                    </a:lnTo>
                    <a:lnTo>
                      <a:pt x="12566" y="1398"/>
                    </a:lnTo>
                    <a:lnTo>
                      <a:pt x="12809" y="1585"/>
                    </a:lnTo>
                    <a:lnTo>
                      <a:pt x="13032" y="1771"/>
                    </a:lnTo>
                    <a:lnTo>
                      <a:pt x="13256" y="1976"/>
                    </a:lnTo>
                    <a:lnTo>
                      <a:pt x="13461" y="2181"/>
                    </a:lnTo>
                    <a:lnTo>
                      <a:pt x="13666" y="2387"/>
                    </a:lnTo>
                    <a:lnTo>
                      <a:pt x="14021" y="2834"/>
                    </a:lnTo>
                    <a:lnTo>
                      <a:pt x="14337" y="3263"/>
                    </a:lnTo>
                    <a:lnTo>
                      <a:pt x="14617" y="3710"/>
                    </a:lnTo>
                    <a:lnTo>
                      <a:pt x="14860" y="4158"/>
                    </a:lnTo>
                    <a:lnTo>
                      <a:pt x="15083" y="4586"/>
                    </a:lnTo>
                    <a:lnTo>
                      <a:pt x="15251" y="4997"/>
                    </a:lnTo>
                    <a:lnTo>
                      <a:pt x="15400" y="5388"/>
                    </a:lnTo>
                    <a:lnTo>
                      <a:pt x="15531" y="5742"/>
                    </a:lnTo>
                    <a:lnTo>
                      <a:pt x="15624" y="6041"/>
                    </a:lnTo>
                    <a:lnTo>
                      <a:pt x="15754" y="6507"/>
                    </a:lnTo>
                    <a:lnTo>
                      <a:pt x="15792" y="6712"/>
                    </a:lnTo>
                    <a:lnTo>
                      <a:pt x="15829" y="6973"/>
                    </a:lnTo>
                    <a:lnTo>
                      <a:pt x="15866" y="7290"/>
                    </a:lnTo>
                    <a:lnTo>
                      <a:pt x="15922" y="8147"/>
                    </a:lnTo>
                    <a:lnTo>
                      <a:pt x="15941" y="8669"/>
                    </a:lnTo>
                    <a:lnTo>
                      <a:pt x="15959" y="9210"/>
                    </a:lnTo>
                    <a:lnTo>
                      <a:pt x="15941" y="9788"/>
                    </a:lnTo>
                    <a:lnTo>
                      <a:pt x="15922" y="10385"/>
                    </a:lnTo>
                    <a:lnTo>
                      <a:pt x="15885" y="10981"/>
                    </a:lnTo>
                    <a:lnTo>
                      <a:pt x="15848" y="11596"/>
                    </a:lnTo>
                    <a:lnTo>
                      <a:pt x="15773" y="12193"/>
                    </a:lnTo>
                    <a:lnTo>
                      <a:pt x="15680" y="12789"/>
                    </a:lnTo>
                    <a:lnTo>
                      <a:pt x="15549" y="13349"/>
                    </a:lnTo>
                    <a:lnTo>
                      <a:pt x="15400" y="13889"/>
                    </a:lnTo>
                    <a:lnTo>
                      <a:pt x="15232" y="14374"/>
                    </a:lnTo>
                    <a:lnTo>
                      <a:pt x="15139" y="14598"/>
                    </a:lnTo>
                    <a:lnTo>
                      <a:pt x="15027" y="14803"/>
                    </a:lnTo>
                    <a:lnTo>
                      <a:pt x="14804" y="15213"/>
                    </a:lnTo>
                    <a:lnTo>
                      <a:pt x="14543" y="15605"/>
                    </a:lnTo>
                    <a:lnTo>
                      <a:pt x="14244" y="15996"/>
                    </a:lnTo>
                    <a:lnTo>
                      <a:pt x="13927" y="16350"/>
                    </a:lnTo>
                    <a:lnTo>
                      <a:pt x="13610" y="16723"/>
                    </a:lnTo>
                    <a:lnTo>
                      <a:pt x="13275" y="17059"/>
                    </a:lnTo>
                    <a:lnTo>
                      <a:pt x="12921" y="17394"/>
                    </a:lnTo>
                    <a:lnTo>
                      <a:pt x="12585" y="17693"/>
                    </a:lnTo>
                    <a:lnTo>
                      <a:pt x="12231" y="17972"/>
                    </a:lnTo>
                    <a:lnTo>
                      <a:pt x="11914" y="18233"/>
                    </a:lnTo>
                    <a:lnTo>
                      <a:pt x="11597" y="18476"/>
                    </a:lnTo>
                    <a:lnTo>
                      <a:pt x="11280" y="18681"/>
                    </a:lnTo>
                    <a:lnTo>
                      <a:pt x="11019" y="18849"/>
                    </a:lnTo>
                    <a:lnTo>
                      <a:pt x="10758" y="18998"/>
                    </a:lnTo>
                    <a:lnTo>
                      <a:pt x="10553" y="19110"/>
                    </a:lnTo>
                    <a:lnTo>
                      <a:pt x="10366" y="19184"/>
                    </a:lnTo>
                    <a:lnTo>
                      <a:pt x="10180" y="19240"/>
                    </a:lnTo>
                    <a:lnTo>
                      <a:pt x="9919" y="19296"/>
                    </a:lnTo>
                    <a:lnTo>
                      <a:pt x="9602" y="19315"/>
                    </a:lnTo>
                    <a:lnTo>
                      <a:pt x="9229" y="19333"/>
                    </a:lnTo>
                    <a:lnTo>
                      <a:pt x="8800" y="19333"/>
                    </a:lnTo>
                    <a:lnTo>
                      <a:pt x="8334" y="19296"/>
                    </a:lnTo>
                    <a:lnTo>
                      <a:pt x="7831" y="19221"/>
                    </a:lnTo>
                    <a:lnTo>
                      <a:pt x="7309" y="19110"/>
                    </a:lnTo>
                    <a:lnTo>
                      <a:pt x="6750" y="18979"/>
                    </a:lnTo>
                    <a:lnTo>
                      <a:pt x="6172" y="18793"/>
                    </a:lnTo>
                    <a:lnTo>
                      <a:pt x="5892" y="18681"/>
                    </a:lnTo>
                    <a:lnTo>
                      <a:pt x="5594" y="18550"/>
                    </a:lnTo>
                    <a:lnTo>
                      <a:pt x="5314" y="18420"/>
                    </a:lnTo>
                    <a:lnTo>
                      <a:pt x="5016" y="18271"/>
                    </a:lnTo>
                    <a:lnTo>
                      <a:pt x="4736" y="18103"/>
                    </a:lnTo>
                    <a:lnTo>
                      <a:pt x="4438" y="17916"/>
                    </a:lnTo>
                    <a:lnTo>
                      <a:pt x="4158" y="17730"/>
                    </a:lnTo>
                    <a:lnTo>
                      <a:pt x="3860" y="17506"/>
                    </a:lnTo>
                    <a:lnTo>
                      <a:pt x="3580" y="17283"/>
                    </a:lnTo>
                    <a:lnTo>
                      <a:pt x="3319" y="17040"/>
                    </a:lnTo>
                    <a:lnTo>
                      <a:pt x="3040" y="16779"/>
                    </a:lnTo>
                    <a:lnTo>
                      <a:pt x="2779" y="16481"/>
                    </a:lnTo>
                    <a:lnTo>
                      <a:pt x="2630" y="16294"/>
                    </a:lnTo>
                    <a:lnTo>
                      <a:pt x="2499" y="16089"/>
                    </a:lnTo>
                    <a:lnTo>
                      <a:pt x="2387" y="15866"/>
                    </a:lnTo>
                    <a:lnTo>
                      <a:pt x="2275" y="15642"/>
                    </a:lnTo>
                    <a:lnTo>
                      <a:pt x="2182" y="15418"/>
                    </a:lnTo>
                    <a:lnTo>
                      <a:pt x="2089" y="15194"/>
                    </a:lnTo>
                    <a:lnTo>
                      <a:pt x="1958" y="14747"/>
                    </a:lnTo>
                    <a:lnTo>
                      <a:pt x="1847" y="14300"/>
                    </a:lnTo>
                    <a:lnTo>
                      <a:pt x="1772" y="13871"/>
                    </a:lnTo>
                    <a:lnTo>
                      <a:pt x="1679" y="13144"/>
                    </a:lnTo>
                    <a:lnTo>
                      <a:pt x="1623" y="12678"/>
                    </a:lnTo>
                    <a:lnTo>
                      <a:pt x="1548" y="12379"/>
                    </a:lnTo>
                    <a:lnTo>
                      <a:pt x="1418" y="12006"/>
                    </a:lnTo>
                    <a:lnTo>
                      <a:pt x="1064" y="11168"/>
                    </a:lnTo>
                    <a:lnTo>
                      <a:pt x="784" y="10496"/>
                    </a:lnTo>
                    <a:lnTo>
                      <a:pt x="653" y="10179"/>
                    </a:lnTo>
                    <a:lnTo>
                      <a:pt x="560" y="9881"/>
                    </a:lnTo>
                    <a:lnTo>
                      <a:pt x="430" y="9490"/>
                    </a:lnTo>
                    <a:lnTo>
                      <a:pt x="374" y="9229"/>
                    </a:lnTo>
                    <a:lnTo>
                      <a:pt x="318" y="8949"/>
                    </a:lnTo>
                    <a:lnTo>
                      <a:pt x="262" y="8632"/>
                    </a:lnTo>
                    <a:lnTo>
                      <a:pt x="206" y="8278"/>
                    </a:lnTo>
                    <a:lnTo>
                      <a:pt x="187" y="7905"/>
                    </a:lnTo>
                    <a:lnTo>
                      <a:pt x="169" y="7513"/>
                    </a:lnTo>
                    <a:lnTo>
                      <a:pt x="169" y="7103"/>
                    </a:lnTo>
                    <a:lnTo>
                      <a:pt x="206" y="6693"/>
                    </a:lnTo>
                    <a:lnTo>
                      <a:pt x="243" y="6246"/>
                    </a:lnTo>
                    <a:lnTo>
                      <a:pt x="336" y="5798"/>
                    </a:lnTo>
                    <a:lnTo>
                      <a:pt x="430" y="5351"/>
                    </a:lnTo>
                    <a:lnTo>
                      <a:pt x="579" y="4903"/>
                    </a:lnTo>
                    <a:lnTo>
                      <a:pt x="747" y="4456"/>
                    </a:lnTo>
                    <a:lnTo>
                      <a:pt x="970" y="4009"/>
                    </a:lnTo>
                    <a:lnTo>
                      <a:pt x="1157" y="3673"/>
                    </a:lnTo>
                    <a:lnTo>
                      <a:pt x="1380" y="3356"/>
                    </a:lnTo>
                    <a:lnTo>
                      <a:pt x="1604" y="3058"/>
                    </a:lnTo>
                    <a:lnTo>
                      <a:pt x="1847" y="2778"/>
                    </a:lnTo>
                    <a:lnTo>
                      <a:pt x="2126" y="2498"/>
                    </a:lnTo>
                    <a:lnTo>
                      <a:pt x="2406" y="2237"/>
                    </a:lnTo>
                    <a:lnTo>
                      <a:pt x="2723" y="1995"/>
                    </a:lnTo>
                    <a:lnTo>
                      <a:pt x="3040" y="1753"/>
                    </a:lnTo>
                    <a:lnTo>
                      <a:pt x="3394" y="1529"/>
                    </a:lnTo>
                    <a:lnTo>
                      <a:pt x="3748" y="1343"/>
                    </a:lnTo>
                    <a:lnTo>
                      <a:pt x="4140" y="1137"/>
                    </a:lnTo>
                    <a:lnTo>
                      <a:pt x="4531" y="970"/>
                    </a:lnTo>
                    <a:lnTo>
                      <a:pt x="4941" y="802"/>
                    </a:lnTo>
                    <a:lnTo>
                      <a:pt x="5389" y="671"/>
                    </a:lnTo>
                    <a:lnTo>
                      <a:pt x="5836" y="541"/>
                    </a:lnTo>
                    <a:lnTo>
                      <a:pt x="6321" y="410"/>
                    </a:lnTo>
                    <a:lnTo>
                      <a:pt x="6899" y="299"/>
                    </a:lnTo>
                    <a:lnTo>
                      <a:pt x="7458" y="224"/>
                    </a:lnTo>
                    <a:lnTo>
                      <a:pt x="8017" y="168"/>
                    </a:lnTo>
                    <a:lnTo>
                      <a:pt x="8539" y="149"/>
                    </a:lnTo>
                    <a:close/>
                    <a:moveTo>
                      <a:pt x="8017" y="0"/>
                    </a:moveTo>
                    <a:lnTo>
                      <a:pt x="7589" y="38"/>
                    </a:lnTo>
                    <a:lnTo>
                      <a:pt x="7160" y="93"/>
                    </a:lnTo>
                    <a:lnTo>
                      <a:pt x="6731" y="168"/>
                    </a:lnTo>
                    <a:lnTo>
                      <a:pt x="6284" y="261"/>
                    </a:lnTo>
                    <a:lnTo>
                      <a:pt x="5799" y="373"/>
                    </a:lnTo>
                    <a:lnTo>
                      <a:pt x="5333" y="504"/>
                    </a:lnTo>
                    <a:lnTo>
                      <a:pt x="4885" y="653"/>
                    </a:lnTo>
                    <a:lnTo>
                      <a:pt x="4457" y="821"/>
                    </a:lnTo>
                    <a:lnTo>
                      <a:pt x="4046" y="1007"/>
                    </a:lnTo>
                    <a:lnTo>
                      <a:pt x="3674" y="1193"/>
                    </a:lnTo>
                    <a:lnTo>
                      <a:pt x="3301" y="1398"/>
                    </a:lnTo>
                    <a:lnTo>
                      <a:pt x="2947" y="1622"/>
                    </a:lnTo>
                    <a:lnTo>
                      <a:pt x="2611" y="1865"/>
                    </a:lnTo>
                    <a:lnTo>
                      <a:pt x="2294" y="2107"/>
                    </a:lnTo>
                    <a:lnTo>
                      <a:pt x="2014" y="2387"/>
                    </a:lnTo>
                    <a:lnTo>
                      <a:pt x="1735" y="2666"/>
                    </a:lnTo>
                    <a:lnTo>
                      <a:pt x="1474" y="2964"/>
                    </a:lnTo>
                    <a:lnTo>
                      <a:pt x="1250" y="3263"/>
                    </a:lnTo>
                    <a:lnTo>
                      <a:pt x="1026" y="3598"/>
                    </a:lnTo>
                    <a:lnTo>
                      <a:pt x="821" y="3934"/>
                    </a:lnTo>
                    <a:lnTo>
                      <a:pt x="616" y="4381"/>
                    </a:lnTo>
                    <a:lnTo>
                      <a:pt x="430" y="4847"/>
                    </a:lnTo>
                    <a:lnTo>
                      <a:pt x="281" y="5314"/>
                    </a:lnTo>
                    <a:lnTo>
                      <a:pt x="169" y="5761"/>
                    </a:lnTo>
                    <a:lnTo>
                      <a:pt x="94" y="6227"/>
                    </a:lnTo>
                    <a:lnTo>
                      <a:pt x="38" y="6675"/>
                    </a:lnTo>
                    <a:lnTo>
                      <a:pt x="20" y="7103"/>
                    </a:lnTo>
                    <a:lnTo>
                      <a:pt x="1" y="7513"/>
                    </a:lnTo>
                    <a:lnTo>
                      <a:pt x="20" y="7924"/>
                    </a:lnTo>
                    <a:lnTo>
                      <a:pt x="57" y="8296"/>
                    </a:lnTo>
                    <a:lnTo>
                      <a:pt x="94" y="8651"/>
                    </a:lnTo>
                    <a:lnTo>
                      <a:pt x="150" y="8986"/>
                    </a:lnTo>
                    <a:lnTo>
                      <a:pt x="206" y="9266"/>
                    </a:lnTo>
                    <a:lnTo>
                      <a:pt x="281" y="9527"/>
                    </a:lnTo>
                    <a:lnTo>
                      <a:pt x="411" y="9937"/>
                    </a:lnTo>
                    <a:lnTo>
                      <a:pt x="504" y="10235"/>
                    </a:lnTo>
                    <a:lnTo>
                      <a:pt x="635" y="10552"/>
                    </a:lnTo>
                    <a:lnTo>
                      <a:pt x="914" y="11223"/>
                    </a:lnTo>
                    <a:lnTo>
                      <a:pt x="1250" y="12044"/>
                    </a:lnTo>
                    <a:lnTo>
                      <a:pt x="1380" y="12417"/>
                    </a:lnTo>
                    <a:lnTo>
                      <a:pt x="1455" y="12715"/>
                    </a:lnTo>
                    <a:lnTo>
                      <a:pt x="1530" y="13162"/>
                    </a:lnTo>
                    <a:lnTo>
                      <a:pt x="1623" y="13908"/>
                    </a:lnTo>
                    <a:lnTo>
                      <a:pt x="1697" y="14337"/>
                    </a:lnTo>
                    <a:lnTo>
                      <a:pt x="1809" y="14803"/>
                    </a:lnTo>
                    <a:lnTo>
                      <a:pt x="1940" y="15269"/>
                    </a:lnTo>
                    <a:lnTo>
                      <a:pt x="2033" y="15493"/>
                    </a:lnTo>
                    <a:lnTo>
                      <a:pt x="2126" y="15716"/>
                    </a:lnTo>
                    <a:lnTo>
                      <a:pt x="2238" y="15959"/>
                    </a:lnTo>
                    <a:lnTo>
                      <a:pt x="2369" y="16164"/>
                    </a:lnTo>
                    <a:lnTo>
                      <a:pt x="2499" y="16388"/>
                    </a:lnTo>
                    <a:lnTo>
                      <a:pt x="2667" y="16593"/>
                    </a:lnTo>
                    <a:lnTo>
                      <a:pt x="3058" y="17021"/>
                    </a:lnTo>
                    <a:lnTo>
                      <a:pt x="3469" y="17394"/>
                    </a:lnTo>
                    <a:lnTo>
                      <a:pt x="3897" y="17730"/>
                    </a:lnTo>
                    <a:lnTo>
                      <a:pt x="4326" y="18047"/>
                    </a:lnTo>
                    <a:lnTo>
                      <a:pt x="4755" y="18308"/>
                    </a:lnTo>
                    <a:lnTo>
                      <a:pt x="5184" y="18550"/>
                    </a:lnTo>
                    <a:lnTo>
                      <a:pt x="5631" y="18755"/>
                    </a:lnTo>
                    <a:lnTo>
                      <a:pt x="6060" y="18942"/>
                    </a:lnTo>
                    <a:lnTo>
                      <a:pt x="6489" y="19091"/>
                    </a:lnTo>
                    <a:lnTo>
                      <a:pt x="6918" y="19203"/>
                    </a:lnTo>
                    <a:lnTo>
                      <a:pt x="7309" y="19296"/>
                    </a:lnTo>
                    <a:lnTo>
                      <a:pt x="7719" y="19389"/>
                    </a:lnTo>
                    <a:lnTo>
                      <a:pt x="8092" y="19445"/>
                    </a:lnTo>
                    <a:lnTo>
                      <a:pt x="8465" y="19482"/>
                    </a:lnTo>
                    <a:lnTo>
                      <a:pt x="8800" y="19501"/>
                    </a:lnTo>
                    <a:lnTo>
                      <a:pt x="9546" y="19501"/>
                    </a:lnTo>
                    <a:lnTo>
                      <a:pt x="9919" y="19464"/>
                    </a:lnTo>
                    <a:lnTo>
                      <a:pt x="10199" y="19408"/>
                    </a:lnTo>
                    <a:lnTo>
                      <a:pt x="10422" y="19352"/>
                    </a:lnTo>
                    <a:lnTo>
                      <a:pt x="10609" y="19259"/>
                    </a:lnTo>
                    <a:lnTo>
                      <a:pt x="10833" y="19147"/>
                    </a:lnTo>
                    <a:lnTo>
                      <a:pt x="11094" y="18998"/>
                    </a:lnTo>
                    <a:lnTo>
                      <a:pt x="11373" y="18830"/>
                    </a:lnTo>
                    <a:lnTo>
                      <a:pt x="11672" y="18606"/>
                    </a:lnTo>
                    <a:lnTo>
                      <a:pt x="12007" y="18382"/>
                    </a:lnTo>
                    <a:lnTo>
                      <a:pt x="12343" y="18121"/>
                    </a:lnTo>
                    <a:lnTo>
                      <a:pt x="12678" y="17823"/>
                    </a:lnTo>
                    <a:lnTo>
                      <a:pt x="13032" y="17525"/>
                    </a:lnTo>
                    <a:lnTo>
                      <a:pt x="13387" y="17189"/>
                    </a:lnTo>
                    <a:lnTo>
                      <a:pt x="13722" y="16835"/>
                    </a:lnTo>
                    <a:lnTo>
                      <a:pt x="14058" y="16481"/>
                    </a:lnTo>
                    <a:lnTo>
                      <a:pt x="14375" y="16089"/>
                    </a:lnTo>
                    <a:lnTo>
                      <a:pt x="14673" y="15698"/>
                    </a:lnTo>
                    <a:lnTo>
                      <a:pt x="14934" y="15306"/>
                    </a:lnTo>
                    <a:lnTo>
                      <a:pt x="15176" y="14878"/>
                    </a:lnTo>
                    <a:lnTo>
                      <a:pt x="15288" y="14672"/>
                    </a:lnTo>
                    <a:lnTo>
                      <a:pt x="15382" y="14449"/>
                    </a:lnTo>
                    <a:lnTo>
                      <a:pt x="15549" y="13945"/>
                    </a:lnTo>
                    <a:lnTo>
                      <a:pt x="15698" y="13405"/>
                    </a:lnTo>
                    <a:lnTo>
                      <a:pt x="15829" y="12845"/>
                    </a:lnTo>
                    <a:lnTo>
                      <a:pt x="15922" y="12249"/>
                    </a:lnTo>
                    <a:lnTo>
                      <a:pt x="15997" y="11634"/>
                    </a:lnTo>
                    <a:lnTo>
                      <a:pt x="16053" y="11018"/>
                    </a:lnTo>
                    <a:lnTo>
                      <a:pt x="16090" y="10385"/>
                    </a:lnTo>
                    <a:lnTo>
                      <a:pt x="16109" y="9788"/>
                    </a:lnTo>
                    <a:lnTo>
                      <a:pt x="16109" y="9210"/>
                    </a:lnTo>
                    <a:lnTo>
                      <a:pt x="16109" y="8651"/>
                    </a:lnTo>
                    <a:lnTo>
                      <a:pt x="16090" y="8147"/>
                    </a:lnTo>
                    <a:lnTo>
                      <a:pt x="16034" y="7271"/>
                    </a:lnTo>
                    <a:lnTo>
                      <a:pt x="15997" y="6936"/>
                    </a:lnTo>
                    <a:lnTo>
                      <a:pt x="15941" y="6675"/>
                    </a:lnTo>
                    <a:lnTo>
                      <a:pt x="15885" y="6395"/>
                    </a:lnTo>
                    <a:lnTo>
                      <a:pt x="15754" y="5891"/>
                    </a:lnTo>
                    <a:lnTo>
                      <a:pt x="15661" y="5575"/>
                    </a:lnTo>
                    <a:lnTo>
                      <a:pt x="15531" y="5220"/>
                    </a:lnTo>
                    <a:lnTo>
                      <a:pt x="15382" y="4829"/>
                    </a:lnTo>
                    <a:lnTo>
                      <a:pt x="15195" y="4419"/>
                    </a:lnTo>
                    <a:lnTo>
                      <a:pt x="14971" y="3990"/>
                    </a:lnTo>
                    <a:lnTo>
                      <a:pt x="14729" y="3561"/>
                    </a:lnTo>
                    <a:lnTo>
                      <a:pt x="14449" y="3114"/>
                    </a:lnTo>
                    <a:lnTo>
                      <a:pt x="14114" y="2685"/>
                    </a:lnTo>
                    <a:lnTo>
                      <a:pt x="13760" y="2256"/>
                    </a:lnTo>
                    <a:lnTo>
                      <a:pt x="13554" y="2032"/>
                    </a:lnTo>
                    <a:lnTo>
                      <a:pt x="13349" y="1846"/>
                    </a:lnTo>
                    <a:lnTo>
                      <a:pt x="13126" y="1641"/>
                    </a:lnTo>
                    <a:lnTo>
                      <a:pt x="12902" y="1454"/>
                    </a:lnTo>
                    <a:lnTo>
                      <a:pt x="12660" y="1268"/>
                    </a:lnTo>
                    <a:lnTo>
                      <a:pt x="12417" y="1100"/>
                    </a:lnTo>
                    <a:lnTo>
                      <a:pt x="12100" y="895"/>
                    </a:lnTo>
                    <a:lnTo>
                      <a:pt x="11765" y="727"/>
                    </a:lnTo>
                    <a:lnTo>
                      <a:pt x="11429" y="560"/>
                    </a:lnTo>
                    <a:lnTo>
                      <a:pt x="11094" y="429"/>
                    </a:lnTo>
                    <a:lnTo>
                      <a:pt x="10739" y="299"/>
                    </a:lnTo>
                    <a:lnTo>
                      <a:pt x="10366" y="205"/>
                    </a:lnTo>
                    <a:lnTo>
                      <a:pt x="9994" y="131"/>
                    </a:lnTo>
                    <a:lnTo>
                      <a:pt x="9621" y="56"/>
                    </a:lnTo>
                    <a:lnTo>
                      <a:pt x="9229" y="19"/>
                    </a:lnTo>
                    <a:lnTo>
                      <a:pt x="8838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2695;p41">
                <a:extLst>
                  <a:ext uri="{FF2B5EF4-FFF2-40B4-BE49-F238E27FC236}">
                    <a16:creationId xmlns="" xmlns:a16="http://schemas.microsoft.com/office/drawing/2014/main" id="{77B601E8-7BE6-CAAC-0445-726F8BE3202D}"/>
                  </a:ext>
                </a:extLst>
              </p:cNvPr>
              <p:cNvSpPr/>
              <p:nvPr/>
            </p:nvSpPr>
            <p:spPr>
              <a:xfrm>
                <a:off x="2021850" y="3118500"/>
                <a:ext cx="402725" cy="487550"/>
              </a:xfrm>
              <a:custGeom>
                <a:avLst/>
                <a:gdLst/>
                <a:ahLst/>
                <a:cxnLst/>
                <a:rect l="l" t="t" r="r" b="b"/>
                <a:pathLst>
                  <a:path w="16109" h="19502" fill="none" extrusionOk="0">
                    <a:moveTo>
                      <a:pt x="9136" y="19501"/>
                    </a:moveTo>
                    <a:lnTo>
                      <a:pt x="9136" y="19501"/>
                    </a:lnTo>
                    <a:lnTo>
                      <a:pt x="8800" y="19501"/>
                    </a:lnTo>
                    <a:lnTo>
                      <a:pt x="8465" y="19482"/>
                    </a:lnTo>
                    <a:lnTo>
                      <a:pt x="8092" y="19445"/>
                    </a:lnTo>
                    <a:lnTo>
                      <a:pt x="7719" y="19389"/>
                    </a:lnTo>
                    <a:lnTo>
                      <a:pt x="7309" y="19296"/>
                    </a:lnTo>
                    <a:lnTo>
                      <a:pt x="6918" y="19203"/>
                    </a:lnTo>
                    <a:lnTo>
                      <a:pt x="6489" y="19091"/>
                    </a:lnTo>
                    <a:lnTo>
                      <a:pt x="6060" y="18942"/>
                    </a:lnTo>
                    <a:lnTo>
                      <a:pt x="5631" y="18755"/>
                    </a:lnTo>
                    <a:lnTo>
                      <a:pt x="5184" y="18550"/>
                    </a:lnTo>
                    <a:lnTo>
                      <a:pt x="4755" y="18308"/>
                    </a:lnTo>
                    <a:lnTo>
                      <a:pt x="4326" y="18047"/>
                    </a:lnTo>
                    <a:lnTo>
                      <a:pt x="3897" y="17730"/>
                    </a:lnTo>
                    <a:lnTo>
                      <a:pt x="3469" y="17394"/>
                    </a:lnTo>
                    <a:lnTo>
                      <a:pt x="3058" y="17021"/>
                    </a:lnTo>
                    <a:lnTo>
                      <a:pt x="2667" y="16593"/>
                    </a:lnTo>
                    <a:lnTo>
                      <a:pt x="2667" y="16593"/>
                    </a:lnTo>
                    <a:lnTo>
                      <a:pt x="2499" y="16388"/>
                    </a:lnTo>
                    <a:lnTo>
                      <a:pt x="2369" y="16164"/>
                    </a:lnTo>
                    <a:lnTo>
                      <a:pt x="2238" y="15959"/>
                    </a:lnTo>
                    <a:lnTo>
                      <a:pt x="2126" y="15716"/>
                    </a:lnTo>
                    <a:lnTo>
                      <a:pt x="2033" y="15493"/>
                    </a:lnTo>
                    <a:lnTo>
                      <a:pt x="1940" y="15269"/>
                    </a:lnTo>
                    <a:lnTo>
                      <a:pt x="1809" y="14803"/>
                    </a:lnTo>
                    <a:lnTo>
                      <a:pt x="1697" y="14337"/>
                    </a:lnTo>
                    <a:lnTo>
                      <a:pt x="1623" y="13908"/>
                    </a:lnTo>
                    <a:lnTo>
                      <a:pt x="1530" y="13162"/>
                    </a:lnTo>
                    <a:lnTo>
                      <a:pt x="1530" y="13162"/>
                    </a:lnTo>
                    <a:lnTo>
                      <a:pt x="1455" y="12715"/>
                    </a:lnTo>
                    <a:lnTo>
                      <a:pt x="1455" y="12715"/>
                    </a:lnTo>
                    <a:lnTo>
                      <a:pt x="1380" y="12417"/>
                    </a:lnTo>
                    <a:lnTo>
                      <a:pt x="1250" y="12044"/>
                    </a:lnTo>
                    <a:lnTo>
                      <a:pt x="914" y="11223"/>
                    </a:lnTo>
                    <a:lnTo>
                      <a:pt x="914" y="11223"/>
                    </a:lnTo>
                    <a:lnTo>
                      <a:pt x="635" y="10552"/>
                    </a:lnTo>
                    <a:lnTo>
                      <a:pt x="504" y="10235"/>
                    </a:lnTo>
                    <a:lnTo>
                      <a:pt x="411" y="9937"/>
                    </a:lnTo>
                    <a:lnTo>
                      <a:pt x="411" y="9937"/>
                    </a:lnTo>
                    <a:lnTo>
                      <a:pt x="281" y="9527"/>
                    </a:lnTo>
                    <a:lnTo>
                      <a:pt x="206" y="9266"/>
                    </a:lnTo>
                    <a:lnTo>
                      <a:pt x="150" y="8986"/>
                    </a:lnTo>
                    <a:lnTo>
                      <a:pt x="94" y="8651"/>
                    </a:lnTo>
                    <a:lnTo>
                      <a:pt x="57" y="8296"/>
                    </a:lnTo>
                    <a:lnTo>
                      <a:pt x="20" y="7924"/>
                    </a:lnTo>
                    <a:lnTo>
                      <a:pt x="1" y="7513"/>
                    </a:lnTo>
                    <a:lnTo>
                      <a:pt x="20" y="7103"/>
                    </a:lnTo>
                    <a:lnTo>
                      <a:pt x="38" y="6675"/>
                    </a:lnTo>
                    <a:lnTo>
                      <a:pt x="94" y="6227"/>
                    </a:lnTo>
                    <a:lnTo>
                      <a:pt x="169" y="5761"/>
                    </a:lnTo>
                    <a:lnTo>
                      <a:pt x="281" y="5314"/>
                    </a:lnTo>
                    <a:lnTo>
                      <a:pt x="430" y="4847"/>
                    </a:lnTo>
                    <a:lnTo>
                      <a:pt x="616" y="4381"/>
                    </a:lnTo>
                    <a:lnTo>
                      <a:pt x="821" y="3934"/>
                    </a:lnTo>
                    <a:lnTo>
                      <a:pt x="821" y="3934"/>
                    </a:lnTo>
                    <a:lnTo>
                      <a:pt x="1026" y="3598"/>
                    </a:lnTo>
                    <a:lnTo>
                      <a:pt x="1250" y="3263"/>
                    </a:lnTo>
                    <a:lnTo>
                      <a:pt x="1474" y="2964"/>
                    </a:lnTo>
                    <a:lnTo>
                      <a:pt x="1735" y="2666"/>
                    </a:lnTo>
                    <a:lnTo>
                      <a:pt x="2014" y="2387"/>
                    </a:lnTo>
                    <a:lnTo>
                      <a:pt x="2294" y="2107"/>
                    </a:lnTo>
                    <a:lnTo>
                      <a:pt x="2611" y="1865"/>
                    </a:lnTo>
                    <a:lnTo>
                      <a:pt x="2947" y="1622"/>
                    </a:lnTo>
                    <a:lnTo>
                      <a:pt x="3301" y="1398"/>
                    </a:lnTo>
                    <a:lnTo>
                      <a:pt x="3674" y="1193"/>
                    </a:lnTo>
                    <a:lnTo>
                      <a:pt x="4046" y="1007"/>
                    </a:lnTo>
                    <a:lnTo>
                      <a:pt x="4457" y="821"/>
                    </a:lnTo>
                    <a:lnTo>
                      <a:pt x="4885" y="653"/>
                    </a:lnTo>
                    <a:lnTo>
                      <a:pt x="5333" y="504"/>
                    </a:lnTo>
                    <a:lnTo>
                      <a:pt x="5799" y="373"/>
                    </a:lnTo>
                    <a:lnTo>
                      <a:pt x="6284" y="261"/>
                    </a:lnTo>
                    <a:lnTo>
                      <a:pt x="6284" y="261"/>
                    </a:lnTo>
                    <a:lnTo>
                      <a:pt x="6731" y="168"/>
                    </a:lnTo>
                    <a:lnTo>
                      <a:pt x="7160" y="93"/>
                    </a:lnTo>
                    <a:lnTo>
                      <a:pt x="7589" y="38"/>
                    </a:lnTo>
                    <a:lnTo>
                      <a:pt x="8017" y="0"/>
                    </a:lnTo>
                    <a:lnTo>
                      <a:pt x="8428" y="0"/>
                    </a:lnTo>
                    <a:lnTo>
                      <a:pt x="8838" y="0"/>
                    </a:lnTo>
                    <a:lnTo>
                      <a:pt x="9229" y="19"/>
                    </a:lnTo>
                    <a:lnTo>
                      <a:pt x="9621" y="56"/>
                    </a:lnTo>
                    <a:lnTo>
                      <a:pt x="9994" y="131"/>
                    </a:lnTo>
                    <a:lnTo>
                      <a:pt x="10366" y="205"/>
                    </a:lnTo>
                    <a:lnTo>
                      <a:pt x="10739" y="299"/>
                    </a:lnTo>
                    <a:lnTo>
                      <a:pt x="11094" y="429"/>
                    </a:lnTo>
                    <a:lnTo>
                      <a:pt x="11429" y="560"/>
                    </a:lnTo>
                    <a:lnTo>
                      <a:pt x="11765" y="727"/>
                    </a:lnTo>
                    <a:lnTo>
                      <a:pt x="12100" y="895"/>
                    </a:lnTo>
                    <a:lnTo>
                      <a:pt x="12417" y="1100"/>
                    </a:lnTo>
                    <a:lnTo>
                      <a:pt x="12417" y="1100"/>
                    </a:lnTo>
                    <a:lnTo>
                      <a:pt x="12660" y="1268"/>
                    </a:lnTo>
                    <a:lnTo>
                      <a:pt x="12902" y="1454"/>
                    </a:lnTo>
                    <a:lnTo>
                      <a:pt x="13126" y="1641"/>
                    </a:lnTo>
                    <a:lnTo>
                      <a:pt x="13349" y="1846"/>
                    </a:lnTo>
                    <a:lnTo>
                      <a:pt x="13554" y="2032"/>
                    </a:lnTo>
                    <a:lnTo>
                      <a:pt x="13760" y="2256"/>
                    </a:lnTo>
                    <a:lnTo>
                      <a:pt x="14114" y="2685"/>
                    </a:lnTo>
                    <a:lnTo>
                      <a:pt x="14449" y="3114"/>
                    </a:lnTo>
                    <a:lnTo>
                      <a:pt x="14729" y="3561"/>
                    </a:lnTo>
                    <a:lnTo>
                      <a:pt x="14971" y="3990"/>
                    </a:lnTo>
                    <a:lnTo>
                      <a:pt x="15195" y="4419"/>
                    </a:lnTo>
                    <a:lnTo>
                      <a:pt x="15382" y="4829"/>
                    </a:lnTo>
                    <a:lnTo>
                      <a:pt x="15531" y="5220"/>
                    </a:lnTo>
                    <a:lnTo>
                      <a:pt x="15661" y="5575"/>
                    </a:lnTo>
                    <a:lnTo>
                      <a:pt x="15754" y="5891"/>
                    </a:lnTo>
                    <a:lnTo>
                      <a:pt x="15885" y="6395"/>
                    </a:lnTo>
                    <a:lnTo>
                      <a:pt x="15941" y="6675"/>
                    </a:lnTo>
                    <a:lnTo>
                      <a:pt x="15941" y="6675"/>
                    </a:lnTo>
                    <a:lnTo>
                      <a:pt x="15997" y="6936"/>
                    </a:lnTo>
                    <a:lnTo>
                      <a:pt x="16034" y="7271"/>
                    </a:lnTo>
                    <a:lnTo>
                      <a:pt x="16090" y="8147"/>
                    </a:lnTo>
                    <a:lnTo>
                      <a:pt x="16109" y="8651"/>
                    </a:lnTo>
                    <a:lnTo>
                      <a:pt x="16109" y="9210"/>
                    </a:lnTo>
                    <a:lnTo>
                      <a:pt x="16109" y="9788"/>
                    </a:lnTo>
                    <a:lnTo>
                      <a:pt x="16090" y="10385"/>
                    </a:lnTo>
                    <a:lnTo>
                      <a:pt x="16053" y="11018"/>
                    </a:lnTo>
                    <a:lnTo>
                      <a:pt x="15997" y="11634"/>
                    </a:lnTo>
                    <a:lnTo>
                      <a:pt x="15922" y="12249"/>
                    </a:lnTo>
                    <a:lnTo>
                      <a:pt x="15829" y="12845"/>
                    </a:lnTo>
                    <a:lnTo>
                      <a:pt x="15698" y="13405"/>
                    </a:lnTo>
                    <a:lnTo>
                      <a:pt x="15549" y="13945"/>
                    </a:lnTo>
                    <a:lnTo>
                      <a:pt x="15382" y="14449"/>
                    </a:lnTo>
                    <a:lnTo>
                      <a:pt x="15288" y="14672"/>
                    </a:lnTo>
                    <a:lnTo>
                      <a:pt x="15176" y="14878"/>
                    </a:lnTo>
                    <a:lnTo>
                      <a:pt x="15176" y="14878"/>
                    </a:lnTo>
                    <a:lnTo>
                      <a:pt x="14934" y="15306"/>
                    </a:lnTo>
                    <a:lnTo>
                      <a:pt x="14673" y="15698"/>
                    </a:lnTo>
                    <a:lnTo>
                      <a:pt x="14375" y="16089"/>
                    </a:lnTo>
                    <a:lnTo>
                      <a:pt x="14058" y="16481"/>
                    </a:lnTo>
                    <a:lnTo>
                      <a:pt x="13722" y="16835"/>
                    </a:lnTo>
                    <a:lnTo>
                      <a:pt x="13387" y="17189"/>
                    </a:lnTo>
                    <a:lnTo>
                      <a:pt x="13032" y="17525"/>
                    </a:lnTo>
                    <a:lnTo>
                      <a:pt x="12678" y="17823"/>
                    </a:lnTo>
                    <a:lnTo>
                      <a:pt x="12343" y="18121"/>
                    </a:lnTo>
                    <a:lnTo>
                      <a:pt x="12007" y="18382"/>
                    </a:lnTo>
                    <a:lnTo>
                      <a:pt x="11672" y="18606"/>
                    </a:lnTo>
                    <a:lnTo>
                      <a:pt x="11373" y="18830"/>
                    </a:lnTo>
                    <a:lnTo>
                      <a:pt x="11094" y="18998"/>
                    </a:lnTo>
                    <a:lnTo>
                      <a:pt x="10833" y="19147"/>
                    </a:lnTo>
                    <a:lnTo>
                      <a:pt x="10609" y="19259"/>
                    </a:lnTo>
                    <a:lnTo>
                      <a:pt x="10422" y="19352"/>
                    </a:lnTo>
                    <a:lnTo>
                      <a:pt x="10422" y="19352"/>
                    </a:lnTo>
                    <a:lnTo>
                      <a:pt x="10199" y="19408"/>
                    </a:lnTo>
                    <a:lnTo>
                      <a:pt x="9919" y="19464"/>
                    </a:lnTo>
                    <a:lnTo>
                      <a:pt x="9546" y="19501"/>
                    </a:lnTo>
                    <a:lnTo>
                      <a:pt x="9136" y="1950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2696;p41">
                <a:extLst>
                  <a:ext uri="{FF2B5EF4-FFF2-40B4-BE49-F238E27FC236}">
                    <a16:creationId xmlns="" xmlns:a16="http://schemas.microsoft.com/office/drawing/2014/main" id="{A7EB7AC6-AD14-28B4-D14B-57D8805B5834}"/>
                  </a:ext>
                </a:extLst>
              </p:cNvPr>
              <p:cNvSpPr/>
              <p:nvPr/>
            </p:nvSpPr>
            <p:spPr>
              <a:xfrm>
                <a:off x="2026050" y="3122225"/>
                <a:ext cx="394800" cy="479625"/>
              </a:xfrm>
              <a:custGeom>
                <a:avLst/>
                <a:gdLst/>
                <a:ahLst/>
                <a:cxnLst/>
                <a:rect l="l" t="t" r="r" b="b"/>
                <a:pathLst>
                  <a:path w="15792" h="19185" fill="none" extrusionOk="0">
                    <a:moveTo>
                      <a:pt x="8371" y="0"/>
                    </a:moveTo>
                    <a:lnTo>
                      <a:pt x="8371" y="0"/>
                    </a:lnTo>
                    <a:lnTo>
                      <a:pt x="7849" y="19"/>
                    </a:lnTo>
                    <a:lnTo>
                      <a:pt x="7290" y="75"/>
                    </a:lnTo>
                    <a:lnTo>
                      <a:pt x="6731" y="150"/>
                    </a:lnTo>
                    <a:lnTo>
                      <a:pt x="6153" y="261"/>
                    </a:lnTo>
                    <a:lnTo>
                      <a:pt x="6153" y="261"/>
                    </a:lnTo>
                    <a:lnTo>
                      <a:pt x="5668" y="392"/>
                    </a:lnTo>
                    <a:lnTo>
                      <a:pt x="5221" y="522"/>
                    </a:lnTo>
                    <a:lnTo>
                      <a:pt x="4773" y="653"/>
                    </a:lnTo>
                    <a:lnTo>
                      <a:pt x="4363" y="821"/>
                    </a:lnTo>
                    <a:lnTo>
                      <a:pt x="3972" y="988"/>
                    </a:lnTo>
                    <a:lnTo>
                      <a:pt x="3580" y="1194"/>
                    </a:lnTo>
                    <a:lnTo>
                      <a:pt x="3226" y="1380"/>
                    </a:lnTo>
                    <a:lnTo>
                      <a:pt x="2872" y="1604"/>
                    </a:lnTo>
                    <a:lnTo>
                      <a:pt x="2555" y="1846"/>
                    </a:lnTo>
                    <a:lnTo>
                      <a:pt x="2238" y="2088"/>
                    </a:lnTo>
                    <a:lnTo>
                      <a:pt x="1958" y="2349"/>
                    </a:lnTo>
                    <a:lnTo>
                      <a:pt x="1679" y="2629"/>
                    </a:lnTo>
                    <a:lnTo>
                      <a:pt x="1436" y="2909"/>
                    </a:lnTo>
                    <a:lnTo>
                      <a:pt x="1212" y="3207"/>
                    </a:lnTo>
                    <a:lnTo>
                      <a:pt x="989" y="3524"/>
                    </a:lnTo>
                    <a:lnTo>
                      <a:pt x="802" y="3860"/>
                    </a:lnTo>
                    <a:lnTo>
                      <a:pt x="802" y="3860"/>
                    </a:lnTo>
                    <a:lnTo>
                      <a:pt x="579" y="4307"/>
                    </a:lnTo>
                    <a:lnTo>
                      <a:pt x="411" y="4754"/>
                    </a:lnTo>
                    <a:lnTo>
                      <a:pt x="262" y="5202"/>
                    </a:lnTo>
                    <a:lnTo>
                      <a:pt x="168" y="5649"/>
                    </a:lnTo>
                    <a:lnTo>
                      <a:pt x="75" y="6097"/>
                    </a:lnTo>
                    <a:lnTo>
                      <a:pt x="38" y="6544"/>
                    </a:lnTo>
                    <a:lnTo>
                      <a:pt x="1" y="6954"/>
                    </a:lnTo>
                    <a:lnTo>
                      <a:pt x="1" y="7364"/>
                    </a:lnTo>
                    <a:lnTo>
                      <a:pt x="19" y="7756"/>
                    </a:lnTo>
                    <a:lnTo>
                      <a:pt x="38" y="8129"/>
                    </a:lnTo>
                    <a:lnTo>
                      <a:pt x="94" y="8483"/>
                    </a:lnTo>
                    <a:lnTo>
                      <a:pt x="150" y="8800"/>
                    </a:lnTo>
                    <a:lnTo>
                      <a:pt x="206" y="9080"/>
                    </a:lnTo>
                    <a:lnTo>
                      <a:pt x="262" y="9341"/>
                    </a:lnTo>
                    <a:lnTo>
                      <a:pt x="392" y="9732"/>
                    </a:lnTo>
                    <a:lnTo>
                      <a:pt x="392" y="9732"/>
                    </a:lnTo>
                    <a:lnTo>
                      <a:pt x="485" y="10030"/>
                    </a:lnTo>
                    <a:lnTo>
                      <a:pt x="616" y="10347"/>
                    </a:lnTo>
                    <a:lnTo>
                      <a:pt x="896" y="11019"/>
                    </a:lnTo>
                    <a:lnTo>
                      <a:pt x="896" y="11019"/>
                    </a:lnTo>
                    <a:lnTo>
                      <a:pt x="1250" y="11857"/>
                    </a:lnTo>
                    <a:lnTo>
                      <a:pt x="1380" y="12230"/>
                    </a:lnTo>
                    <a:lnTo>
                      <a:pt x="1455" y="12529"/>
                    </a:lnTo>
                    <a:lnTo>
                      <a:pt x="1455" y="12529"/>
                    </a:lnTo>
                    <a:lnTo>
                      <a:pt x="1511" y="12995"/>
                    </a:lnTo>
                    <a:lnTo>
                      <a:pt x="1511" y="12995"/>
                    </a:lnTo>
                    <a:lnTo>
                      <a:pt x="1604" y="13722"/>
                    </a:lnTo>
                    <a:lnTo>
                      <a:pt x="1679" y="14151"/>
                    </a:lnTo>
                    <a:lnTo>
                      <a:pt x="1790" y="14598"/>
                    </a:lnTo>
                    <a:lnTo>
                      <a:pt x="1921" y="15045"/>
                    </a:lnTo>
                    <a:lnTo>
                      <a:pt x="2014" y="15269"/>
                    </a:lnTo>
                    <a:lnTo>
                      <a:pt x="2107" y="15493"/>
                    </a:lnTo>
                    <a:lnTo>
                      <a:pt x="2219" y="15717"/>
                    </a:lnTo>
                    <a:lnTo>
                      <a:pt x="2331" y="15940"/>
                    </a:lnTo>
                    <a:lnTo>
                      <a:pt x="2462" y="16145"/>
                    </a:lnTo>
                    <a:lnTo>
                      <a:pt x="2611" y="16332"/>
                    </a:lnTo>
                    <a:lnTo>
                      <a:pt x="2611" y="16332"/>
                    </a:lnTo>
                    <a:lnTo>
                      <a:pt x="2872" y="16630"/>
                    </a:lnTo>
                    <a:lnTo>
                      <a:pt x="3151" y="16891"/>
                    </a:lnTo>
                    <a:lnTo>
                      <a:pt x="3412" y="17134"/>
                    </a:lnTo>
                    <a:lnTo>
                      <a:pt x="3692" y="17357"/>
                    </a:lnTo>
                    <a:lnTo>
                      <a:pt x="3990" y="17581"/>
                    </a:lnTo>
                    <a:lnTo>
                      <a:pt x="4270" y="17767"/>
                    </a:lnTo>
                    <a:lnTo>
                      <a:pt x="4568" y="17954"/>
                    </a:lnTo>
                    <a:lnTo>
                      <a:pt x="4848" y="18122"/>
                    </a:lnTo>
                    <a:lnTo>
                      <a:pt x="5146" y="18271"/>
                    </a:lnTo>
                    <a:lnTo>
                      <a:pt x="5426" y="18401"/>
                    </a:lnTo>
                    <a:lnTo>
                      <a:pt x="5724" y="18532"/>
                    </a:lnTo>
                    <a:lnTo>
                      <a:pt x="6004" y="18644"/>
                    </a:lnTo>
                    <a:lnTo>
                      <a:pt x="6582" y="18830"/>
                    </a:lnTo>
                    <a:lnTo>
                      <a:pt x="7141" y="18961"/>
                    </a:lnTo>
                    <a:lnTo>
                      <a:pt x="7663" y="19072"/>
                    </a:lnTo>
                    <a:lnTo>
                      <a:pt x="8166" y="19147"/>
                    </a:lnTo>
                    <a:lnTo>
                      <a:pt x="8632" y="19184"/>
                    </a:lnTo>
                    <a:lnTo>
                      <a:pt x="9061" y="19184"/>
                    </a:lnTo>
                    <a:lnTo>
                      <a:pt x="9434" y="19166"/>
                    </a:lnTo>
                    <a:lnTo>
                      <a:pt x="9751" y="19147"/>
                    </a:lnTo>
                    <a:lnTo>
                      <a:pt x="10012" y="19091"/>
                    </a:lnTo>
                    <a:lnTo>
                      <a:pt x="10198" y="19035"/>
                    </a:lnTo>
                    <a:lnTo>
                      <a:pt x="10198" y="19035"/>
                    </a:lnTo>
                    <a:lnTo>
                      <a:pt x="10385" y="18961"/>
                    </a:lnTo>
                    <a:lnTo>
                      <a:pt x="10590" y="18849"/>
                    </a:lnTo>
                    <a:lnTo>
                      <a:pt x="10851" y="18700"/>
                    </a:lnTo>
                    <a:lnTo>
                      <a:pt x="11112" y="18532"/>
                    </a:lnTo>
                    <a:lnTo>
                      <a:pt x="11429" y="18327"/>
                    </a:lnTo>
                    <a:lnTo>
                      <a:pt x="11746" y="18084"/>
                    </a:lnTo>
                    <a:lnTo>
                      <a:pt x="12063" y="17823"/>
                    </a:lnTo>
                    <a:lnTo>
                      <a:pt x="12417" y="17544"/>
                    </a:lnTo>
                    <a:lnTo>
                      <a:pt x="12753" y="17245"/>
                    </a:lnTo>
                    <a:lnTo>
                      <a:pt x="13107" y="16910"/>
                    </a:lnTo>
                    <a:lnTo>
                      <a:pt x="13442" y="16574"/>
                    </a:lnTo>
                    <a:lnTo>
                      <a:pt x="13759" y="16201"/>
                    </a:lnTo>
                    <a:lnTo>
                      <a:pt x="14076" y="15847"/>
                    </a:lnTo>
                    <a:lnTo>
                      <a:pt x="14375" y="15456"/>
                    </a:lnTo>
                    <a:lnTo>
                      <a:pt x="14636" y="15064"/>
                    </a:lnTo>
                    <a:lnTo>
                      <a:pt x="14859" y="14654"/>
                    </a:lnTo>
                    <a:lnTo>
                      <a:pt x="14859" y="14654"/>
                    </a:lnTo>
                    <a:lnTo>
                      <a:pt x="14971" y="14449"/>
                    </a:lnTo>
                    <a:lnTo>
                      <a:pt x="15064" y="14225"/>
                    </a:lnTo>
                    <a:lnTo>
                      <a:pt x="15232" y="13740"/>
                    </a:lnTo>
                    <a:lnTo>
                      <a:pt x="15381" y="13200"/>
                    </a:lnTo>
                    <a:lnTo>
                      <a:pt x="15512" y="12640"/>
                    </a:lnTo>
                    <a:lnTo>
                      <a:pt x="15605" y="12044"/>
                    </a:lnTo>
                    <a:lnTo>
                      <a:pt x="15680" y="11447"/>
                    </a:lnTo>
                    <a:lnTo>
                      <a:pt x="15717" y="10832"/>
                    </a:lnTo>
                    <a:lnTo>
                      <a:pt x="15754" y="10236"/>
                    </a:lnTo>
                    <a:lnTo>
                      <a:pt x="15773" y="9639"/>
                    </a:lnTo>
                    <a:lnTo>
                      <a:pt x="15791" y="9061"/>
                    </a:lnTo>
                    <a:lnTo>
                      <a:pt x="15773" y="8520"/>
                    </a:lnTo>
                    <a:lnTo>
                      <a:pt x="15754" y="7998"/>
                    </a:lnTo>
                    <a:lnTo>
                      <a:pt x="15698" y="7141"/>
                    </a:lnTo>
                    <a:lnTo>
                      <a:pt x="15661" y="6824"/>
                    </a:lnTo>
                    <a:lnTo>
                      <a:pt x="15624" y="6563"/>
                    </a:lnTo>
                    <a:lnTo>
                      <a:pt x="15624" y="6563"/>
                    </a:lnTo>
                    <a:lnTo>
                      <a:pt x="15586" y="6358"/>
                    </a:lnTo>
                    <a:lnTo>
                      <a:pt x="15456" y="5892"/>
                    </a:lnTo>
                    <a:lnTo>
                      <a:pt x="15363" y="5593"/>
                    </a:lnTo>
                    <a:lnTo>
                      <a:pt x="15232" y="5239"/>
                    </a:lnTo>
                    <a:lnTo>
                      <a:pt x="15083" y="4848"/>
                    </a:lnTo>
                    <a:lnTo>
                      <a:pt x="14915" y="4437"/>
                    </a:lnTo>
                    <a:lnTo>
                      <a:pt x="14692" y="4009"/>
                    </a:lnTo>
                    <a:lnTo>
                      <a:pt x="14449" y="3561"/>
                    </a:lnTo>
                    <a:lnTo>
                      <a:pt x="14169" y="3114"/>
                    </a:lnTo>
                    <a:lnTo>
                      <a:pt x="13853" y="2685"/>
                    </a:lnTo>
                    <a:lnTo>
                      <a:pt x="13498" y="2238"/>
                    </a:lnTo>
                    <a:lnTo>
                      <a:pt x="13293" y="2032"/>
                    </a:lnTo>
                    <a:lnTo>
                      <a:pt x="13088" y="1827"/>
                    </a:lnTo>
                    <a:lnTo>
                      <a:pt x="12864" y="1622"/>
                    </a:lnTo>
                    <a:lnTo>
                      <a:pt x="12641" y="1436"/>
                    </a:lnTo>
                    <a:lnTo>
                      <a:pt x="12398" y="1249"/>
                    </a:lnTo>
                    <a:lnTo>
                      <a:pt x="12156" y="1082"/>
                    </a:lnTo>
                    <a:lnTo>
                      <a:pt x="12156" y="1082"/>
                    </a:lnTo>
                    <a:lnTo>
                      <a:pt x="11727" y="821"/>
                    </a:lnTo>
                    <a:lnTo>
                      <a:pt x="11298" y="616"/>
                    </a:lnTo>
                    <a:lnTo>
                      <a:pt x="10851" y="429"/>
                    </a:lnTo>
                    <a:lnTo>
                      <a:pt x="10385" y="280"/>
                    </a:lnTo>
                    <a:lnTo>
                      <a:pt x="9900" y="150"/>
                    </a:lnTo>
                    <a:lnTo>
                      <a:pt x="9415" y="75"/>
                    </a:lnTo>
                    <a:lnTo>
                      <a:pt x="8893" y="19"/>
                    </a:lnTo>
                    <a:lnTo>
                      <a:pt x="837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2697;p41">
                <a:extLst>
                  <a:ext uri="{FF2B5EF4-FFF2-40B4-BE49-F238E27FC236}">
                    <a16:creationId xmlns="" xmlns:a16="http://schemas.microsoft.com/office/drawing/2014/main" id="{6B174C85-0035-E839-F977-D40986596A41}"/>
                  </a:ext>
                </a:extLst>
              </p:cNvPr>
              <p:cNvSpPr/>
              <p:nvPr/>
            </p:nvSpPr>
            <p:spPr>
              <a:xfrm>
                <a:off x="2238575" y="3310525"/>
                <a:ext cx="44325" cy="44300"/>
              </a:xfrm>
              <a:custGeom>
                <a:avLst/>
                <a:gdLst/>
                <a:ahLst/>
                <a:cxnLst/>
                <a:rect l="l" t="t" r="r" b="b"/>
                <a:pathLst>
                  <a:path w="1773" h="1772" extrusionOk="0">
                    <a:moveTo>
                      <a:pt x="840" y="0"/>
                    </a:moveTo>
                    <a:lnTo>
                      <a:pt x="653" y="19"/>
                    </a:lnTo>
                    <a:lnTo>
                      <a:pt x="486" y="93"/>
                    </a:lnTo>
                    <a:lnTo>
                      <a:pt x="337" y="187"/>
                    </a:lnTo>
                    <a:lnTo>
                      <a:pt x="206" y="299"/>
                    </a:lnTo>
                    <a:lnTo>
                      <a:pt x="113" y="429"/>
                    </a:lnTo>
                    <a:lnTo>
                      <a:pt x="38" y="597"/>
                    </a:lnTo>
                    <a:lnTo>
                      <a:pt x="1" y="765"/>
                    </a:lnTo>
                    <a:lnTo>
                      <a:pt x="1" y="932"/>
                    </a:lnTo>
                    <a:lnTo>
                      <a:pt x="20" y="1119"/>
                    </a:lnTo>
                    <a:lnTo>
                      <a:pt x="94" y="1287"/>
                    </a:lnTo>
                    <a:lnTo>
                      <a:pt x="187" y="1417"/>
                    </a:lnTo>
                    <a:lnTo>
                      <a:pt x="299" y="1548"/>
                    </a:lnTo>
                    <a:lnTo>
                      <a:pt x="448" y="1641"/>
                    </a:lnTo>
                    <a:lnTo>
                      <a:pt x="598" y="1715"/>
                    </a:lnTo>
                    <a:lnTo>
                      <a:pt x="765" y="1753"/>
                    </a:lnTo>
                    <a:lnTo>
                      <a:pt x="933" y="1771"/>
                    </a:lnTo>
                    <a:lnTo>
                      <a:pt x="1120" y="1734"/>
                    </a:lnTo>
                    <a:lnTo>
                      <a:pt x="1287" y="1678"/>
                    </a:lnTo>
                    <a:lnTo>
                      <a:pt x="1436" y="1585"/>
                    </a:lnTo>
                    <a:lnTo>
                      <a:pt x="1548" y="1454"/>
                    </a:lnTo>
                    <a:lnTo>
                      <a:pt x="1660" y="1324"/>
                    </a:lnTo>
                    <a:lnTo>
                      <a:pt x="1716" y="1175"/>
                    </a:lnTo>
                    <a:lnTo>
                      <a:pt x="1772" y="1007"/>
                    </a:lnTo>
                    <a:lnTo>
                      <a:pt x="1772" y="821"/>
                    </a:lnTo>
                    <a:lnTo>
                      <a:pt x="1735" y="653"/>
                    </a:lnTo>
                    <a:lnTo>
                      <a:pt x="1679" y="485"/>
                    </a:lnTo>
                    <a:lnTo>
                      <a:pt x="1586" y="336"/>
                    </a:lnTo>
                    <a:lnTo>
                      <a:pt x="1474" y="205"/>
                    </a:lnTo>
                    <a:lnTo>
                      <a:pt x="1325" y="112"/>
                    </a:lnTo>
                    <a:lnTo>
                      <a:pt x="1175" y="38"/>
                    </a:lnTo>
                    <a:lnTo>
                      <a:pt x="1008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2698;p41">
                <a:extLst>
                  <a:ext uri="{FF2B5EF4-FFF2-40B4-BE49-F238E27FC236}">
                    <a16:creationId xmlns="" xmlns:a16="http://schemas.microsoft.com/office/drawing/2014/main" id="{5A4DDECE-9A9A-7D67-8F2A-EA66A0393B76}"/>
                  </a:ext>
                </a:extLst>
              </p:cNvPr>
              <p:cNvSpPr/>
              <p:nvPr/>
            </p:nvSpPr>
            <p:spPr>
              <a:xfrm>
                <a:off x="2095500" y="3348725"/>
                <a:ext cx="44300" cy="44325"/>
              </a:xfrm>
              <a:custGeom>
                <a:avLst/>
                <a:gdLst/>
                <a:ahLst/>
                <a:cxnLst/>
                <a:rect l="l" t="t" r="r" b="b"/>
                <a:pathLst>
                  <a:path w="1772" h="1773" extrusionOk="0">
                    <a:moveTo>
                      <a:pt x="821" y="1"/>
                    </a:moveTo>
                    <a:lnTo>
                      <a:pt x="653" y="38"/>
                    </a:lnTo>
                    <a:lnTo>
                      <a:pt x="485" y="94"/>
                    </a:lnTo>
                    <a:lnTo>
                      <a:pt x="336" y="187"/>
                    </a:lnTo>
                    <a:lnTo>
                      <a:pt x="206" y="318"/>
                    </a:lnTo>
                    <a:lnTo>
                      <a:pt x="112" y="448"/>
                    </a:lnTo>
                    <a:lnTo>
                      <a:pt x="38" y="598"/>
                    </a:lnTo>
                    <a:lnTo>
                      <a:pt x="1" y="765"/>
                    </a:lnTo>
                    <a:lnTo>
                      <a:pt x="1" y="952"/>
                    </a:lnTo>
                    <a:lnTo>
                      <a:pt x="19" y="1120"/>
                    </a:lnTo>
                    <a:lnTo>
                      <a:pt x="94" y="1287"/>
                    </a:lnTo>
                    <a:lnTo>
                      <a:pt x="187" y="1437"/>
                    </a:lnTo>
                    <a:lnTo>
                      <a:pt x="299" y="1567"/>
                    </a:lnTo>
                    <a:lnTo>
                      <a:pt x="429" y="1660"/>
                    </a:lnTo>
                    <a:lnTo>
                      <a:pt x="597" y="1735"/>
                    </a:lnTo>
                    <a:lnTo>
                      <a:pt x="765" y="1772"/>
                    </a:lnTo>
                    <a:lnTo>
                      <a:pt x="933" y="1772"/>
                    </a:lnTo>
                    <a:lnTo>
                      <a:pt x="1119" y="1753"/>
                    </a:lnTo>
                    <a:lnTo>
                      <a:pt x="1287" y="1679"/>
                    </a:lnTo>
                    <a:lnTo>
                      <a:pt x="1417" y="1586"/>
                    </a:lnTo>
                    <a:lnTo>
                      <a:pt x="1548" y="1474"/>
                    </a:lnTo>
                    <a:lnTo>
                      <a:pt x="1641" y="1343"/>
                    </a:lnTo>
                    <a:lnTo>
                      <a:pt x="1716" y="1176"/>
                    </a:lnTo>
                    <a:lnTo>
                      <a:pt x="1753" y="1008"/>
                    </a:lnTo>
                    <a:lnTo>
                      <a:pt x="1772" y="840"/>
                    </a:lnTo>
                    <a:lnTo>
                      <a:pt x="1734" y="653"/>
                    </a:lnTo>
                    <a:lnTo>
                      <a:pt x="1678" y="486"/>
                    </a:lnTo>
                    <a:lnTo>
                      <a:pt x="1585" y="337"/>
                    </a:lnTo>
                    <a:lnTo>
                      <a:pt x="1455" y="225"/>
                    </a:lnTo>
                    <a:lnTo>
                      <a:pt x="1324" y="131"/>
                    </a:lnTo>
                    <a:lnTo>
                      <a:pt x="1175" y="57"/>
                    </a:lnTo>
                    <a:lnTo>
                      <a:pt x="1007" y="20"/>
                    </a:lnTo>
                    <a:lnTo>
                      <a:pt x="821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2699;p41">
                <a:extLst>
                  <a:ext uri="{FF2B5EF4-FFF2-40B4-BE49-F238E27FC236}">
                    <a16:creationId xmlns="" xmlns:a16="http://schemas.microsoft.com/office/drawing/2014/main" id="{07F9BF6D-AA17-4085-C62C-5DAFBAB65890}"/>
                  </a:ext>
                </a:extLst>
              </p:cNvPr>
              <p:cNvSpPr/>
              <p:nvPr/>
            </p:nvSpPr>
            <p:spPr>
              <a:xfrm>
                <a:off x="2215275" y="3260650"/>
                <a:ext cx="69950" cy="18200"/>
              </a:xfrm>
              <a:custGeom>
                <a:avLst/>
                <a:gdLst/>
                <a:ahLst/>
                <a:cxnLst/>
                <a:rect l="l" t="t" r="r" b="b"/>
                <a:pathLst>
                  <a:path w="2798" h="728" extrusionOk="0">
                    <a:moveTo>
                      <a:pt x="1436" y="0"/>
                    </a:moveTo>
                    <a:lnTo>
                      <a:pt x="1213" y="19"/>
                    </a:lnTo>
                    <a:lnTo>
                      <a:pt x="989" y="56"/>
                    </a:lnTo>
                    <a:lnTo>
                      <a:pt x="747" y="131"/>
                    </a:lnTo>
                    <a:lnTo>
                      <a:pt x="504" y="243"/>
                    </a:lnTo>
                    <a:lnTo>
                      <a:pt x="262" y="392"/>
                    </a:lnTo>
                    <a:lnTo>
                      <a:pt x="38" y="578"/>
                    </a:lnTo>
                    <a:lnTo>
                      <a:pt x="19" y="597"/>
                    </a:lnTo>
                    <a:lnTo>
                      <a:pt x="1" y="634"/>
                    </a:lnTo>
                    <a:lnTo>
                      <a:pt x="1" y="672"/>
                    </a:lnTo>
                    <a:lnTo>
                      <a:pt x="19" y="690"/>
                    </a:lnTo>
                    <a:lnTo>
                      <a:pt x="57" y="709"/>
                    </a:lnTo>
                    <a:lnTo>
                      <a:pt x="75" y="727"/>
                    </a:lnTo>
                    <a:lnTo>
                      <a:pt x="113" y="709"/>
                    </a:lnTo>
                    <a:lnTo>
                      <a:pt x="131" y="709"/>
                    </a:lnTo>
                    <a:lnTo>
                      <a:pt x="355" y="522"/>
                    </a:lnTo>
                    <a:lnTo>
                      <a:pt x="579" y="392"/>
                    </a:lnTo>
                    <a:lnTo>
                      <a:pt x="802" y="280"/>
                    </a:lnTo>
                    <a:lnTo>
                      <a:pt x="1026" y="205"/>
                    </a:lnTo>
                    <a:lnTo>
                      <a:pt x="1231" y="168"/>
                    </a:lnTo>
                    <a:lnTo>
                      <a:pt x="1436" y="150"/>
                    </a:lnTo>
                    <a:lnTo>
                      <a:pt x="1641" y="150"/>
                    </a:lnTo>
                    <a:lnTo>
                      <a:pt x="1828" y="168"/>
                    </a:lnTo>
                    <a:lnTo>
                      <a:pt x="1996" y="205"/>
                    </a:lnTo>
                    <a:lnTo>
                      <a:pt x="2163" y="243"/>
                    </a:lnTo>
                    <a:lnTo>
                      <a:pt x="2424" y="317"/>
                    </a:lnTo>
                    <a:lnTo>
                      <a:pt x="2592" y="411"/>
                    </a:lnTo>
                    <a:lnTo>
                      <a:pt x="2685" y="448"/>
                    </a:lnTo>
                    <a:lnTo>
                      <a:pt x="2704" y="466"/>
                    </a:lnTo>
                    <a:lnTo>
                      <a:pt x="2741" y="466"/>
                    </a:lnTo>
                    <a:lnTo>
                      <a:pt x="2760" y="448"/>
                    </a:lnTo>
                    <a:lnTo>
                      <a:pt x="2797" y="429"/>
                    </a:lnTo>
                    <a:lnTo>
                      <a:pt x="2797" y="392"/>
                    </a:lnTo>
                    <a:lnTo>
                      <a:pt x="2797" y="355"/>
                    </a:lnTo>
                    <a:lnTo>
                      <a:pt x="2779" y="336"/>
                    </a:lnTo>
                    <a:lnTo>
                      <a:pt x="2760" y="317"/>
                    </a:lnTo>
                    <a:lnTo>
                      <a:pt x="2685" y="280"/>
                    </a:lnTo>
                    <a:lnTo>
                      <a:pt x="2499" y="187"/>
                    </a:lnTo>
                    <a:lnTo>
                      <a:pt x="2219" y="94"/>
                    </a:lnTo>
                    <a:lnTo>
                      <a:pt x="2052" y="56"/>
                    </a:lnTo>
                    <a:lnTo>
                      <a:pt x="1865" y="19"/>
                    </a:lnTo>
                    <a:lnTo>
                      <a:pt x="1660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2700;p41">
                <a:extLst>
                  <a:ext uri="{FF2B5EF4-FFF2-40B4-BE49-F238E27FC236}">
                    <a16:creationId xmlns="" xmlns:a16="http://schemas.microsoft.com/office/drawing/2014/main" id="{63E577C5-F793-F9D6-92C1-9109EB318879}"/>
                  </a:ext>
                </a:extLst>
              </p:cNvPr>
              <p:cNvSpPr/>
              <p:nvPr/>
            </p:nvSpPr>
            <p:spPr>
              <a:xfrm>
                <a:off x="2069875" y="3297925"/>
                <a:ext cx="64325" cy="32650"/>
              </a:xfrm>
              <a:custGeom>
                <a:avLst/>
                <a:gdLst/>
                <a:ahLst/>
                <a:cxnLst/>
                <a:rect l="l" t="t" r="r" b="b"/>
                <a:pathLst>
                  <a:path w="2573" h="1306" extrusionOk="0">
                    <a:moveTo>
                      <a:pt x="1920" y="1"/>
                    </a:moveTo>
                    <a:lnTo>
                      <a:pt x="1659" y="38"/>
                    </a:lnTo>
                    <a:lnTo>
                      <a:pt x="1417" y="75"/>
                    </a:lnTo>
                    <a:lnTo>
                      <a:pt x="1193" y="169"/>
                    </a:lnTo>
                    <a:lnTo>
                      <a:pt x="988" y="262"/>
                    </a:lnTo>
                    <a:lnTo>
                      <a:pt x="802" y="374"/>
                    </a:lnTo>
                    <a:lnTo>
                      <a:pt x="634" y="486"/>
                    </a:lnTo>
                    <a:lnTo>
                      <a:pt x="485" y="616"/>
                    </a:lnTo>
                    <a:lnTo>
                      <a:pt x="354" y="728"/>
                    </a:lnTo>
                    <a:lnTo>
                      <a:pt x="168" y="952"/>
                    </a:lnTo>
                    <a:lnTo>
                      <a:pt x="37" y="1119"/>
                    </a:lnTo>
                    <a:lnTo>
                      <a:pt x="0" y="1194"/>
                    </a:lnTo>
                    <a:lnTo>
                      <a:pt x="0" y="1213"/>
                    </a:lnTo>
                    <a:lnTo>
                      <a:pt x="0" y="1250"/>
                    </a:lnTo>
                    <a:lnTo>
                      <a:pt x="19" y="1287"/>
                    </a:lnTo>
                    <a:lnTo>
                      <a:pt x="37" y="1306"/>
                    </a:lnTo>
                    <a:lnTo>
                      <a:pt x="112" y="1306"/>
                    </a:lnTo>
                    <a:lnTo>
                      <a:pt x="149" y="1269"/>
                    </a:lnTo>
                    <a:lnTo>
                      <a:pt x="187" y="1194"/>
                    </a:lnTo>
                    <a:lnTo>
                      <a:pt x="298" y="1026"/>
                    </a:lnTo>
                    <a:lnTo>
                      <a:pt x="485" y="821"/>
                    </a:lnTo>
                    <a:lnTo>
                      <a:pt x="615" y="709"/>
                    </a:lnTo>
                    <a:lnTo>
                      <a:pt x="746" y="597"/>
                    </a:lnTo>
                    <a:lnTo>
                      <a:pt x="895" y="486"/>
                    </a:lnTo>
                    <a:lnTo>
                      <a:pt x="1063" y="392"/>
                    </a:lnTo>
                    <a:lnTo>
                      <a:pt x="1249" y="299"/>
                    </a:lnTo>
                    <a:lnTo>
                      <a:pt x="1454" y="243"/>
                    </a:lnTo>
                    <a:lnTo>
                      <a:pt x="1678" y="187"/>
                    </a:lnTo>
                    <a:lnTo>
                      <a:pt x="1920" y="169"/>
                    </a:lnTo>
                    <a:lnTo>
                      <a:pt x="2181" y="169"/>
                    </a:lnTo>
                    <a:lnTo>
                      <a:pt x="2461" y="206"/>
                    </a:lnTo>
                    <a:lnTo>
                      <a:pt x="2536" y="206"/>
                    </a:lnTo>
                    <a:lnTo>
                      <a:pt x="2554" y="187"/>
                    </a:lnTo>
                    <a:lnTo>
                      <a:pt x="2573" y="150"/>
                    </a:lnTo>
                    <a:lnTo>
                      <a:pt x="2573" y="113"/>
                    </a:lnTo>
                    <a:lnTo>
                      <a:pt x="2554" y="94"/>
                    </a:lnTo>
                    <a:lnTo>
                      <a:pt x="2536" y="75"/>
                    </a:lnTo>
                    <a:lnTo>
                      <a:pt x="2498" y="57"/>
                    </a:lnTo>
                    <a:lnTo>
                      <a:pt x="2200" y="20"/>
                    </a:lnTo>
                    <a:lnTo>
                      <a:pt x="1920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2701;p41">
                <a:extLst>
                  <a:ext uri="{FF2B5EF4-FFF2-40B4-BE49-F238E27FC236}">
                    <a16:creationId xmlns="" xmlns:a16="http://schemas.microsoft.com/office/drawing/2014/main" id="{8B5E960C-1F64-F3E6-460B-1DFD1A22BBF7}"/>
                  </a:ext>
                </a:extLst>
              </p:cNvPr>
              <p:cNvSpPr/>
              <p:nvPr/>
            </p:nvSpPr>
            <p:spPr>
              <a:xfrm>
                <a:off x="2158425" y="3368775"/>
                <a:ext cx="48500" cy="76475"/>
              </a:xfrm>
              <a:custGeom>
                <a:avLst/>
                <a:gdLst/>
                <a:ahLst/>
                <a:cxnLst/>
                <a:rect l="l" t="t" r="r" b="b"/>
                <a:pathLst>
                  <a:path w="1940" h="3059" extrusionOk="0">
                    <a:moveTo>
                      <a:pt x="1063" y="1"/>
                    </a:moveTo>
                    <a:lnTo>
                      <a:pt x="1044" y="19"/>
                    </a:lnTo>
                    <a:lnTo>
                      <a:pt x="1007" y="38"/>
                    </a:lnTo>
                    <a:lnTo>
                      <a:pt x="1007" y="75"/>
                    </a:lnTo>
                    <a:lnTo>
                      <a:pt x="1007" y="112"/>
                    </a:lnTo>
                    <a:lnTo>
                      <a:pt x="1007" y="187"/>
                    </a:lnTo>
                    <a:lnTo>
                      <a:pt x="1026" y="355"/>
                    </a:lnTo>
                    <a:lnTo>
                      <a:pt x="1026" y="597"/>
                    </a:lnTo>
                    <a:lnTo>
                      <a:pt x="1007" y="746"/>
                    </a:lnTo>
                    <a:lnTo>
                      <a:pt x="988" y="896"/>
                    </a:lnTo>
                    <a:lnTo>
                      <a:pt x="951" y="1045"/>
                    </a:lnTo>
                    <a:lnTo>
                      <a:pt x="895" y="1194"/>
                    </a:lnTo>
                    <a:lnTo>
                      <a:pt x="821" y="1343"/>
                    </a:lnTo>
                    <a:lnTo>
                      <a:pt x="709" y="1473"/>
                    </a:lnTo>
                    <a:lnTo>
                      <a:pt x="597" y="1623"/>
                    </a:lnTo>
                    <a:lnTo>
                      <a:pt x="448" y="1734"/>
                    </a:lnTo>
                    <a:lnTo>
                      <a:pt x="280" y="1828"/>
                    </a:lnTo>
                    <a:lnTo>
                      <a:pt x="56" y="1921"/>
                    </a:lnTo>
                    <a:lnTo>
                      <a:pt x="38" y="1940"/>
                    </a:lnTo>
                    <a:lnTo>
                      <a:pt x="19" y="1958"/>
                    </a:lnTo>
                    <a:lnTo>
                      <a:pt x="0" y="1995"/>
                    </a:lnTo>
                    <a:lnTo>
                      <a:pt x="19" y="2033"/>
                    </a:lnTo>
                    <a:lnTo>
                      <a:pt x="149" y="2219"/>
                    </a:lnTo>
                    <a:lnTo>
                      <a:pt x="299" y="2387"/>
                    </a:lnTo>
                    <a:lnTo>
                      <a:pt x="485" y="2573"/>
                    </a:lnTo>
                    <a:lnTo>
                      <a:pt x="727" y="2741"/>
                    </a:lnTo>
                    <a:lnTo>
                      <a:pt x="858" y="2834"/>
                    </a:lnTo>
                    <a:lnTo>
                      <a:pt x="988" y="2909"/>
                    </a:lnTo>
                    <a:lnTo>
                      <a:pt x="1138" y="2965"/>
                    </a:lnTo>
                    <a:lnTo>
                      <a:pt x="1305" y="3021"/>
                    </a:lnTo>
                    <a:lnTo>
                      <a:pt x="1473" y="3058"/>
                    </a:lnTo>
                    <a:lnTo>
                      <a:pt x="1641" y="3058"/>
                    </a:lnTo>
                    <a:lnTo>
                      <a:pt x="1865" y="3039"/>
                    </a:lnTo>
                    <a:lnTo>
                      <a:pt x="1902" y="3039"/>
                    </a:lnTo>
                    <a:lnTo>
                      <a:pt x="1921" y="3002"/>
                    </a:lnTo>
                    <a:lnTo>
                      <a:pt x="1939" y="2984"/>
                    </a:lnTo>
                    <a:lnTo>
                      <a:pt x="1939" y="2946"/>
                    </a:lnTo>
                    <a:lnTo>
                      <a:pt x="1921" y="2928"/>
                    </a:lnTo>
                    <a:lnTo>
                      <a:pt x="1902" y="2890"/>
                    </a:lnTo>
                    <a:lnTo>
                      <a:pt x="1846" y="2890"/>
                    </a:lnTo>
                    <a:lnTo>
                      <a:pt x="1697" y="2909"/>
                    </a:lnTo>
                    <a:lnTo>
                      <a:pt x="1548" y="2890"/>
                    </a:lnTo>
                    <a:lnTo>
                      <a:pt x="1417" y="2872"/>
                    </a:lnTo>
                    <a:lnTo>
                      <a:pt x="1287" y="2853"/>
                    </a:lnTo>
                    <a:lnTo>
                      <a:pt x="1156" y="2797"/>
                    </a:lnTo>
                    <a:lnTo>
                      <a:pt x="1026" y="2741"/>
                    </a:lnTo>
                    <a:lnTo>
                      <a:pt x="802" y="2611"/>
                    </a:lnTo>
                    <a:lnTo>
                      <a:pt x="616" y="2443"/>
                    </a:lnTo>
                    <a:lnTo>
                      <a:pt x="448" y="2294"/>
                    </a:lnTo>
                    <a:lnTo>
                      <a:pt x="317" y="2145"/>
                    </a:lnTo>
                    <a:lnTo>
                      <a:pt x="224" y="2033"/>
                    </a:lnTo>
                    <a:lnTo>
                      <a:pt x="429" y="1940"/>
                    </a:lnTo>
                    <a:lnTo>
                      <a:pt x="616" y="1809"/>
                    </a:lnTo>
                    <a:lnTo>
                      <a:pt x="765" y="1679"/>
                    </a:lnTo>
                    <a:lnTo>
                      <a:pt x="877" y="1529"/>
                    </a:lnTo>
                    <a:lnTo>
                      <a:pt x="970" y="1380"/>
                    </a:lnTo>
                    <a:lnTo>
                      <a:pt x="1044" y="1212"/>
                    </a:lnTo>
                    <a:lnTo>
                      <a:pt x="1100" y="1045"/>
                    </a:lnTo>
                    <a:lnTo>
                      <a:pt x="1156" y="877"/>
                    </a:lnTo>
                    <a:lnTo>
                      <a:pt x="1175" y="728"/>
                    </a:lnTo>
                    <a:lnTo>
                      <a:pt x="1193" y="579"/>
                    </a:lnTo>
                    <a:lnTo>
                      <a:pt x="1193" y="318"/>
                    </a:lnTo>
                    <a:lnTo>
                      <a:pt x="1175" y="150"/>
                    </a:lnTo>
                    <a:lnTo>
                      <a:pt x="1156" y="75"/>
                    </a:lnTo>
                    <a:lnTo>
                      <a:pt x="1156" y="38"/>
                    </a:lnTo>
                    <a:lnTo>
                      <a:pt x="1138" y="19"/>
                    </a:lnTo>
                    <a:lnTo>
                      <a:pt x="1100" y="19"/>
                    </a:lnTo>
                    <a:lnTo>
                      <a:pt x="1063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2702;p41">
                <a:extLst>
                  <a:ext uri="{FF2B5EF4-FFF2-40B4-BE49-F238E27FC236}">
                    <a16:creationId xmlns="" xmlns:a16="http://schemas.microsoft.com/office/drawing/2014/main" id="{E52CF7AD-431D-AB9E-B2CE-4113AA1C7C84}"/>
                  </a:ext>
                </a:extLst>
              </p:cNvPr>
              <p:cNvSpPr/>
              <p:nvPr/>
            </p:nvSpPr>
            <p:spPr>
              <a:xfrm>
                <a:off x="2271675" y="3300725"/>
                <a:ext cx="11225" cy="27525"/>
              </a:xfrm>
              <a:custGeom>
                <a:avLst/>
                <a:gdLst/>
                <a:ahLst/>
                <a:cxnLst/>
                <a:rect l="l" t="t" r="r" b="b"/>
                <a:pathLst>
                  <a:path w="449" h="1101" extrusionOk="0">
                    <a:moveTo>
                      <a:pt x="448" y="1"/>
                    </a:moveTo>
                    <a:lnTo>
                      <a:pt x="1" y="635"/>
                    </a:lnTo>
                    <a:lnTo>
                      <a:pt x="280" y="1101"/>
                    </a:lnTo>
                    <a:lnTo>
                      <a:pt x="448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2703;p41">
                <a:extLst>
                  <a:ext uri="{FF2B5EF4-FFF2-40B4-BE49-F238E27FC236}">
                    <a16:creationId xmlns="" xmlns:a16="http://schemas.microsoft.com/office/drawing/2014/main" id="{C90AA5DF-E77B-83CF-EE22-9C6014272BE4}"/>
                  </a:ext>
                </a:extLst>
              </p:cNvPr>
              <p:cNvSpPr/>
              <p:nvPr/>
            </p:nvSpPr>
            <p:spPr>
              <a:xfrm>
                <a:off x="2078250" y="3366450"/>
                <a:ext cx="21925" cy="12150"/>
              </a:xfrm>
              <a:custGeom>
                <a:avLst/>
                <a:gdLst/>
                <a:ahLst/>
                <a:cxnLst/>
                <a:rect l="l" t="t" r="r" b="b"/>
                <a:pathLst>
                  <a:path w="877" h="486" extrusionOk="0">
                    <a:moveTo>
                      <a:pt x="1" y="0"/>
                    </a:moveTo>
                    <a:lnTo>
                      <a:pt x="877" y="485"/>
                    </a:lnTo>
                    <a:lnTo>
                      <a:pt x="877" y="11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704;p41">
                <a:extLst>
                  <a:ext uri="{FF2B5EF4-FFF2-40B4-BE49-F238E27FC236}">
                    <a16:creationId xmlns="" xmlns:a16="http://schemas.microsoft.com/office/drawing/2014/main" id="{14BC4DB8-4B99-1167-E4E5-E2C4B734C51A}"/>
                  </a:ext>
                </a:extLst>
              </p:cNvPr>
              <p:cNvSpPr/>
              <p:nvPr/>
            </p:nvSpPr>
            <p:spPr>
              <a:xfrm>
                <a:off x="2160750" y="3431225"/>
                <a:ext cx="116550" cy="81125"/>
              </a:xfrm>
              <a:custGeom>
                <a:avLst/>
                <a:gdLst/>
                <a:ahLst/>
                <a:cxnLst/>
                <a:rect l="l" t="t" r="r" b="b"/>
                <a:pathLst>
                  <a:path w="4662" h="3245" extrusionOk="0">
                    <a:moveTo>
                      <a:pt x="4531" y="1"/>
                    </a:moveTo>
                    <a:lnTo>
                      <a:pt x="4419" y="504"/>
                    </a:lnTo>
                    <a:lnTo>
                      <a:pt x="4270" y="952"/>
                    </a:lnTo>
                    <a:lnTo>
                      <a:pt x="4195" y="1157"/>
                    </a:lnTo>
                    <a:lnTo>
                      <a:pt x="4102" y="1343"/>
                    </a:lnTo>
                    <a:lnTo>
                      <a:pt x="4009" y="1530"/>
                    </a:lnTo>
                    <a:lnTo>
                      <a:pt x="3916" y="1679"/>
                    </a:lnTo>
                    <a:lnTo>
                      <a:pt x="3804" y="1828"/>
                    </a:lnTo>
                    <a:lnTo>
                      <a:pt x="3692" y="1958"/>
                    </a:lnTo>
                    <a:lnTo>
                      <a:pt x="3580" y="2070"/>
                    </a:lnTo>
                    <a:lnTo>
                      <a:pt x="3450" y="2182"/>
                    </a:lnTo>
                    <a:lnTo>
                      <a:pt x="3319" y="2275"/>
                    </a:lnTo>
                    <a:lnTo>
                      <a:pt x="3189" y="2350"/>
                    </a:lnTo>
                    <a:lnTo>
                      <a:pt x="3058" y="2424"/>
                    </a:lnTo>
                    <a:lnTo>
                      <a:pt x="2909" y="2462"/>
                    </a:lnTo>
                    <a:lnTo>
                      <a:pt x="2760" y="2518"/>
                    </a:lnTo>
                    <a:lnTo>
                      <a:pt x="2611" y="2536"/>
                    </a:lnTo>
                    <a:lnTo>
                      <a:pt x="2443" y="2555"/>
                    </a:lnTo>
                    <a:lnTo>
                      <a:pt x="2275" y="2555"/>
                    </a:lnTo>
                    <a:lnTo>
                      <a:pt x="2107" y="2536"/>
                    </a:lnTo>
                    <a:lnTo>
                      <a:pt x="1939" y="2518"/>
                    </a:lnTo>
                    <a:lnTo>
                      <a:pt x="1585" y="2443"/>
                    </a:lnTo>
                    <a:lnTo>
                      <a:pt x="1212" y="2313"/>
                    </a:lnTo>
                    <a:lnTo>
                      <a:pt x="821" y="2126"/>
                    </a:lnTo>
                    <a:lnTo>
                      <a:pt x="411" y="1902"/>
                    </a:lnTo>
                    <a:lnTo>
                      <a:pt x="1" y="1641"/>
                    </a:lnTo>
                    <a:lnTo>
                      <a:pt x="94" y="1809"/>
                    </a:lnTo>
                    <a:lnTo>
                      <a:pt x="187" y="1958"/>
                    </a:lnTo>
                    <a:lnTo>
                      <a:pt x="299" y="2126"/>
                    </a:lnTo>
                    <a:lnTo>
                      <a:pt x="429" y="2257"/>
                    </a:lnTo>
                    <a:lnTo>
                      <a:pt x="560" y="2387"/>
                    </a:lnTo>
                    <a:lnTo>
                      <a:pt x="690" y="2518"/>
                    </a:lnTo>
                    <a:lnTo>
                      <a:pt x="989" y="2741"/>
                    </a:lnTo>
                    <a:lnTo>
                      <a:pt x="1287" y="2928"/>
                    </a:lnTo>
                    <a:lnTo>
                      <a:pt x="1623" y="3077"/>
                    </a:lnTo>
                    <a:lnTo>
                      <a:pt x="1958" y="3170"/>
                    </a:lnTo>
                    <a:lnTo>
                      <a:pt x="2126" y="3207"/>
                    </a:lnTo>
                    <a:lnTo>
                      <a:pt x="2294" y="3226"/>
                    </a:lnTo>
                    <a:lnTo>
                      <a:pt x="2461" y="3245"/>
                    </a:lnTo>
                    <a:lnTo>
                      <a:pt x="2629" y="3245"/>
                    </a:lnTo>
                    <a:lnTo>
                      <a:pt x="2797" y="3226"/>
                    </a:lnTo>
                    <a:lnTo>
                      <a:pt x="2965" y="3207"/>
                    </a:lnTo>
                    <a:lnTo>
                      <a:pt x="3133" y="3170"/>
                    </a:lnTo>
                    <a:lnTo>
                      <a:pt x="3282" y="3114"/>
                    </a:lnTo>
                    <a:lnTo>
                      <a:pt x="3431" y="3040"/>
                    </a:lnTo>
                    <a:lnTo>
                      <a:pt x="3580" y="2965"/>
                    </a:lnTo>
                    <a:lnTo>
                      <a:pt x="3729" y="2872"/>
                    </a:lnTo>
                    <a:lnTo>
                      <a:pt x="3860" y="2760"/>
                    </a:lnTo>
                    <a:lnTo>
                      <a:pt x="3990" y="2630"/>
                    </a:lnTo>
                    <a:lnTo>
                      <a:pt x="4102" y="2499"/>
                    </a:lnTo>
                    <a:lnTo>
                      <a:pt x="4214" y="2350"/>
                    </a:lnTo>
                    <a:lnTo>
                      <a:pt x="4326" y="2182"/>
                    </a:lnTo>
                    <a:lnTo>
                      <a:pt x="4419" y="1996"/>
                    </a:lnTo>
                    <a:lnTo>
                      <a:pt x="4494" y="1791"/>
                    </a:lnTo>
                    <a:lnTo>
                      <a:pt x="4568" y="1567"/>
                    </a:lnTo>
                    <a:lnTo>
                      <a:pt x="4605" y="1343"/>
                    </a:lnTo>
                    <a:lnTo>
                      <a:pt x="4643" y="1119"/>
                    </a:lnTo>
                    <a:lnTo>
                      <a:pt x="4661" y="877"/>
                    </a:lnTo>
                    <a:lnTo>
                      <a:pt x="4643" y="653"/>
                    </a:lnTo>
                    <a:lnTo>
                      <a:pt x="4624" y="430"/>
                    </a:lnTo>
                    <a:lnTo>
                      <a:pt x="4587" y="225"/>
                    </a:lnTo>
                    <a:lnTo>
                      <a:pt x="453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2705;p41">
                <a:extLst>
                  <a:ext uri="{FF2B5EF4-FFF2-40B4-BE49-F238E27FC236}">
                    <a16:creationId xmlns="" xmlns:a16="http://schemas.microsoft.com/office/drawing/2014/main" id="{3BA4F415-8FD0-D539-BD00-C9D49C022DBE}"/>
                  </a:ext>
                </a:extLst>
              </p:cNvPr>
              <p:cNvSpPr/>
              <p:nvPr/>
            </p:nvSpPr>
            <p:spPr>
              <a:xfrm>
                <a:off x="2160750" y="3431225"/>
                <a:ext cx="113275" cy="72750"/>
              </a:xfrm>
              <a:custGeom>
                <a:avLst/>
                <a:gdLst/>
                <a:ahLst/>
                <a:cxnLst/>
                <a:rect l="l" t="t" r="r" b="b"/>
                <a:pathLst>
                  <a:path w="4531" h="2910" extrusionOk="0">
                    <a:moveTo>
                      <a:pt x="4531" y="1"/>
                    </a:moveTo>
                    <a:lnTo>
                      <a:pt x="4456" y="75"/>
                    </a:lnTo>
                    <a:lnTo>
                      <a:pt x="4214" y="299"/>
                    </a:lnTo>
                    <a:lnTo>
                      <a:pt x="4046" y="430"/>
                    </a:lnTo>
                    <a:lnTo>
                      <a:pt x="3841" y="597"/>
                    </a:lnTo>
                    <a:lnTo>
                      <a:pt x="3599" y="747"/>
                    </a:lnTo>
                    <a:lnTo>
                      <a:pt x="3319" y="914"/>
                    </a:lnTo>
                    <a:lnTo>
                      <a:pt x="3002" y="1082"/>
                    </a:lnTo>
                    <a:lnTo>
                      <a:pt x="2667" y="1231"/>
                    </a:lnTo>
                    <a:lnTo>
                      <a:pt x="2294" y="1380"/>
                    </a:lnTo>
                    <a:lnTo>
                      <a:pt x="1884" y="1492"/>
                    </a:lnTo>
                    <a:lnTo>
                      <a:pt x="1455" y="1586"/>
                    </a:lnTo>
                    <a:lnTo>
                      <a:pt x="989" y="1641"/>
                    </a:lnTo>
                    <a:lnTo>
                      <a:pt x="504" y="1660"/>
                    </a:lnTo>
                    <a:lnTo>
                      <a:pt x="262" y="1660"/>
                    </a:lnTo>
                    <a:lnTo>
                      <a:pt x="1" y="1641"/>
                    </a:lnTo>
                    <a:lnTo>
                      <a:pt x="56" y="1716"/>
                    </a:lnTo>
                    <a:lnTo>
                      <a:pt x="262" y="1902"/>
                    </a:lnTo>
                    <a:lnTo>
                      <a:pt x="560" y="2163"/>
                    </a:lnTo>
                    <a:lnTo>
                      <a:pt x="746" y="2294"/>
                    </a:lnTo>
                    <a:lnTo>
                      <a:pt x="951" y="2443"/>
                    </a:lnTo>
                    <a:lnTo>
                      <a:pt x="1175" y="2574"/>
                    </a:lnTo>
                    <a:lnTo>
                      <a:pt x="1417" y="2685"/>
                    </a:lnTo>
                    <a:lnTo>
                      <a:pt x="1678" y="2779"/>
                    </a:lnTo>
                    <a:lnTo>
                      <a:pt x="1958" y="2853"/>
                    </a:lnTo>
                    <a:lnTo>
                      <a:pt x="2238" y="2909"/>
                    </a:lnTo>
                    <a:lnTo>
                      <a:pt x="2517" y="2909"/>
                    </a:lnTo>
                    <a:lnTo>
                      <a:pt x="2667" y="2891"/>
                    </a:lnTo>
                    <a:lnTo>
                      <a:pt x="2816" y="2872"/>
                    </a:lnTo>
                    <a:lnTo>
                      <a:pt x="2965" y="2835"/>
                    </a:lnTo>
                    <a:lnTo>
                      <a:pt x="3114" y="2797"/>
                    </a:lnTo>
                    <a:lnTo>
                      <a:pt x="3263" y="2723"/>
                    </a:lnTo>
                    <a:lnTo>
                      <a:pt x="3394" y="2667"/>
                    </a:lnTo>
                    <a:lnTo>
                      <a:pt x="3505" y="2574"/>
                    </a:lnTo>
                    <a:lnTo>
                      <a:pt x="3636" y="2499"/>
                    </a:lnTo>
                    <a:lnTo>
                      <a:pt x="3841" y="2313"/>
                    </a:lnTo>
                    <a:lnTo>
                      <a:pt x="4009" y="2108"/>
                    </a:lnTo>
                    <a:lnTo>
                      <a:pt x="4139" y="1884"/>
                    </a:lnTo>
                    <a:lnTo>
                      <a:pt x="4251" y="1641"/>
                    </a:lnTo>
                    <a:lnTo>
                      <a:pt x="4344" y="1399"/>
                    </a:lnTo>
                    <a:lnTo>
                      <a:pt x="4419" y="1175"/>
                    </a:lnTo>
                    <a:lnTo>
                      <a:pt x="4475" y="933"/>
                    </a:lnTo>
                    <a:lnTo>
                      <a:pt x="4494" y="728"/>
                    </a:lnTo>
                    <a:lnTo>
                      <a:pt x="4531" y="355"/>
                    </a:lnTo>
                    <a:lnTo>
                      <a:pt x="4531" y="94"/>
                    </a:lnTo>
                    <a:lnTo>
                      <a:pt x="453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2706;p41">
                <a:extLst>
                  <a:ext uri="{FF2B5EF4-FFF2-40B4-BE49-F238E27FC236}">
                    <a16:creationId xmlns="" xmlns:a16="http://schemas.microsoft.com/office/drawing/2014/main" id="{DE11C0A5-CFDB-C328-A9D2-614D3BD7EDB3}"/>
                  </a:ext>
                </a:extLst>
              </p:cNvPr>
              <p:cNvSpPr/>
              <p:nvPr/>
            </p:nvSpPr>
            <p:spPr>
              <a:xfrm>
                <a:off x="2158425" y="3429375"/>
                <a:ext cx="117950" cy="76925"/>
              </a:xfrm>
              <a:custGeom>
                <a:avLst/>
                <a:gdLst/>
                <a:ahLst/>
                <a:cxnLst/>
                <a:rect l="l" t="t" r="r" b="b"/>
                <a:pathLst>
                  <a:path w="4718" h="3077" extrusionOk="0">
                    <a:moveTo>
                      <a:pt x="4549" y="261"/>
                    </a:moveTo>
                    <a:lnTo>
                      <a:pt x="4531" y="504"/>
                    </a:lnTo>
                    <a:lnTo>
                      <a:pt x="4512" y="821"/>
                    </a:lnTo>
                    <a:lnTo>
                      <a:pt x="4437" y="1175"/>
                    </a:lnTo>
                    <a:lnTo>
                      <a:pt x="4400" y="1361"/>
                    </a:lnTo>
                    <a:lnTo>
                      <a:pt x="4326" y="1548"/>
                    </a:lnTo>
                    <a:lnTo>
                      <a:pt x="4251" y="1734"/>
                    </a:lnTo>
                    <a:lnTo>
                      <a:pt x="4158" y="1921"/>
                    </a:lnTo>
                    <a:lnTo>
                      <a:pt x="4046" y="2107"/>
                    </a:lnTo>
                    <a:lnTo>
                      <a:pt x="3915" y="2275"/>
                    </a:lnTo>
                    <a:lnTo>
                      <a:pt x="3766" y="2424"/>
                    </a:lnTo>
                    <a:lnTo>
                      <a:pt x="3598" y="2573"/>
                    </a:lnTo>
                    <a:lnTo>
                      <a:pt x="3393" y="2685"/>
                    </a:lnTo>
                    <a:lnTo>
                      <a:pt x="3170" y="2778"/>
                    </a:lnTo>
                    <a:lnTo>
                      <a:pt x="2946" y="2853"/>
                    </a:lnTo>
                    <a:lnTo>
                      <a:pt x="2704" y="2890"/>
                    </a:lnTo>
                    <a:lnTo>
                      <a:pt x="2480" y="2909"/>
                    </a:lnTo>
                    <a:lnTo>
                      <a:pt x="2256" y="2890"/>
                    </a:lnTo>
                    <a:lnTo>
                      <a:pt x="2032" y="2853"/>
                    </a:lnTo>
                    <a:lnTo>
                      <a:pt x="1827" y="2797"/>
                    </a:lnTo>
                    <a:lnTo>
                      <a:pt x="1622" y="2722"/>
                    </a:lnTo>
                    <a:lnTo>
                      <a:pt x="1417" y="2629"/>
                    </a:lnTo>
                    <a:lnTo>
                      <a:pt x="1231" y="2517"/>
                    </a:lnTo>
                    <a:lnTo>
                      <a:pt x="1063" y="2424"/>
                    </a:lnTo>
                    <a:lnTo>
                      <a:pt x="746" y="2200"/>
                    </a:lnTo>
                    <a:lnTo>
                      <a:pt x="485" y="1995"/>
                    </a:lnTo>
                    <a:lnTo>
                      <a:pt x="299" y="1809"/>
                    </a:lnTo>
                    <a:lnTo>
                      <a:pt x="709" y="1827"/>
                    </a:lnTo>
                    <a:lnTo>
                      <a:pt x="1100" y="1790"/>
                    </a:lnTo>
                    <a:lnTo>
                      <a:pt x="1492" y="1753"/>
                    </a:lnTo>
                    <a:lnTo>
                      <a:pt x="1846" y="1678"/>
                    </a:lnTo>
                    <a:lnTo>
                      <a:pt x="2182" y="1585"/>
                    </a:lnTo>
                    <a:lnTo>
                      <a:pt x="2517" y="1492"/>
                    </a:lnTo>
                    <a:lnTo>
                      <a:pt x="2815" y="1380"/>
                    </a:lnTo>
                    <a:lnTo>
                      <a:pt x="3095" y="1249"/>
                    </a:lnTo>
                    <a:lnTo>
                      <a:pt x="3356" y="1119"/>
                    </a:lnTo>
                    <a:lnTo>
                      <a:pt x="3598" y="970"/>
                    </a:lnTo>
                    <a:lnTo>
                      <a:pt x="4009" y="709"/>
                    </a:lnTo>
                    <a:lnTo>
                      <a:pt x="4326" y="466"/>
                    </a:lnTo>
                    <a:lnTo>
                      <a:pt x="4549" y="261"/>
                    </a:lnTo>
                    <a:close/>
                    <a:moveTo>
                      <a:pt x="4605" y="0"/>
                    </a:moveTo>
                    <a:lnTo>
                      <a:pt x="4568" y="19"/>
                    </a:lnTo>
                    <a:lnTo>
                      <a:pt x="4475" y="112"/>
                    </a:lnTo>
                    <a:lnTo>
                      <a:pt x="4251" y="317"/>
                    </a:lnTo>
                    <a:lnTo>
                      <a:pt x="4065" y="448"/>
                    </a:lnTo>
                    <a:lnTo>
                      <a:pt x="3859" y="615"/>
                    </a:lnTo>
                    <a:lnTo>
                      <a:pt x="3617" y="765"/>
                    </a:lnTo>
                    <a:lnTo>
                      <a:pt x="3356" y="932"/>
                    </a:lnTo>
                    <a:lnTo>
                      <a:pt x="3039" y="1082"/>
                    </a:lnTo>
                    <a:lnTo>
                      <a:pt x="2704" y="1231"/>
                    </a:lnTo>
                    <a:lnTo>
                      <a:pt x="2349" y="1380"/>
                    </a:lnTo>
                    <a:lnTo>
                      <a:pt x="1939" y="1492"/>
                    </a:lnTo>
                    <a:lnTo>
                      <a:pt x="1529" y="1585"/>
                    </a:lnTo>
                    <a:lnTo>
                      <a:pt x="1063" y="1641"/>
                    </a:lnTo>
                    <a:lnTo>
                      <a:pt x="597" y="1660"/>
                    </a:lnTo>
                    <a:lnTo>
                      <a:pt x="355" y="1641"/>
                    </a:lnTo>
                    <a:lnTo>
                      <a:pt x="94" y="1622"/>
                    </a:lnTo>
                    <a:lnTo>
                      <a:pt x="56" y="1641"/>
                    </a:lnTo>
                    <a:lnTo>
                      <a:pt x="19" y="1678"/>
                    </a:lnTo>
                    <a:lnTo>
                      <a:pt x="0" y="1715"/>
                    </a:lnTo>
                    <a:lnTo>
                      <a:pt x="19" y="1771"/>
                    </a:lnTo>
                    <a:lnTo>
                      <a:pt x="243" y="1995"/>
                    </a:lnTo>
                    <a:lnTo>
                      <a:pt x="485" y="2200"/>
                    </a:lnTo>
                    <a:lnTo>
                      <a:pt x="783" y="2443"/>
                    </a:lnTo>
                    <a:lnTo>
                      <a:pt x="970" y="2554"/>
                    </a:lnTo>
                    <a:lnTo>
                      <a:pt x="1156" y="2666"/>
                    </a:lnTo>
                    <a:lnTo>
                      <a:pt x="1361" y="2778"/>
                    </a:lnTo>
                    <a:lnTo>
                      <a:pt x="1566" y="2871"/>
                    </a:lnTo>
                    <a:lnTo>
                      <a:pt x="1790" y="2946"/>
                    </a:lnTo>
                    <a:lnTo>
                      <a:pt x="2014" y="3020"/>
                    </a:lnTo>
                    <a:lnTo>
                      <a:pt x="2256" y="3058"/>
                    </a:lnTo>
                    <a:lnTo>
                      <a:pt x="2499" y="3076"/>
                    </a:lnTo>
                    <a:lnTo>
                      <a:pt x="2685" y="3058"/>
                    </a:lnTo>
                    <a:lnTo>
                      <a:pt x="2871" y="3039"/>
                    </a:lnTo>
                    <a:lnTo>
                      <a:pt x="3039" y="3002"/>
                    </a:lnTo>
                    <a:lnTo>
                      <a:pt x="3226" y="2946"/>
                    </a:lnTo>
                    <a:lnTo>
                      <a:pt x="3375" y="2871"/>
                    </a:lnTo>
                    <a:lnTo>
                      <a:pt x="3524" y="2815"/>
                    </a:lnTo>
                    <a:lnTo>
                      <a:pt x="3636" y="2722"/>
                    </a:lnTo>
                    <a:lnTo>
                      <a:pt x="3766" y="2648"/>
                    </a:lnTo>
                    <a:lnTo>
                      <a:pt x="3971" y="2443"/>
                    </a:lnTo>
                    <a:lnTo>
                      <a:pt x="4158" y="2237"/>
                    </a:lnTo>
                    <a:lnTo>
                      <a:pt x="4288" y="2014"/>
                    </a:lnTo>
                    <a:lnTo>
                      <a:pt x="4419" y="1771"/>
                    </a:lnTo>
                    <a:lnTo>
                      <a:pt x="4512" y="1529"/>
                    </a:lnTo>
                    <a:lnTo>
                      <a:pt x="4587" y="1287"/>
                    </a:lnTo>
                    <a:lnTo>
                      <a:pt x="4624" y="1044"/>
                    </a:lnTo>
                    <a:lnTo>
                      <a:pt x="4661" y="821"/>
                    </a:lnTo>
                    <a:lnTo>
                      <a:pt x="4698" y="448"/>
                    </a:lnTo>
                    <a:lnTo>
                      <a:pt x="4717" y="168"/>
                    </a:lnTo>
                    <a:lnTo>
                      <a:pt x="4698" y="75"/>
                    </a:lnTo>
                    <a:lnTo>
                      <a:pt x="4680" y="19"/>
                    </a:lnTo>
                    <a:lnTo>
                      <a:pt x="4642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2707;p41">
                <a:extLst>
                  <a:ext uri="{FF2B5EF4-FFF2-40B4-BE49-F238E27FC236}">
                    <a16:creationId xmlns="" xmlns:a16="http://schemas.microsoft.com/office/drawing/2014/main" id="{FC4F4E6F-7C7C-3ED0-DCE4-F726ED9EA863}"/>
                  </a:ext>
                </a:extLst>
              </p:cNvPr>
              <p:cNvSpPr/>
              <p:nvPr/>
            </p:nvSpPr>
            <p:spPr>
              <a:xfrm>
                <a:off x="1987825" y="3106375"/>
                <a:ext cx="458200" cy="244250"/>
              </a:xfrm>
              <a:custGeom>
                <a:avLst/>
                <a:gdLst/>
                <a:ahLst/>
                <a:cxnLst/>
                <a:rect l="l" t="t" r="r" b="b"/>
                <a:pathLst>
                  <a:path w="18328" h="9770" extrusionOk="0">
                    <a:moveTo>
                      <a:pt x="9397" y="0"/>
                    </a:moveTo>
                    <a:lnTo>
                      <a:pt x="8838" y="19"/>
                    </a:lnTo>
                    <a:lnTo>
                      <a:pt x="8279" y="56"/>
                    </a:lnTo>
                    <a:lnTo>
                      <a:pt x="7738" y="150"/>
                    </a:lnTo>
                    <a:lnTo>
                      <a:pt x="7197" y="261"/>
                    </a:lnTo>
                    <a:lnTo>
                      <a:pt x="6694" y="411"/>
                    </a:lnTo>
                    <a:lnTo>
                      <a:pt x="6172" y="597"/>
                    </a:lnTo>
                    <a:lnTo>
                      <a:pt x="5687" y="802"/>
                    </a:lnTo>
                    <a:lnTo>
                      <a:pt x="5202" y="1026"/>
                    </a:lnTo>
                    <a:lnTo>
                      <a:pt x="4736" y="1287"/>
                    </a:lnTo>
                    <a:lnTo>
                      <a:pt x="4289" y="1548"/>
                    </a:lnTo>
                    <a:lnTo>
                      <a:pt x="3860" y="1846"/>
                    </a:lnTo>
                    <a:lnTo>
                      <a:pt x="3450" y="2144"/>
                    </a:lnTo>
                    <a:lnTo>
                      <a:pt x="3058" y="2461"/>
                    </a:lnTo>
                    <a:lnTo>
                      <a:pt x="2686" y="2797"/>
                    </a:lnTo>
                    <a:lnTo>
                      <a:pt x="2331" y="3133"/>
                    </a:lnTo>
                    <a:lnTo>
                      <a:pt x="2014" y="3468"/>
                    </a:lnTo>
                    <a:lnTo>
                      <a:pt x="1697" y="3804"/>
                    </a:lnTo>
                    <a:lnTo>
                      <a:pt x="1418" y="4158"/>
                    </a:lnTo>
                    <a:lnTo>
                      <a:pt x="1175" y="4494"/>
                    </a:lnTo>
                    <a:lnTo>
                      <a:pt x="952" y="4829"/>
                    </a:lnTo>
                    <a:lnTo>
                      <a:pt x="747" y="5165"/>
                    </a:lnTo>
                    <a:lnTo>
                      <a:pt x="579" y="5500"/>
                    </a:lnTo>
                    <a:lnTo>
                      <a:pt x="430" y="5799"/>
                    </a:lnTo>
                    <a:lnTo>
                      <a:pt x="318" y="6097"/>
                    </a:lnTo>
                    <a:lnTo>
                      <a:pt x="243" y="6376"/>
                    </a:lnTo>
                    <a:lnTo>
                      <a:pt x="187" y="6637"/>
                    </a:lnTo>
                    <a:lnTo>
                      <a:pt x="75" y="7197"/>
                    </a:lnTo>
                    <a:lnTo>
                      <a:pt x="20" y="7682"/>
                    </a:lnTo>
                    <a:lnTo>
                      <a:pt x="1" y="8092"/>
                    </a:lnTo>
                    <a:lnTo>
                      <a:pt x="20" y="8446"/>
                    </a:lnTo>
                    <a:lnTo>
                      <a:pt x="75" y="8744"/>
                    </a:lnTo>
                    <a:lnTo>
                      <a:pt x="150" y="9005"/>
                    </a:lnTo>
                    <a:lnTo>
                      <a:pt x="243" y="9210"/>
                    </a:lnTo>
                    <a:lnTo>
                      <a:pt x="355" y="9378"/>
                    </a:lnTo>
                    <a:lnTo>
                      <a:pt x="467" y="9509"/>
                    </a:lnTo>
                    <a:lnTo>
                      <a:pt x="598" y="9602"/>
                    </a:lnTo>
                    <a:lnTo>
                      <a:pt x="709" y="9676"/>
                    </a:lnTo>
                    <a:lnTo>
                      <a:pt x="821" y="9714"/>
                    </a:lnTo>
                    <a:lnTo>
                      <a:pt x="989" y="9770"/>
                    </a:lnTo>
                    <a:lnTo>
                      <a:pt x="1045" y="9770"/>
                    </a:lnTo>
                    <a:lnTo>
                      <a:pt x="1194" y="9359"/>
                    </a:lnTo>
                    <a:lnTo>
                      <a:pt x="1325" y="9005"/>
                    </a:lnTo>
                    <a:lnTo>
                      <a:pt x="1492" y="8670"/>
                    </a:lnTo>
                    <a:lnTo>
                      <a:pt x="1642" y="8371"/>
                    </a:lnTo>
                    <a:lnTo>
                      <a:pt x="1809" y="8092"/>
                    </a:lnTo>
                    <a:lnTo>
                      <a:pt x="1996" y="7849"/>
                    </a:lnTo>
                    <a:lnTo>
                      <a:pt x="2182" y="7644"/>
                    </a:lnTo>
                    <a:lnTo>
                      <a:pt x="2369" y="7458"/>
                    </a:lnTo>
                    <a:lnTo>
                      <a:pt x="2574" y="7290"/>
                    </a:lnTo>
                    <a:lnTo>
                      <a:pt x="2779" y="7160"/>
                    </a:lnTo>
                    <a:lnTo>
                      <a:pt x="2984" y="7048"/>
                    </a:lnTo>
                    <a:lnTo>
                      <a:pt x="3189" y="6936"/>
                    </a:lnTo>
                    <a:lnTo>
                      <a:pt x="3413" y="6861"/>
                    </a:lnTo>
                    <a:lnTo>
                      <a:pt x="3618" y="6787"/>
                    </a:lnTo>
                    <a:lnTo>
                      <a:pt x="3841" y="6749"/>
                    </a:lnTo>
                    <a:lnTo>
                      <a:pt x="4065" y="6712"/>
                    </a:lnTo>
                    <a:lnTo>
                      <a:pt x="4494" y="6656"/>
                    </a:lnTo>
                    <a:lnTo>
                      <a:pt x="4923" y="6637"/>
                    </a:lnTo>
                    <a:lnTo>
                      <a:pt x="5762" y="6619"/>
                    </a:lnTo>
                    <a:lnTo>
                      <a:pt x="6153" y="6619"/>
                    </a:lnTo>
                    <a:lnTo>
                      <a:pt x="6507" y="6582"/>
                    </a:lnTo>
                    <a:lnTo>
                      <a:pt x="6675" y="6544"/>
                    </a:lnTo>
                    <a:lnTo>
                      <a:pt x="6843" y="6488"/>
                    </a:lnTo>
                    <a:lnTo>
                      <a:pt x="6992" y="6432"/>
                    </a:lnTo>
                    <a:lnTo>
                      <a:pt x="7123" y="6358"/>
                    </a:lnTo>
                    <a:lnTo>
                      <a:pt x="7384" y="6209"/>
                    </a:lnTo>
                    <a:lnTo>
                      <a:pt x="7589" y="6041"/>
                    </a:lnTo>
                    <a:lnTo>
                      <a:pt x="7775" y="5892"/>
                    </a:lnTo>
                    <a:lnTo>
                      <a:pt x="7943" y="5761"/>
                    </a:lnTo>
                    <a:lnTo>
                      <a:pt x="8073" y="5612"/>
                    </a:lnTo>
                    <a:lnTo>
                      <a:pt x="8185" y="5463"/>
                    </a:lnTo>
                    <a:lnTo>
                      <a:pt x="8390" y="5146"/>
                    </a:lnTo>
                    <a:lnTo>
                      <a:pt x="8782" y="4419"/>
                    </a:lnTo>
                    <a:lnTo>
                      <a:pt x="9062" y="3972"/>
                    </a:lnTo>
                    <a:lnTo>
                      <a:pt x="9229" y="3729"/>
                    </a:lnTo>
                    <a:lnTo>
                      <a:pt x="9416" y="3449"/>
                    </a:lnTo>
                    <a:lnTo>
                      <a:pt x="9528" y="3319"/>
                    </a:lnTo>
                    <a:lnTo>
                      <a:pt x="9639" y="3188"/>
                    </a:lnTo>
                    <a:lnTo>
                      <a:pt x="9882" y="2983"/>
                    </a:lnTo>
                    <a:lnTo>
                      <a:pt x="10106" y="2816"/>
                    </a:lnTo>
                    <a:lnTo>
                      <a:pt x="10367" y="2685"/>
                    </a:lnTo>
                    <a:lnTo>
                      <a:pt x="10609" y="2592"/>
                    </a:lnTo>
                    <a:lnTo>
                      <a:pt x="10851" y="2536"/>
                    </a:lnTo>
                    <a:lnTo>
                      <a:pt x="11094" y="2499"/>
                    </a:lnTo>
                    <a:lnTo>
                      <a:pt x="11541" y="2499"/>
                    </a:lnTo>
                    <a:lnTo>
                      <a:pt x="11727" y="2517"/>
                    </a:lnTo>
                    <a:lnTo>
                      <a:pt x="12063" y="2592"/>
                    </a:lnTo>
                    <a:lnTo>
                      <a:pt x="12287" y="2648"/>
                    </a:lnTo>
                    <a:lnTo>
                      <a:pt x="12361" y="2685"/>
                    </a:lnTo>
                    <a:lnTo>
                      <a:pt x="12436" y="3039"/>
                    </a:lnTo>
                    <a:lnTo>
                      <a:pt x="12511" y="3394"/>
                    </a:lnTo>
                    <a:lnTo>
                      <a:pt x="12604" y="3748"/>
                    </a:lnTo>
                    <a:lnTo>
                      <a:pt x="12716" y="4083"/>
                    </a:lnTo>
                    <a:lnTo>
                      <a:pt x="12827" y="4419"/>
                    </a:lnTo>
                    <a:lnTo>
                      <a:pt x="12939" y="4736"/>
                    </a:lnTo>
                    <a:lnTo>
                      <a:pt x="13219" y="5370"/>
                    </a:lnTo>
                    <a:lnTo>
                      <a:pt x="13536" y="5966"/>
                    </a:lnTo>
                    <a:lnTo>
                      <a:pt x="13853" y="6526"/>
                    </a:lnTo>
                    <a:lnTo>
                      <a:pt x="14188" y="7066"/>
                    </a:lnTo>
                    <a:lnTo>
                      <a:pt x="14524" y="7532"/>
                    </a:lnTo>
                    <a:lnTo>
                      <a:pt x="14860" y="7980"/>
                    </a:lnTo>
                    <a:lnTo>
                      <a:pt x="15158" y="8353"/>
                    </a:lnTo>
                    <a:lnTo>
                      <a:pt x="15456" y="8688"/>
                    </a:lnTo>
                    <a:lnTo>
                      <a:pt x="15698" y="8987"/>
                    </a:lnTo>
                    <a:lnTo>
                      <a:pt x="16090" y="9359"/>
                    </a:lnTo>
                    <a:lnTo>
                      <a:pt x="16221" y="9509"/>
                    </a:lnTo>
                    <a:lnTo>
                      <a:pt x="16370" y="9266"/>
                    </a:lnTo>
                    <a:lnTo>
                      <a:pt x="16519" y="9042"/>
                    </a:lnTo>
                    <a:lnTo>
                      <a:pt x="16668" y="8856"/>
                    </a:lnTo>
                    <a:lnTo>
                      <a:pt x="16836" y="8688"/>
                    </a:lnTo>
                    <a:lnTo>
                      <a:pt x="17004" y="8539"/>
                    </a:lnTo>
                    <a:lnTo>
                      <a:pt x="17190" y="8409"/>
                    </a:lnTo>
                    <a:lnTo>
                      <a:pt x="17358" y="8297"/>
                    </a:lnTo>
                    <a:lnTo>
                      <a:pt x="17526" y="8204"/>
                    </a:lnTo>
                    <a:lnTo>
                      <a:pt x="17842" y="8073"/>
                    </a:lnTo>
                    <a:lnTo>
                      <a:pt x="18103" y="7980"/>
                    </a:lnTo>
                    <a:lnTo>
                      <a:pt x="18271" y="7961"/>
                    </a:lnTo>
                    <a:lnTo>
                      <a:pt x="18327" y="7961"/>
                    </a:lnTo>
                    <a:lnTo>
                      <a:pt x="18309" y="7346"/>
                    </a:lnTo>
                    <a:lnTo>
                      <a:pt x="18253" y="6749"/>
                    </a:lnTo>
                    <a:lnTo>
                      <a:pt x="18178" y="6190"/>
                    </a:lnTo>
                    <a:lnTo>
                      <a:pt x="18066" y="5687"/>
                    </a:lnTo>
                    <a:lnTo>
                      <a:pt x="17936" y="5202"/>
                    </a:lnTo>
                    <a:lnTo>
                      <a:pt x="17787" y="4755"/>
                    </a:lnTo>
                    <a:lnTo>
                      <a:pt x="17619" y="4344"/>
                    </a:lnTo>
                    <a:lnTo>
                      <a:pt x="17432" y="3953"/>
                    </a:lnTo>
                    <a:lnTo>
                      <a:pt x="17227" y="3599"/>
                    </a:lnTo>
                    <a:lnTo>
                      <a:pt x="17022" y="3282"/>
                    </a:lnTo>
                    <a:lnTo>
                      <a:pt x="16798" y="2983"/>
                    </a:lnTo>
                    <a:lnTo>
                      <a:pt x="16556" y="2704"/>
                    </a:lnTo>
                    <a:lnTo>
                      <a:pt x="16314" y="2461"/>
                    </a:lnTo>
                    <a:lnTo>
                      <a:pt x="16071" y="2238"/>
                    </a:lnTo>
                    <a:lnTo>
                      <a:pt x="15810" y="2033"/>
                    </a:lnTo>
                    <a:lnTo>
                      <a:pt x="15568" y="1846"/>
                    </a:lnTo>
                    <a:lnTo>
                      <a:pt x="15307" y="1697"/>
                    </a:lnTo>
                    <a:lnTo>
                      <a:pt x="15065" y="1548"/>
                    </a:lnTo>
                    <a:lnTo>
                      <a:pt x="14822" y="1436"/>
                    </a:lnTo>
                    <a:lnTo>
                      <a:pt x="14580" y="1324"/>
                    </a:lnTo>
                    <a:lnTo>
                      <a:pt x="14132" y="1156"/>
                    </a:lnTo>
                    <a:lnTo>
                      <a:pt x="13722" y="1045"/>
                    </a:lnTo>
                    <a:lnTo>
                      <a:pt x="13368" y="970"/>
                    </a:lnTo>
                    <a:lnTo>
                      <a:pt x="13107" y="933"/>
                    </a:lnTo>
                    <a:lnTo>
                      <a:pt x="12883" y="914"/>
                    </a:lnTo>
                    <a:lnTo>
                      <a:pt x="12585" y="765"/>
                    </a:lnTo>
                    <a:lnTo>
                      <a:pt x="12287" y="634"/>
                    </a:lnTo>
                    <a:lnTo>
                      <a:pt x="11989" y="504"/>
                    </a:lnTo>
                    <a:lnTo>
                      <a:pt x="11709" y="411"/>
                    </a:lnTo>
                    <a:lnTo>
                      <a:pt x="11411" y="317"/>
                    </a:lnTo>
                    <a:lnTo>
                      <a:pt x="11112" y="243"/>
                    </a:lnTo>
                    <a:lnTo>
                      <a:pt x="10833" y="168"/>
                    </a:lnTo>
                    <a:lnTo>
                      <a:pt x="10534" y="112"/>
                    </a:lnTo>
                    <a:lnTo>
                      <a:pt x="9956" y="38"/>
                    </a:lnTo>
                    <a:lnTo>
                      <a:pt x="939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2708;p41">
                <a:extLst>
                  <a:ext uri="{FF2B5EF4-FFF2-40B4-BE49-F238E27FC236}">
                    <a16:creationId xmlns="" xmlns:a16="http://schemas.microsoft.com/office/drawing/2014/main" id="{563343C2-D06B-4199-2287-EC1F1FB81393}"/>
                  </a:ext>
                </a:extLst>
              </p:cNvPr>
              <p:cNvSpPr/>
              <p:nvPr/>
            </p:nvSpPr>
            <p:spPr>
              <a:xfrm>
                <a:off x="2392850" y="3304925"/>
                <a:ext cx="100700" cy="139850"/>
              </a:xfrm>
              <a:custGeom>
                <a:avLst/>
                <a:gdLst/>
                <a:ahLst/>
                <a:cxnLst/>
                <a:rect l="l" t="t" r="r" b="b"/>
                <a:pathLst>
                  <a:path w="4028" h="5594" extrusionOk="0">
                    <a:moveTo>
                      <a:pt x="2014" y="1"/>
                    </a:moveTo>
                    <a:lnTo>
                      <a:pt x="1884" y="19"/>
                    </a:lnTo>
                    <a:lnTo>
                      <a:pt x="1753" y="38"/>
                    </a:lnTo>
                    <a:lnTo>
                      <a:pt x="1511" y="131"/>
                    </a:lnTo>
                    <a:lnTo>
                      <a:pt x="1306" y="224"/>
                    </a:lnTo>
                    <a:lnTo>
                      <a:pt x="1138" y="336"/>
                    </a:lnTo>
                    <a:lnTo>
                      <a:pt x="1008" y="429"/>
                    </a:lnTo>
                    <a:lnTo>
                      <a:pt x="728" y="634"/>
                    </a:lnTo>
                    <a:lnTo>
                      <a:pt x="579" y="765"/>
                    </a:lnTo>
                    <a:lnTo>
                      <a:pt x="448" y="895"/>
                    </a:lnTo>
                    <a:lnTo>
                      <a:pt x="318" y="1063"/>
                    </a:lnTo>
                    <a:lnTo>
                      <a:pt x="206" y="1212"/>
                    </a:lnTo>
                    <a:lnTo>
                      <a:pt x="94" y="1380"/>
                    </a:lnTo>
                    <a:lnTo>
                      <a:pt x="20" y="1567"/>
                    </a:lnTo>
                    <a:lnTo>
                      <a:pt x="1" y="2182"/>
                    </a:lnTo>
                    <a:lnTo>
                      <a:pt x="1" y="2816"/>
                    </a:lnTo>
                    <a:lnTo>
                      <a:pt x="38" y="3543"/>
                    </a:lnTo>
                    <a:lnTo>
                      <a:pt x="75" y="3916"/>
                    </a:lnTo>
                    <a:lnTo>
                      <a:pt x="131" y="4270"/>
                    </a:lnTo>
                    <a:lnTo>
                      <a:pt x="187" y="4605"/>
                    </a:lnTo>
                    <a:lnTo>
                      <a:pt x="281" y="4922"/>
                    </a:lnTo>
                    <a:lnTo>
                      <a:pt x="392" y="5183"/>
                    </a:lnTo>
                    <a:lnTo>
                      <a:pt x="448" y="5295"/>
                    </a:lnTo>
                    <a:lnTo>
                      <a:pt x="523" y="5388"/>
                    </a:lnTo>
                    <a:lnTo>
                      <a:pt x="597" y="5463"/>
                    </a:lnTo>
                    <a:lnTo>
                      <a:pt x="672" y="5538"/>
                    </a:lnTo>
                    <a:lnTo>
                      <a:pt x="765" y="5575"/>
                    </a:lnTo>
                    <a:lnTo>
                      <a:pt x="858" y="5593"/>
                    </a:lnTo>
                    <a:lnTo>
                      <a:pt x="1064" y="5593"/>
                    </a:lnTo>
                    <a:lnTo>
                      <a:pt x="1269" y="5575"/>
                    </a:lnTo>
                    <a:lnTo>
                      <a:pt x="1492" y="5519"/>
                    </a:lnTo>
                    <a:lnTo>
                      <a:pt x="1716" y="5463"/>
                    </a:lnTo>
                    <a:lnTo>
                      <a:pt x="1940" y="5370"/>
                    </a:lnTo>
                    <a:lnTo>
                      <a:pt x="2163" y="5258"/>
                    </a:lnTo>
                    <a:lnTo>
                      <a:pt x="2387" y="5127"/>
                    </a:lnTo>
                    <a:lnTo>
                      <a:pt x="2592" y="4978"/>
                    </a:lnTo>
                    <a:lnTo>
                      <a:pt x="2797" y="4829"/>
                    </a:lnTo>
                    <a:lnTo>
                      <a:pt x="3002" y="4661"/>
                    </a:lnTo>
                    <a:lnTo>
                      <a:pt x="3170" y="4475"/>
                    </a:lnTo>
                    <a:lnTo>
                      <a:pt x="3338" y="4288"/>
                    </a:lnTo>
                    <a:lnTo>
                      <a:pt x="3487" y="4083"/>
                    </a:lnTo>
                    <a:lnTo>
                      <a:pt x="3618" y="3897"/>
                    </a:lnTo>
                    <a:lnTo>
                      <a:pt x="3730" y="3692"/>
                    </a:lnTo>
                    <a:lnTo>
                      <a:pt x="3823" y="3487"/>
                    </a:lnTo>
                    <a:lnTo>
                      <a:pt x="3879" y="3282"/>
                    </a:lnTo>
                    <a:lnTo>
                      <a:pt x="3935" y="3058"/>
                    </a:lnTo>
                    <a:lnTo>
                      <a:pt x="3972" y="2834"/>
                    </a:lnTo>
                    <a:lnTo>
                      <a:pt x="4009" y="2611"/>
                    </a:lnTo>
                    <a:lnTo>
                      <a:pt x="4028" y="2368"/>
                    </a:lnTo>
                    <a:lnTo>
                      <a:pt x="4028" y="2144"/>
                    </a:lnTo>
                    <a:lnTo>
                      <a:pt x="4028" y="1902"/>
                    </a:lnTo>
                    <a:lnTo>
                      <a:pt x="3991" y="1678"/>
                    </a:lnTo>
                    <a:lnTo>
                      <a:pt x="3953" y="1455"/>
                    </a:lnTo>
                    <a:lnTo>
                      <a:pt x="3879" y="1250"/>
                    </a:lnTo>
                    <a:lnTo>
                      <a:pt x="3804" y="1045"/>
                    </a:lnTo>
                    <a:lnTo>
                      <a:pt x="3692" y="858"/>
                    </a:lnTo>
                    <a:lnTo>
                      <a:pt x="3580" y="690"/>
                    </a:lnTo>
                    <a:lnTo>
                      <a:pt x="3431" y="523"/>
                    </a:lnTo>
                    <a:lnTo>
                      <a:pt x="3263" y="392"/>
                    </a:lnTo>
                    <a:lnTo>
                      <a:pt x="3077" y="262"/>
                    </a:lnTo>
                    <a:lnTo>
                      <a:pt x="2872" y="168"/>
                    </a:lnTo>
                    <a:lnTo>
                      <a:pt x="2685" y="94"/>
                    </a:lnTo>
                    <a:lnTo>
                      <a:pt x="2499" y="56"/>
                    </a:lnTo>
                    <a:lnTo>
                      <a:pt x="2331" y="19"/>
                    </a:lnTo>
                    <a:lnTo>
                      <a:pt x="2182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2709;p41">
                <a:extLst>
                  <a:ext uri="{FF2B5EF4-FFF2-40B4-BE49-F238E27FC236}">
                    <a16:creationId xmlns="" xmlns:a16="http://schemas.microsoft.com/office/drawing/2014/main" id="{987E6F4E-60EF-2770-DDE0-721BF1402B8C}"/>
                  </a:ext>
                </a:extLst>
              </p:cNvPr>
              <p:cNvSpPr/>
              <p:nvPr/>
            </p:nvSpPr>
            <p:spPr>
              <a:xfrm>
                <a:off x="2403575" y="3335225"/>
                <a:ext cx="72275" cy="63875"/>
              </a:xfrm>
              <a:custGeom>
                <a:avLst/>
                <a:gdLst/>
                <a:ahLst/>
                <a:cxnLst/>
                <a:rect l="l" t="t" r="r" b="b"/>
                <a:pathLst>
                  <a:path w="2891" h="2555" extrusionOk="0">
                    <a:moveTo>
                      <a:pt x="2816" y="0"/>
                    </a:moveTo>
                    <a:lnTo>
                      <a:pt x="2778" y="19"/>
                    </a:lnTo>
                    <a:lnTo>
                      <a:pt x="2741" y="38"/>
                    </a:lnTo>
                    <a:lnTo>
                      <a:pt x="38" y="2405"/>
                    </a:lnTo>
                    <a:lnTo>
                      <a:pt x="19" y="2424"/>
                    </a:lnTo>
                    <a:lnTo>
                      <a:pt x="1" y="2461"/>
                    </a:lnTo>
                    <a:lnTo>
                      <a:pt x="1" y="2499"/>
                    </a:lnTo>
                    <a:lnTo>
                      <a:pt x="19" y="2517"/>
                    </a:lnTo>
                    <a:lnTo>
                      <a:pt x="57" y="2536"/>
                    </a:lnTo>
                    <a:lnTo>
                      <a:pt x="75" y="2554"/>
                    </a:lnTo>
                    <a:lnTo>
                      <a:pt x="131" y="2517"/>
                    </a:lnTo>
                    <a:lnTo>
                      <a:pt x="2853" y="149"/>
                    </a:lnTo>
                    <a:lnTo>
                      <a:pt x="2872" y="131"/>
                    </a:lnTo>
                    <a:lnTo>
                      <a:pt x="2890" y="94"/>
                    </a:lnTo>
                    <a:lnTo>
                      <a:pt x="2872" y="56"/>
                    </a:lnTo>
                    <a:lnTo>
                      <a:pt x="2872" y="38"/>
                    </a:lnTo>
                    <a:lnTo>
                      <a:pt x="2834" y="19"/>
                    </a:lnTo>
                    <a:lnTo>
                      <a:pt x="2816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2710;p41">
                <a:extLst>
                  <a:ext uri="{FF2B5EF4-FFF2-40B4-BE49-F238E27FC236}">
                    <a16:creationId xmlns="" xmlns:a16="http://schemas.microsoft.com/office/drawing/2014/main" id="{EEE54875-99BE-623A-BF11-506CD5AE5B93}"/>
                  </a:ext>
                </a:extLst>
              </p:cNvPr>
              <p:cNvSpPr/>
              <p:nvPr/>
            </p:nvSpPr>
            <p:spPr>
              <a:xfrm>
                <a:off x="2403575" y="3342675"/>
                <a:ext cx="62025" cy="56425"/>
              </a:xfrm>
              <a:custGeom>
                <a:avLst/>
                <a:gdLst/>
                <a:ahLst/>
                <a:cxnLst/>
                <a:rect l="l" t="t" r="r" b="b"/>
                <a:pathLst>
                  <a:path w="2481" h="2257" extrusionOk="0">
                    <a:moveTo>
                      <a:pt x="57" y="1"/>
                    </a:moveTo>
                    <a:lnTo>
                      <a:pt x="19" y="19"/>
                    </a:lnTo>
                    <a:lnTo>
                      <a:pt x="1" y="57"/>
                    </a:lnTo>
                    <a:lnTo>
                      <a:pt x="1" y="75"/>
                    </a:lnTo>
                    <a:lnTo>
                      <a:pt x="19" y="112"/>
                    </a:lnTo>
                    <a:lnTo>
                      <a:pt x="38" y="131"/>
                    </a:lnTo>
                    <a:lnTo>
                      <a:pt x="2350" y="2219"/>
                    </a:lnTo>
                    <a:lnTo>
                      <a:pt x="2368" y="2238"/>
                    </a:lnTo>
                    <a:lnTo>
                      <a:pt x="2406" y="2256"/>
                    </a:lnTo>
                    <a:lnTo>
                      <a:pt x="2424" y="2238"/>
                    </a:lnTo>
                    <a:lnTo>
                      <a:pt x="2462" y="2219"/>
                    </a:lnTo>
                    <a:lnTo>
                      <a:pt x="2480" y="2201"/>
                    </a:lnTo>
                    <a:lnTo>
                      <a:pt x="2480" y="2163"/>
                    </a:lnTo>
                    <a:lnTo>
                      <a:pt x="2480" y="2126"/>
                    </a:lnTo>
                    <a:lnTo>
                      <a:pt x="2462" y="2107"/>
                    </a:lnTo>
                    <a:lnTo>
                      <a:pt x="131" y="19"/>
                    </a:lnTo>
                    <a:lnTo>
                      <a:pt x="113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2711;p41">
                <a:extLst>
                  <a:ext uri="{FF2B5EF4-FFF2-40B4-BE49-F238E27FC236}">
                    <a16:creationId xmlns="" xmlns:a16="http://schemas.microsoft.com/office/drawing/2014/main" id="{60905230-0D88-FB08-CE5E-CB87C4110193}"/>
                  </a:ext>
                </a:extLst>
              </p:cNvPr>
              <p:cNvSpPr/>
              <p:nvPr/>
            </p:nvSpPr>
            <p:spPr>
              <a:xfrm>
                <a:off x="2391450" y="3303050"/>
                <a:ext cx="103975" cy="144050"/>
              </a:xfrm>
              <a:custGeom>
                <a:avLst/>
                <a:gdLst/>
                <a:ahLst/>
                <a:cxnLst/>
                <a:rect l="l" t="t" r="r" b="b"/>
                <a:pathLst>
                  <a:path w="4159" h="5762" extrusionOk="0">
                    <a:moveTo>
                      <a:pt x="1958" y="1"/>
                    </a:moveTo>
                    <a:lnTo>
                      <a:pt x="1828" y="38"/>
                    </a:lnTo>
                    <a:lnTo>
                      <a:pt x="1586" y="113"/>
                    </a:lnTo>
                    <a:lnTo>
                      <a:pt x="1381" y="206"/>
                    </a:lnTo>
                    <a:lnTo>
                      <a:pt x="1194" y="299"/>
                    </a:lnTo>
                    <a:lnTo>
                      <a:pt x="1045" y="411"/>
                    </a:lnTo>
                    <a:lnTo>
                      <a:pt x="1008" y="430"/>
                    </a:lnTo>
                    <a:lnTo>
                      <a:pt x="803" y="598"/>
                    </a:lnTo>
                    <a:lnTo>
                      <a:pt x="653" y="709"/>
                    </a:lnTo>
                    <a:lnTo>
                      <a:pt x="504" y="859"/>
                    </a:lnTo>
                    <a:lnTo>
                      <a:pt x="355" y="1008"/>
                    </a:lnTo>
                    <a:lnTo>
                      <a:pt x="225" y="1194"/>
                    </a:lnTo>
                    <a:lnTo>
                      <a:pt x="94" y="1399"/>
                    </a:lnTo>
                    <a:lnTo>
                      <a:pt x="1" y="1604"/>
                    </a:lnTo>
                    <a:lnTo>
                      <a:pt x="1" y="1642"/>
                    </a:lnTo>
                    <a:lnTo>
                      <a:pt x="1" y="1679"/>
                    </a:lnTo>
                    <a:lnTo>
                      <a:pt x="20" y="1697"/>
                    </a:lnTo>
                    <a:lnTo>
                      <a:pt x="57" y="1716"/>
                    </a:lnTo>
                    <a:lnTo>
                      <a:pt x="113" y="1716"/>
                    </a:lnTo>
                    <a:lnTo>
                      <a:pt x="150" y="1697"/>
                    </a:lnTo>
                    <a:lnTo>
                      <a:pt x="150" y="1660"/>
                    </a:lnTo>
                    <a:lnTo>
                      <a:pt x="243" y="1474"/>
                    </a:lnTo>
                    <a:lnTo>
                      <a:pt x="355" y="1287"/>
                    </a:lnTo>
                    <a:lnTo>
                      <a:pt x="486" y="1120"/>
                    </a:lnTo>
                    <a:lnTo>
                      <a:pt x="635" y="952"/>
                    </a:lnTo>
                    <a:lnTo>
                      <a:pt x="784" y="821"/>
                    </a:lnTo>
                    <a:lnTo>
                      <a:pt x="914" y="709"/>
                    </a:lnTo>
                    <a:lnTo>
                      <a:pt x="1101" y="560"/>
                    </a:lnTo>
                    <a:lnTo>
                      <a:pt x="1138" y="542"/>
                    </a:lnTo>
                    <a:lnTo>
                      <a:pt x="1287" y="448"/>
                    </a:lnTo>
                    <a:lnTo>
                      <a:pt x="1455" y="337"/>
                    </a:lnTo>
                    <a:lnTo>
                      <a:pt x="1642" y="262"/>
                    </a:lnTo>
                    <a:lnTo>
                      <a:pt x="1865" y="187"/>
                    </a:lnTo>
                    <a:lnTo>
                      <a:pt x="1996" y="169"/>
                    </a:lnTo>
                    <a:lnTo>
                      <a:pt x="2126" y="150"/>
                    </a:lnTo>
                    <a:lnTo>
                      <a:pt x="2257" y="169"/>
                    </a:lnTo>
                    <a:lnTo>
                      <a:pt x="2406" y="169"/>
                    </a:lnTo>
                    <a:lnTo>
                      <a:pt x="2555" y="206"/>
                    </a:lnTo>
                    <a:lnTo>
                      <a:pt x="2723" y="262"/>
                    </a:lnTo>
                    <a:lnTo>
                      <a:pt x="2909" y="337"/>
                    </a:lnTo>
                    <a:lnTo>
                      <a:pt x="3096" y="411"/>
                    </a:lnTo>
                    <a:lnTo>
                      <a:pt x="3263" y="523"/>
                    </a:lnTo>
                    <a:lnTo>
                      <a:pt x="3413" y="653"/>
                    </a:lnTo>
                    <a:lnTo>
                      <a:pt x="3543" y="803"/>
                    </a:lnTo>
                    <a:lnTo>
                      <a:pt x="3674" y="952"/>
                    </a:lnTo>
                    <a:lnTo>
                      <a:pt x="3767" y="1138"/>
                    </a:lnTo>
                    <a:lnTo>
                      <a:pt x="3841" y="1325"/>
                    </a:lnTo>
                    <a:lnTo>
                      <a:pt x="3916" y="1530"/>
                    </a:lnTo>
                    <a:lnTo>
                      <a:pt x="3953" y="1735"/>
                    </a:lnTo>
                    <a:lnTo>
                      <a:pt x="3991" y="1958"/>
                    </a:lnTo>
                    <a:lnTo>
                      <a:pt x="4009" y="2182"/>
                    </a:lnTo>
                    <a:lnTo>
                      <a:pt x="4009" y="2406"/>
                    </a:lnTo>
                    <a:lnTo>
                      <a:pt x="3991" y="2630"/>
                    </a:lnTo>
                    <a:lnTo>
                      <a:pt x="3953" y="2853"/>
                    </a:lnTo>
                    <a:lnTo>
                      <a:pt x="3916" y="3096"/>
                    </a:lnTo>
                    <a:lnTo>
                      <a:pt x="3860" y="3319"/>
                    </a:lnTo>
                    <a:lnTo>
                      <a:pt x="3786" y="3525"/>
                    </a:lnTo>
                    <a:lnTo>
                      <a:pt x="3711" y="3730"/>
                    </a:lnTo>
                    <a:lnTo>
                      <a:pt x="3599" y="3935"/>
                    </a:lnTo>
                    <a:lnTo>
                      <a:pt x="3487" y="4121"/>
                    </a:lnTo>
                    <a:lnTo>
                      <a:pt x="3338" y="4326"/>
                    </a:lnTo>
                    <a:lnTo>
                      <a:pt x="3170" y="4494"/>
                    </a:lnTo>
                    <a:lnTo>
                      <a:pt x="2984" y="4680"/>
                    </a:lnTo>
                    <a:lnTo>
                      <a:pt x="2797" y="4848"/>
                    </a:lnTo>
                    <a:lnTo>
                      <a:pt x="2592" y="4997"/>
                    </a:lnTo>
                    <a:lnTo>
                      <a:pt x="2387" y="5128"/>
                    </a:lnTo>
                    <a:lnTo>
                      <a:pt x="2182" y="5258"/>
                    </a:lnTo>
                    <a:lnTo>
                      <a:pt x="1958" y="5370"/>
                    </a:lnTo>
                    <a:lnTo>
                      <a:pt x="1735" y="5463"/>
                    </a:lnTo>
                    <a:lnTo>
                      <a:pt x="1530" y="5519"/>
                    </a:lnTo>
                    <a:lnTo>
                      <a:pt x="1325" y="5575"/>
                    </a:lnTo>
                    <a:lnTo>
                      <a:pt x="1120" y="5594"/>
                    </a:lnTo>
                    <a:lnTo>
                      <a:pt x="896" y="5594"/>
                    </a:lnTo>
                    <a:lnTo>
                      <a:pt x="859" y="5613"/>
                    </a:lnTo>
                    <a:lnTo>
                      <a:pt x="840" y="5631"/>
                    </a:lnTo>
                    <a:lnTo>
                      <a:pt x="840" y="5668"/>
                    </a:lnTo>
                    <a:lnTo>
                      <a:pt x="840" y="5687"/>
                    </a:lnTo>
                    <a:lnTo>
                      <a:pt x="859" y="5724"/>
                    </a:lnTo>
                    <a:lnTo>
                      <a:pt x="877" y="5743"/>
                    </a:lnTo>
                    <a:lnTo>
                      <a:pt x="914" y="5743"/>
                    </a:lnTo>
                    <a:lnTo>
                      <a:pt x="1045" y="5762"/>
                    </a:lnTo>
                    <a:lnTo>
                      <a:pt x="1250" y="5743"/>
                    </a:lnTo>
                    <a:lnTo>
                      <a:pt x="1474" y="5706"/>
                    </a:lnTo>
                    <a:lnTo>
                      <a:pt x="1679" y="5650"/>
                    </a:lnTo>
                    <a:lnTo>
                      <a:pt x="1903" y="5575"/>
                    </a:lnTo>
                    <a:lnTo>
                      <a:pt x="2126" y="5482"/>
                    </a:lnTo>
                    <a:lnTo>
                      <a:pt x="2331" y="5352"/>
                    </a:lnTo>
                    <a:lnTo>
                      <a:pt x="2555" y="5221"/>
                    </a:lnTo>
                    <a:lnTo>
                      <a:pt x="2760" y="5091"/>
                    </a:lnTo>
                    <a:lnTo>
                      <a:pt x="2965" y="4923"/>
                    </a:lnTo>
                    <a:lnTo>
                      <a:pt x="3152" y="4755"/>
                    </a:lnTo>
                    <a:lnTo>
                      <a:pt x="3319" y="4569"/>
                    </a:lnTo>
                    <a:lnTo>
                      <a:pt x="3487" y="4382"/>
                    </a:lnTo>
                    <a:lnTo>
                      <a:pt x="3636" y="4196"/>
                    </a:lnTo>
                    <a:lnTo>
                      <a:pt x="3767" y="3991"/>
                    </a:lnTo>
                    <a:lnTo>
                      <a:pt x="3860" y="3786"/>
                    </a:lnTo>
                    <a:lnTo>
                      <a:pt x="3953" y="3580"/>
                    </a:lnTo>
                    <a:lnTo>
                      <a:pt x="4028" y="3357"/>
                    </a:lnTo>
                    <a:lnTo>
                      <a:pt x="4084" y="3114"/>
                    </a:lnTo>
                    <a:lnTo>
                      <a:pt x="4121" y="2872"/>
                    </a:lnTo>
                    <a:lnTo>
                      <a:pt x="4158" y="2630"/>
                    </a:lnTo>
                    <a:lnTo>
                      <a:pt x="4158" y="2387"/>
                    </a:lnTo>
                    <a:lnTo>
                      <a:pt x="4158" y="2145"/>
                    </a:lnTo>
                    <a:lnTo>
                      <a:pt x="4140" y="1921"/>
                    </a:lnTo>
                    <a:lnTo>
                      <a:pt x="4121" y="1679"/>
                    </a:lnTo>
                    <a:lnTo>
                      <a:pt x="4065" y="1455"/>
                    </a:lnTo>
                    <a:lnTo>
                      <a:pt x="3991" y="1250"/>
                    </a:lnTo>
                    <a:lnTo>
                      <a:pt x="3897" y="1045"/>
                    </a:lnTo>
                    <a:lnTo>
                      <a:pt x="3786" y="859"/>
                    </a:lnTo>
                    <a:lnTo>
                      <a:pt x="3674" y="691"/>
                    </a:lnTo>
                    <a:lnTo>
                      <a:pt x="3524" y="523"/>
                    </a:lnTo>
                    <a:lnTo>
                      <a:pt x="3357" y="392"/>
                    </a:lnTo>
                    <a:lnTo>
                      <a:pt x="3170" y="281"/>
                    </a:lnTo>
                    <a:lnTo>
                      <a:pt x="2965" y="169"/>
                    </a:lnTo>
                    <a:lnTo>
                      <a:pt x="2779" y="94"/>
                    </a:lnTo>
                    <a:lnTo>
                      <a:pt x="2592" y="57"/>
                    </a:lnTo>
                    <a:lnTo>
                      <a:pt x="2425" y="20"/>
                    </a:lnTo>
                    <a:lnTo>
                      <a:pt x="2257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2712;p41">
                <a:extLst>
                  <a:ext uri="{FF2B5EF4-FFF2-40B4-BE49-F238E27FC236}">
                    <a16:creationId xmlns="" xmlns:a16="http://schemas.microsoft.com/office/drawing/2014/main" id="{031C7F8F-B3A4-9372-FD1E-D4DEA08E2C2B}"/>
                  </a:ext>
                </a:extLst>
              </p:cNvPr>
              <p:cNvSpPr/>
              <p:nvPr/>
            </p:nvSpPr>
            <p:spPr>
              <a:xfrm>
                <a:off x="2403125" y="3414450"/>
                <a:ext cx="47075" cy="59225"/>
              </a:xfrm>
              <a:custGeom>
                <a:avLst/>
                <a:gdLst/>
                <a:ahLst/>
                <a:cxnLst/>
                <a:rect l="l" t="t" r="r" b="b"/>
                <a:pathLst>
                  <a:path w="1883" h="2369" extrusionOk="0">
                    <a:moveTo>
                      <a:pt x="876" y="1"/>
                    </a:moveTo>
                    <a:lnTo>
                      <a:pt x="0" y="1324"/>
                    </a:lnTo>
                    <a:lnTo>
                      <a:pt x="876" y="2368"/>
                    </a:lnTo>
                    <a:lnTo>
                      <a:pt x="1883" y="1212"/>
                    </a:lnTo>
                    <a:lnTo>
                      <a:pt x="87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2713;p41">
                <a:extLst>
                  <a:ext uri="{FF2B5EF4-FFF2-40B4-BE49-F238E27FC236}">
                    <a16:creationId xmlns="" xmlns:a16="http://schemas.microsoft.com/office/drawing/2014/main" id="{29C5CB8F-A789-DEB1-B61E-AFC2BCFB528E}"/>
                  </a:ext>
                </a:extLst>
              </p:cNvPr>
              <p:cNvSpPr/>
              <p:nvPr/>
            </p:nvSpPr>
            <p:spPr>
              <a:xfrm>
                <a:off x="2013475" y="3321700"/>
                <a:ext cx="13525" cy="27050"/>
              </a:xfrm>
              <a:custGeom>
                <a:avLst/>
                <a:gdLst/>
                <a:ahLst/>
                <a:cxnLst/>
                <a:rect l="l" t="t" r="r" b="b"/>
                <a:pathLst>
                  <a:path w="541" h="1082" extrusionOk="0">
                    <a:moveTo>
                      <a:pt x="466" y="1"/>
                    </a:moveTo>
                    <a:lnTo>
                      <a:pt x="429" y="19"/>
                    </a:lnTo>
                    <a:lnTo>
                      <a:pt x="410" y="38"/>
                    </a:lnTo>
                    <a:lnTo>
                      <a:pt x="392" y="57"/>
                    </a:lnTo>
                    <a:lnTo>
                      <a:pt x="243" y="392"/>
                    </a:lnTo>
                    <a:lnTo>
                      <a:pt x="112" y="690"/>
                    </a:lnTo>
                    <a:lnTo>
                      <a:pt x="0" y="989"/>
                    </a:lnTo>
                    <a:lnTo>
                      <a:pt x="0" y="1007"/>
                    </a:lnTo>
                    <a:lnTo>
                      <a:pt x="0" y="1045"/>
                    </a:lnTo>
                    <a:lnTo>
                      <a:pt x="19" y="1063"/>
                    </a:lnTo>
                    <a:lnTo>
                      <a:pt x="38" y="1082"/>
                    </a:lnTo>
                    <a:lnTo>
                      <a:pt x="112" y="1082"/>
                    </a:lnTo>
                    <a:lnTo>
                      <a:pt x="149" y="1045"/>
                    </a:lnTo>
                    <a:lnTo>
                      <a:pt x="261" y="746"/>
                    </a:lnTo>
                    <a:lnTo>
                      <a:pt x="392" y="448"/>
                    </a:lnTo>
                    <a:lnTo>
                      <a:pt x="541" y="131"/>
                    </a:lnTo>
                    <a:lnTo>
                      <a:pt x="541" y="94"/>
                    </a:lnTo>
                    <a:lnTo>
                      <a:pt x="541" y="57"/>
                    </a:lnTo>
                    <a:lnTo>
                      <a:pt x="522" y="38"/>
                    </a:lnTo>
                    <a:lnTo>
                      <a:pt x="504" y="19"/>
                    </a:lnTo>
                    <a:lnTo>
                      <a:pt x="466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2714;p41">
                <a:extLst>
                  <a:ext uri="{FF2B5EF4-FFF2-40B4-BE49-F238E27FC236}">
                    <a16:creationId xmlns="" xmlns:a16="http://schemas.microsoft.com/office/drawing/2014/main" id="{9BB96352-7FBD-EBF8-DACB-26B5AAB32391}"/>
                  </a:ext>
                </a:extLst>
              </p:cNvPr>
              <p:cNvSpPr/>
              <p:nvPr/>
            </p:nvSpPr>
            <p:spPr>
              <a:xfrm>
                <a:off x="2237650" y="3690375"/>
                <a:ext cx="218150" cy="172000"/>
              </a:xfrm>
              <a:custGeom>
                <a:avLst/>
                <a:gdLst/>
                <a:ahLst/>
                <a:cxnLst/>
                <a:rect l="l" t="t" r="r" b="b"/>
                <a:pathLst>
                  <a:path w="8726" h="6880" extrusionOk="0">
                    <a:moveTo>
                      <a:pt x="3412" y="0"/>
                    </a:moveTo>
                    <a:lnTo>
                      <a:pt x="2872" y="541"/>
                    </a:lnTo>
                    <a:lnTo>
                      <a:pt x="1679" y="1734"/>
                    </a:lnTo>
                    <a:lnTo>
                      <a:pt x="1045" y="2387"/>
                    </a:lnTo>
                    <a:lnTo>
                      <a:pt x="504" y="3002"/>
                    </a:lnTo>
                    <a:lnTo>
                      <a:pt x="280" y="3244"/>
                    </a:lnTo>
                    <a:lnTo>
                      <a:pt x="131" y="3468"/>
                    </a:lnTo>
                    <a:lnTo>
                      <a:pt x="19" y="3617"/>
                    </a:lnTo>
                    <a:lnTo>
                      <a:pt x="1" y="3673"/>
                    </a:lnTo>
                    <a:lnTo>
                      <a:pt x="1" y="3710"/>
                    </a:lnTo>
                    <a:lnTo>
                      <a:pt x="38" y="3804"/>
                    </a:lnTo>
                    <a:lnTo>
                      <a:pt x="131" y="3953"/>
                    </a:lnTo>
                    <a:lnTo>
                      <a:pt x="411" y="4344"/>
                    </a:lnTo>
                    <a:lnTo>
                      <a:pt x="821" y="4866"/>
                    </a:lnTo>
                    <a:lnTo>
                      <a:pt x="1306" y="5426"/>
                    </a:lnTo>
                    <a:lnTo>
                      <a:pt x="1809" y="5966"/>
                    </a:lnTo>
                    <a:lnTo>
                      <a:pt x="2275" y="6432"/>
                    </a:lnTo>
                    <a:lnTo>
                      <a:pt x="2480" y="6619"/>
                    </a:lnTo>
                    <a:lnTo>
                      <a:pt x="2648" y="6768"/>
                    </a:lnTo>
                    <a:lnTo>
                      <a:pt x="2797" y="6843"/>
                    </a:lnTo>
                    <a:lnTo>
                      <a:pt x="2853" y="6861"/>
                    </a:lnTo>
                    <a:lnTo>
                      <a:pt x="2909" y="6880"/>
                    </a:lnTo>
                    <a:lnTo>
                      <a:pt x="2946" y="6861"/>
                    </a:lnTo>
                    <a:lnTo>
                      <a:pt x="2984" y="6805"/>
                    </a:lnTo>
                    <a:lnTo>
                      <a:pt x="3021" y="6731"/>
                    </a:lnTo>
                    <a:lnTo>
                      <a:pt x="3077" y="6619"/>
                    </a:lnTo>
                    <a:lnTo>
                      <a:pt x="3151" y="6339"/>
                    </a:lnTo>
                    <a:lnTo>
                      <a:pt x="3207" y="5966"/>
                    </a:lnTo>
                    <a:lnTo>
                      <a:pt x="3282" y="5538"/>
                    </a:lnTo>
                    <a:lnTo>
                      <a:pt x="3338" y="5053"/>
                    </a:lnTo>
                    <a:lnTo>
                      <a:pt x="3450" y="4027"/>
                    </a:lnTo>
                    <a:lnTo>
                      <a:pt x="3543" y="2983"/>
                    </a:lnTo>
                    <a:lnTo>
                      <a:pt x="3617" y="2070"/>
                    </a:lnTo>
                    <a:lnTo>
                      <a:pt x="3673" y="1194"/>
                    </a:lnTo>
                    <a:lnTo>
                      <a:pt x="4214" y="1939"/>
                    </a:lnTo>
                    <a:lnTo>
                      <a:pt x="5463" y="3599"/>
                    </a:lnTo>
                    <a:lnTo>
                      <a:pt x="6153" y="4475"/>
                    </a:lnTo>
                    <a:lnTo>
                      <a:pt x="6768" y="5239"/>
                    </a:lnTo>
                    <a:lnTo>
                      <a:pt x="7048" y="5538"/>
                    </a:lnTo>
                    <a:lnTo>
                      <a:pt x="7253" y="5780"/>
                    </a:lnTo>
                    <a:lnTo>
                      <a:pt x="7421" y="5929"/>
                    </a:lnTo>
                    <a:lnTo>
                      <a:pt x="7477" y="5966"/>
                    </a:lnTo>
                    <a:lnTo>
                      <a:pt x="7533" y="5966"/>
                    </a:lnTo>
                    <a:lnTo>
                      <a:pt x="7570" y="5948"/>
                    </a:lnTo>
                    <a:lnTo>
                      <a:pt x="7607" y="5929"/>
                    </a:lnTo>
                    <a:lnTo>
                      <a:pt x="7682" y="5799"/>
                    </a:lnTo>
                    <a:lnTo>
                      <a:pt x="7775" y="5593"/>
                    </a:lnTo>
                    <a:lnTo>
                      <a:pt x="7868" y="5351"/>
                    </a:lnTo>
                    <a:lnTo>
                      <a:pt x="8073" y="4736"/>
                    </a:lnTo>
                    <a:lnTo>
                      <a:pt x="8278" y="4009"/>
                    </a:lnTo>
                    <a:lnTo>
                      <a:pt x="8465" y="3282"/>
                    </a:lnTo>
                    <a:lnTo>
                      <a:pt x="8614" y="2629"/>
                    </a:lnTo>
                    <a:lnTo>
                      <a:pt x="8707" y="2144"/>
                    </a:lnTo>
                    <a:lnTo>
                      <a:pt x="8726" y="1977"/>
                    </a:lnTo>
                    <a:lnTo>
                      <a:pt x="8707" y="1902"/>
                    </a:lnTo>
                    <a:lnTo>
                      <a:pt x="8670" y="1846"/>
                    </a:lnTo>
                    <a:lnTo>
                      <a:pt x="8558" y="1772"/>
                    </a:lnTo>
                    <a:lnTo>
                      <a:pt x="8185" y="1548"/>
                    </a:lnTo>
                    <a:lnTo>
                      <a:pt x="7682" y="1287"/>
                    </a:lnTo>
                    <a:lnTo>
                      <a:pt x="7104" y="1007"/>
                    </a:lnTo>
                    <a:lnTo>
                      <a:pt x="6041" y="522"/>
                    </a:lnTo>
                    <a:lnTo>
                      <a:pt x="5556" y="317"/>
                    </a:lnTo>
                    <a:lnTo>
                      <a:pt x="3412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2715;p41">
                <a:extLst>
                  <a:ext uri="{FF2B5EF4-FFF2-40B4-BE49-F238E27FC236}">
                    <a16:creationId xmlns="" xmlns:a16="http://schemas.microsoft.com/office/drawing/2014/main" id="{FF8ADFF9-DF59-EE8F-FA93-EA59400448CD}"/>
                  </a:ext>
                </a:extLst>
              </p:cNvPr>
              <p:cNvSpPr/>
              <p:nvPr/>
            </p:nvSpPr>
            <p:spPr>
              <a:xfrm>
                <a:off x="2322950" y="3613925"/>
                <a:ext cx="114675" cy="8440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3376" extrusionOk="0">
                    <a:moveTo>
                      <a:pt x="3617" y="1"/>
                    </a:moveTo>
                    <a:lnTo>
                      <a:pt x="3505" y="20"/>
                    </a:lnTo>
                    <a:lnTo>
                      <a:pt x="3393" y="38"/>
                    </a:lnTo>
                    <a:lnTo>
                      <a:pt x="3263" y="94"/>
                    </a:lnTo>
                    <a:lnTo>
                      <a:pt x="3002" y="225"/>
                    </a:lnTo>
                    <a:lnTo>
                      <a:pt x="2722" y="411"/>
                    </a:lnTo>
                    <a:lnTo>
                      <a:pt x="2424" y="635"/>
                    </a:lnTo>
                    <a:lnTo>
                      <a:pt x="2107" y="896"/>
                    </a:lnTo>
                    <a:lnTo>
                      <a:pt x="1790" y="1176"/>
                    </a:lnTo>
                    <a:lnTo>
                      <a:pt x="1492" y="1474"/>
                    </a:lnTo>
                    <a:lnTo>
                      <a:pt x="914" y="2052"/>
                    </a:lnTo>
                    <a:lnTo>
                      <a:pt x="429" y="2555"/>
                    </a:lnTo>
                    <a:lnTo>
                      <a:pt x="0" y="3058"/>
                    </a:lnTo>
                    <a:lnTo>
                      <a:pt x="504" y="3152"/>
                    </a:lnTo>
                    <a:lnTo>
                      <a:pt x="1063" y="3245"/>
                    </a:lnTo>
                    <a:lnTo>
                      <a:pt x="1697" y="3338"/>
                    </a:lnTo>
                    <a:lnTo>
                      <a:pt x="2051" y="3357"/>
                    </a:lnTo>
                    <a:lnTo>
                      <a:pt x="2405" y="3375"/>
                    </a:lnTo>
                    <a:lnTo>
                      <a:pt x="2741" y="3375"/>
                    </a:lnTo>
                    <a:lnTo>
                      <a:pt x="3058" y="3357"/>
                    </a:lnTo>
                    <a:lnTo>
                      <a:pt x="3375" y="3319"/>
                    </a:lnTo>
                    <a:lnTo>
                      <a:pt x="3636" y="3264"/>
                    </a:lnTo>
                    <a:lnTo>
                      <a:pt x="3878" y="3170"/>
                    </a:lnTo>
                    <a:lnTo>
                      <a:pt x="3971" y="3114"/>
                    </a:lnTo>
                    <a:lnTo>
                      <a:pt x="4065" y="3058"/>
                    </a:lnTo>
                    <a:lnTo>
                      <a:pt x="4214" y="2909"/>
                    </a:lnTo>
                    <a:lnTo>
                      <a:pt x="4326" y="2723"/>
                    </a:lnTo>
                    <a:lnTo>
                      <a:pt x="4437" y="2518"/>
                    </a:lnTo>
                    <a:lnTo>
                      <a:pt x="4512" y="2294"/>
                    </a:lnTo>
                    <a:lnTo>
                      <a:pt x="4549" y="2052"/>
                    </a:lnTo>
                    <a:lnTo>
                      <a:pt x="4587" y="1809"/>
                    </a:lnTo>
                    <a:lnTo>
                      <a:pt x="4587" y="1567"/>
                    </a:lnTo>
                    <a:lnTo>
                      <a:pt x="4568" y="1325"/>
                    </a:lnTo>
                    <a:lnTo>
                      <a:pt x="4531" y="1082"/>
                    </a:lnTo>
                    <a:lnTo>
                      <a:pt x="4475" y="840"/>
                    </a:lnTo>
                    <a:lnTo>
                      <a:pt x="4400" y="635"/>
                    </a:lnTo>
                    <a:lnTo>
                      <a:pt x="4288" y="448"/>
                    </a:lnTo>
                    <a:lnTo>
                      <a:pt x="4176" y="281"/>
                    </a:lnTo>
                    <a:lnTo>
                      <a:pt x="4046" y="150"/>
                    </a:lnTo>
                    <a:lnTo>
                      <a:pt x="3878" y="57"/>
                    </a:lnTo>
                    <a:lnTo>
                      <a:pt x="3804" y="20"/>
                    </a:lnTo>
                    <a:lnTo>
                      <a:pt x="371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2716;p41">
                <a:extLst>
                  <a:ext uri="{FF2B5EF4-FFF2-40B4-BE49-F238E27FC236}">
                    <a16:creationId xmlns="" xmlns:a16="http://schemas.microsoft.com/office/drawing/2014/main" id="{16DB13D9-C63F-7F39-052B-D0889F3CE08C}"/>
                  </a:ext>
                </a:extLst>
              </p:cNvPr>
              <p:cNvSpPr/>
              <p:nvPr/>
            </p:nvSpPr>
            <p:spPr>
              <a:xfrm>
                <a:off x="2212025" y="3653550"/>
                <a:ext cx="110950" cy="85775"/>
              </a:xfrm>
              <a:custGeom>
                <a:avLst/>
                <a:gdLst/>
                <a:ahLst/>
                <a:cxnLst/>
                <a:rect l="l" t="t" r="r" b="b"/>
                <a:pathLst>
                  <a:path w="4438" h="3431" extrusionOk="0">
                    <a:moveTo>
                      <a:pt x="373" y="1"/>
                    </a:moveTo>
                    <a:lnTo>
                      <a:pt x="299" y="38"/>
                    </a:lnTo>
                    <a:lnTo>
                      <a:pt x="224" y="75"/>
                    </a:lnTo>
                    <a:lnTo>
                      <a:pt x="168" y="131"/>
                    </a:lnTo>
                    <a:lnTo>
                      <a:pt x="131" y="187"/>
                    </a:lnTo>
                    <a:lnTo>
                      <a:pt x="94" y="262"/>
                    </a:lnTo>
                    <a:lnTo>
                      <a:pt x="19" y="448"/>
                    </a:lnTo>
                    <a:lnTo>
                      <a:pt x="0" y="653"/>
                    </a:lnTo>
                    <a:lnTo>
                      <a:pt x="0" y="896"/>
                    </a:lnTo>
                    <a:lnTo>
                      <a:pt x="19" y="1157"/>
                    </a:lnTo>
                    <a:lnTo>
                      <a:pt x="75" y="1436"/>
                    </a:lnTo>
                    <a:lnTo>
                      <a:pt x="149" y="1716"/>
                    </a:lnTo>
                    <a:lnTo>
                      <a:pt x="243" y="1995"/>
                    </a:lnTo>
                    <a:lnTo>
                      <a:pt x="373" y="2256"/>
                    </a:lnTo>
                    <a:lnTo>
                      <a:pt x="522" y="2517"/>
                    </a:lnTo>
                    <a:lnTo>
                      <a:pt x="671" y="2760"/>
                    </a:lnTo>
                    <a:lnTo>
                      <a:pt x="858" y="2984"/>
                    </a:lnTo>
                    <a:lnTo>
                      <a:pt x="1044" y="3151"/>
                    </a:lnTo>
                    <a:lnTo>
                      <a:pt x="1268" y="3301"/>
                    </a:lnTo>
                    <a:lnTo>
                      <a:pt x="1380" y="3356"/>
                    </a:lnTo>
                    <a:lnTo>
                      <a:pt x="1492" y="3394"/>
                    </a:lnTo>
                    <a:lnTo>
                      <a:pt x="1604" y="3431"/>
                    </a:lnTo>
                    <a:lnTo>
                      <a:pt x="1976" y="3431"/>
                    </a:lnTo>
                    <a:lnTo>
                      <a:pt x="2219" y="3356"/>
                    </a:lnTo>
                    <a:lnTo>
                      <a:pt x="2461" y="3263"/>
                    </a:lnTo>
                    <a:lnTo>
                      <a:pt x="2722" y="3114"/>
                    </a:lnTo>
                    <a:lnTo>
                      <a:pt x="2965" y="2946"/>
                    </a:lnTo>
                    <a:lnTo>
                      <a:pt x="3207" y="2779"/>
                    </a:lnTo>
                    <a:lnTo>
                      <a:pt x="3431" y="2573"/>
                    </a:lnTo>
                    <a:lnTo>
                      <a:pt x="3636" y="2368"/>
                    </a:lnTo>
                    <a:lnTo>
                      <a:pt x="3822" y="2182"/>
                    </a:lnTo>
                    <a:lnTo>
                      <a:pt x="4139" y="1828"/>
                    </a:lnTo>
                    <a:lnTo>
                      <a:pt x="4363" y="1567"/>
                    </a:lnTo>
                    <a:lnTo>
                      <a:pt x="4437" y="1473"/>
                    </a:lnTo>
                    <a:lnTo>
                      <a:pt x="3878" y="1194"/>
                    </a:lnTo>
                    <a:lnTo>
                      <a:pt x="3319" y="933"/>
                    </a:lnTo>
                    <a:lnTo>
                      <a:pt x="2629" y="616"/>
                    </a:lnTo>
                    <a:lnTo>
                      <a:pt x="1921" y="336"/>
                    </a:lnTo>
                    <a:lnTo>
                      <a:pt x="1585" y="206"/>
                    </a:lnTo>
                    <a:lnTo>
                      <a:pt x="1249" y="113"/>
                    </a:lnTo>
                    <a:lnTo>
                      <a:pt x="951" y="38"/>
                    </a:lnTo>
                    <a:lnTo>
                      <a:pt x="67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2717;p41">
                <a:extLst>
                  <a:ext uri="{FF2B5EF4-FFF2-40B4-BE49-F238E27FC236}">
                    <a16:creationId xmlns="" xmlns:a16="http://schemas.microsoft.com/office/drawing/2014/main" id="{4E9001BB-27EE-3837-9E00-8E21A5F78634}"/>
                  </a:ext>
                </a:extLst>
              </p:cNvPr>
              <p:cNvSpPr/>
              <p:nvPr/>
            </p:nvSpPr>
            <p:spPr>
              <a:xfrm>
                <a:off x="2320625" y="3628850"/>
                <a:ext cx="63400" cy="63425"/>
              </a:xfrm>
              <a:custGeom>
                <a:avLst/>
                <a:gdLst/>
                <a:ahLst/>
                <a:cxnLst/>
                <a:rect l="l" t="t" r="r" b="b"/>
                <a:pathLst>
                  <a:path w="2536" h="2537" extrusionOk="0">
                    <a:moveTo>
                      <a:pt x="2442" y="1"/>
                    </a:moveTo>
                    <a:lnTo>
                      <a:pt x="2405" y="19"/>
                    </a:lnTo>
                    <a:lnTo>
                      <a:pt x="1995" y="373"/>
                    </a:lnTo>
                    <a:lnTo>
                      <a:pt x="1566" y="765"/>
                    </a:lnTo>
                    <a:lnTo>
                      <a:pt x="1175" y="1175"/>
                    </a:lnTo>
                    <a:lnTo>
                      <a:pt x="802" y="1548"/>
                    </a:lnTo>
                    <a:lnTo>
                      <a:pt x="243" y="2163"/>
                    </a:lnTo>
                    <a:lnTo>
                      <a:pt x="19" y="2406"/>
                    </a:lnTo>
                    <a:lnTo>
                      <a:pt x="0" y="2443"/>
                    </a:lnTo>
                    <a:lnTo>
                      <a:pt x="0" y="2461"/>
                    </a:lnTo>
                    <a:lnTo>
                      <a:pt x="19" y="2499"/>
                    </a:lnTo>
                    <a:lnTo>
                      <a:pt x="37" y="2517"/>
                    </a:lnTo>
                    <a:lnTo>
                      <a:pt x="93" y="2536"/>
                    </a:lnTo>
                    <a:lnTo>
                      <a:pt x="112" y="2536"/>
                    </a:lnTo>
                    <a:lnTo>
                      <a:pt x="149" y="2517"/>
                    </a:lnTo>
                    <a:lnTo>
                      <a:pt x="373" y="2256"/>
                    </a:lnTo>
                    <a:lnTo>
                      <a:pt x="932" y="1660"/>
                    </a:lnTo>
                    <a:lnTo>
                      <a:pt x="1287" y="1287"/>
                    </a:lnTo>
                    <a:lnTo>
                      <a:pt x="1678" y="895"/>
                    </a:lnTo>
                    <a:lnTo>
                      <a:pt x="2088" y="504"/>
                    </a:lnTo>
                    <a:lnTo>
                      <a:pt x="2517" y="150"/>
                    </a:lnTo>
                    <a:lnTo>
                      <a:pt x="2536" y="131"/>
                    </a:lnTo>
                    <a:lnTo>
                      <a:pt x="2536" y="94"/>
                    </a:lnTo>
                    <a:lnTo>
                      <a:pt x="2536" y="56"/>
                    </a:lnTo>
                    <a:lnTo>
                      <a:pt x="2517" y="38"/>
                    </a:lnTo>
                    <a:lnTo>
                      <a:pt x="2498" y="19"/>
                    </a:lnTo>
                    <a:lnTo>
                      <a:pt x="2461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2718;p41">
                <a:extLst>
                  <a:ext uri="{FF2B5EF4-FFF2-40B4-BE49-F238E27FC236}">
                    <a16:creationId xmlns="" xmlns:a16="http://schemas.microsoft.com/office/drawing/2014/main" id="{DB1B40DF-36A7-DE50-4103-DD112F8B9610}"/>
                  </a:ext>
                </a:extLst>
              </p:cNvPr>
              <p:cNvSpPr/>
              <p:nvPr/>
            </p:nvSpPr>
            <p:spPr>
              <a:xfrm>
                <a:off x="2244175" y="3654950"/>
                <a:ext cx="80650" cy="37325"/>
              </a:xfrm>
              <a:custGeom>
                <a:avLst/>
                <a:gdLst/>
                <a:ahLst/>
                <a:cxnLst/>
                <a:rect l="l" t="t" r="r" b="b"/>
                <a:pathLst>
                  <a:path w="3226" h="1493" extrusionOk="0">
                    <a:moveTo>
                      <a:pt x="75" y="1"/>
                    </a:moveTo>
                    <a:lnTo>
                      <a:pt x="38" y="19"/>
                    </a:lnTo>
                    <a:lnTo>
                      <a:pt x="19" y="38"/>
                    </a:lnTo>
                    <a:lnTo>
                      <a:pt x="1" y="57"/>
                    </a:lnTo>
                    <a:lnTo>
                      <a:pt x="1" y="94"/>
                    </a:lnTo>
                    <a:lnTo>
                      <a:pt x="1" y="131"/>
                    </a:lnTo>
                    <a:lnTo>
                      <a:pt x="19" y="150"/>
                    </a:lnTo>
                    <a:lnTo>
                      <a:pt x="57" y="168"/>
                    </a:lnTo>
                    <a:lnTo>
                      <a:pt x="541" y="336"/>
                    </a:lnTo>
                    <a:lnTo>
                      <a:pt x="1045" y="523"/>
                    </a:lnTo>
                    <a:lnTo>
                      <a:pt x="1567" y="746"/>
                    </a:lnTo>
                    <a:lnTo>
                      <a:pt x="2033" y="970"/>
                    </a:lnTo>
                    <a:lnTo>
                      <a:pt x="2797" y="1324"/>
                    </a:lnTo>
                    <a:lnTo>
                      <a:pt x="3114" y="1492"/>
                    </a:lnTo>
                    <a:lnTo>
                      <a:pt x="3189" y="1492"/>
                    </a:lnTo>
                    <a:lnTo>
                      <a:pt x="3207" y="1455"/>
                    </a:lnTo>
                    <a:lnTo>
                      <a:pt x="3226" y="1417"/>
                    </a:lnTo>
                    <a:lnTo>
                      <a:pt x="3226" y="1399"/>
                    </a:lnTo>
                    <a:lnTo>
                      <a:pt x="3207" y="1362"/>
                    </a:lnTo>
                    <a:lnTo>
                      <a:pt x="3189" y="1343"/>
                    </a:lnTo>
                    <a:lnTo>
                      <a:pt x="2872" y="1194"/>
                    </a:lnTo>
                    <a:lnTo>
                      <a:pt x="2107" y="821"/>
                    </a:lnTo>
                    <a:lnTo>
                      <a:pt x="1623" y="597"/>
                    </a:lnTo>
                    <a:lnTo>
                      <a:pt x="1101" y="373"/>
                    </a:lnTo>
                    <a:lnTo>
                      <a:pt x="597" y="168"/>
                    </a:lnTo>
                    <a:lnTo>
                      <a:pt x="94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2719;p41">
                <a:extLst>
                  <a:ext uri="{FF2B5EF4-FFF2-40B4-BE49-F238E27FC236}">
                    <a16:creationId xmlns="" xmlns:a16="http://schemas.microsoft.com/office/drawing/2014/main" id="{3AA40014-9A29-2B99-18BE-7D7EDA33F821}"/>
                  </a:ext>
                </a:extLst>
              </p:cNvPr>
              <p:cNvSpPr/>
              <p:nvPr/>
            </p:nvSpPr>
            <p:spPr>
              <a:xfrm>
                <a:off x="2271200" y="3347350"/>
                <a:ext cx="78350" cy="77850"/>
              </a:xfrm>
              <a:custGeom>
                <a:avLst/>
                <a:gdLst/>
                <a:ahLst/>
                <a:cxnLst/>
                <a:rect l="l" t="t" r="r" b="b"/>
                <a:pathLst>
                  <a:path w="3134" h="3114" extrusionOk="0">
                    <a:moveTo>
                      <a:pt x="1418" y="0"/>
                    </a:moveTo>
                    <a:lnTo>
                      <a:pt x="1269" y="19"/>
                    </a:lnTo>
                    <a:lnTo>
                      <a:pt x="1120" y="56"/>
                    </a:lnTo>
                    <a:lnTo>
                      <a:pt x="970" y="112"/>
                    </a:lnTo>
                    <a:lnTo>
                      <a:pt x="840" y="168"/>
                    </a:lnTo>
                    <a:lnTo>
                      <a:pt x="728" y="242"/>
                    </a:lnTo>
                    <a:lnTo>
                      <a:pt x="598" y="336"/>
                    </a:lnTo>
                    <a:lnTo>
                      <a:pt x="486" y="429"/>
                    </a:lnTo>
                    <a:lnTo>
                      <a:pt x="392" y="522"/>
                    </a:lnTo>
                    <a:lnTo>
                      <a:pt x="299" y="634"/>
                    </a:lnTo>
                    <a:lnTo>
                      <a:pt x="225" y="764"/>
                    </a:lnTo>
                    <a:lnTo>
                      <a:pt x="150" y="895"/>
                    </a:lnTo>
                    <a:lnTo>
                      <a:pt x="94" y="1025"/>
                    </a:lnTo>
                    <a:lnTo>
                      <a:pt x="57" y="1175"/>
                    </a:lnTo>
                    <a:lnTo>
                      <a:pt x="20" y="1324"/>
                    </a:lnTo>
                    <a:lnTo>
                      <a:pt x="1" y="1473"/>
                    </a:lnTo>
                    <a:lnTo>
                      <a:pt x="20" y="1641"/>
                    </a:lnTo>
                    <a:lnTo>
                      <a:pt x="20" y="1790"/>
                    </a:lnTo>
                    <a:lnTo>
                      <a:pt x="57" y="1939"/>
                    </a:lnTo>
                    <a:lnTo>
                      <a:pt x="113" y="2088"/>
                    </a:lnTo>
                    <a:lnTo>
                      <a:pt x="169" y="2237"/>
                    </a:lnTo>
                    <a:lnTo>
                      <a:pt x="243" y="2368"/>
                    </a:lnTo>
                    <a:lnTo>
                      <a:pt x="318" y="2480"/>
                    </a:lnTo>
                    <a:lnTo>
                      <a:pt x="411" y="2610"/>
                    </a:lnTo>
                    <a:lnTo>
                      <a:pt x="523" y="2703"/>
                    </a:lnTo>
                    <a:lnTo>
                      <a:pt x="635" y="2797"/>
                    </a:lnTo>
                    <a:lnTo>
                      <a:pt x="765" y="2890"/>
                    </a:lnTo>
                    <a:lnTo>
                      <a:pt x="896" y="2964"/>
                    </a:lnTo>
                    <a:lnTo>
                      <a:pt x="1045" y="3020"/>
                    </a:lnTo>
                    <a:lnTo>
                      <a:pt x="1194" y="3058"/>
                    </a:lnTo>
                    <a:lnTo>
                      <a:pt x="1343" y="3095"/>
                    </a:lnTo>
                    <a:lnTo>
                      <a:pt x="1492" y="3113"/>
                    </a:lnTo>
                    <a:lnTo>
                      <a:pt x="1567" y="3113"/>
                    </a:lnTo>
                    <a:lnTo>
                      <a:pt x="1716" y="3095"/>
                    </a:lnTo>
                    <a:lnTo>
                      <a:pt x="1865" y="3076"/>
                    </a:lnTo>
                    <a:lnTo>
                      <a:pt x="2014" y="3039"/>
                    </a:lnTo>
                    <a:lnTo>
                      <a:pt x="2164" y="3002"/>
                    </a:lnTo>
                    <a:lnTo>
                      <a:pt x="2294" y="2927"/>
                    </a:lnTo>
                    <a:lnTo>
                      <a:pt x="2425" y="2852"/>
                    </a:lnTo>
                    <a:lnTo>
                      <a:pt x="2536" y="2778"/>
                    </a:lnTo>
                    <a:lnTo>
                      <a:pt x="2648" y="2685"/>
                    </a:lnTo>
                    <a:lnTo>
                      <a:pt x="2742" y="2573"/>
                    </a:lnTo>
                    <a:lnTo>
                      <a:pt x="2835" y="2461"/>
                    </a:lnTo>
                    <a:lnTo>
                      <a:pt x="2909" y="2330"/>
                    </a:lnTo>
                    <a:lnTo>
                      <a:pt x="2984" y="2200"/>
                    </a:lnTo>
                    <a:lnTo>
                      <a:pt x="3040" y="2069"/>
                    </a:lnTo>
                    <a:lnTo>
                      <a:pt x="3077" y="1920"/>
                    </a:lnTo>
                    <a:lnTo>
                      <a:pt x="3114" y="1771"/>
                    </a:lnTo>
                    <a:lnTo>
                      <a:pt x="3133" y="1622"/>
                    </a:lnTo>
                    <a:lnTo>
                      <a:pt x="3133" y="1454"/>
                    </a:lnTo>
                    <a:lnTo>
                      <a:pt x="3114" y="1305"/>
                    </a:lnTo>
                    <a:lnTo>
                      <a:pt x="3077" y="1156"/>
                    </a:lnTo>
                    <a:lnTo>
                      <a:pt x="3040" y="1007"/>
                    </a:lnTo>
                    <a:lnTo>
                      <a:pt x="2965" y="876"/>
                    </a:lnTo>
                    <a:lnTo>
                      <a:pt x="2891" y="746"/>
                    </a:lnTo>
                    <a:lnTo>
                      <a:pt x="2816" y="615"/>
                    </a:lnTo>
                    <a:lnTo>
                      <a:pt x="2723" y="503"/>
                    </a:lnTo>
                    <a:lnTo>
                      <a:pt x="2611" y="392"/>
                    </a:lnTo>
                    <a:lnTo>
                      <a:pt x="2499" y="298"/>
                    </a:lnTo>
                    <a:lnTo>
                      <a:pt x="2369" y="224"/>
                    </a:lnTo>
                    <a:lnTo>
                      <a:pt x="2238" y="149"/>
                    </a:lnTo>
                    <a:lnTo>
                      <a:pt x="2089" y="93"/>
                    </a:lnTo>
                    <a:lnTo>
                      <a:pt x="1959" y="37"/>
                    </a:lnTo>
                    <a:lnTo>
                      <a:pt x="1791" y="0"/>
                    </a:lnTo>
                    <a:close/>
                  </a:path>
                </a:pathLst>
              </a:custGeom>
              <a:solidFill>
                <a:srgbClr val="FCF3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2720;p41">
                <a:extLst>
                  <a:ext uri="{FF2B5EF4-FFF2-40B4-BE49-F238E27FC236}">
                    <a16:creationId xmlns="" xmlns:a16="http://schemas.microsoft.com/office/drawing/2014/main" id="{531BDFBE-C28D-BC47-ACEC-465075167BCD}"/>
                  </a:ext>
                </a:extLst>
              </p:cNvPr>
              <p:cNvSpPr/>
              <p:nvPr/>
            </p:nvSpPr>
            <p:spPr>
              <a:xfrm>
                <a:off x="2271200" y="3347350"/>
                <a:ext cx="78350" cy="77850"/>
              </a:xfrm>
              <a:custGeom>
                <a:avLst/>
                <a:gdLst/>
                <a:ahLst/>
                <a:cxnLst/>
                <a:rect l="l" t="t" r="r" b="b"/>
                <a:pathLst>
                  <a:path w="3134" h="3114" fill="none" extrusionOk="0">
                    <a:moveTo>
                      <a:pt x="1567" y="0"/>
                    </a:moveTo>
                    <a:lnTo>
                      <a:pt x="1567" y="0"/>
                    </a:lnTo>
                    <a:lnTo>
                      <a:pt x="1418" y="0"/>
                    </a:lnTo>
                    <a:lnTo>
                      <a:pt x="1269" y="19"/>
                    </a:lnTo>
                    <a:lnTo>
                      <a:pt x="1120" y="56"/>
                    </a:lnTo>
                    <a:lnTo>
                      <a:pt x="970" y="112"/>
                    </a:lnTo>
                    <a:lnTo>
                      <a:pt x="840" y="168"/>
                    </a:lnTo>
                    <a:lnTo>
                      <a:pt x="728" y="242"/>
                    </a:lnTo>
                    <a:lnTo>
                      <a:pt x="598" y="336"/>
                    </a:lnTo>
                    <a:lnTo>
                      <a:pt x="486" y="429"/>
                    </a:lnTo>
                    <a:lnTo>
                      <a:pt x="392" y="522"/>
                    </a:lnTo>
                    <a:lnTo>
                      <a:pt x="299" y="634"/>
                    </a:lnTo>
                    <a:lnTo>
                      <a:pt x="225" y="764"/>
                    </a:lnTo>
                    <a:lnTo>
                      <a:pt x="150" y="895"/>
                    </a:lnTo>
                    <a:lnTo>
                      <a:pt x="94" y="1025"/>
                    </a:lnTo>
                    <a:lnTo>
                      <a:pt x="57" y="1175"/>
                    </a:lnTo>
                    <a:lnTo>
                      <a:pt x="20" y="1324"/>
                    </a:lnTo>
                    <a:lnTo>
                      <a:pt x="1" y="1473"/>
                    </a:lnTo>
                    <a:lnTo>
                      <a:pt x="1" y="1473"/>
                    </a:lnTo>
                    <a:lnTo>
                      <a:pt x="20" y="1641"/>
                    </a:lnTo>
                    <a:lnTo>
                      <a:pt x="20" y="1790"/>
                    </a:lnTo>
                    <a:lnTo>
                      <a:pt x="57" y="1939"/>
                    </a:lnTo>
                    <a:lnTo>
                      <a:pt x="113" y="2088"/>
                    </a:lnTo>
                    <a:lnTo>
                      <a:pt x="169" y="2237"/>
                    </a:lnTo>
                    <a:lnTo>
                      <a:pt x="243" y="2368"/>
                    </a:lnTo>
                    <a:lnTo>
                      <a:pt x="318" y="2480"/>
                    </a:lnTo>
                    <a:lnTo>
                      <a:pt x="411" y="2610"/>
                    </a:lnTo>
                    <a:lnTo>
                      <a:pt x="523" y="2703"/>
                    </a:lnTo>
                    <a:lnTo>
                      <a:pt x="635" y="2797"/>
                    </a:lnTo>
                    <a:lnTo>
                      <a:pt x="765" y="2890"/>
                    </a:lnTo>
                    <a:lnTo>
                      <a:pt x="896" y="2964"/>
                    </a:lnTo>
                    <a:lnTo>
                      <a:pt x="1045" y="3020"/>
                    </a:lnTo>
                    <a:lnTo>
                      <a:pt x="1194" y="3058"/>
                    </a:lnTo>
                    <a:lnTo>
                      <a:pt x="1343" y="3095"/>
                    </a:lnTo>
                    <a:lnTo>
                      <a:pt x="1492" y="3113"/>
                    </a:lnTo>
                    <a:lnTo>
                      <a:pt x="1492" y="3113"/>
                    </a:lnTo>
                    <a:lnTo>
                      <a:pt x="1567" y="3113"/>
                    </a:lnTo>
                    <a:lnTo>
                      <a:pt x="1567" y="3113"/>
                    </a:lnTo>
                    <a:lnTo>
                      <a:pt x="1716" y="3095"/>
                    </a:lnTo>
                    <a:lnTo>
                      <a:pt x="1865" y="3076"/>
                    </a:lnTo>
                    <a:lnTo>
                      <a:pt x="2014" y="3039"/>
                    </a:lnTo>
                    <a:lnTo>
                      <a:pt x="2164" y="3002"/>
                    </a:lnTo>
                    <a:lnTo>
                      <a:pt x="2294" y="2927"/>
                    </a:lnTo>
                    <a:lnTo>
                      <a:pt x="2425" y="2852"/>
                    </a:lnTo>
                    <a:lnTo>
                      <a:pt x="2536" y="2778"/>
                    </a:lnTo>
                    <a:lnTo>
                      <a:pt x="2648" y="2685"/>
                    </a:lnTo>
                    <a:lnTo>
                      <a:pt x="2742" y="2573"/>
                    </a:lnTo>
                    <a:lnTo>
                      <a:pt x="2835" y="2461"/>
                    </a:lnTo>
                    <a:lnTo>
                      <a:pt x="2909" y="2330"/>
                    </a:lnTo>
                    <a:lnTo>
                      <a:pt x="2984" y="2200"/>
                    </a:lnTo>
                    <a:lnTo>
                      <a:pt x="3040" y="2069"/>
                    </a:lnTo>
                    <a:lnTo>
                      <a:pt x="3077" y="1920"/>
                    </a:lnTo>
                    <a:lnTo>
                      <a:pt x="3114" y="1771"/>
                    </a:lnTo>
                    <a:lnTo>
                      <a:pt x="3133" y="1622"/>
                    </a:lnTo>
                    <a:lnTo>
                      <a:pt x="3133" y="1622"/>
                    </a:lnTo>
                    <a:lnTo>
                      <a:pt x="3133" y="1454"/>
                    </a:lnTo>
                    <a:lnTo>
                      <a:pt x="3114" y="1305"/>
                    </a:lnTo>
                    <a:lnTo>
                      <a:pt x="3077" y="1156"/>
                    </a:lnTo>
                    <a:lnTo>
                      <a:pt x="3040" y="1007"/>
                    </a:lnTo>
                    <a:lnTo>
                      <a:pt x="2965" y="876"/>
                    </a:lnTo>
                    <a:lnTo>
                      <a:pt x="2891" y="746"/>
                    </a:lnTo>
                    <a:lnTo>
                      <a:pt x="2816" y="615"/>
                    </a:lnTo>
                    <a:lnTo>
                      <a:pt x="2723" y="503"/>
                    </a:lnTo>
                    <a:lnTo>
                      <a:pt x="2611" y="392"/>
                    </a:lnTo>
                    <a:lnTo>
                      <a:pt x="2499" y="298"/>
                    </a:lnTo>
                    <a:lnTo>
                      <a:pt x="2369" y="224"/>
                    </a:lnTo>
                    <a:lnTo>
                      <a:pt x="2238" y="149"/>
                    </a:lnTo>
                    <a:lnTo>
                      <a:pt x="2089" y="93"/>
                    </a:lnTo>
                    <a:lnTo>
                      <a:pt x="1959" y="37"/>
                    </a:lnTo>
                    <a:lnTo>
                      <a:pt x="1791" y="0"/>
                    </a:lnTo>
                    <a:lnTo>
                      <a:pt x="1642" y="0"/>
                    </a:lnTo>
                    <a:lnTo>
                      <a:pt x="1642" y="0"/>
                    </a:lnTo>
                    <a:lnTo>
                      <a:pt x="1567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2721;p41">
                <a:extLst>
                  <a:ext uri="{FF2B5EF4-FFF2-40B4-BE49-F238E27FC236}">
                    <a16:creationId xmlns="" xmlns:a16="http://schemas.microsoft.com/office/drawing/2014/main" id="{77C98242-D15B-9BC8-C661-9C9A18FEF578}"/>
                  </a:ext>
                </a:extLst>
              </p:cNvPr>
              <p:cNvSpPr/>
              <p:nvPr/>
            </p:nvSpPr>
            <p:spPr>
              <a:xfrm>
                <a:off x="2068925" y="3404675"/>
                <a:ext cx="77875" cy="78325"/>
              </a:xfrm>
              <a:custGeom>
                <a:avLst/>
                <a:gdLst/>
                <a:ahLst/>
                <a:cxnLst/>
                <a:rect l="l" t="t" r="r" b="b"/>
                <a:pathLst>
                  <a:path w="3115" h="3133" extrusionOk="0">
                    <a:moveTo>
                      <a:pt x="1567" y="0"/>
                    </a:moveTo>
                    <a:lnTo>
                      <a:pt x="1418" y="19"/>
                    </a:lnTo>
                    <a:lnTo>
                      <a:pt x="1269" y="37"/>
                    </a:lnTo>
                    <a:lnTo>
                      <a:pt x="1119" y="75"/>
                    </a:lnTo>
                    <a:lnTo>
                      <a:pt x="970" y="131"/>
                    </a:lnTo>
                    <a:lnTo>
                      <a:pt x="840" y="187"/>
                    </a:lnTo>
                    <a:lnTo>
                      <a:pt x="709" y="261"/>
                    </a:lnTo>
                    <a:lnTo>
                      <a:pt x="597" y="336"/>
                    </a:lnTo>
                    <a:lnTo>
                      <a:pt x="486" y="448"/>
                    </a:lnTo>
                    <a:lnTo>
                      <a:pt x="392" y="541"/>
                    </a:lnTo>
                    <a:lnTo>
                      <a:pt x="299" y="653"/>
                    </a:lnTo>
                    <a:lnTo>
                      <a:pt x="225" y="783"/>
                    </a:lnTo>
                    <a:lnTo>
                      <a:pt x="150" y="914"/>
                    </a:lnTo>
                    <a:lnTo>
                      <a:pt x="94" y="1044"/>
                    </a:lnTo>
                    <a:lnTo>
                      <a:pt x="57" y="1193"/>
                    </a:lnTo>
                    <a:lnTo>
                      <a:pt x="19" y="1342"/>
                    </a:lnTo>
                    <a:lnTo>
                      <a:pt x="1" y="1492"/>
                    </a:lnTo>
                    <a:lnTo>
                      <a:pt x="1" y="1659"/>
                    </a:lnTo>
                    <a:lnTo>
                      <a:pt x="19" y="1809"/>
                    </a:lnTo>
                    <a:lnTo>
                      <a:pt x="57" y="1958"/>
                    </a:lnTo>
                    <a:lnTo>
                      <a:pt x="94" y="2107"/>
                    </a:lnTo>
                    <a:lnTo>
                      <a:pt x="169" y="2256"/>
                    </a:lnTo>
                    <a:lnTo>
                      <a:pt x="225" y="2387"/>
                    </a:lnTo>
                    <a:lnTo>
                      <a:pt x="318" y="2498"/>
                    </a:lnTo>
                    <a:lnTo>
                      <a:pt x="411" y="2629"/>
                    </a:lnTo>
                    <a:lnTo>
                      <a:pt x="523" y="2722"/>
                    </a:lnTo>
                    <a:lnTo>
                      <a:pt x="635" y="2815"/>
                    </a:lnTo>
                    <a:lnTo>
                      <a:pt x="765" y="2909"/>
                    </a:lnTo>
                    <a:lnTo>
                      <a:pt x="896" y="2983"/>
                    </a:lnTo>
                    <a:lnTo>
                      <a:pt x="1026" y="3039"/>
                    </a:lnTo>
                    <a:lnTo>
                      <a:pt x="1175" y="3076"/>
                    </a:lnTo>
                    <a:lnTo>
                      <a:pt x="1343" y="3114"/>
                    </a:lnTo>
                    <a:lnTo>
                      <a:pt x="1492" y="3132"/>
                    </a:lnTo>
                    <a:lnTo>
                      <a:pt x="1567" y="3132"/>
                    </a:lnTo>
                    <a:lnTo>
                      <a:pt x="1716" y="3114"/>
                    </a:lnTo>
                    <a:lnTo>
                      <a:pt x="1865" y="3095"/>
                    </a:lnTo>
                    <a:lnTo>
                      <a:pt x="2014" y="3058"/>
                    </a:lnTo>
                    <a:lnTo>
                      <a:pt x="2145" y="3020"/>
                    </a:lnTo>
                    <a:lnTo>
                      <a:pt x="2294" y="2946"/>
                    </a:lnTo>
                    <a:lnTo>
                      <a:pt x="2406" y="2871"/>
                    </a:lnTo>
                    <a:lnTo>
                      <a:pt x="2536" y="2797"/>
                    </a:lnTo>
                    <a:lnTo>
                      <a:pt x="2648" y="2703"/>
                    </a:lnTo>
                    <a:lnTo>
                      <a:pt x="2741" y="2592"/>
                    </a:lnTo>
                    <a:lnTo>
                      <a:pt x="2835" y="2480"/>
                    </a:lnTo>
                    <a:lnTo>
                      <a:pt x="2909" y="2349"/>
                    </a:lnTo>
                    <a:lnTo>
                      <a:pt x="2984" y="2219"/>
                    </a:lnTo>
                    <a:lnTo>
                      <a:pt x="3040" y="2088"/>
                    </a:lnTo>
                    <a:lnTo>
                      <a:pt x="3077" y="1939"/>
                    </a:lnTo>
                    <a:lnTo>
                      <a:pt x="3114" y="1790"/>
                    </a:lnTo>
                    <a:lnTo>
                      <a:pt x="3114" y="1641"/>
                    </a:lnTo>
                    <a:lnTo>
                      <a:pt x="3114" y="1473"/>
                    </a:lnTo>
                    <a:lnTo>
                      <a:pt x="3096" y="1324"/>
                    </a:lnTo>
                    <a:lnTo>
                      <a:pt x="3077" y="1175"/>
                    </a:lnTo>
                    <a:lnTo>
                      <a:pt x="3021" y="1026"/>
                    </a:lnTo>
                    <a:lnTo>
                      <a:pt x="2965" y="895"/>
                    </a:lnTo>
                    <a:lnTo>
                      <a:pt x="2891" y="765"/>
                    </a:lnTo>
                    <a:lnTo>
                      <a:pt x="2816" y="634"/>
                    </a:lnTo>
                    <a:lnTo>
                      <a:pt x="2723" y="522"/>
                    </a:lnTo>
                    <a:lnTo>
                      <a:pt x="2611" y="410"/>
                    </a:lnTo>
                    <a:lnTo>
                      <a:pt x="2499" y="317"/>
                    </a:lnTo>
                    <a:lnTo>
                      <a:pt x="2369" y="224"/>
                    </a:lnTo>
                    <a:lnTo>
                      <a:pt x="2238" y="168"/>
                    </a:lnTo>
                    <a:lnTo>
                      <a:pt x="2089" y="93"/>
                    </a:lnTo>
                    <a:lnTo>
                      <a:pt x="1940" y="56"/>
                    </a:lnTo>
                    <a:lnTo>
                      <a:pt x="1791" y="19"/>
                    </a:lnTo>
                    <a:lnTo>
                      <a:pt x="1641" y="19"/>
                    </a:lnTo>
                    <a:lnTo>
                      <a:pt x="1567" y="0"/>
                    </a:lnTo>
                    <a:close/>
                  </a:path>
                </a:pathLst>
              </a:custGeom>
              <a:solidFill>
                <a:srgbClr val="FCF3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2722;p41">
                <a:extLst>
                  <a:ext uri="{FF2B5EF4-FFF2-40B4-BE49-F238E27FC236}">
                    <a16:creationId xmlns="" xmlns:a16="http://schemas.microsoft.com/office/drawing/2014/main" id="{B595BEEF-EA67-C073-9700-85451F0BFADB}"/>
                  </a:ext>
                </a:extLst>
              </p:cNvPr>
              <p:cNvSpPr/>
              <p:nvPr/>
            </p:nvSpPr>
            <p:spPr>
              <a:xfrm>
                <a:off x="2068925" y="3404675"/>
                <a:ext cx="77875" cy="78325"/>
              </a:xfrm>
              <a:custGeom>
                <a:avLst/>
                <a:gdLst/>
                <a:ahLst/>
                <a:cxnLst/>
                <a:rect l="l" t="t" r="r" b="b"/>
                <a:pathLst>
                  <a:path w="3115" h="3133" fill="none" extrusionOk="0">
                    <a:moveTo>
                      <a:pt x="1567" y="0"/>
                    </a:moveTo>
                    <a:lnTo>
                      <a:pt x="1567" y="0"/>
                    </a:lnTo>
                    <a:lnTo>
                      <a:pt x="1418" y="19"/>
                    </a:lnTo>
                    <a:lnTo>
                      <a:pt x="1269" y="37"/>
                    </a:lnTo>
                    <a:lnTo>
                      <a:pt x="1119" y="75"/>
                    </a:lnTo>
                    <a:lnTo>
                      <a:pt x="970" y="131"/>
                    </a:lnTo>
                    <a:lnTo>
                      <a:pt x="840" y="187"/>
                    </a:lnTo>
                    <a:lnTo>
                      <a:pt x="709" y="261"/>
                    </a:lnTo>
                    <a:lnTo>
                      <a:pt x="597" y="336"/>
                    </a:lnTo>
                    <a:lnTo>
                      <a:pt x="486" y="448"/>
                    </a:lnTo>
                    <a:lnTo>
                      <a:pt x="392" y="541"/>
                    </a:lnTo>
                    <a:lnTo>
                      <a:pt x="299" y="653"/>
                    </a:lnTo>
                    <a:lnTo>
                      <a:pt x="225" y="783"/>
                    </a:lnTo>
                    <a:lnTo>
                      <a:pt x="150" y="914"/>
                    </a:lnTo>
                    <a:lnTo>
                      <a:pt x="94" y="1044"/>
                    </a:lnTo>
                    <a:lnTo>
                      <a:pt x="57" y="1193"/>
                    </a:lnTo>
                    <a:lnTo>
                      <a:pt x="19" y="1342"/>
                    </a:lnTo>
                    <a:lnTo>
                      <a:pt x="1" y="1492"/>
                    </a:lnTo>
                    <a:lnTo>
                      <a:pt x="1" y="1492"/>
                    </a:lnTo>
                    <a:lnTo>
                      <a:pt x="1" y="1659"/>
                    </a:lnTo>
                    <a:lnTo>
                      <a:pt x="19" y="1809"/>
                    </a:lnTo>
                    <a:lnTo>
                      <a:pt x="57" y="1958"/>
                    </a:lnTo>
                    <a:lnTo>
                      <a:pt x="94" y="2107"/>
                    </a:lnTo>
                    <a:lnTo>
                      <a:pt x="169" y="2256"/>
                    </a:lnTo>
                    <a:lnTo>
                      <a:pt x="225" y="2387"/>
                    </a:lnTo>
                    <a:lnTo>
                      <a:pt x="318" y="2498"/>
                    </a:lnTo>
                    <a:lnTo>
                      <a:pt x="411" y="2629"/>
                    </a:lnTo>
                    <a:lnTo>
                      <a:pt x="523" y="2722"/>
                    </a:lnTo>
                    <a:lnTo>
                      <a:pt x="635" y="2815"/>
                    </a:lnTo>
                    <a:lnTo>
                      <a:pt x="765" y="2909"/>
                    </a:lnTo>
                    <a:lnTo>
                      <a:pt x="896" y="2983"/>
                    </a:lnTo>
                    <a:lnTo>
                      <a:pt x="1026" y="3039"/>
                    </a:lnTo>
                    <a:lnTo>
                      <a:pt x="1175" y="3076"/>
                    </a:lnTo>
                    <a:lnTo>
                      <a:pt x="1343" y="3114"/>
                    </a:lnTo>
                    <a:lnTo>
                      <a:pt x="1492" y="3132"/>
                    </a:lnTo>
                    <a:lnTo>
                      <a:pt x="1492" y="3132"/>
                    </a:lnTo>
                    <a:lnTo>
                      <a:pt x="1567" y="3132"/>
                    </a:lnTo>
                    <a:lnTo>
                      <a:pt x="1567" y="3132"/>
                    </a:lnTo>
                    <a:lnTo>
                      <a:pt x="1716" y="3114"/>
                    </a:lnTo>
                    <a:lnTo>
                      <a:pt x="1865" y="3095"/>
                    </a:lnTo>
                    <a:lnTo>
                      <a:pt x="2014" y="3058"/>
                    </a:lnTo>
                    <a:lnTo>
                      <a:pt x="2145" y="3020"/>
                    </a:lnTo>
                    <a:lnTo>
                      <a:pt x="2294" y="2946"/>
                    </a:lnTo>
                    <a:lnTo>
                      <a:pt x="2406" y="2871"/>
                    </a:lnTo>
                    <a:lnTo>
                      <a:pt x="2536" y="2797"/>
                    </a:lnTo>
                    <a:lnTo>
                      <a:pt x="2648" y="2703"/>
                    </a:lnTo>
                    <a:lnTo>
                      <a:pt x="2741" y="2592"/>
                    </a:lnTo>
                    <a:lnTo>
                      <a:pt x="2835" y="2480"/>
                    </a:lnTo>
                    <a:lnTo>
                      <a:pt x="2909" y="2349"/>
                    </a:lnTo>
                    <a:lnTo>
                      <a:pt x="2984" y="2219"/>
                    </a:lnTo>
                    <a:lnTo>
                      <a:pt x="3040" y="2088"/>
                    </a:lnTo>
                    <a:lnTo>
                      <a:pt x="3077" y="1939"/>
                    </a:lnTo>
                    <a:lnTo>
                      <a:pt x="3114" y="1790"/>
                    </a:lnTo>
                    <a:lnTo>
                      <a:pt x="3114" y="1641"/>
                    </a:lnTo>
                    <a:lnTo>
                      <a:pt x="3114" y="1641"/>
                    </a:lnTo>
                    <a:lnTo>
                      <a:pt x="3114" y="1473"/>
                    </a:lnTo>
                    <a:lnTo>
                      <a:pt x="3096" y="1324"/>
                    </a:lnTo>
                    <a:lnTo>
                      <a:pt x="3077" y="1175"/>
                    </a:lnTo>
                    <a:lnTo>
                      <a:pt x="3021" y="1026"/>
                    </a:lnTo>
                    <a:lnTo>
                      <a:pt x="2965" y="895"/>
                    </a:lnTo>
                    <a:lnTo>
                      <a:pt x="2891" y="765"/>
                    </a:lnTo>
                    <a:lnTo>
                      <a:pt x="2816" y="634"/>
                    </a:lnTo>
                    <a:lnTo>
                      <a:pt x="2723" y="522"/>
                    </a:lnTo>
                    <a:lnTo>
                      <a:pt x="2611" y="410"/>
                    </a:lnTo>
                    <a:lnTo>
                      <a:pt x="2499" y="317"/>
                    </a:lnTo>
                    <a:lnTo>
                      <a:pt x="2369" y="224"/>
                    </a:lnTo>
                    <a:lnTo>
                      <a:pt x="2238" y="168"/>
                    </a:lnTo>
                    <a:lnTo>
                      <a:pt x="2089" y="93"/>
                    </a:lnTo>
                    <a:lnTo>
                      <a:pt x="1940" y="56"/>
                    </a:lnTo>
                    <a:lnTo>
                      <a:pt x="1791" y="19"/>
                    </a:lnTo>
                    <a:lnTo>
                      <a:pt x="1641" y="19"/>
                    </a:lnTo>
                    <a:lnTo>
                      <a:pt x="1641" y="19"/>
                    </a:lnTo>
                    <a:lnTo>
                      <a:pt x="1567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2723;p41">
                <a:extLst>
                  <a:ext uri="{FF2B5EF4-FFF2-40B4-BE49-F238E27FC236}">
                    <a16:creationId xmlns="" xmlns:a16="http://schemas.microsoft.com/office/drawing/2014/main" id="{F5B7E7F8-A2D8-0AF2-1BBE-08F52760E73A}"/>
                  </a:ext>
                </a:extLst>
              </p:cNvPr>
              <p:cNvSpPr/>
              <p:nvPr/>
            </p:nvSpPr>
            <p:spPr>
              <a:xfrm>
                <a:off x="2291250" y="3673600"/>
                <a:ext cx="210225" cy="372875"/>
              </a:xfrm>
              <a:custGeom>
                <a:avLst/>
                <a:gdLst/>
                <a:ahLst/>
                <a:cxnLst/>
                <a:rect l="l" t="t" r="r" b="b"/>
                <a:pathLst>
                  <a:path w="8409" h="14915" extrusionOk="0">
                    <a:moveTo>
                      <a:pt x="7458" y="0"/>
                    </a:moveTo>
                    <a:lnTo>
                      <a:pt x="7383" y="38"/>
                    </a:lnTo>
                    <a:lnTo>
                      <a:pt x="7327" y="94"/>
                    </a:lnTo>
                    <a:lnTo>
                      <a:pt x="7234" y="168"/>
                    </a:lnTo>
                    <a:lnTo>
                      <a:pt x="7085" y="336"/>
                    </a:lnTo>
                    <a:lnTo>
                      <a:pt x="6917" y="560"/>
                    </a:lnTo>
                    <a:lnTo>
                      <a:pt x="6768" y="821"/>
                    </a:lnTo>
                    <a:lnTo>
                      <a:pt x="6600" y="1119"/>
                    </a:lnTo>
                    <a:lnTo>
                      <a:pt x="6302" y="1697"/>
                    </a:lnTo>
                    <a:lnTo>
                      <a:pt x="6060" y="2238"/>
                    </a:lnTo>
                    <a:lnTo>
                      <a:pt x="5836" y="2797"/>
                    </a:lnTo>
                    <a:lnTo>
                      <a:pt x="6041" y="6973"/>
                    </a:lnTo>
                    <a:lnTo>
                      <a:pt x="1" y="11895"/>
                    </a:lnTo>
                    <a:lnTo>
                      <a:pt x="1865" y="14915"/>
                    </a:lnTo>
                    <a:lnTo>
                      <a:pt x="2760" y="13908"/>
                    </a:lnTo>
                    <a:lnTo>
                      <a:pt x="4811" y="11727"/>
                    </a:lnTo>
                    <a:lnTo>
                      <a:pt x="5929" y="10534"/>
                    </a:lnTo>
                    <a:lnTo>
                      <a:pt x="6936" y="9490"/>
                    </a:lnTo>
                    <a:lnTo>
                      <a:pt x="7719" y="8707"/>
                    </a:lnTo>
                    <a:lnTo>
                      <a:pt x="7980" y="8483"/>
                    </a:lnTo>
                    <a:lnTo>
                      <a:pt x="8129" y="8371"/>
                    </a:lnTo>
                    <a:lnTo>
                      <a:pt x="8185" y="8334"/>
                    </a:lnTo>
                    <a:lnTo>
                      <a:pt x="8222" y="8241"/>
                    </a:lnTo>
                    <a:lnTo>
                      <a:pt x="8260" y="8129"/>
                    </a:lnTo>
                    <a:lnTo>
                      <a:pt x="8278" y="7961"/>
                    </a:lnTo>
                    <a:lnTo>
                      <a:pt x="8334" y="7551"/>
                    </a:lnTo>
                    <a:lnTo>
                      <a:pt x="8371" y="7047"/>
                    </a:lnTo>
                    <a:lnTo>
                      <a:pt x="8409" y="6432"/>
                    </a:lnTo>
                    <a:lnTo>
                      <a:pt x="8409" y="5761"/>
                    </a:lnTo>
                    <a:lnTo>
                      <a:pt x="8409" y="4326"/>
                    </a:lnTo>
                    <a:lnTo>
                      <a:pt x="8390" y="2871"/>
                    </a:lnTo>
                    <a:lnTo>
                      <a:pt x="8334" y="1585"/>
                    </a:lnTo>
                    <a:lnTo>
                      <a:pt x="8278" y="653"/>
                    </a:lnTo>
                    <a:lnTo>
                      <a:pt x="8260" y="373"/>
                    </a:lnTo>
                    <a:lnTo>
                      <a:pt x="8241" y="243"/>
                    </a:lnTo>
                    <a:lnTo>
                      <a:pt x="8204" y="168"/>
                    </a:lnTo>
                    <a:lnTo>
                      <a:pt x="8129" y="131"/>
                    </a:lnTo>
                    <a:lnTo>
                      <a:pt x="8055" y="112"/>
                    </a:lnTo>
                    <a:lnTo>
                      <a:pt x="7961" y="112"/>
                    </a:lnTo>
                    <a:lnTo>
                      <a:pt x="7831" y="149"/>
                    </a:lnTo>
                    <a:lnTo>
                      <a:pt x="7756" y="168"/>
                    </a:lnTo>
                    <a:lnTo>
                      <a:pt x="7700" y="75"/>
                    </a:lnTo>
                    <a:lnTo>
                      <a:pt x="7644" y="38"/>
                    </a:lnTo>
                    <a:lnTo>
                      <a:pt x="758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2724;p41">
                <a:extLst>
                  <a:ext uri="{FF2B5EF4-FFF2-40B4-BE49-F238E27FC236}">
                    <a16:creationId xmlns="" xmlns:a16="http://schemas.microsoft.com/office/drawing/2014/main" id="{DEF9B0D7-705C-59DA-6BB3-D2C5DCA95F07}"/>
                  </a:ext>
                </a:extLst>
              </p:cNvPr>
              <p:cNvSpPr/>
              <p:nvPr/>
            </p:nvSpPr>
            <p:spPr>
              <a:xfrm>
                <a:off x="2288925" y="3671275"/>
                <a:ext cx="214875" cy="377075"/>
              </a:xfrm>
              <a:custGeom>
                <a:avLst/>
                <a:gdLst/>
                <a:ahLst/>
                <a:cxnLst/>
                <a:rect l="l" t="t" r="r" b="b"/>
                <a:pathLst>
                  <a:path w="8595" h="15083" extrusionOk="0">
                    <a:moveTo>
                      <a:pt x="7644" y="168"/>
                    </a:moveTo>
                    <a:lnTo>
                      <a:pt x="7681" y="187"/>
                    </a:lnTo>
                    <a:lnTo>
                      <a:pt x="7737" y="224"/>
                    </a:lnTo>
                    <a:lnTo>
                      <a:pt x="7775" y="298"/>
                    </a:lnTo>
                    <a:lnTo>
                      <a:pt x="7831" y="336"/>
                    </a:lnTo>
                    <a:lnTo>
                      <a:pt x="7887" y="336"/>
                    </a:lnTo>
                    <a:lnTo>
                      <a:pt x="8017" y="298"/>
                    </a:lnTo>
                    <a:lnTo>
                      <a:pt x="8110" y="280"/>
                    </a:lnTo>
                    <a:lnTo>
                      <a:pt x="8203" y="298"/>
                    </a:lnTo>
                    <a:lnTo>
                      <a:pt x="8241" y="336"/>
                    </a:lnTo>
                    <a:lnTo>
                      <a:pt x="8259" y="373"/>
                    </a:lnTo>
                    <a:lnTo>
                      <a:pt x="8278" y="541"/>
                    </a:lnTo>
                    <a:lnTo>
                      <a:pt x="8315" y="839"/>
                    </a:lnTo>
                    <a:lnTo>
                      <a:pt x="8371" y="1771"/>
                    </a:lnTo>
                    <a:lnTo>
                      <a:pt x="8409" y="3039"/>
                    </a:lnTo>
                    <a:lnTo>
                      <a:pt x="8427" y="4456"/>
                    </a:lnTo>
                    <a:lnTo>
                      <a:pt x="8427" y="5854"/>
                    </a:lnTo>
                    <a:lnTo>
                      <a:pt x="8409" y="6507"/>
                    </a:lnTo>
                    <a:lnTo>
                      <a:pt x="8390" y="7085"/>
                    </a:lnTo>
                    <a:lnTo>
                      <a:pt x="8353" y="7588"/>
                    </a:lnTo>
                    <a:lnTo>
                      <a:pt x="8315" y="7979"/>
                    </a:lnTo>
                    <a:lnTo>
                      <a:pt x="8259" y="8259"/>
                    </a:lnTo>
                    <a:lnTo>
                      <a:pt x="8222" y="8334"/>
                    </a:lnTo>
                    <a:lnTo>
                      <a:pt x="8185" y="8390"/>
                    </a:lnTo>
                    <a:lnTo>
                      <a:pt x="8054" y="8483"/>
                    </a:lnTo>
                    <a:lnTo>
                      <a:pt x="7812" y="8688"/>
                    </a:lnTo>
                    <a:lnTo>
                      <a:pt x="7141" y="9359"/>
                    </a:lnTo>
                    <a:lnTo>
                      <a:pt x="6227" y="10291"/>
                    </a:lnTo>
                    <a:lnTo>
                      <a:pt x="5221" y="11354"/>
                    </a:lnTo>
                    <a:lnTo>
                      <a:pt x="3226" y="13479"/>
                    </a:lnTo>
                    <a:lnTo>
                      <a:pt x="1958" y="14859"/>
                    </a:lnTo>
                    <a:lnTo>
                      <a:pt x="187" y="12006"/>
                    </a:lnTo>
                    <a:lnTo>
                      <a:pt x="6171" y="7140"/>
                    </a:lnTo>
                    <a:lnTo>
                      <a:pt x="6209" y="7103"/>
                    </a:lnTo>
                    <a:lnTo>
                      <a:pt x="6209" y="7066"/>
                    </a:lnTo>
                    <a:lnTo>
                      <a:pt x="6004" y="2908"/>
                    </a:lnTo>
                    <a:lnTo>
                      <a:pt x="6171" y="2480"/>
                    </a:lnTo>
                    <a:lnTo>
                      <a:pt x="6376" y="2032"/>
                    </a:lnTo>
                    <a:lnTo>
                      <a:pt x="6600" y="1585"/>
                    </a:lnTo>
                    <a:lnTo>
                      <a:pt x="6824" y="1156"/>
                    </a:lnTo>
                    <a:lnTo>
                      <a:pt x="7048" y="764"/>
                    </a:lnTo>
                    <a:lnTo>
                      <a:pt x="7271" y="466"/>
                    </a:lnTo>
                    <a:lnTo>
                      <a:pt x="7364" y="336"/>
                    </a:lnTo>
                    <a:lnTo>
                      <a:pt x="7458" y="242"/>
                    </a:lnTo>
                    <a:lnTo>
                      <a:pt x="7551" y="187"/>
                    </a:lnTo>
                    <a:lnTo>
                      <a:pt x="7625" y="168"/>
                    </a:lnTo>
                    <a:close/>
                    <a:moveTo>
                      <a:pt x="7625" y="0"/>
                    </a:moveTo>
                    <a:lnTo>
                      <a:pt x="7551" y="19"/>
                    </a:lnTo>
                    <a:lnTo>
                      <a:pt x="7495" y="37"/>
                    </a:lnTo>
                    <a:lnTo>
                      <a:pt x="7364" y="131"/>
                    </a:lnTo>
                    <a:lnTo>
                      <a:pt x="7234" y="261"/>
                    </a:lnTo>
                    <a:lnTo>
                      <a:pt x="7085" y="429"/>
                    </a:lnTo>
                    <a:lnTo>
                      <a:pt x="6954" y="634"/>
                    </a:lnTo>
                    <a:lnTo>
                      <a:pt x="6805" y="839"/>
                    </a:lnTo>
                    <a:lnTo>
                      <a:pt x="6544" y="1342"/>
                    </a:lnTo>
                    <a:lnTo>
                      <a:pt x="6283" y="1846"/>
                    </a:lnTo>
                    <a:lnTo>
                      <a:pt x="6078" y="2293"/>
                    </a:lnTo>
                    <a:lnTo>
                      <a:pt x="5854" y="2853"/>
                    </a:lnTo>
                    <a:lnTo>
                      <a:pt x="5854" y="2890"/>
                    </a:lnTo>
                    <a:lnTo>
                      <a:pt x="6041" y="7029"/>
                    </a:lnTo>
                    <a:lnTo>
                      <a:pt x="38" y="11913"/>
                    </a:lnTo>
                    <a:lnTo>
                      <a:pt x="0" y="11969"/>
                    </a:lnTo>
                    <a:lnTo>
                      <a:pt x="19" y="12025"/>
                    </a:lnTo>
                    <a:lnTo>
                      <a:pt x="1883" y="15045"/>
                    </a:lnTo>
                    <a:lnTo>
                      <a:pt x="1902" y="15064"/>
                    </a:lnTo>
                    <a:lnTo>
                      <a:pt x="1939" y="15082"/>
                    </a:lnTo>
                    <a:lnTo>
                      <a:pt x="1958" y="15082"/>
                    </a:lnTo>
                    <a:lnTo>
                      <a:pt x="1977" y="15064"/>
                    </a:lnTo>
                    <a:lnTo>
                      <a:pt x="2014" y="15045"/>
                    </a:lnTo>
                    <a:lnTo>
                      <a:pt x="3599" y="13311"/>
                    </a:lnTo>
                    <a:lnTo>
                      <a:pt x="5575" y="11205"/>
                    </a:lnTo>
                    <a:lnTo>
                      <a:pt x="6526" y="10217"/>
                    </a:lnTo>
                    <a:lnTo>
                      <a:pt x="7346" y="9378"/>
                    </a:lnTo>
                    <a:lnTo>
                      <a:pt x="7942" y="8800"/>
                    </a:lnTo>
                    <a:lnTo>
                      <a:pt x="8148" y="8613"/>
                    </a:lnTo>
                    <a:lnTo>
                      <a:pt x="8259" y="8539"/>
                    </a:lnTo>
                    <a:lnTo>
                      <a:pt x="8315" y="8483"/>
                    </a:lnTo>
                    <a:lnTo>
                      <a:pt x="8371" y="8408"/>
                    </a:lnTo>
                    <a:lnTo>
                      <a:pt x="8409" y="8278"/>
                    </a:lnTo>
                    <a:lnTo>
                      <a:pt x="8446" y="8110"/>
                    </a:lnTo>
                    <a:lnTo>
                      <a:pt x="8502" y="7681"/>
                    </a:lnTo>
                    <a:lnTo>
                      <a:pt x="8558" y="7140"/>
                    </a:lnTo>
                    <a:lnTo>
                      <a:pt x="8576" y="6525"/>
                    </a:lnTo>
                    <a:lnTo>
                      <a:pt x="8595" y="5835"/>
                    </a:lnTo>
                    <a:lnTo>
                      <a:pt x="8576" y="4344"/>
                    </a:lnTo>
                    <a:lnTo>
                      <a:pt x="8539" y="2871"/>
                    </a:lnTo>
                    <a:lnTo>
                      <a:pt x="8483" y="1585"/>
                    </a:lnTo>
                    <a:lnTo>
                      <a:pt x="8446" y="671"/>
                    </a:lnTo>
                    <a:lnTo>
                      <a:pt x="8409" y="317"/>
                    </a:lnTo>
                    <a:lnTo>
                      <a:pt x="8353" y="224"/>
                    </a:lnTo>
                    <a:lnTo>
                      <a:pt x="8259" y="149"/>
                    </a:lnTo>
                    <a:lnTo>
                      <a:pt x="8166" y="131"/>
                    </a:lnTo>
                    <a:lnTo>
                      <a:pt x="7961" y="131"/>
                    </a:lnTo>
                    <a:lnTo>
                      <a:pt x="7887" y="149"/>
                    </a:lnTo>
                    <a:lnTo>
                      <a:pt x="7812" y="75"/>
                    </a:lnTo>
                    <a:lnTo>
                      <a:pt x="7756" y="37"/>
                    </a:lnTo>
                    <a:lnTo>
                      <a:pt x="7681" y="19"/>
                    </a:lnTo>
                    <a:lnTo>
                      <a:pt x="7625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2725;p41">
                <a:extLst>
                  <a:ext uri="{FF2B5EF4-FFF2-40B4-BE49-F238E27FC236}">
                    <a16:creationId xmlns="" xmlns:a16="http://schemas.microsoft.com/office/drawing/2014/main" id="{686FFE8E-0DAA-C630-C45B-C3E7C7FE31CA}"/>
                  </a:ext>
                </a:extLst>
              </p:cNvPr>
              <p:cNvSpPr/>
              <p:nvPr/>
            </p:nvSpPr>
            <p:spPr>
              <a:xfrm>
                <a:off x="2475350" y="3675450"/>
                <a:ext cx="14000" cy="90925"/>
              </a:xfrm>
              <a:custGeom>
                <a:avLst/>
                <a:gdLst/>
                <a:ahLst/>
                <a:cxnLst/>
                <a:rect l="l" t="t" r="r" b="b"/>
                <a:pathLst>
                  <a:path w="560" h="3637" extrusionOk="0">
                    <a:moveTo>
                      <a:pt x="467" y="1"/>
                    </a:moveTo>
                    <a:lnTo>
                      <a:pt x="430" y="20"/>
                    </a:lnTo>
                    <a:lnTo>
                      <a:pt x="411" y="38"/>
                    </a:lnTo>
                    <a:lnTo>
                      <a:pt x="392" y="75"/>
                    </a:lnTo>
                    <a:lnTo>
                      <a:pt x="187" y="1157"/>
                    </a:lnTo>
                    <a:lnTo>
                      <a:pt x="57" y="1940"/>
                    </a:lnTo>
                    <a:lnTo>
                      <a:pt x="19" y="2257"/>
                    </a:lnTo>
                    <a:lnTo>
                      <a:pt x="1" y="2480"/>
                    </a:lnTo>
                    <a:lnTo>
                      <a:pt x="1" y="3543"/>
                    </a:lnTo>
                    <a:lnTo>
                      <a:pt x="19" y="3580"/>
                    </a:lnTo>
                    <a:lnTo>
                      <a:pt x="19" y="3599"/>
                    </a:lnTo>
                    <a:lnTo>
                      <a:pt x="57" y="3618"/>
                    </a:lnTo>
                    <a:lnTo>
                      <a:pt x="94" y="3636"/>
                    </a:lnTo>
                    <a:lnTo>
                      <a:pt x="113" y="3618"/>
                    </a:lnTo>
                    <a:lnTo>
                      <a:pt x="150" y="3599"/>
                    </a:lnTo>
                    <a:lnTo>
                      <a:pt x="168" y="3580"/>
                    </a:lnTo>
                    <a:lnTo>
                      <a:pt x="168" y="3543"/>
                    </a:lnTo>
                    <a:lnTo>
                      <a:pt x="168" y="2480"/>
                    </a:lnTo>
                    <a:lnTo>
                      <a:pt x="187" y="2257"/>
                    </a:lnTo>
                    <a:lnTo>
                      <a:pt x="224" y="1940"/>
                    </a:lnTo>
                    <a:lnTo>
                      <a:pt x="355" y="1157"/>
                    </a:lnTo>
                    <a:lnTo>
                      <a:pt x="560" y="94"/>
                    </a:lnTo>
                    <a:lnTo>
                      <a:pt x="560" y="75"/>
                    </a:lnTo>
                    <a:lnTo>
                      <a:pt x="541" y="38"/>
                    </a:lnTo>
                    <a:lnTo>
                      <a:pt x="523" y="20"/>
                    </a:lnTo>
                    <a:lnTo>
                      <a:pt x="485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2726;p41">
                <a:extLst>
                  <a:ext uri="{FF2B5EF4-FFF2-40B4-BE49-F238E27FC236}">
                    <a16:creationId xmlns="" xmlns:a16="http://schemas.microsoft.com/office/drawing/2014/main" id="{6134D2B9-F50D-D841-4136-4AF480499C09}"/>
                  </a:ext>
                </a:extLst>
              </p:cNvPr>
              <p:cNvSpPr/>
              <p:nvPr/>
            </p:nvSpPr>
            <p:spPr>
              <a:xfrm>
                <a:off x="2449725" y="3680125"/>
                <a:ext cx="21000" cy="84375"/>
              </a:xfrm>
              <a:custGeom>
                <a:avLst/>
                <a:gdLst/>
                <a:ahLst/>
                <a:cxnLst/>
                <a:rect l="l" t="t" r="r" b="b"/>
                <a:pathLst>
                  <a:path w="840" h="3375" extrusionOk="0">
                    <a:moveTo>
                      <a:pt x="709" y="0"/>
                    </a:moveTo>
                    <a:lnTo>
                      <a:pt x="690" y="19"/>
                    </a:lnTo>
                    <a:lnTo>
                      <a:pt x="671" y="56"/>
                    </a:lnTo>
                    <a:lnTo>
                      <a:pt x="317" y="1193"/>
                    </a:lnTo>
                    <a:lnTo>
                      <a:pt x="94" y="1921"/>
                    </a:lnTo>
                    <a:lnTo>
                      <a:pt x="19" y="2200"/>
                    </a:lnTo>
                    <a:lnTo>
                      <a:pt x="0" y="2368"/>
                    </a:lnTo>
                    <a:lnTo>
                      <a:pt x="0" y="2629"/>
                    </a:lnTo>
                    <a:lnTo>
                      <a:pt x="19" y="2927"/>
                    </a:lnTo>
                    <a:lnTo>
                      <a:pt x="75" y="3300"/>
                    </a:lnTo>
                    <a:lnTo>
                      <a:pt x="112" y="3356"/>
                    </a:lnTo>
                    <a:lnTo>
                      <a:pt x="149" y="3375"/>
                    </a:lnTo>
                    <a:lnTo>
                      <a:pt x="205" y="3375"/>
                    </a:lnTo>
                    <a:lnTo>
                      <a:pt x="224" y="3337"/>
                    </a:lnTo>
                    <a:lnTo>
                      <a:pt x="243" y="3319"/>
                    </a:lnTo>
                    <a:lnTo>
                      <a:pt x="243" y="3282"/>
                    </a:lnTo>
                    <a:lnTo>
                      <a:pt x="187" y="2927"/>
                    </a:lnTo>
                    <a:lnTo>
                      <a:pt x="168" y="2629"/>
                    </a:lnTo>
                    <a:lnTo>
                      <a:pt x="149" y="2387"/>
                    </a:lnTo>
                    <a:lnTo>
                      <a:pt x="187" y="2256"/>
                    </a:lnTo>
                    <a:lnTo>
                      <a:pt x="243" y="2014"/>
                    </a:lnTo>
                    <a:lnTo>
                      <a:pt x="429" y="1380"/>
                    </a:lnTo>
                    <a:lnTo>
                      <a:pt x="821" y="94"/>
                    </a:lnTo>
                    <a:lnTo>
                      <a:pt x="839" y="75"/>
                    </a:lnTo>
                    <a:lnTo>
                      <a:pt x="821" y="38"/>
                    </a:lnTo>
                    <a:lnTo>
                      <a:pt x="802" y="19"/>
                    </a:lnTo>
                    <a:lnTo>
                      <a:pt x="783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2727;p41">
                <a:extLst>
                  <a:ext uri="{FF2B5EF4-FFF2-40B4-BE49-F238E27FC236}">
                    <a16:creationId xmlns="" xmlns:a16="http://schemas.microsoft.com/office/drawing/2014/main" id="{1B12D54D-84FE-8D48-3A43-24FC8D86F1AE}"/>
                  </a:ext>
                </a:extLst>
              </p:cNvPr>
              <p:cNvSpPr/>
              <p:nvPr/>
            </p:nvSpPr>
            <p:spPr>
              <a:xfrm>
                <a:off x="2185450" y="3970950"/>
                <a:ext cx="152425" cy="135200"/>
              </a:xfrm>
              <a:custGeom>
                <a:avLst/>
                <a:gdLst/>
                <a:ahLst/>
                <a:cxnLst/>
                <a:rect l="l" t="t" r="r" b="b"/>
                <a:pathLst>
                  <a:path w="6097" h="5408" extrusionOk="0">
                    <a:moveTo>
                      <a:pt x="4233" y="1"/>
                    </a:moveTo>
                    <a:lnTo>
                      <a:pt x="299" y="1324"/>
                    </a:lnTo>
                    <a:lnTo>
                      <a:pt x="224" y="2070"/>
                    </a:lnTo>
                    <a:lnTo>
                      <a:pt x="131" y="2704"/>
                    </a:lnTo>
                    <a:lnTo>
                      <a:pt x="38" y="3245"/>
                    </a:lnTo>
                    <a:lnTo>
                      <a:pt x="19" y="3487"/>
                    </a:lnTo>
                    <a:lnTo>
                      <a:pt x="1" y="3711"/>
                    </a:lnTo>
                    <a:lnTo>
                      <a:pt x="1" y="3934"/>
                    </a:lnTo>
                    <a:lnTo>
                      <a:pt x="19" y="4140"/>
                    </a:lnTo>
                    <a:lnTo>
                      <a:pt x="57" y="4326"/>
                    </a:lnTo>
                    <a:lnTo>
                      <a:pt x="112" y="4494"/>
                    </a:lnTo>
                    <a:lnTo>
                      <a:pt x="206" y="4680"/>
                    </a:lnTo>
                    <a:lnTo>
                      <a:pt x="318" y="4848"/>
                    </a:lnTo>
                    <a:lnTo>
                      <a:pt x="467" y="5016"/>
                    </a:lnTo>
                    <a:lnTo>
                      <a:pt x="635" y="5165"/>
                    </a:lnTo>
                    <a:lnTo>
                      <a:pt x="877" y="5258"/>
                    </a:lnTo>
                    <a:lnTo>
                      <a:pt x="1101" y="5333"/>
                    </a:lnTo>
                    <a:lnTo>
                      <a:pt x="1343" y="5389"/>
                    </a:lnTo>
                    <a:lnTo>
                      <a:pt x="1585" y="5407"/>
                    </a:lnTo>
                    <a:lnTo>
                      <a:pt x="2051" y="5407"/>
                    </a:lnTo>
                    <a:lnTo>
                      <a:pt x="2294" y="5370"/>
                    </a:lnTo>
                    <a:lnTo>
                      <a:pt x="2517" y="5314"/>
                    </a:lnTo>
                    <a:lnTo>
                      <a:pt x="2760" y="5258"/>
                    </a:lnTo>
                    <a:lnTo>
                      <a:pt x="2984" y="5184"/>
                    </a:lnTo>
                    <a:lnTo>
                      <a:pt x="3207" y="5090"/>
                    </a:lnTo>
                    <a:lnTo>
                      <a:pt x="3431" y="4997"/>
                    </a:lnTo>
                    <a:lnTo>
                      <a:pt x="3878" y="4773"/>
                    </a:lnTo>
                    <a:lnTo>
                      <a:pt x="4289" y="4531"/>
                    </a:lnTo>
                    <a:lnTo>
                      <a:pt x="4661" y="4270"/>
                    </a:lnTo>
                    <a:lnTo>
                      <a:pt x="5016" y="4009"/>
                    </a:lnTo>
                    <a:lnTo>
                      <a:pt x="5314" y="3748"/>
                    </a:lnTo>
                    <a:lnTo>
                      <a:pt x="5575" y="3506"/>
                    </a:lnTo>
                    <a:lnTo>
                      <a:pt x="5948" y="3151"/>
                    </a:lnTo>
                    <a:lnTo>
                      <a:pt x="6097" y="3021"/>
                    </a:lnTo>
                    <a:lnTo>
                      <a:pt x="4233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2728;p41">
                <a:extLst>
                  <a:ext uri="{FF2B5EF4-FFF2-40B4-BE49-F238E27FC236}">
                    <a16:creationId xmlns="" xmlns:a16="http://schemas.microsoft.com/office/drawing/2014/main" id="{191F7F23-B0DE-BFF2-A212-CC3BAA78D7D8}"/>
                  </a:ext>
                </a:extLst>
              </p:cNvPr>
              <p:cNvSpPr/>
              <p:nvPr/>
            </p:nvSpPr>
            <p:spPr>
              <a:xfrm>
                <a:off x="2226475" y="3973750"/>
                <a:ext cx="48950" cy="32650"/>
              </a:xfrm>
              <a:custGeom>
                <a:avLst/>
                <a:gdLst/>
                <a:ahLst/>
                <a:cxnLst/>
                <a:rect l="l" t="t" r="r" b="b"/>
                <a:pathLst>
                  <a:path w="1958" h="1306" extrusionOk="0">
                    <a:moveTo>
                      <a:pt x="1865" y="1"/>
                    </a:moveTo>
                    <a:lnTo>
                      <a:pt x="1827" y="19"/>
                    </a:lnTo>
                    <a:lnTo>
                      <a:pt x="38" y="1156"/>
                    </a:lnTo>
                    <a:lnTo>
                      <a:pt x="19" y="1175"/>
                    </a:lnTo>
                    <a:lnTo>
                      <a:pt x="0" y="1194"/>
                    </a:lnTo>
                    <a:lnTo>
                      <a:pt x="0" y="1231"/>
                    </a:lnTo>
                    <a:lnTo>
                      <a:pt x="19" y="1268"/>
                    </a:lnTo>
                    <a:lnTo>
                      <a:pt x="38" y="1287"/>
                    </a:lnTo>
                    <a:lnTo>
                      <a:pt x="75" y="1306"/>
                    </a:lnTo>
                    <a:lnTo>
                      <a:pt x="131" y="1287"/>
                    </a:lnTo>
                    <a:lnTo>
                      <a:pt x="1920" y="150"/>
                    </a:lnTo>
                    <a:lnTo>
                      <a:pt x="1939" y="131"/>
                    </a:lnTo>
                    <a:lnTo>
                      <a:pt x="1958" y="94"/>
                    </a:lnTo>
                    <a:lnTo>
                      <a:pt x="1958" y="56"/>
                    </a:lnTo>
                    <a:lnTo>
                      <a:pt x="1939" y="38"/>
                    </a:lnTo>
                    <a:lnTo>
                      <a:pt x="1920" y="19"/>
                    </a:lnTo>
                    <a:lnTo>
                      <a:pt x="1883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2729;p41">
                <a:extLst>
                  <a:ext uri="{FF2B5EF4-FFF2-40B4-BE49-F238E27FC236}">
                    <a16:creationId xmlns="" xmlns:a16="http://schemas.microsoft.com/office/drawing/2014/main" id="{DF8D8463-51E1-D28F-ADD3-D385DCEDB6F8}"/>
                  </a:ext>
                </a:extLst>
              </p:cNvPr>
              <p:cNvSpPr/>
              <p:nvPr/>
            </p:nvSpPr>
            <p:spPr>
              <a:xfrm>
                <a:off x="2268425" y="3938325"/>
                <a:ext cx="104425" cy="135650"/>
              </a:xfrm>
              <a:custGeom>
                <a:avLst/>
                <a:gdLst/>
                <a:ahLst/>
                <a:cxnLst/>
                <a:rect l="l" t="t" r="r" b="b"/>
                <a:pathLst>
                  <a:path w="4177" h="5426" extrusionOk="0">
                    <a:moveTo>
                      <a:pt x="2051" y="1"/>
                    </a:moveTo>
                    <a:lnTo>
                      <a:pt x="0" y="1194"/>
                    </a:lnTo>
                    <a:lnTo>
                      <a:pt x="1175" y="3301"/>
                    </a:lnTo>
                    <a:lnTo>
                      <a:pt x="1976" y="4755"/>
                    </a:lnTo>
                    <a:lnTo>
                      <a:pt x="2349" y="5426"/>
                    </a:lnTo>
                    <a:lnTo>
                      <a:pt x="2424" y="5389"/>
                    </a:lnTo>
                    <a:lnTo>
                      <a:pt x="2629" y="5221"/>
                    </a:lnTo>
                    <a:lnTo>
                      <a:pt x="3263" y="4736"/>
                    </a:lnTo>
                    <a:lnTo>
                      <a:pt x="4176" y="4009"/>
                    </a:lnTo>
                    <a:lnTo>
                      <a:pt x="205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2730;p41">
                <a:extLst>
                  <a:ext uri="{FF2B5EF4-FFF2-40B4-BE49-F238E27FC236}">
                    <a16:creationId xmlns="" xmlns:a16="http://schemas.microsoft.com/office/drawing/2014/main" id="{EEDE3015-3763-E414-60AF-3080F53ACD86}"/>
                  </a:ext>
                </a:extLst>
              </p:cNvPr>
              <p:cNvSpPr/>
              <p:nvPr/>
            </p:nvSpPr>
            <p:spPr>
              <a:xfrm>
                <a:off x="2266075" y="3936475"/>
                <a:ext cx="108625" cy="139375"/>
              </a:xfrm>
              <a:custGeom>
                <a:avLst/>
                <a:gdLst/>
                <a:ahLst/>
                <a:cxnLst/>
                <a:rect l="l" t="t" r="r" b="b"/>
                <a:pathLst>
                  <a:path w="4345" h="5575" extrusionOk="0">
                    <a:moveTo>
                      <a:pt x="2108" y="187"/>
                    </a:moveTo>
                    <a:lnTo>
                      <a:pt x="4158" y="4064"/>
                    </a:lnTo>
                    <a:lnTo>
                      <a:pt x="3189" y="4829"/>
                    </a:lnTo>
                    <a:lnTo>
                      <a:pt x="2480" y="5388"/>
                    </a:lnTo>
                    <a:lnTo>
                      <a:pt x="1921" y="4363"/>
                    </a:lnTo>
                    <a:lnTo>
                      <a:pt x="206" y="1305"/>
                    </a:lnTo>
                    <a:lnTo>
                      <a:pt x="2108" y="187"/>
                    </a:lnTo>
                    <a:close/>
                    <a:moveTo>
                      <a:pt x="2108" y="0"/>
                    </a:moveTo>
                    <a:lnTo>
                      <a:pt x="38" y="1193"/>
                    </a:lnTo>
                    <a:lnTo>
                      <a:pt x="20" y="1231"/>
                    </a:lnTo>
                    <a:lnTo>
                      <a:pt x="1" y="1249"/>
                    </a:lnTo>
                    <a:lnTo>
                      <a:pt x="1" y="1286"/>
                    </a:lnTo>
                    <a:lnTo>
                      <a:pt x="20" y="1305"/>
                    </a:lnTo>
                    <a:lnTo>
                      <a:pt x="1511" y="3971"/>
                    </a:lnTo>
                    <a:lnTo>
                      <a:pt x="2369" y="5519"/>
                    </a:lnTo>
                    <a:lnTo>
                      <a:pt x="2387" y="5556"/>
                    </a:lnTo>
                    <a:lnTo>
                      <a:pt x="2406" y="5574"/>
                    </a:lnTo>
                    <a:lnTo>
                      <a:pt x="2462" y="5574"/>
                    </a:lnTo>
                    <a:lnTo>
                      <a:pt x="2536" y="5537"/>
                    </a:lnTo>
                    <a:lnTo>
                      <a:pt x="2797" y="5351"/>
                    </a:lnTo>
                    <a:lnTo>
                      <a:pt x="3357" y="4903"/>
                    </a:lnTo>
                    <a:lnTo>
                      <a:pt x="4326" y="4139"/>
                    </a:lnTo>
                    <a:lnTo>
                      <a:pt x="4345" y="4102"/>
                    </a:lnTo>
                    <a:lnTo>
                      <a:pt x="4345" y="4046"/>
                    </a:lnTo>
                    <a:lnTo>
                      <a:pt x="2219" y="37"/>
                    </a:lnTo>
                    <a:lnTo>
                      <a:pt x="2201" y="19"/>
                    </a:lnTo>
                    <a:lnTo>
                      <a:pt x="2164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2731;p41">
                <a:extLst>
                  <a:ext uri="{FF2B5EF4-FFF2-40B4-BE49-F238E27FC236}">
                    <a16:creationId xmlns="" xmlns:a16="http://schemas.microsoft.com/office/drawing/2014/main" id="{A649DF42-A84B-1B69-FC13-5F6ABA64ED11}"/>
                  </a:ext>
                </a:extLst>
              </p:cNvPr>
              <p:cNvSpPr/>
              <p:nvPr/>
            </p:nvSpPr>
            <p:spPr>
              <a:xfrm>
                <a:off x="2337850" y="4027350"/>
                <a:ext cx="21475" cy="21925"/>
              </a:xfrm>
              <a:custGeom>
                <a:avLst/>
                <a:gdLst/>
                <a:ahLst/>
                <a:cxnLst/>
                <a:rect l="l" t="t" r="r" b="b"/>
                <a:pathLst>
                  <a:path w="859" h="877" extrusionOk="0">
                    <a:moveTo>
                      <a:pt x="430" y="1"/>
                    </a:moveTo>
                    <a:lnTo>
                      <a:pt x="337" y="19"/>
                    </a:lnTo>
                    <a:lnTo>
                      <a:pt x="262" y="38"/>
                    </a:lnTo>
                    <a:lnTo>
                      <a:pt x="187" y="75"/>
                    </a:lnTo>
                    <a:lnTo>
                      <a:pt x="113" y="131"/>
                    </a:lnTo>
                    <a:lnTo>
                      <a:pt x="76" y="206"/>
                    </a:lnTo>
                    <a:lnTo>
                      <a:pt x="20" y="280"/>
                    </a:lnTo>
                    <a:lnTo>
                      <a:pt x="1" y="355"/>
                    </a:lnTo>
                    <a:lnTo>
                      <a:pt x="1" y="448"/>
                    </a:lnTo>
                    <a:lnTo>
                      <a:pt x="1" y="541"/>
                    </a:lnTo>
                    <a:lnTo>
                      <a:pt x="20" y="616"/>
                    </a:lnTo>
                    <a:lnTo>
                      <a:pt x="76" y="690"/>
                    </a:lnTo>
                    <a:lnTo>
                      <a:pt x="113" y="746"/>
                    </a:lnTo>
                    <a:lnTo>
                      <a:pt x="187" y="802"/>
                    </a:lnTo>
                    <a:lnTo>
                      <a:pt x="262" y="858"/>
                    </a:lnTo>
                    <a:lnTo>
                      <a:pt x="337" y="877"/>
                    </a:lnTo>
                    <a:lnTo>
                      <a:pt x="523" y="877"/>
                    </a:lnTo>
                    <a:lnTo>
                      <a:pt x="598" y="858"/>
                    </a:lnTo>
                    <a:lnTo>
                      <a:pt x="672" y="802"/>
                    </a:lnTo>
                    <a:lnTo>
                      <a:pt x="747" y="746"/>
                    </a:lnTo>
                    <a:lnTo>
                      <a:pt x="784" y="690"/>
                    </a:lnTo>
                    <a:lnTo>
                      <a:pt x="840" y="616"/>
                    </a:lnTo>
                    <a:lnTo>
                      <a:pt x="859" y="541"/>
                    </a:lnTo>
                    <a:lnTo>
                      <a:pt x="859" y="448"/>
                    </a:lnTo>
                    <a:lnTo>
                      <a:pt x="859" y="355"/>
                    </a:lnTo>
                    <a:lnTo>
                      <a:pt x="840" y="280"/>
                    </a:lnTo>
                    <a:lnTo>
                      <a:pt x="784" y="206"/>
                    </a:lnTo>
                    <a:lnTo>
                      <a:pt x="747" y="131"/>
                    </a:lnTo>
                    <a:lnTo>
                      <a:pt x="672" y="75"/>
                    </a:lnTo>
                    <a:lnTo>
                      <a:pt x="598" y="38"/>
                    </a:lnTo>
                    <a:lnTo>
                      <a:pt x="523" y="19"/>
                    </a:lnTo>
                    <a:lnTo>
                      <a:pt x="430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5" name="Google Shape;2732;p41">
              <a:extLst>
                <a:ext uri="{FF2B5EF4-FFF2-40B4-BE49-F238E27FC236}">
                  <a16:creationId xmlns="" xmlns:a16="http://schemas.microsoft.com/office/drawing/2014/main" id="{CC70E77C-2F57-CB53-2981-AF61BFA30BD0}"/>
                </a:ext>
              </a:extLst>
            </p:cNvPr>
            <p:cNvSpPr/>
            <p:nvPr/>
          </p:nvSpPr>
          <p:spPr>
            <a:xfrm>
              <a:off x="75213" y="32163"/>
              <a:ext cx="994850" cy="1167075"/>
            </a:xfrm>
            <a:custGeom>
              <a:avLst/>
              <a:gdLst/>
              <a:ahLst/>
              <a:cxnLst/>
              <a:rect l="l" t="t" r="r" b="b"/>
              <a:pathLst>
                <a:path w="39794" h="46683" extrusionOk="0">
                  <a:moveTo>
                    <a:pt x="19546" y="0"/>
                  </a:moveTo>
                  <a:lnTo>
                    <a:pt x="19043" y="20"/>
                  </a:lnTo>
                  <a:lnTo>
                    <a:pt x="18521" y="60"/>
                  </a:lnTo>
                  <a:lnTo>
                    <a:pt x="18019" y="101"/>
                  </a:lnTo>
                  <a:lnTo>
                    <a:pt x="17517" y="141"/>
                  </a:lnTo>
                  <a:lnTo>
                    <a:pt x="17015" y="221"/>
                  </a:lnTo>
                  <a:lnTo>
                    <a:pt x="16513" y="301"/>
                  </a:lnTo>
                  <a:lnTo>
                    <a:pt x="16030" y="382"/>
                  </a:lnTo>
                  <a:lnTo>
                    <a:pt x="15548" y="482"/>
                  </a:lnTo>
                  <a:lnTo>
                    <a:pt x="15066" y="603"/>
                  </a:lnTo>
                  <a:lnTo>
                    <a:pt x="14584" y="723"/>
                  </a:lnTo>
                  <a:lnTo>
                    <a:pt x="14122" y="864"/>
                  </a:lnTo>
                  <a:lnTo>
                    <a:pt x="13640" y="1004"/>
                  </a:lnTo>
                  <a:lnTo>
                    <a:pt x="13178" y="1165"/>
                  </a:lnTo>
                  <a:lnTo>
                    <a:pt x="12736" y="1346"/>
                  </a:lnTo>
                  <a:lnTo>
                    <a:pt x="11832" y="1707"/>
                  </a:lnTo>
                  <a:lnTo>
                    <a:pt x="10948" y="2129"/>
                  </a:lnTo>
                  <a:lnTo>
                    <a:pt x="10105" y="2571"/>
                  </a:lnTo>
                  <a:lnTo>
                    <a:pt x="9281" y="3073"/>
                  </a:lnTo>
                  <a:lnTo>
                    <a:pt x="8478" y="3596"/>
                  </a:lnTo>
                  <a:lnTo>
                    <a:pt x="7714" y="4178"/>
                  </a:lnTo>
                  <a:lnTo>
                    <a:pt x="6971" y="4781"/>
                  </a:lnTo>
                  <a:lnTo>
                    <a:pt x="6248" y="5404"/>
                  </a:lnTo>
                  <a:lnTo>
                    <a:pt x="5585" y="6087"/>
                  </a:lnTo>
                  <a:lnTo>
                    <a:pt x="4922" y="6790"/>
                  </a:lnTo>
                  <a:lnTo>
                    <a:pt x="4320" y="7513"/>
                  </a:lnTo>
                  <a:lnTo>
                    <a:pt x="3737" y="8276"/>
                  </a:lnTo>
                  <a:lnTo>
                    <a:pt x="3195" y="9080"/>
                  </a:lnTo>
                  <a:lnTo>
                    <a:pt x="2693" y="9883"/>
                  </a:lnTo>
                  <a:lnTo>
                    <a:pt x="2231" y="10727"/>
                  </a:lnTo>
                  <a:lnTo>
                    <a:pt x="1809" y="11590"/>
                  </a:lnTo>
                  <a:lnTo>
                    <a:pt x="1427" y="12494"/>
                  </a:lnTo>
                  <a:lnTo>
                    <a:pt x="1086" y="13398"/>
                  </a:lnTo>
                  <a:lnTo>
                    <a:pt x="925" y="13860"/>
                  </a:lnTo>
                  <a:lnTo>
                    <a:pt x="784" y="14322"/>
                  </a:lnTo>
                  <a:lnTo>
                    <a:pt x="664" y="14804"/>
                  </a:lnTo>
                  <a:lnTo>
                    <a:pt x="543" y="15266"/>
                  </a:lnTo>
                  <a:lnTo>
                    <a:pt x="423" y="15748"/>
                  </a:lnTo>
                  <a:lnTo>
                    <a:pt x="322" y="16251"/>
                  </a:lnTo>
                  <a:lnTo>
                    <a:pt x="242" y="16733"/>
                  </a:lnTo>
                  <a:lnTo>
                    <a:pt x="162" y="17215"/>
                  </a:lnTo>
                  <a:lnTo>
                    <a:pt x="101" y="17717"/>
                  </a:lnTo>
                  <a:lnTo>
                    <a:pt x="61" y="18219"/>
                  </a:lnTo>
                  <a:lnTo>
                    <a:pt x="21" y="18721"/>
                  </a:lnTo>
                  <a:lnTo>
                    <a:pt x="1" y="19244"/>
                  </a:lnTo>
                  <a:lnTo>
                    <a:pt x="1" y="19746"/>
                  </a:lnTo>
                  <a:lnTo>
                    <a:pt x="1" y="20268"/>
                  </a:lnTo>
                  <a:lnTo>
                    <a:pt x="1" y="20770"/>
                  </a:lnTo>
                  <a:lnTo>
                    <a:pt x="41" y="21272"/>
                  </a:lnTo>
                  <a:lnTo>
                    <a:pt x="81" y="21795"/>
                  </a:lnTo>
                  <a:lnTo>
                    <a:pt x="141" y="22297"/>
                  </a:lnTo>
                  <a:lnTo>
                    <a:pt x="202" y="22799"/>
                  </a:lnTo>
                  <a:lnTo>
                    <a:pt x="282" y="23281"/>
                  </a:lnTo>
                  <a:lnTo>
                    <a:pt x="362" y="23783"/>
                  </a:lnTo>
                  <a:lnTo>
                    <a:pt x="463" y="24265"/>
                  </a:lnTo>
                  <a:lnTo>
                    <a:pt x="583" y="24748"/>
                  </a:lnTo>
                  <a:lnTo>
                    <a:pt x="704" y="25230"/>
                  </a:lnTo>
                  <a:lnTo>
                    <a:pt x="845" y="25692"/>
                  </a:lnTo>
                  <a:lnTo>
                    <a:pt x="985" y="26154"/>
                  </a:lnTo>
                  <a:lnTo>
                    <a:pt x="1146" y="26616"/>
                  </a:lnTo>
                  <a:lnTo>
                    <a:pt x="1327" y="27078"/>
                  </a:lnTo>
                  <a:lnTo>
                    <a:pt x="1688" y="27982"/>
                  </a:lnTo>
                  <a:lnTo>
                    <a:pt x="2110" y="28845"/>
                  </a:lnTo>
                  <a:lnTo>
                    <a:pt x="2552" y="29709"/>
                  </a:lnTo>
                  <a:lnTo>
                    <a:pt x="3054" y="30533"/>
                  </a:lnTo>
                  <a:lnTo>
                    <a:pt x="3596" y="31336"/>
                  </a:lnTo>
                  <a:lnTo>
                    <a:pt x="4159" y="32099"/>
                  </a:lnTo>
                  <a:lnTo>
                    <a:pt x="4762" y="32843"/>
                  </a:lnTo>
                  <a:lnTo>
                    <a:pt x="5404" y="33546"/>
                  </a:lnTo>
                  <a:lnTo>
                    <a:pt x="6067" y="34229"/>
                  </a:lnTo>
                  <a:lnTo>
                    <a:pt x="6770" y="34872"/>
                  </a:lnTo>
                  <a:lnTo>
                    <a:pt x="7513" y="35494"/>
                  </a:lnTo>
                  <a:lnTo>
                    <a:pt x="8257" y="36077"/>
                  </a:lnTo>
                  <a:lnTo>
                    <a:pt x="9060" y="36599"/>
                  </a:lnTo>
                  <a:lnTo>
                    <a:pt x="9864" y="37121"/>
                  </a:lnTo>
                  <a:lnTo>
                    <a:pt x="10707" y="37583"/>
                  </a:lnTo>
                  <a:lnTo>
                    <a:pt x="11571" y="38005"/>
                  </a:lnTo>
                  <a:lnTo>
                    <a:pt x="12475" y="38387"/>
                  </a:lnTo>
                  <a:lnTo>
                    <a:pt x="13379" y="38728"/>
                  </a:lnTo>
                  <a:lnTo>
                    <a:pt x="13841" y="38889"/>
                  </a:lnTo>
                  <a:lnTo>
                    <a:pt x="14303" y="39030"/>
                  </a:lnTo>
                  <a:lnTo>
                    <a:pt x="14785" y="39150"/>
                  </a:lnTo>
                  <a:lnTo>
                    <a:pt x="15267" y="39271"/>
                  </a:lnTo>
                  <a:lnTo>
                    <a:pt x="15729" y="39391"/>
                  </a:lnTo>
                  <a:lnTo>
                    <a:pt x="16231" y="39471"/>
                  </a:lnTo>
                  <a:lnTo>
                    <a:pt x="16713" y="39572"/>
                  </a:lnTo>
                  <a:lnTo>
                    <a:pt x="17216" y="39632"/>
                  </a:lnTo>
                  <a:lnTo>
                    <a:pt x="17698" y="39692"/>
                  </a:lnTo>
                  <a:lnTo>
                    <a:pt x="18200" y="39753"/>
                  </a:lnTo>
                  <a:lnTo>
                    <a:pt x="18702" y="39773"/>
                  </a:lnTo>
                  <a:lnTo>
                    <a:pt x="19224" y="39813"/>
                  </a:lnTo>
                  <a:lnTo>
                    <a:pt x="20249" y="39813"/>
                  </a:lnTo>
                  <a:lnTo>
                    <a:pt x="20771" y="39793"/>
                  </a:lnTo>
                  <a:lnTo>
                    <a:pt x="21273" y="39773"/>
                  </a:lnTo>
                  <a:lnTo>
                    <a:pt x="30393" y="46683"/>
                  </a:lnTo>
                  <a:lnTo>
                    <a:pt x="26636" y="38628"/>
                  </a:lnTo>
                  <a:lnTo>
                    <a:pt x="27360" y="38367"/>
                  </a:lnTo>
                  <a:lnTo>
                    <a:pt x="28083" y="38065"/>
                  </a:lnTo>
                  <a:lnTo>
                    <a:pt x="28766" y="37724"/>
                  </a:lnTo>
                  <a:lnTo>
                    <a:pt x="29449" y="37362"/>
                  </a:lnTo>
                  <a:lnTo>
                    <a:pt x="30112" y="36981"/>
                  </a:lnTo>
                  <a:lnTo>
                    <a:pt x="30754" y="36579"/>
                  </a:lnTo>
                  <a:lnTo>
                    <a:pt x="31397" y="36157"/>
                  </a:lnTo>
                  <a:lnTo>
                    <a:pt x="32000" y="35695"/>
                  </a:lnTo>
                  <a:lnTo>
                    <a:pt x="32602" y="35233"/>
                  </a:lnTo>
                  <a:lnTo>
                    <a:pt x="33185" y="34731"/>
                  </a:lnTo>
                  <a:lnTo>
                    <a:pt x="33727" y="34209"/>
                  </a:lnTo>
                  <a:lnTo>
                    <a:pt x="34270" y="33666"/>
                  </a:lnTo>
                  <a:lnTo>
                    <a:pt x="34792" y="33124"/>
                  </a:lnTo>
                  <a:lnTo>
                    <a:pt x="35274" y="32541"/>
                  </a:lnTo>
                  <a:lnTo>
                    <a:pt x="35756" y="31939"/>
                  </a:lnTo>
                  <a:lnTo>
                    <a:pt x="36198" y="31336"/>
                  </a:lnTo>
                  <a:lnTo>
                    <a:pt x="36620" y="30693"/>
                  </a:lnTo>
                  <a:lnTo>
                    <a:pt x="37022" y="30051"/>
                  </a:lnTo>
                  <a:lnTo>
                    <a:pt x="37403" y="29388"/>
                  </a:lnTo>
                  <a:lnTo>
                    <a:pt x="37765" y="28705"/>
                  </a:lnTo>
                  <a:lnTo>
                    <a:pt x="38086" y="28002"/>
                  </a:lnTo>
                  <a:lnTo>
                    <a:pt x="38387" y="27299"/>
                  </a:lnTo>
                  <a:lnTo>
                    <a:pt x="38649" y="26575"/>
                  </a:lnTo>
                  <a:lnTo>
                    <a:pt x="38910" y="25832"/>
                  </a:lnTo>
                  <a:lnTo>
                    <a:pt x="39111" y="25089"/>
                  </a:lnTo>
                  <a:lnTo>
                    <a:pt x="39311" y="24326"/>
                  </a:lnTo>
                  <a:lnTo>
                    <a:pt x="39472" y="23562"/>
                  </a:lnTo>
                  <a:lnTo>
                    <a:pt x="39593" y="22779"/>
                  </a:lnTo>
                  <a:lnTo>
                    <a:pt x="39693" y="21996"/>
                  </a:lnTo>
                  <a:lnTo>
                    <a:pt x="39753" y="21192"/>
                  </a:lnTo>
                  <a:lnTo>
                    <a:pt x="39794" y="20389"/>
                  </a:lnTo>
                  <a:lnTo>
                    <a:pt x="39794" y="19565"/>
                  </a:lnTo>
                  <a:lnTo>
                    <a:pt x="39773" y="19043"/>
                  </a:lnTo>
                  <a:lnTo>
                    <a:pt x="39753" y="18541"/>
                  </a:lnTo>
                  <a:lnTo>
                    <a:pt x="39713" y="18038"/>
                  </a:lnTo>
                  <a:lnTo>
                    <a:pt x="39653" y="17536"/>
                  </a:lnTo>
                  <a:lnTo>
                    <a:pt x="39593" y="17034"/>
                  </a:lnTo>
                  <a:lnTo>
                    <a:pt x="39512" y="16532"/>
                  </a:lnTo>
                  <a:lnTo>
                    <a:pt x="39432" y="16050"/>
                  </a:lnTo>
                  <a:lnTo>
                    <a:pt x="39332" y="15568"/>
                  </a:lnTo>
                  <a:lnTo>
                    <a:pt x="39211" y="15086"/>
                  </a:lnTo>
                  <a:lnTo>
                    <a:pt x="39091" y="14603"/>
                  </a:lnTo>
                  <a:lnTo>
                    <a:pt x="38950" y="14121"/>
                  </a:lnTo>
                  <a:lnTo>
                    <a:pt x="38809" y="13659"/>
                  </a:lnTo>
                  <a:lnTo>
                    <a:pt x="38649" y="13197"/>
                  </a:lnTo>
                  <a:lnTo>
                    <a:pt x="38468" y="12735"/>
                  </a:lnTo>
                  <a:lnTo>
                    <a:pt x="38106" y="11852"/>
                  </a:lnTo>
                  <a:lnTo>
                    <a:pt x="37684" y="10968"/>
                  </a:lnTo>
                  <a:lnTo>
                    <a:pt x="37222" y="10124"/>
                  </a:lnTo>
                  <a:lnTo>
                    <a:pt x="36740" y="9300"/>
                  </a:lnTo>
                  <a:lnTo>
                    <a:pt x="36198" y="8497"/>
                  </a:lnTo>
                  <a:lnTo>
                    <a:pt x="35636" y="7734"/>
                  </a:lnTo>
                  <a:lnTo>
                    <a:pt x="35033" y="6990"/>
                  </a:lnTo>
                  <a:lnTo>
                    <a:pt x="34390" y="6267"/>
                  </a:lnTo>
                  <a:lnTo>
                    <a:pt x="33727" y="5584"/>
                  </a:lnTo>
                  <a:lnTo>
                    <a:pt x="33024" y="4942"/>
                  </a:lnTo>
                  <a:lnTo>
                    <a:pt x="32281" y="4339"/>
                  </a:lnTo>
                  <a:lnTo>
                    <a:pt x="31518" y="3756"/>
                  </a:lnTo>
                  <a:lnTo>
                    <a:pt x="30734" y="3214"/>
                  </a:lnTo>
                  <a:lnTo>
                    <a:pt x="29911" y="2712"/>
                  </a:lnTo>
                  <a:lnTo>
                    <a:pt x="29067" y="2250"/>
                  </a:lnTo>
                  <a:lnTo>
                    <a:pt x="28203" y="1828"/>
                  </a:lnTo>
                  <a:lnTo>
                    <a:pt x="27319" y="1446"/>
                  </a:lnTo>
                  <a:lnTo>
                    <a:pt x="26415" y="1105"/>
                  </a:lnTo>
                  <a:lnTo>
                    <a:pt x="25953" y="944"/>
                  </a:lnTo>
                  <a:lnTo>
                    <a:pt x="25491" y="804"/>
                  </a:lnTo>
                  <a:lnTo>
                    <a:pt x="25009" y="663"/>
                  </a:lnTo>
                  <a:lnTo>
                    <a:pt x="24527" y="542"/>
                  </a:lnTo>
                  <a:lnTo>
                    <a:pt x="24045" y="442"/>
                  </a:lnTo>
                  <a:lnTo>
                    <a:pt x="23563" y="342"/>
                  </a:lnTo>
                  <a:lnTo>
                    <a:pt x="23081" y="261"/>
                  </a:lnTo>
                  <a:lnTo>
                    <a:pt x="22579" y="181"/>
                  </a:lnTo>
                  <a:lnTo>
                    <a:pt x="22077" y="121"/>
                  </a:lnTo>
                  <a:lnTo>
                    <a:pt x="21595" y="80"/>
                  </a:lnTo>
                  <a:lnTo>
                    <a:pt x="21072" y="40"/>
                  </a:lnTo>
                  <a:lnTo>
                    <a:pt x="20570" y="20"/>
                  </a:lnTo>
                  <a:lnTo>
                    <a:pt x="20068" y="0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122" name="Picture 2" descr="Lịch sử, ý nghĩa và món ăn nên dâng cúng vào ngày Giỗ Tổ Hùng Vương mà  không phải ai cũng biết - Báo Kinh tế đô thị">
            <a:extLst>
              <a:ext uri="{FF2B5EF4-FFF2-40B4-BE49-F238E27FC236}">
                <a16:creationId xmlns="" xmlns:a16="http://schemas.microsoft.com/office/drawing/2014/main" id="{1FFFC2B3-2409-8333-C874-46F58098C6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38034" y="2055188"/>
            <a:ext cx="6255545" cy="3731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96066981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oogle Shape;2758;p41">
            <a:extLst>
              <a:ext uri="{FF2B5EF4-FFF2-40B4-BE49-F238E27FC236}">
                <a16:creationId xmlns="" xmlns:a16="http://schemas.microsoft.com/office/drawing/2014/main" id="{7A7A90B4-7AAC-BBF3-D930-E4844E0B90DF}"/>
              </a:ext>
            </a:extLst>
          </p:cNvPr>
          <p:cNvGrpSpPr/>
          <p:nvPr/>
        </p:nvGrpSpPr>
        <p:grpSpPr>
          <a:xfrm>
            <a:off x="3400629" y="1394805"/>
            <a:ext cx="7897800" cy="4773364"/>
            <a:chOff x="1551000" y="452264"/>
            <a:chExt cx="6042000" cy="4363911"/>
          </a:xfrm>
        </p:grpSpPr>
        <p:sp>
          <p:nvSpPr>
            <p:cNvPr id="36" name="Google Shape;2759;p41">
              <a:extLst>
                <a:ext uri="{FF2B5EF4-FFF2-40B4-BE49-F238E27FC236}">
                  <a16:creationId xmlns="" xmlns:a16="http://schemas.microsoft.com/office/drawing/2014/main" id="{55622E9B-39E4-1CFD-DB29-385790BA29EE}"/>
                </a:ext>
              </a:extLst>
            </p:cNvPr>
            <p:cNvSpPr/>
            <p:nvPr/>
          </p:nvSpPr>
          <p:spPr>
            <a:xfrm>
              <a:off x="1551000" y="4440875"/>
              <a:ext cx="6042000" cy="375300"/>
            </a:xfrm>
            <a:prstGeom prst="ellipse">
              <a:avLst/>
            </a:prstGeom>
            <a:solidFill>
              <a:srgbClr val="2C3045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7" name="Google Shape;2760;p41">
              <a:extLst>
                <a:ext uri="{FF2B5EF4-FFF2-40B4-BE49-F238E27FC236}">
                  <a16:creationId xmlns="" xmlns:a16="http://schemas.microsoft.com/office/drawing/2014/main" id="{45E75817-01E2-9C02-27FD-6D6C986F228B}"/>
                </a:ext>
              </a:extLst>
            </p:cNvPr>
            <p:cNvGrpSpPr/>
            <p:nvPr/>
          </p:nvGrpSpPr>
          <p:grpSpPr>
            <a:xfrm>
              <a:off x="1705800" y="452264"/>
              <a:ext cx="5732400" cy="4147136"/>
              <a:chOff x="628875" y="452264"/>
              <a:chExt cx="5732400" cy="4147136"/>
            </a:xfrm>
          </p:grpSpPr>
          <p:sp>
            <p:nvSpPr>
              <p:cNvPr id="38" name="Google Shape;2761;p41">
                <a:extLst>
                  <a:ext uri="{FF2B5EF4-FFF2-40B4-BE49-F238E27FC236}">
                    <a16:creationId xmlns="" xmlns:a16="http://schemas.microsoft.com/office/drawing/2014/main" id="{8199249D-B16D-A454-1E6A-76C7B8119264}"/>
                  </a:ext>
                </a:extLst>
              </p:cNvPr>
              <p:cNvSpPr/>
              <p:nvPr/>
            </p:nvSpPr>
            <p:spPr>
              <a:xfrm>
                <a:off x="713225" y="617500"/>
                <a:ext cx="5598900" cy="3981900"/>
              </a:xfrm>
              <a:prstGeom prst="roundRect">
                <a:avLst>
                  <a:gd name="adj" fmla="val 5289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2762;p41">
                <a:extLst>
                  <a:ext uri="{FF2B5EF4-FFF2-40B4-BE49-F238E27FC236}">
                    <a16:creationId xmlns="" xmlns:a16="http://schemas.microsoft.com/office/drawing/2014/main" id="{E2B58533-F49F-94A3-FB2B-CDD5EB37B158}"/>
                  </a:ext>
                </a:extLst>
              </p:cNvPr>
              <p:cNvSpPr/>
              <p:nvPr/>
            </p:nvSpPr>
            <p:spPr>
              <a:xfrm>
                <a:off x="628875" y="527550"/>
                <a:ext cx="5732400" cy="433500"/>
              </a:xfrm>
              <a:prstGeom prst="roundRect">
                <a:avLst>
                  <a:gd name="adj" fmla="val 13206"/>
                </a:avLst>
              </a:prstGeom>
              <a:solidFill>
                <a:srgbClr val="2D8C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40" name="Google Shape;2763;p41">
                <a:extLst>
                  <a:ext uri="{FF2B5EF4-FFF2-40B4-BE49-F238E27FC236}">
                    <a16:creationId xmlns="" xmlns:a16="http://schemas.microsoft.com/office/drawing/2014/main" id="{03E89AD1-0879-0F9A-ECAD-FAB12667818B}"/>
                  </a:ext>
                </a:extLst>
              </p:cNvPr>
              <p:cNvGrpSpPr/>
              <p:nvPr/>
            </p:nvGrpSpPr>
            <p:grpSpPr>
              <a:xfrm>
                <a:off x="816950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01" name="Google Shape;2764;p41">
                  <a:extLst>
                    <a:ext uri="{FF2B5EF4-FFF2-40B4-BE49-F238E27FC236}">
                      <a16:creationId xmlns="" xmlns:a16="http://schemas.microsoft.com/office/drawing/2014/main" id="{D8205A35-11B6-5A21-8DC5-87D3C6D908BA}"/>
                    </a:ext>
                  </a:extLst>
                </p:cNvPr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" name="Google Shape;2765;p41">
                  <a:extLst>
                    <a:ext uri="{FF2B5EF4-FFF2-40B4-BE49-F238E27FC236}">
                      <a16:creationId xmlns="" xmlns:a16="http://schemas.microsoft.com/office/drawing/2014/main" id="{086B3CEF-1B01-1FEE-9F26-FD7D9B35AE35}"/>
                    </a:ext>
                  </a:extLst>
                </p:cNvPr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1" name="Google Shape;2766;p41">
                <a:extLst>
                  <a:ext uri="{FF2B5EF4-FFF2-40B4-BE49-F238E27FC236}">
                    <a16:creationId xmlns="" xmlns:a16="http://schemas.microsoft.com/office/drawing/2014/main" id="{93942421-A0BC-8C61-5A3F-6690EBA0E440}"/>
                  </a:ext>
                </a:extLst>
              </p:cNvPr>
              <p:cNvGrpSpPr/>
              <p:nvPr/>
            </p:nvGrpSpPr>
            <p:grpSpPr>
              <a:xfrm>
                <a:off x="1244763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99" name="Google Shape;2767;p41">
                  <a:extLst>
                    <a:ext uri="{FF2B5EF4-FFF2-40B4-BE49-F238E27FC236}">
                      <a16:creationId xmlns="" xmlns:a16="http://schemas.microsoft.com/office/drawing/2014/main" id="{50B01CFF-7605-33CA-6032-DAA94118DC43}"/>
                    </a:ext>
                  </a:extLst>
                </p:cNvPr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" name="Google Shape;2768;p41">
                  <a:extLst>
                    <a:ext uri="{FF2B5EF4-FFF2-40B4-BE49-F238E27FC236}">
                      <a16:creationId xmlns="" xmlns:a16="http://schemas.microsoft.com/office/drawing/2014/main" id="{BAA346E0-2548-5E02-9EA3-C078604B8A86}"/>
                    </a:ext>
                  </a:extLst>
                </p:cNvPr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2" name="Google Shape;2769;p41">
                <a:extLst>
                  <a:ext uri="{FF2B5EF4-FFF2-40B4-BE49-F238E27FC236}">
                    <a16:creationId xmlns="" xmlns:a16="http://schemas.microsoft.com/office/drawing/2014/main" id="{ADB4CF2E-67D2-F893-9EBA-D257CA0487AA}"/>
                  </a:ext>
                </a:extLst>
              </p:cNvPr>
              <p:cNvGrpSpPr/>
              <p:nvPr/>
            </p:nvGrpSpPr>
            <p:grpSpPr>
              <a:xfrm>
                <a:off x="1672575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97" name="Google Shape;2770;p41">
                  <a:extLst>
                    <a:ext uri="{FF2B5EF4-FFF2-40B4-BE49-F238E27FC236}">
                      <a16:creationId xmlns="" xmlns:a16="http://schemas.microsoft.com/office/drawing/2014/main" id="{BD12412E-B21F-71E2-75CB-775528DFA552}"/>
                    </a:ext>
                  </a:extLst>
                </p:cNvPr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" name="Google Shape;2771;p41">
                  <a:extLst>
                    <a:ext uri="{FF2B5EF4-FFF2-40B4-BE49-F238E27FC236}">
                      <a16:creationId xmlns="" xmlns:a16="http://schemas.microsoft.com/office/drawing/2014/main" id="{43BCFFED-849B-D2E3-3BDC-015C4BCECD0E}"/>
                    </a:ext>
                  </a:extLst>
                </p:cNvPr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3" name="Google Shape;2772;p41">
                <a:extLst>
                  <a:ext uri="{FF2B5EF4-FFF2-40B4-BE49-F238E27FC236}">
                    <a16:creationId xmlns="" xmlns:a16="http://schemas.microsoft.com/office/drawing/2014/main" id="{7B9BDD94-2154-620C-A717-83080AF41007}"/>
                  </a:ext>
                </a:extLst>
              </p:cNvPr>
              <p:cNvGrpSpPr/>
              <p:nvPr/>
            </p:nvGrpSpPr>
            <p:grpSpPr>
              <a:xfrm>
                <a:off x="2100388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95" name="Google Shape;2773;p41">
                  <a:extLst>
                    <a:ext uri="{FF2B5EF4-FFF2-40B4-BE49-F238E27FC236}">
                      <a16:creationId xmlns="" xmlns:a16="http://schemas.microsoft.com/office/drawing/2014/main" id="{7EBC2EFB-1E7D-7BD2-EDB2-010C9B7DA9EA}"/>
                    </a:ext>
                  </a:extLst>
                </p:cNvPr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" name="Google Shape;2774;p41">
                  <a:extLst>
                    <a:ext uri="{FF2B5EF4-FFF2-40B4-BE49-F238E27FC236}">
                      <a16:creationId xmlns="" xmlns:a16="http://schemas.microsoft.com/office/drawing/2014/main" id="{A30A6F21-1E73-BA24-B2F0-5618BA51ED55}"/>
                    </a:ext>
                  </a:extLst>
                </p:cNvPr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4" name="Google Shape;2775;p41">
                <a:extLst>
                  <a:ext uri="{FF2B5EF4-FFF2-40B4-BE49-F238E27FC236}">
                    <a16:creationId xmlns="" xmlns:a16="http://schemas.microsoft.com/office/drawing/2014/main" id="{B0AED4C2-4FCF-EC96-5139-CCF04D865C67}"/>
                  </a:ext>
                </a:extLst>
              </p:cNvPr>
              <p:cNvGrpSpPr/>
              <p:nvPr/>
            </p:nvGrpSpPr>
            <p:grpSpPr>
              <a:xfrm>
                <a:off x="2528200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93" name="Google Shape;2776;p41">
                  <a:extLst>
                    <a:ext uri="{FF2B5EF4-FFF2-40B4-BE49-F238E27FC236}">
                      <a16:creationId xmlns="" xmlns:a16="http://schemas.microsoft.com/office/drawing/2014/main" id="{5B11628B-0F1F-0559-6051-1406596397F8}"/>
                    </a:ext>
                  </a:extLst>
                </p:cNvPr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" name="Google Shape;2777;p41">
                  <a:extLst>
                    <a:ext uri="{FF2B5EF4-FFF2-40B4-BE49-F238E27FC236}">
                      <a16:creationId xmlns="" xmlns:a16="http://schemas.microsoft.com/office/drawing/2014/main" id="{75EC3F7F-3442-3DC1-9C65-2AE4E153D62F}"/>
                    </a:ext>
                  </a:extLst>
                </p:cNvPr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5" name="Google Shape;2778;p41">
                <a:extLst>
                  <a:ext uri="{FF2B5EF4-FFF2-40B4-BE49-F238E27FC236}">
                    <a16:creationId xmlns="" xmlns:a16="http://schemas.microsoft.com/office/drawing/2014/main" id="{CC117004-E623-41EA-AD87-8925646EFBF4}"/>
                  </a:ext>
                </a:extLst>
              </p:cNvPr>
              <p:cNvGrpSpPr/>
              <p:nvPr/>
            </p:nvGrpSpPr>
            <p:grpSpPr>
              <a:xfrm>
                <a:off x="2956013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91" name="Google Shape;2779;p41">
                  <a:extLst>
                    <a:ext uri="{FF2B5EF4-FFF2-40B4-BE49-F238E27FC236}">
                      <a16:creationId xmlns="" xmlns:a16="http://schemas.microsoft.com/office/drawing/2014/main" id="{DB96F2B9-D507-C178-9847-EAE68ED3383C}"/>
                    </a:ext>
                  </a:extLst>
                </p:cNvPr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" name="Google Shape;2780;p41">
                  <a:extLst>
                    <a:ext uri="{FF2B5EF4-FFF2-40B4-BE49-F238E27FC236}">
                      <a16:creationId xmlns="" xmlns:a16="http://schemas.microsoft.com/office/drawing/2014/main" id="{7FE1584D-0C20-E329-FE55-D853952DED2B}"/>
                    </a:ext>
                  </a:extLst>
                </p:cNvPr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6" name="Google Shape;2781;p41">
                <a:extLst>
                  <a:ext uri="{FF2B5EF4-FFF2-40B4-BE49-F238E27FC236}">
                    <a16:creationId xmlns="" xmlns:a16="http://schemas.microsoft.com/office/drawing/2014/main" id="{19CAC98D-8C36-5587-8897-7FF99B510C6C}"/>
                  </a:ext>
                </a:extLst>
              </p:cNvPr>
              <p:cNvGrpSpPr/>
              <p:nvPr/>
            </p:nvGrpSpPr>
            <p:grpSpPr>
              <a:xfrm>
                <a:off x="3383825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89" name="Google Shape;2782;p41">
                  <a:extLst>
                    <a:ext uri="{FF2B5EF4-FFF2-40B4-BE49-F238E27FC236}">
                      <a16:creationId xmlns="" xmlns:a16="http://schemas.microsoft.com/office/drawing/2014/main" id="{823E7712-4C8F-C49D-619A-1382AB5B80FA}"/>
                    </a:ext>
                  </a:extLst>
                </p:cNvPr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0" name="Google Shape;2783;p41">
                  <a:extLst>
                    <a:ext uri="{FF2B5EF4-FFF2-40B4-BE49-F238E27FC236}">
                      <a16:creationId xmlns="" xmlns:a16="http://schemas.microsoft.com/office/drawing/2014/main" id="{72AF2E95-FF5C-3F1D-8128-DA674E8836FA}"/>
                    </a:ext>
                  </a:extLst>
                </p:cNvPr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7" name="Google Shape;2784;p41">
                <a:extLst>
                  <a:ext uri="{FF2B5EF4-FFF2-40B4-BE49-F238E27FC236}">
                    <a16:creationId xmlns="" xmlns:a16="http://schemas.microsoft.com/office/drawing/2014/main" id="{BDA6B212-A340-AD2E-FA4D-770253BD1570}"/>
                  </a:ext>
                </a:extLst>
              </p:cNvPr>
              <p:cNvGrpSpPr/>
              <p:nvPr/>
            </p:nvGrpSpPr>
            <p:grpSpPr>
              <a:xfrm>
                <a:off x="3811638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87" name="Google Shape;2785;p41">
                  <a:extLst>
                    <a:ext uri="{FF2B5EF4-FFF2-40B4-BE49-F238E27FC236}">
                      <a16:creationId xmlns="" xmlns:a16="http://schemas.microsoft.com/office/drawing/2014/main" id="{DC6993E2-3508-4F4A-3B07-30F36121F851}"/>
                    </a:ext>
                  </a:extLst>
                </p:cNvPr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" name="Google Shape;2786;p41">
                  <a:extLst>
                    <a:ext uri="{FF2B5EF4-FFF2-40B4-BE49-F238E27FC236}">
                      <a16:creationId xmlns="" xmlns:a16="http://schemas.microsoft.com/office/drawing/2014/main" id="{14BFF8AA-3961-00D9-3236-5CE6193A938D}"/>
                    </a:ext>
                  </a:extLst>
                </p:cNvPr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8" name="Google Shape;2787;p41">
                <a:extLst>
                  <a:ext uri="{FF2B5EF4-FFF2-40B4-BE49-F238E27FC236}">
                    <a16:creationId xmlns="" xmlns:a16="http://schemas.microsoft.com/office/drawing/2014/main" id="{21D2BDDB-FE29-8750-BB58-9D445A2655B2}"/>
                  </a:ext>
                </a:extLst>
              </p:cNvPr>
              <p:cNvGrpSpPr/>
              <p:nvPr/>
            </p:nvGrpSpPr>
            <p:grpSpPr>
              <a:xfrm>
                <a:off x="4239450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85" name="Google Shape;2788;p41">
                  <a:extLst>
                    <a:ext uri="{FF2B5EF4-FFF2-40B4-BE49-F238E27FC236}">
                      <a16:creationId xmlns="" xmlns:a16="http://schemas.microsoft.com/office/drawing/2014/main" id="{9020FE2C-FCBD-B8EA-B0A8-6B66C6773F1A}"/>
                    </a:ext>
                  </a:extLst>
                </p:cNvPr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" name="Google Shape;2789;p41">
                  <a:extLst>
                    <a:ext uri="{FF2B5EF4-FFF2-40B4-BE49-F238E27FC236}">
                      <a16:creationId xmlns="" xmlns:a16="http://schemas.microsoft.com/office/drawing/2014/main" id="{A1A640F6-EE9F-AB90-7424-A7255EDAF3ED}"/>
                    </a:ext>
                  </a:extLst>
                </p:cNvPr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3" name="Google Shape;2790;p41">
                <a:extLst>
                  <a:ext uri="{FF2B5EF4-FFF2-40B4-BE49-F238E27FC236}">
                    <a16:creationId xmlns="" xmlns:a16="http://schemas.microsoft.com/office/drawing/2014/main" id="{D630BC8A-F7D5-B81D-14D0-2B604656E6DD}"/>
                  </a:ext>
                </a:extLst>
              </p:cNvPr>
              <p:cNvGrpSpPr/>
              <p:nvPr/>
            </p:nvGrpSpPr>
            <p:grpSpPr>
              <a:xfrm>
                <a:off x="4667263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83" name="Google Shape;2791;p41">
                  <a:extLst>
                    <a:ext uri="{FF2B5EF4-FFF2-40B4-BE49-F238E27FC236}">
                      <a16:creationId xmlns="" xmlns:a16="http://schemas.microsoft.com/office/drawing/2014/main" id="{AEF26F68-15E1-16CC-417F-41F2AE7B1BA9}"/>
                    </a:ext>
                  </a:extLst>
                </p:cNvPr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" name="Google Shape;2792;p41">
                  <a:extLst>
                    <a:ext uri="{FF2B5EF4-FFF2-40B4-BE49-F238E27FC236}">
                      <a16:creationId xmlns="" xmlns:a16="http://schemas.microsoft.com/office/drawing/2014/main" id="{44DFAC99-3502-A6D9-066C-7819E202D748}"/>
                    </a:ext>
                  </a:extLst>
                </p:cNvPr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4" name="Google Shape;2793;p41">
                <a:extLst>
                  <a:ext uri="{FF2B5EF4-FFF2-40B4-BE49-F238E27FC236}">
                    <a16:creationId xmlns="" xmlns:a16="http://schemas.microsoft.com/office/drawing/2014/main" id="{6F14323B-1D86-AC90-07EB-B5830466CD33}"/>
                  </a:ext>
                </a:extLst>
              </p:cNvPr>
              <p:cNvGrpSpPr/>
              <p:nvPr/>
            </p:nvGrpSpPr>
            <p:grpSpPr>
              <a:xfrm>
                <a:off x="5095075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81" name="Google Shape;2794;p41">
                  <a:extLst>
                    <a:ext uri="{FF2B5EF4-FFF2-40B4-BE49-F238E27FC236}">
                      <a16:creationId xmlns="" xmlns:a16="http://schemas.microsoft.com/office/drawing/2014/main" id="{ABDCD078-CCB6-A117-1DA1-048D4801B686}"/>
                    </a:ext>
                  </a:extLst>
                </p:cNvPr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" name="Google Shape;2795;p41">
                  <a:extLst>
                    <a:ext uri="{FF2B5EF4-FFF2-40B4-BE49-F238E27FC236}">
                      <a16:creationId xmlns="" xmlns:a16="http://schemas.microsoft.com/office/drawing/2014/main" id="{243D3EBF-AF15-824D-24A4-63390D4D08CF}"/>
                    </a:ext>
                  </a:extLst>
                </p:cNvPr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5" name="Google Shape;2796;p41">
                <a:extLst>
                  <a:ext uri="{FF2B5EF4-FFF2-40B4-BE49-F238E27FC236}">
                    <a16:creationId xmlns="" xmlns:a16="http://schemas.microsoft.com/office/drawing/2014/main" id="{7D19C00B-5DDF-4AD2-A698-D32ADF1296E4}"/>
                  </a:ext>
                </a:extLst>
              </p:cNvPr>
              <p:cNvGrpSpPr/>
              <p:nvPr/>
            </p:nvGrpSpPr>
            <p:grpSpPr>
              <a:xfrm>
                <a:off x="5522888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79" name="Google Shape;2797;p41">
                  <a:extLst>
                    <a:ext uri="{FF2B5EF4-FFF2-40B4-BE49-F238E27FC236}">
                      <a16:creationId xmlns="" xmlns:a16="http://schemas.microsoft.com/office/drawing/2014/main" id="{551EDAB3-F10A-08DC-7390-4B6AED2A83F0}"/>
                    </a:ext>
                  </a:extLst>
                </p:cNvPr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" name="Google Shape;2798;p41">
                  <a:extLst>
                    <a:ext uri="{FF2B5EF4-FFF2-40B4-BE49-F238E27FC236}">
                      <a16:creationId xmlns="" xmlns:a16="http://schemas.microsoft.com/office/drawing/2014/main" id="{64D93852-6528-EFC1-543D-A03148DBE0B6}"/>
                    </a:ext>
                  </a:extLst>
                </p:cNvPr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6" name="Google Shape;2799;p41">
                <a:extLst>
                  <a:ext uri="{FF2B5EF4-FFF2-40B4-BE49-F238E27FC236}">
                    <a16:creationId xmlns="" xmlns:a16="http://schemas.microsoft.com/office/drawing/2014/main" id="{9BFA2010-10A5-05DE-6824-75FDE32B401F}"/>
                  </a:ext>
                </a:extLst>
              </p:cNvPr>
              <p:cNvGrpSpPr/>
              <p:nvPr/>
            </p:nvGrpSpPr>
            <p:grpSpPr>
              <a:xfrm>
                <a:off x="5950700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77" name="Google Shape;2800;p41">
                  <a:extLst>
                    <a:ext uri="{FF2B5EF4-FFF2-40B4-BE49-F238E27FC236}">
                      <a16:creationId xmlns="" xmlns:a16="http://schemas.microsoft.com/office/drawing/2014/main" id="{9E5BB77B-59C6-0E7A-B79B-CCC0CD81297B}"/>
                    </a:ext>
                  </a:extLst>
                </p:cNvPr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" name="Google Shape;2801;p41">
                  <a:extLst>
                    <a:ext uri="{FF2B5EF4-FFF2-40B4-BE49-F238E27FC236}">
                      <a16:creationId xmlns="" xmlns:a16="http://schemas.microsoft.com/office/drawing/2014/main" id="{9440158A-8672-5D37-96D4-FA5F7BF6EB1C}"/>
                    </a:ext>
                  </a:extLst>
                </p:cNvPr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11" name="矩形 10">
            <a:extLst>
              <a:ext uri="{FF2B5EF4-FFF2-40B4-BE49-F238E27FC236}">
                <a16:creationId xmlns="" xmlns:a16="http://schemas.microsoft.com/office/drawing/2014/main" id="{84C0791A-6676-4043-BBF1-DD2993D19C98}"/>
              </a:ext>
            </a:extLst>
          </p:cNvPr>
          <p:cNvSpPr/>
          <p:nvPr/>
        </p:nvSpPr>
        <p:spPr>
          <a:xfrm flipV="1">
            <a:off x="0" y="957577"/>
            <a:ext cx="12190413" cy="45719"/>
          </a:xfrm>
          <a:prstGeom prst="rect">
            <a:avLst/>
          </a:prstGeom>
          <a:solidFill>
            <a:srgbClr val="3668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TextBox 8">
            <a:extLst>
              <a:ext uri="{FF2B5EF4-FFF2-40B4-BE49-F238E27FC236}">
                <a16:creationId xmlns="" xmlns:a16="http://schemas.microsoft.com/office/drawing/2014/main" id="{14668366-F18D-4FF1-9CA0-4913FDCF80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30297" y="183389"/>
            <a:ext cx="644821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altLang="zh-CN" sz="4400" b="1" i="1" kern="100" noProof="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lt"/>
              </a:rPr>
              <a:t>Chiến thắng Bạch Đằng</a:t>
            </a:r>
            <a:endParaRPr kumimoji="0" lang="zh-CN" altLang="en-US" sz="6000" b="1" i="1" u="none" strike="noStrike" kern="1200" cap="none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103" name="Google Shape;2656;p41">
            <a:extLst>
              <a:ext uri="{FF2B5EF4-FFF2-40B4-BE49-F238E27FC236}">
                <a16:creationId xmlns="" xmlns:a16="http://schemas.microsoft.com/office/drawing/2014/main" id="{A4ABE720-2A09-BB2D-8AE1-6D19BF3B7F5A}"/>
              </a:ext>
            </a:extLst>
          </p:cNvPr>
          <p:cNvGrpSpPr/>
          <p:nvPr/>
        </p:nvGrpSpPr>
        <p:grpSpPr>
          <a:xfrm>
            <a:off x="491067" y="1575545"/>
            <a:ext cx="3222167" cy="5284043"/>
            <a:chOff x="75213" y="32163"/>
            <a:chExt cx="2911238" cy="4543306"/>
          </a:xfrm>
        </p:grpSpPr>
        <p:grpSp>
          <p:nvGrpSpPr>
            <p:cNvPr id="104" name="Google Shape;2657;p41">
              <a:extLst>
                <a:ext uri="{FF2B5EF4-FFF2-40B4-BE49-F238E27FC236}">
                  <a16:creationId xmlns="" xmlns:a16="http://schemas.microsoft.com/office/drawing/2014/main" id="{5F4BD2A1-4752-F5C9-8EE1-FD43D1E16AEB}"/>
                </a:ext>
              </a:extLst>
            </p:cNvPr>
            <p:cNvGrpSpPr/>
            <p:nvPr/>
          </p:nvGrpSpPr>
          <p:grpSpPr>
            <a:xfrm>
              <a:off x="938525" y="646602"/>
              <a:ext cx="2047925" cy="3928867"/>
              <a:chOff x="1987825" y="3106375"/>
              <a:chExt cx="1235625" cy="2370500"/>
            </a:xfrm>
          </p:grpSpPr>
          <p:sp>
            <p:nvSpPr>
              <p:cNvPr id="106" name="Google Shape;2658;p41">
                <a:extLst>
                  <a:ext uri="{FF2B5EF4-FFF2-40B4-BE49-F238E27FC236}">
                    <a16:creationId xmlns="" xmlns:a16="http://schemas.microsoft.com/office/drawing/2014/main" id="{3223AF4F-D107-9207-BC25-CBD19C12F505}"/>
                  </a:ext>
                </a:extLst>
              </p:cNvPr>
              <p:cNvSpPr/>
              <p:nvPr/>
            </p:nvSpPr>
            <p:spPr>
              <a:xfrm>
                <a:off x="2002275" y="3271375"/>
                <a:ext cx="542075" cy="604525"/>
              </a:xfrm>
              <a:custGeom>
                <a:avLst/>
                <a:gdLst/>
                <a:ahLst/>
                <a:cxnLst/>
                <a:rect l="l" t="t" r="r" b="b"/>
                <a:pathLst>
                  <a:path w="21683" h="24181" extrusionOk="0">
                    <a:moveTo>
                      <a:pt x="16966" y="0"/>
                    </a:moveTo>
                    <a:lnTo>
                      <a:pt x="579" y="37"/>
                    </a:lnTo>
                    <a:lnTo>
                      <a:pt x="467" y="3170"/>
                    </a:lnTo>
                    <a:lnTo>
                      <a:pt x="542" y="3393"/>
                    </a:lnTo>
                    <a:lnTo>
                      <a:pt x="691" y="4008"/>
                    </a:lnTo>
                    <a:lnTo>
                      <a:pt x="896" y="4941"/>
                    </a:lnTo>
                    <a:lnTo>
                      <a:pt x="1008" y="5481"/>
                    </a:lnTo>
                    <a:lnTo>
                      <a:pt x="1082" y="6078"/>
                    </a:lnTo>
                    <a:lnTo>
                      <a:pt x="1175" y="6693"/>
                    </a:lnTo>
                    <a:lnTo>
                      <a:pt x="1231" y="7327"/>
                    </a:lnTo>
                    <a:lnTo>
                      <a:pt x="1250" y="7961"/>
                    </a:lnTo>
                    <a:lnTo>
                      <a:pt x="1250" y="8613"/>
                    </a:lnTo>
                    <a:lnTo>
                      <a:pt x="1231" y="8930"/>
                    </a:lnTo>
                    <a:lnTo>
                      <a:pt x="1194" y="9229"/>
                    </a:lnTo>
                    <a:lnTo>
                      <a:pt x="1157" y="9527"/>
                    </a:lnTo>
                    <a:lnTo>
                      <a:pt x="1101" y="9825"/>
                    </a:lnTo>
                    <a:lnTo>
                      <a:pt x="1026" y="10105"/>
                    </a:lnTo>
                    <a:lnTo>
                      <a:pt x="952" y="10384"/>
                    </a:lnTo>
                    <a:lnTo>
                      <a:pt x="858" y="10645"/>
                    </a:lnTo>
                    <a:lnTo>
                      <a:pt x="747" y="10888"/>
                    </a:lnTo>
                    <a:lnTo>
                      <a:pt x="411" y="11559"/>
                    </a:lnTo>
                    <a:lnTo>
                      <a:pt x="262" y="11895"/>
                    </a:lnTo>
                    <a:lnTo>
                      <a:pt x="131" y="12249"/>
                    </a:lnTo>
                    <a:lnTo>
                      <a:pt x="75" y="12435"/>
                    </a:lnTo>
                    <a:lnTo>
                      <a:pt x="38" y="12603"/>
                    </a:lnTo>
                    <a:lnTo>
                      <a:pt x="1" y="12771"/>
                    </a:lnTo>
                    <a:lnTo>
                      <a:pt x="1" y="12957"/>
                    </a:lnTo>
                    <a:lnTo>
                      <a:pt x="1" y="13125"/>
                    </a:lnTo>
                    <a:lnTo>
                      <a:pt x="20" y="13293"/>
                    </a:lnTo>
                    <a:lnTo>
                      <a:pt x="57" y="13461"/>
                    </a:lnTo>
                    <a:lnTo>
                      <a:pt x="131" y="13628"/>
                    </a:lnTo>
                    <a:lnTo>
                      <a:pt x="187" y="13759"/>
                    </a:lnTo>
                    <a:lnTo>
                      <a:pt x="281" y="13889"/>
                    </a:lnTo>
                    <a:lnTo>
                      <a:pt x="467" y="14132"/>
                    </a:lnTo>
                    <a:lnTo>
                      <a:pt x="691" y="14355"/>
                    </a:lnTo>
                    <a:lnTo>
                      <a:pt x="914" y="14561"/>
                    </a:lnTo>
                    <a:lnTo>
                      <a:pt x="1138" y="14784"/>
                    </a:lnTo>
                    <a:lnTo>
                      <a:pt x="1362" y="15008"/>
                    </a:lnTo>
                    <a:lnTo>
                      <a:pt x="1455" y="15120"/>
                    </a:lnTo>
                    <a:lnTo>
                      <a:pt x="1548" y="15250"/>
                    </a:lnTo>
                    <a:lnTo>
                      <a:pt x="1623" y="15381"/>
                    </a:lnTo>
                    <a:lnTo>
                      <a:pt x="1679" y="15511"/>
                    </a:lnTo>
                    <a:lnTo>
                      <a:pt x="1753" y="15754"/>
                    </a:lnTo>
                    <a:lnTo>
                      <a:pt x="1772" y="15996"/>
                    </a:lnTo>
                    <a:lnTo>
                      <a:pt x="1772" y="16238"/>
                    </a:lnTo>
                    <a:lnTo>
                      <a:pt x="1735" y="16481"/>
                    </a:lnTo>
                    <a:lnTo>
                      <a:pt x="1679" y="16723"/>
                    </a:lnTo>
                    <a:lnTo>
                      <a:pt x="1604" y="16966"/>
                    </a:lnTo>
                    <a:lnTo>
                      <a:pt x="1399" y="17450"/>
                    </a:lnTo>
                    <a:lnTo>
                      <a:pt x="1213" y="17935"/>
                    </a:lnTo>
                    <a:lnTo>
                      <a:pt x="1119" y="18177"/>
                    </a:lnTo>
                    <a:lnTo>
                      <a:pt x="1045" y="18438"/>
                    </a:lnTo>
                    <a:lnTo>
                      <a:pt x="989" y="18681"/>
                    </a:lnTo>
                    <a:lnTo>
                      <a:pt x="952" y="18923"/>
                    </a:lnTo>
                    <a:lnTo>
                      <a:pt x="952" y="19165"/>
                    </a:lnTo>
                    <a:lnTo>
                      <a:pt x="989" y="19426"/>
                    </a:lnTo>
                    <a:lnTo>
                      <a:pt x="1045" y="19576"/>
                    </a:lnTo>
                    <a:lnTo>
                      <a:pt x="1101" y="19725"/>
                    </a:lnTo>
                    <a:lnTo>
                      <a:pt x="1175" y="19874"/>
                    </a:lnTo>
                    <a:lnTo>
                      <a:pt x="1269" y="20004"/>
                    </a:lnTo>
                    <a:lnTo>
                      <a:pt x="1362" y="20135"/>
                    </a:lnTo>
                    <a:lnTo>
                      <a:pt x="1492" y="20247"/>
                    </a:lnTo>
                    <a:lnTo>
                      <a:pt x="1604" y="20359"/>
                    </a:lnTo>
                    <a:lnTo>
                      <a:pt x="1753" y="20470"/>
                    </a:lnTo>
                    <a:lnTo>
                      <a:pt x="1884" y="20564"/>
                    </a:lnTo>
                    <a:lnTo>
                      <a:pt x="2033" y="20638"/>
                    </a:lnTo>
                    <a:lnTo>
                      <a:pt x="2350" y="20787"/>
                    </a:lnTo>
                    <a:lnTo>
                      <a:pt x="2685" y="20881"/>
                    </a:lnTo>
                    <a:lnTo>
                      <a:pt x="3021" y="20955"/>
                    </a:lnTo>
                    <a:lnTo>
                      <a:pt x="3375" y="20992"/>
                    </a:lnTo>
                    <a:lnTo>
                      <a:pt x="5389" y="20992"/>
                    </a:lnTo>
                    <a:lnTo>
                      <a:pt x="5706" y="21030"/>
                    </a:lnTo>
                    <a:lnTo>
                      <a:pt x="5967" y="21048"/>
                    </a:lnTo>
                    <a:lnTo>
                      <a:pt x="6209" y="21104"/>
                    </a:lnTo>
                    <a:lnTo>
                      <a:pt x="6675" y="21216"/>
                    </a:lnTo>
                    <a:lnTo>
                      <a:pt x="7160" y="21365"/>
                    </a:lnTo>
                    <a:lnTo>
                      <a:pt x="7607" y="21552"/>
                    </a:lnTo>
                    <a:lnTo>
                      <a:pt x="8073" y="21776"/>
                    </a:lnTo>
                    <a:lnTo>
                      <a:pt x="8521" y="21999"/>
                    </a:lnTo>
                    <a:lnTo>
                      <a:pt x="9378" y="22484"/>
                    </a:lnTo>
                    <a:lnTo>
                      <a:pt x="10255" y="22987"/>
                    </a:lnTo>
                    <a:lnTo>
                      <a:pt x="10702" y="23230"/>
                    </a:lnTo>
                    <a:lnTo>
                      <a:pt x="11149" y="23453"/>
                    </a:lnTo>
                    <a:lnTo>
                      <a:pt x="11597" y="23658"/>
                    </a:lnTo>
                    <a:lnTo>
                      <a:pt x="12063" y="23845"/>
                    </a:lnTo>
                    <a:lnTo>
                      <a:pt x="12529" y="23994"/>
                    </a:lnTo>
                    <a:lnTo>
                      <a:pt x="13014" y="24106"/>
                    </a:lnTo>
                    <a:lnTo>
                      <a:pt x="13256" y="24143"/>
                    </a:lnTo>
                    <a:lnTo>
                      <a:pt x="13517" y="24162"/>
                    </a:lnTo>
                    <a:lnTo>
                      <a:pt x="13760" y="24180"/>
                    </a:lnTo>
                    <a:lnTo>
                      <a:pt x="14021" y="24180"/>
                    </a:lnTo>
                    <a:lnTo>
                      <a:pt x="14263" y="24162"/>
                    </a:lnTo>
                    <a:lnTo>
                      <a:pt x="14524" y="24125"/>
                    </a:lnTo>
                    <a:lnTo>
                      <a:pt x="14766" y="24069"/>
                    </a:lnTo>
                    <a:lnTo>
                      <a:pt x="15009" y="24013"/>
                    </a:lnTo>
                    <a:lnTo>
                      <a:pt x="15251" y="23938"/>
                    </a:lnTo>
                    <a:lnTo>
                      <a:pt x="15475" y="23845"/>
                    </a:lnTo>
                    <a:lnTo>
                      <a:pt x="15698" y="23733"/>
                    </a:lnTo>
                    <a:lnTo>
                      <a:pt x="15904" y="23621"/>
                    </a:lnTo>
                    <a:lnTo>
                      <a:pt x="16109" y="23472"/>
                    </a:lnTo>
                    <a:lnTo>
                      <a:pt x="16295" y="23323"/>
                    </a:lnTo>
                    <a:lnTo>
                      <a:pt x="16463" y="23136"/>
                    </a:lnTo>
                    <a:lnTo>
                      <a:pt x="16612" y="22950"/>
                    </a:lnTo>
                    <a:lnTo>
                      <a:pt x="16724" y="22801"/>
                    </a:lnTo>
                    <a:lnTo>
                      <a:pt x="16817" y="22652"/>
                    </a:lnTo>
                    <a:lnTo>
                      <a:pt x="16985" y="22335"/>
                    </a:lnTo>
                    <a:lnTo>
                      <a:pt x="17134" y="21981"/>
                    </a:lnTo>
                    <a:lnTo>
                      <a:pt x="17283" y="21645"/>
                    </a:lnTo>
                    <a:lnTo>
                      <a:pt x="17432" y="21309"/>
                    </a:lnTo>
                    <a:lnTo>
                      <a:pt x="17600" y="20992"/>
                    </a:lnTo>
                    <a:lnTo>
                      <a:pt x="17786" y="20676"/>
                    </a:lnTo>
                    <a:lnTo>
                      <a:pt x="17898" y="20545"/>
                    </a:lnTo>
                    <a:lnTo>
                      <a:pt x="18029" y="20396"/>
                    </a:lnTo>
                    <a:lnTo>
                      <a:pt x="18141" y="20284"/>
                    </a:lnTo>
                    <a:lnTo>
                      <a:pt x="18290" y="20154"/>
                    </a:lnTo>
                    <a:lnTo>
                      <a:pt x="18588" y="19967"/>
                    </a:lnTo>
                    <a:lnTo>
                      <a:pt x="18886" y="19781"/>
                    </a:lnTo>
                    <a:lnTo>
                      <a:pt x="19222" y="19632"/>
                    </a:lnTo>
                    <a:lnTo>
                      <a:pt x="19875" y="19315"/>
                    </a:lnTo>
                    <a:lnTo>
                      <a:pt x="20191" y="19147"/>
                    </a:lnTo>
                    <a:lnTo>
                      <a:pt x="20508" y="18942"/>
                    </a:lnTo>
                    <a:lnTo>
                      <a:pt x="20713" y="18774"/>
                    </a:lnTo>
                    <a:lnTo>
                      <a:pt x="20900" y="18588"/>
                    </a:lnTo>
                    <a:lnTo>
                      <a:pt x="21086" y="18364"/>
                    </a:lnTo>
                    <a:lnTo>
                      <a:pt x="21235" y="18140"/>
                    </a:lnTo>
                    <a:lnTo>
                      <a:pt x="21366" y="17898"/>
                    </a:lnTo>
                    <a:lnTo>
                      <a:pt x="21478" y="17655"/>
                    </a:lnTo>
                    <a:lnTo>
                      <a:pt x="21571" y="17394"/>
                    </a:lnTo>
                    <a:lnTo>
                      <a:pt x="21627" y="17115"/>
                    </a:lnTo>
                    <a:lnTo>
                      <a:pt x="21664" y="16854"/>
                    </a:lnTo>
                    <a:lnTo>
                      <a:pt x="21683" y="16574"/>
                    </a:lnTo>
                    <a:lnTo>
                      <a:pt x="21683" y="16294"/>
                    </a:lnTo>
                    <a:lnTo>
                      <a:pt x="21664" y="16033"/>
                    </a:lnTo>
                    <a:lnTo>
                      <a:pt x="21608" y="15754"/>
                    </a:lnTo>
                    <a:lnTo>
                      <a:pt x="21515" y="15493"/>
                    </a:lnTo>
                    <a:lnTo>
                      <a:pt x="21422" y="15250"/>
                    </a:lnTo>
                    <a:lnTo>
                      <a:pt x="21291" y="15008"/>
                    </a:lnTo>
                    <a:lnTo>
                      <a:pt x="21124" y="14747"/>
                    </a:lnTo>
                    <a:lnTo>
                      <a:pt x="20937" y="14486"/>
                    </a:lnTo>
                    <a:lnTo>
                      <a:pt x="20546" y="13983"/>
                    </a:lnTo>
                    <a:lnTo>
                      <a:pt x="20378" y="13740"/>
                    </a:lnTo>
                    <a:lnTo>
                      <a:pt x="20247" y="13461"/>
                    </a:lnTo>
                    <a:lnTo>
                      <a:pt x="20191" y="13330"/>
                    </a:lnTo>
                    <a:lnTo>
                      <a:pt x="20154" y="13181"/>
                    </a:lnTo>
                    <a:lnTo>
                      <a:pt x="20136" y="13050"/>
                    </a:lnTo>
                    <a:lnTo>
                      <a:pt x="20117" y="12883"/>
                    </a:lnTo>
                    <a:lnTo>
                      <a:pt x="20136" y="12734"/>
                    </a:lnTo>
                    <a:lnTo>
                      <a:pt x="20154" y="12584"/>
                    </a:lnTo>
                    <a:lnTo>
                      <a:pt x="20191" y="12454"/>
                    </a:lnTo>
                    <a:lnTo>
                      <a:pt x="20229" y="12305"/>
                    </a:lnTo>
                    <a:lnTo>
                      <a:pt x="20359" y="12025"/>
                    </a:lnTo>
                    <a:lnTo>
                      <a:pt x="20490" y="11745"/>
                    </a:lnTo>
                    <a:lnTo>
                      <a:pt x="20639" y="11484"/>
                    </a:lnTo>
                    <a:lnTo>
                      <a:pt x="20769" y="11205"/>
                    </a:lnTo>
                    <a:lnTo>
                      <a:pt x="20881" y="10925"/>
                    </a:lnTo>
                    <a:lnTo>
                      <a:pt x="20919" y="10776"/>
                    </a:lnTo>
                    <a:lnTo>
                      <a:pt x="20937" y="10627"/>
                    </a:lnTo>
                    <a:lnTo>
                      <a:pt x="20937" y="10366"/>
                    </a:lnTo>
                    <a:lnTo>
                      <a:pt x="20900" y="10123"/>
                    </a:lnTo>
                    <a:lnTo>
                      <a:pt x="20825" y="9862"/>
                    </a:lnTo>
                    <a:lnTo>
                      <a:pt x="20732" y="9639"/>
                    </a:lnTo>
                    <a:lnTo>
                      <a:pt x="20602" y="9415"/>
                    </a:lnTo>
                    <a:lnTo>
                      <a:pt x="20434" y="9191"/>
                    </a:lnTo>
                    <a:lnTo>
                      <a:pt x="20266" y="9005"/>
                    </a:lnTo>
                    <a:lnTo>
                      <a:pt x="20080" y="8818"/>
                    </a:lnTo>
                    <a:lnTo>
                      <a:pt x="19875" y="8651"/>
                    </a:lnTo>
                    <a:lnTo>
                      <a:pt x="19688" y="8483"/>
                    </a:lnTo>
                    <a:lnTo>
                      <a:pt x="19259" y="8185"/>
                    </a:lnTo>
                    <a:lnTo>
                      <a:pt x="18849" y="7868"/>
                    </a:lnTo>
                    <a:lnTo>
                      <a:pt x="18644" y="7719"/>
                    </a:lnTo>
                    <a:lnTo>
                      <a:pt x="18439" y="7551"/>
                    </a:lnTo>
                    <a:lnTo>
                      <a:pt x="18327" y="7420"/>
                    </a:lnTo>
                    <a:lnTo>
                      <a:pt x="18215" y="7271"/>
                    </a:lnTo>
                    <a:lnTo>
                      <a:pt x="18122" y="7085"/>
                    </a:lnTo>
                    <a:lnTo>
                      <a:pt x="18010" y="6898"/>
                    </a:lnTo>
                    <a:lnTo>
                      <a:pt x="17917" y="6674"/>
                    </a:lnTo>
                    <a:lnTo>
                      <a:pt x="17842" y="6413"/>
                    </a:lnTo>
                    <a:lnTo>
                      <a:pt x="17675" y="5873"/>
                    </a:lnTo>
                    <a:lnTo>
                      <a:pt x="17544" y="5276"/>
                    </a:lnTo>
                    <a:lnTo>
                      <a:pt x="17414" y="4642"/>
                    </a:lnTo>
                    <a:lnTo>
                      <a:pt x="17320" y="3990"/>
                    </a:lnTo>
                    <a:lnTo>
                      <a:pt x="17227" y="3337"/>
                    </a:lnTo>
                    <a:lnTo>
                      <a:pt x="17171" y="2685"/>
                    </a:lnTo>
                    <a:lnTo>
                      <a:pt x="17097" y="2070"/>
                    </a:lnTo>
                    <a:lnTo>
                      <a:pt x="17022" y="1007"/>
                    </a:lnTo>
                    <a:lnTo>
                      <a:pt x="16985" y="261"/>
                    </a:lnTo>
                    <a:lnTo>
                      <a:pt x="1696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2659;p41">
                <a:extLst>
                  <a:ext uri="{FF2B5EF4-FFF2-40B4-BE49-F238E27FC236}">
                    <a16:creationId xmlns="" xmlns:a16="http://schemas.microsoft.com/office/drawing/2014/main" id="{CBCF2049-EB8B-28B0-DAE8-D5EAF907E212}"/>
                  </a:ext>
                </a:extLst>
              </p:cNvPr>
              <p:cNvSpPr/>
              <p:nvPr/>
            </p:nvSpPr>
            <p:spPr>
              <a:xfrm>
                <a:off x="2002275" y="3271375"/>
                <a:ext cx="542075" cy="604525"/>
              </a:xfrm>
              <a:custGeom>
                <a:avLst/>
                <a:gdLst/>
                <a:ahLst/>
                <a:cxnLst/>
                <a:rect l="l" t="t" r="r" b="b"/>
                <a:pathLst>
                  <a:path w="21683" h="24181" fill="none" extrusionOk="0">
                    <a:moveTo>
                      <a:pt x="16966" y="0"/>
                    </a:moveTo>
                    <a:lnTo>
                      <a:pt x="16966" y="0"/>
                    </a:lnTo>
                    <a:lnTo>
                      <a:pt x="16985" y="261"/>
                    </a:lnTo>
                    <a:lnTo>
                      <a:pt x="17022" y="1007"/>
                    </a:lnTo>
                    <a:lnTo>
                      <a:pt x="17097" y="2070"/>
                    </a:lnTo>
                    <a:lnTo>
                      <a:pt x="17171" y="2685"/>
                    </a:lnTo>
                    <a:lnTo>
                      <a:pt x="17227" y="3337"/>
                    </a:lnTo>
                    <a:lnTo>
                      <a:pt x="17320" y="3990"/>
                    </a:lnTo>
                    <a:lnTo>
                      <a:pt x="17414" y="4642"/>
                    </a:lnTo>
                    <a:lnTo>
                      <a:pt x="17544" y="5276"/>
                    </a:lnTo>
                    <a:lnTo>
                      <a:pt x="17675" y="5873"/>
                    </a:lnTo>
                    <a:lnTo>
                      <a:pt x="17842" y="6413"/>
                    </a:lnTo>
                    <a:lnTo>
                      <a:pt x="17917" y="6674"/>
                    </a:lnTo>
                    <a:lnTo>
                      <a:pt x="18010" y="6898"/>
                    </a:lnTo>
                    <a:lnTo>
                      <a:pt x="18122" y="7085"/>
                    </a:lnTo>
                    <a:lnTo>
                      <a:pt x="18215" y="7271"/>
                    </a:lnTo>
                    <a:lnTo>
                      <a:pt x="18327" y="7420"/>
                    </a:lnTo>
                    <a:lnTo>
                      <a:pt x="18439" y="7551"/>
                    </a:lnTo>
                    <a:lnTo>
                      <a:pt x="18439" y="7551"/>
                    </a:lnTo>
                    <a:lnTo>
                      <a:pt x="18644" y="7719"/>
                    </a:lnTo>
                    <a:lnTo>
                      <a:pt x="18849" y="7868"/>
                    </a:lnTo>
                    <a:lnTo>
                      <a:pt x="19259" y="8185"/>
                    </a:lnTo>
                    <a:lnTo>
                      <a:pt x="19688" y="8483"/>
                    </a:lnTo>
                    <a:lnTo>
                      <a:pt x="19875" y="8651"/>
                    </a:lnTo>
                    <a:lnTo>
                      <a:pt x="20080" y="8818"/>
                    </a:lnTo>
                    <a:lnTo>
                      <a:pt x="20080" y="8818"/>
                    </a:lnTo>
                    <a:lnTo>
                      <a:pt x="20266" y="9005"/>
                    </a:lnTo>
                    <a:lnTo>
                      <a:pt x="20434" y="9191"/>
                    </a:lnTo>
                    <a:lnTo>
                      <a:pt x="20602" y="9415"/>
                    </a:lnTo>
                    <a:lnTo>
                      <a:pt x="20732" y="9639"/>
                    </a:lnTo>
                    <a:lnTo>
                      <a:pt x="20825" y="9862"/>
                    </a:lnTo>
                    <a:lnTo>
                      <a:pt x="20900" y="10123"/>
                    </a:lnTo>
                    <a:lnTo>
                      <a:pt x="20937" y="10366"/>
                    </a:lnTo>
                    <a:lnTo>
                      <a:pt x="20937" y="10627"/>
                    </a:lnTo>
                    <a:lnTo>
                      <a:pt x="20937" y="10627"/>
                    </a:lnTo>
                    <a:lnTo>
                      <a:pt x="20919" y="10776"/>
                    </a:lnTo>
                    <a:lnTo>
                      <a:pt x="20881" y="10925"/>
                    </a:lnTo>
                    <a:lnTo>
                      <a:pt x="20769" y="11205"/>
                    </a:lnTo>
                    <a:lnTo>
                      <a:pt x="20639" y="11484"/>
                    </a:lnTo>
                    <a:lnTo>
                      <a:pt x="20490" y="11745"/>
                    </a:lnTo>
                    <a:lnTo>
                      <a:pt x="20359" y="12025"/>
                    </a:lnTo>
                    <a:lnTo>
                      <a:pt x="20229" y="12305"/>
                    </a:lnTo>
                    <a:lnTo>
                      <a:pt x="20191" y="12454"/>
                    </a:lnTo>
                    <a:lnTo>
                      <a:pt x="20154" y="12584"/>
                    </a:lnTo>
                    <a:lnTo>
                      <a:pt x="20136" y="12734"/>
                    </a:lnTo>
                    <a:lnTo>
                      <a:pt x="20117" y="12883"/>
                    </a:lnTo>
                    <a:lnTo>
                      <a:pt x="20117" y="12883"/>
                    </a:lnTo>
                    <a:lnTo>
                      <a:pt x="20136" y="13050"/>
                    </a:lnTo>
                    <a:lnTo>
                      <a:pt x="20154" y="13181"/>
                    </a:lnTo>
                    <a:lnTo>
                      <a:pt x="20191" y="13330"/>
                    </a:lnTo>
                    <a:lnTo>
                      <a:pt x="20247" y="13461"/>
                    </a:lnTo>
                    <a:lnTo>
                      <a:pt x="20378" y="13740"/>
                    </a:lnTo>
                    <a:lnTo>
                      <a:pt x="20546" y="13983"/>
                    </a:lnTo>
                    <a:lnTo>
                      <a:pt x="20937" y="14486"/>
                    </a:lnTo>
                    <a:lnTo>
                      <a:pt x="21124" y="14747"/>
                    </a:lnTo>
                    <a:lnTo>
                      <a:pt x="21291" y="15008"/>
                    </a:lnTo>
                    <a:lnTo>
                      <a:pt x="21291" y="15008"/>
                    </a:lnTo>
                    <a:lnTo>
                      <a:pt x="21422" y="15250"/>
                    </a:lnTo>
                    <a:lnTo>
                      <a:pt x="21515" y="15493"/>
                    </a:lnTo>
                    <a:lnTo>
                      <a:pt x="21608" y="15754"/>
                    </a:lnTo>
                    <a:lnTo>
                      <a:pt x="21664" y="16033"/>
                    </a:lnTo>
                    <a:lnTo>
                      <a:pt x="21683" y="16294"/>
                    </a:lnTo>
                    <a:lnTo>
                      <a:pt x="21683" y="16574"/>
                    </a:lnTo>
                    <a:lnTo>
                      <a:pt x="21664" y="16854"/>
                    </a:lnTo>
                    <a:lnTo>
                      <a:pt x="21627" y="17115"/>
                    </a:lnTo>
                    <a:lnTo>
                      <a:pt x="21571" y="17394"/>
                    </a:lnTo>
                    <a:lnTo>
                      <a:pt x="21478" y="17655"/>
                    </a:lnTo>
                    <a:lnTo>
                      <a:pt x="21366" y="17898"/>
                    </a:lnTo>
                    <a:lnTo>
                      <a:pt x="21235" y="18140"/>
                    </a:lnTo>
                    <a:lnTo>
                      <a:pt x="21086" y="18364"/>
                    </a:lnTo>
                    <a:lnTo>
                      <a:pt x="20900" y="18588"/>
                    </a:lnTo>
                    <a:lnTo>
                      <a:pt x="20713" y="18774"/>
                    </a:lnTo>
                    <a:lnTo>
                      <a:pt x="20508" y="18942"/>
                    </a:lnTo>
                    <a:lnTo>
                      <a:pt x="20508" y="18942"/>
                    </a:lnTo>
                    <a:lnTo>
                      <a:pt x="20191" y="19147"/>
                    </a:lnTo>
                    <a:lnTo>
                      <a:pt x="19875" y="19315"/>
                    </a:lnTo>
                    <a:lnTo>
                      <a:pt x="19222" y="19632"/>
                    </a:lnTo>
                    <a:lnTo>
                      <a:pt x="18886" y="19781"/>
                    </a:lnTo>
                    <a:lnTo>
                      <a:pt x="18588" y="19967"/>
                    </a:lnTo>
                    <a:lnTo>
                      <a:pt x="18290" y="20154"/>
                    </a:lnTo>
                    <a:lnTo>
                      <a:pt x="18141" y="20284"/>
                    </a:lnTo>
                    <a:lnTo>
                      <a:pt x="18029" y="20396"/>
                    </a:lnTo>
                    <a:lnTo>
                      <a:pt x="18029" y="20396"/>
                    </a:lnTo>
                    <a:lnTo>
                      <a:pt x="17898" y="20545"/>
                    </a:lnTo>
                    <a:lnTo>
                      <a:pt x="17786" y="20676"/>
                    </a:lnTo>
                    <a:lnTo>
                      <a:pt x="17600" y="20992"/>
                    </a:lnTo>
                    <a:lnTo>
                      <a:pt x="17432" y="21309"/>
                    </a:lnTo>
                    <a:lnTo>
                      <a:pt x="17283" y="21645"/>
                    </a:lnTo>
                    <a:lnTo>
                      <a:pt x="17134" y="21981"/>
                    </a:lnTo>
                    <a:lnTo>
                      <a:pt x="16985" y="22335"/>
                    </a:lnTo>
                    <a:lnTo>
                      <a:pt x="16817" y="22652"/>
                    </a:lnTo>
                    <a:lnTo>
                      <a:pt x="16724" y="22801"/>
                    </a:lnTo>
                    <a:lnTo>
                      <a:pt x="16612" y="22950"/>
                    </a:lnTo>
                    <a:lnTo>
                      <a:pt x="16612" y="22950"/>
                    </a:lnTo>
                    <a:lnTo>
                      <a:pt x="16463" y="23136"/>
                    </a:lnTo>
                    <a:lnTo>
                      <a:pt x="16295" y="23323"/>
                    </a:lnTo>
                    <a:lnTo>
                      <a:pt x="16109" y="23472"/>
                    </a:lnTo>
                    <a:lnTo>
                      <a:pt x="15904" y="23621"/>
                    </a:lnTo>
                    <a:lnTo>
                      <a:pt x="15698" y="23733"/>
                    </a:lnTo>
                    <a:lnTo>
                      <a:pt x="15475" y="23845"/>
                    </a:lnTo>
                    <a:lnTo>
                      <a:pt x="15251" y="23938"/>
                    </a:lnTo>
                    <a:lnTo>
                      <a:pt x="15009" y="24013"/>
                    </a:lnTo>
                    <a:lnTo>
                      <a:pt x="14766" y="24069"/>
                    </a:lnTo>
                    <a:lnTo>
                      <a:pt x="14524" y="24125"/>
                    </a:lnTo>
                    <a:lnTo>
                      <a:pt x="14263" y="24162"/>
                    </a:lnTo>
                    <a:lnTo>
                      <a:pt x="14021" y="24180"/>
                    </a:lnTo>
                    <a:lnTo>
                      <a:pt x="13760" y="24180"/>
                    </a:lnTo>
                    <a:lnTo>
                      <a:pt x="13517" y="24162"/>
                    </a:lnTo>
                    <a:lnTo>
                      <a:pt x="13256" y="24143"/>
                    </a:lnTo>
                    <a:lnTo>
                      <a:pt x="13014" y="24106"/>
                    </a:lnTo>
                    <a:lnTo>
                      <a:pt x="13014" y="24106"/>
                    </a:lnTo>
                    <a:lnTo>
                      <a:pt x="12529" y="23994"/>
                    </a:lnTo>
                    <a:lnTo>
                      <a:pt x="12063" y="23845"/>
                    </a:lnTo>
                    <a:lnTo>
                      <a:pt x="11597" y="23658"/>
                    </a:lnTo>
                    <a:lnTo>
                      <a:pt x="11149" y="23453"/>
                    </a:lnTo>
                    <a:lnTo>
                      <a:pt x="10702" y="23230"/>
                    </a:lnTo>
                    <a:lnTo>
                      <a:pt x="10255" y="22987"/>
                    </a:lnTo>
                    <a:lnTo>
                      <a:pt x="9378" y="22484"/>
                    </a:lnTo>
                    <a:lnTo>
                      <a:pt x="9378" y="22484"/>
                    </a:lnTo>
                    <a:lnTo>
                      <a:pt x="8521" y="21999"/>
                    </a:lnTo>
                    <a:lnTo>
                      <a:pt x="8073" y="21776"/>
                    </a:lnTo>
                    <a:lnTo>
                      <a:pt x="7607" y="21552"/>
                    </a:lnTo>
                    <a:lnTo>
                      <a:pt x="7160" y="21365"/>
                    </a:lnTo>
                    <a:lnTo>
                      <a:pt x="6675" y="21216"/>
                    </a:lnTo>
                    <a:lnTo>
                      <a:pt x="6209" y="21104"/>
                    </a:lnTo>
                    <a:lnTo>
                      <a:pt x="5967" y="21048"/>
                    </a:lnTo>
                    <a:lnTo>
                      <a:pt x="5706" y="21030"/>
                    </a:lnTo>
                    <a:lnTo>
                      <a:pt x="5706" y="21030"/>
                    </a:lnTo>
                    <a:lnTo>
                      <a:pt x="5389" y="20992"/>
                    </a:lnTo>
                    <a:lnTo>
                      <a:pt x="5090" y="20992"/>
                    </a:lnTo>
                    <a:lnTo>
                      <a:pt x="4457" y="20992"/>
                    </a:lnTo>
                    <a:lnTo>
                      <a:pt x="4457" y="20992"/>
                    </a:lnTo>
                    <a:lnTo>
                      <a:pt x="3730" y="20992"/>
                    </a:lnTo>
                    <a:lnTo>
                      <a:pt x="3375" y="20992"/>
                    </a:lnTo>
                    <a:lnTo>
                      <a:pt x="3021" y="20955"/>
                    </a:lnTo>
                    <a:lnTo>
                      <a:pt x="3021" y="20955"/>
                    </a:lnTo>
                    <a:lnTo>
                      <a:pt x="2685" y="20881"/>
                    </a:lnTo>
                    <a:lnTo>
                      <a:pt x="2350" y="20787"/>
                    </a:lnTo>
                    <a:lnTo>
                      <a:pt x="2033" y="20638"/>
                    </a:lnTo>
                    <a:lnTo>
                      <a:pt x="1884" y="20564"/>
                    </a:lnTo>
                    <a:lnTo>
                      <a:pt x="1753" y="20470"/>
                    </a:lnTo>
                    <a:lnTo>
                      <a:pt x="1604" y="20359"/>
                    </a:lnTo>
                    <a:lnTo>
                      <a:pt x="1492" y="20247"/>
                    </a:lnTo>
                    <a:lnTo>
                      <a:pt x="1362" y="20135"/>
                    </a:lnTo>
                    <a:lnTo>
                      <a:pt x="1269" y="20004"/>
                    </a:lnTo>
                    <a:lnTo>
                      <a:pt x="1175" y="19874"/>
                    </a:lnTo>
                    <a:lnTo>
                      <a:pt x="1101" y="19725"/>
                    </a:lnTo>
                    <a:lnTo>
                      <a:pt x="1045" y="19576"/>
                    </a:lnTo>
                    <a:lnTo>
                      <a:pt x="989" y="19426"/>
                    </a:lnTo>
                    <a:lnTo>
                      <a:pt x="989" y="19426"/>
                    </a:lnTo>
                    <a:lnTo>
                      <a:pt x="952" y="19165"/>
                    </a:lnTo>
                    <a:lnTo>
                      <a:pt x="952" y="18923"/>
                    </a:lnTo>
                    <a:lnTo>
                      <a:pt x="989" y="18681"/>
                    </a:lnTo>
                    <a:lnTo>
                      <a:pt x="1045" y="18438"/>
                    </a:lnTo>
                    <a:lnTo>
                      <a:pt x="1119" y="18177"/>
                    </a:lnTo>
                    <a:lnTo>
                      <a:pt x="1213" y="17935"/>
                    </a:lnTo>
                    <a:lnTo>
                      <a:pt x="1399" y="17450"/>
                    </a:lnTo>
                    <a:lnTo>
                      <a:pt x="1604" y="16966"/>
                    </a:lnTo>
                    <a:lnTo>
                      <a:pt x="1679" y="16723"/>
                    </a:lnTo>
                    <a:lnTo>
                      <a:pt x="1735" y="16481"/>
                    </a:lnTo>
                    <a:lnTo>
                      <a:pt x="1772" y="16238"/>
                    </a:lnTo>
                    <a:lnTo>
                      <a:pt x="1772" y="15996"/>
                    </a:lnTo>
                    <a:lnTo>
                      <a:pt x="1753" y="15754"/>
                    </a:lnTo>
                    <a:lnTo>
                      <a:pt x="1679" y="15511"/>
                    </a:lnTo>
                    <a:lnTo>
                      <a:pt x="1679" y="15511"/>
                    </a:lnTo>
                    <a:lnTo>
                      <a:pt x="1623" y="15381"/>
                    </a:lnTo>
                    <a:lnTo>
                      <a:pt x="1548" y="15250"/>
                    </a:lnTo>
                    <a:lnTo>
                      <a:pt x="1455" y="15120"/>
                    </a:lnTo>
                    <a:lnTo>
                      <a:pt x="1362" y="15008"/>
                    </a:lnTo>
                    <a:lnTo>
                      <a:pt x="1138" y="14784"/>
                    </a:lnTo>
                    <a:lnTo>
                      <a:pt x="914" y="14561"/>
                    </a:lnTo>
                    <a:lnTo>
                      <a:pt x="691" y="14355"/>
                    </a:lnTo>
                    <a:lnTo>
                      <a:pt x="467" y="14132"/>
                    </a:lnTo>
                    <a:lnTo>
                      <a:pt x="281" y="13889"/>
                    </a:lnTo>
                    <a:lnTo>
                      <a:pt x="187" y="13759"/>
                    </a:lnTo>
                    <a:lnTo>
                      <a:pt x="131" y="13628"/>
                    </a:lnTo>
                    <a:lnTo>
                      <a:pt x="131" y="13628"/>
                    </a:lnTo>
                    <a:lnTo>
                      <a:pt x="57" y="13461"/>
                    </a:lnTo>
                    <a:lnTo>
                      <a:pt x="20" y="13293"/>
                    </a:lnTo>
                    <a:lnTo>
                      <a:pt x="1" y="13125"/>
                    </a:lnTo>
                    <a:lnTo>
                      <a:pt x="1" y="12957"/>
                    </a:lnTo>
                    <a:lnTo>
                      <a:pt x="1" y="12771"/>
                    </a:lnTo>
                    <a:lnTo>
                      <a:pt x="38" y="12603"/>
                    </a:lnTo>
                    <a:lnTo>
                      <a:pt x="75" y="12435"/>
                    </a:lnTo>
                    <a:lnTo>
                      <a:pt x="131" y="12249"/>
                    </a:lnTo>
                    <a:lnTo>
                      <a:pt x="262" y="11895"/>
                    </a:lnTo>
                    <a:lnTo>
                      <a:pt x="411" y="11559"/>
                    </a:lnTo>
                    <a:lnTo>
                      <a:pt x="747" y="10888"/>
                    </a:lnTo>
                    <a:lnTo>
                      <a:pt x="747" y="10888"/>
                    </a:lnTo>
                    <a:lnTo>
                      <a:pt x="858" y="10645"/>
                    </a:lnTo>
                    <a:lnTo>
                      <a:pt x="952" y="10384"/>
                    </a:lnTo>
                    <a:lnTo>
                      <a:pt x="1026" y="10105"/>
                    </a:lnTo>
                    <a:lnTo>
                      <a:pt x="1101" y="9825"/>
                    </a:lnTo>
                    <a:lnTo>
                      <a:pt x="1157" y="9527"/>
                    </a:lnTo>
                    <a:lnTo>
                      <a:pt x="1194" y="9229"/>
                    </a:lnTo>
                    <a:lnTo>
                      <a:pt x="1231" y="8930"/>
                    </a:lnTo>
                    <a:lnTo>
                      <a:pt x="1250" y="8613"/>
                    </a:lnTo>
                    <a:lnTo>
                      <a:pt x="1250" y="7961"/>
                    </a:lnTo>
                    <a:lnTo>
                      <a:pt x="1231" y="7327"/>
                    </a:lnTo>
                    <a:lnTo>
                      <a:pt x="1175" y="6693"/>
                    </a:lnTo>
                    <a:lnTo>
                      <a:pt x="1082" y="6078"/>
                    </a:lnTo>
                    <a:lnTo>
                      <a:pt x="1008" y="5481"/>
                    </a:lnTo>
                    <a:lnTo>
                      <a:pt x="896" y="4941"/>
                    </a:lnTo>
                    <a:lnTo>
                      <a:pt x="691" y="4008"/>
                    </a:lnTo>
                    <a:lnTo>
                      <a:pt x="542" y="3393"/>
                    </a:lnTo>
                    <a:lnTo>
                      <a:pt x="467" y="3170"/>
                    </a:lnTo>
                    <a:lnTo>
                      <a:pt x="579" y="37"/>
                    </a:lnTo>
                    <a:lnTo>
                      <a:pt x="1696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2660;p41">
                <a:extLst>
                  <a:ext uri="{FF2B5EF4-FFF2-40B4-BE49-F238E27FC236}">
                    <a16:creationId xmlns="" xmlns:a16="http://schemas.microsoft.com/office/drawing/2014/main" id="{0BC91808-379A-D643-413C-08A4350C72CB}"/>
                  </a:ext>
                </a:extLst>
              </p:cNvPr>
              <p:cNvSpPr/>
              <p:nvPr/>
            </p:nvSpPr>
            <p:spPr>
              <a:xfrm>
                <a:off x="2829575" y="3479700"/>
                <a:ext cx="392000" cy="382675"/>
              </a:xfrm>
              <a:custGeom>
                <a:avLst/>
                <a:gdLst/>
                <a:ahLst/>
                <a:cxnLst/>
                <a:rect l="l" t="t" r="r" b="b"/>
                <a:pathLst>
                  <a:path w="15680" h="15307" extrusionOk="0">
                    <a:moveTo>
                      <a:pt x="13256" y="1"/>
                    </a:moveTo>
                    <a:lnTo>
                      <a:pt x="13125" y="57"/>
                    </a:lnTo>
                    <a:lnTo>
                      <a:pt x="12939" y="169"/>
                    </a:lnTo>
                    <a:lnTo>
                      <a:pt x="12734" y="318"/>
                    </a:lnTo>
                    <a:lnTo>
                      <a:pt x="12510" y="485"/>
                    </a:lnTo>
                    <a:lnTo>
                      <a:pt x="11988" y="914"/>
                    </a:lnTo>
                    <a:lnTo>
                      <a:pt x="10814" y="1940"/>
                    </a:lnTo>
                    <a:lnTo>
                      <a:pt x="10217" y="2443"/>
                    </a:lnTo>
                    <a:lnTo>
                      <a:pt x="9937" y="2667"/>
                    </a:lnTo>
                    <a:lnTo>
                      <a:pt x="9658" y="2872"/>
                    </a:lnTo>
                    <a:lnTo>
                      <a:pt x="9732" y="2163"/>
                    </a:lnTo>
                    <a:lnTo>
                      <a:pt x="9751" y="1790"/>
                    </a:lnTo>
                    <a:lnTo>
                      <a:pt x="9770" y="1455"/>
                    </a:lnTo>
                    <a:lnTo>
                      <a:pt x="9770" y="1138"/>
                    </a:lnTo>
                    <a:lnTo>
                      <a:pt x="9751" y="896"/>
                    </a:lnTo>
                    <a:lnTo>
                      <a:pt x="9714" y="802"/>
                    </a:lnTo>
                    <a:lnTo>
                      <a:pt x="9695" y="746"/>
                    </a:lnTo>
                    <a:lnTo>
                      <a:pt x="9658" y="709"/>
                    </a:lnTo>
                    <a:lnTo>
                      <a:pt x="9620" y="691"/>
                    </a:lnTo>
                    <a:lnTo>
                      <a:pt x="9583" y="709"/>
                    </a:lnTo>
                    <a:lnTo>
                      <a:pt x="9546" y="765"/>
                    </a:lnTo>
                    <a:lnTo>
                      <a:pt x="9434" y="914"/>
                    </a:lnTo>
                    <a:lnTo>
                      <a:pt x="9322" y="1138"/>
                    </a:lnTo>
                    <a:lnTo>
                      <a:pt x="9192" y="1418"/>
                    </a:lnTo>
                    <a:lnTo>
                      <a:pt x="8875" y="2126"/>
                    </a:lnTo>
                    <a:lnTo>
                      <a:pt x="8558" y="2946"/>
                    </a:lnTo>
                    <a:lnTo>
                      <a:pt x="8259" y="3785"/>
                    </a:lnTo>
                    <a:lnTo>
                      <a:pt x="7980" y="4550"/>
                    </a:lnTo>
                    <a:lnTo>
                      <a:pt x="7793" y="5146"/>
                    </a:lnTo>
                    <a:lnTo>
                      <a:pt x="7700" y="5482"/>
                    </a:lnTo>
                    <a:lnTo>
                      <a:pt x="1" y="11709"/>
                    </a:lnTo>
                    <a:lnTo>
                      <a:pt x="802" y="15307"/>
                    </a:lnTo>
                    <a:lnTo>
                      <a:pt x="9527" y="7514"/>
                    </a:lnTo>
                    <a:lnTo>
                      <a:pt x="9937" y="7328"/>
                    </a:lnTo>
                    <a:lnTo>
                      <a:pt x="10888" y="6917"/>
                    </a:lnTo>
                    <a:lnTo>
                      <a:pt x="11429" y="6675"/>
                    </a:lnTo>
                    <a:lnTo>
                      <a:pt x="11951" y="6414"/>
                    </a:lnTo>
                    <a:lnTo>
                      <a:pt x="12398" y="6190"/>
                    </a:lnTo>
                    <a:lnTo>
                      <a:pt x="12566" y="6078"/>
                    </a:lnTo>
                    <a:lnTo>
                      <a:pt x="12697" y="5985"/>
                    </a:lnTo>
                    <a:lnTo>
                      <a:pt x="13386" y="5500"/>
                    </a:lnTo>
                    <a:lnTo>
                      <a:pt x="14356" y="4811"/>
                    </a:lnTo>
                    <a:lnTo>
                      <a:pt x="14803" y="4475"/>
                    </a:lnTo>
                    <a:lnTo>
                      <a:pt x="15176" y="4177"/>
                    </a:lnTo>
                    <a:lnTo>
                      <a:pt x="15307" y="4028"/>
                    </a:lnTo>
                    <a:lnTo>
                      <a:pt x="15418" y="3916"/>
                    </a:lnTo>
                    <a:lnTo>
                      <a:pt x="15474" y="3823"/>
                    </a:lnTo>
                    <a:lnTo>
                      <a:pt x="15474" y="3785"/>
                    </a:lnTo>
                    <a:lnTo>
                      <a:pt x="15474" y="3748"/>
                    </a:lnTo>
                    <a:lnTo>
                      <a:pt x="15456" y="3729"/>
                    </a:lnTo>
                    <a:lnTo>
                      <a:pt x="15418" y="3711"/>
                    </a:lnTo>
                    <a:lnTo>
                      <a:pt x="15344" y="3692"/>
                    </a:lnTo>
                    <a:lnTo>
                      <a:pt x="15213" y="3692"/>
                    </a:lnTo>
                    <a:lnTo>
                      <a:pt x="15083" y="3711"/>
                    </a:lnTo>
                    <a:lnTo>
                      <a:pt x="14729" y="3804"/>
                    </a:lnTo>
                    <a:lnTo>
                      <a:pt x="14337" y="3934"/>
                    </a:lnTo>
                    <a:lnTo>
                      <a:pt x="13946" y="4065"/>
                    </a:lnTo>
                    <a:lnTo>
                      <a:pt x="13610" y="4195"/>
                    </a:lnTo>
                    <a:lnTo>
                      <a:pt x="13293" y="4326"/>
                    </a:lnTo>
                    <a:lnTo>
                      <a:pt x="13685" y="4009"/>
                    </a:lnTo>
                    <a:lnTo>
                      <a:pt x="14095" y="3655"/>
                    </a:lnTo>
                    <a:lnTo>
                      <a:pt x="14542" y="3263"/>
                    </a:lnTo>
                    <a:lnTo>
                      <a:pt x="14990" y="2853"/>
                    </a:lnTo>
                    <a:lnTo>
                      <a:pt x="15363" y="2462"/>
                    </a:lnTo>
                    <a:lnTo>
                      <a:pt x="15512" y="2294"/>
                    </a:lnTo>
                    <a:lnTo>
                      <a:pt x="15605" y="2145"/>
                    </a:lnTo>
                    <a:lnTo>
                      <a:pt x="15661" y="2033"/>
                    </a:lnTo>
                    <a:lnTo>
                      <a:pt x="15679" y="1996"/>
                    </a:lnTo>
                    <a:lnTo>
                      <a:pt x="15661" y="1958"/>
                    </a:lnTo>
                    <a:lnTo>
                      <a:pt x="15642" y="1940"/>
                    </a:lnTo>
                    <a:lnTo>
                      <a:pt x="15605" y="1921"/>
                    </a:lnTo>
                    <a:lnTo>
                      <a:pt x="15474" y="1921"/>
                    </a:lnTo>
                    <a:lnTo>
                      <a:pt x="15325" y="1958"/>
                    </a:lnTo>
                    <a:lnTo>
                      <a:pt x="15120" y="2014"/>
                    </a:lnTo>
                    <a:lnTo>
                      <a:pt x="14635" y="2219"/>
                    </a:lnTo>
                    <a:lnTo>
                      <a:pt x="14113" y="2480"/>
                    </a:lnTo>
                    <a:lnTo>
                      <a:pt x="13573" y="2760"/>
                    </a:lnTo>
                    <a:lnTo>
                      <a:pt x="13125" y="3002"/>
                    </a:lnTo>
                    <a:lnTo>
                      <a:pt x="12697" y="3245"/>
                    </a:lnTo>
                    <a:lnTo>
                      <a:pt x="12697" y="3245"/>
                    </a:lnTo>
                    <a:lnTo>
                      <a:pt x="13144" y="2872"/>
                    </a:lnTo>
                    <a:lnTo>
                      <a:pt x="13591" y="2480"/>
                    </a:lnTo>
                    <a:lnTo>
                      <a:pt x="14113" y="2033"/>
                    </a:lnTo>
                    <a:lnTo>
                      <a:pt x="14598" y="1548"/>
                    </a:lnTo>
                    <a:lnTo>
                      <a:pt x="14822" y="1324"/>
                    </a:lnTo>
                    <a:lnTo>
                      <a:pt x="15008" y="1119"/>
                    </a:lnTo>
                    <a:lnTo>
                      <a:pt x="15157" y="914"/>
                    </a:lnTo>
                    <a:lnTo>
                      <a:pt x="15269" y="746"/>
                    </a:lnTo>
                    <a:lnTo>
                      <a:pt x="15288" y="672"/>
                    </a:lnTo>
                    <a:lnTo>
                      <a:pt x="15307" y="616"/>
                    </a:lnTo>
                    <a:lnTo>
                      <a:pt x="15307" y="560"/>
                    </a:lnTo>
                    <a:lnTo>
                      <a:pt x="15288" y="523"/>
                    </a:lnTo>
                    <a:lnTo>
                      <a:pt x="15213" y="467"/>
                    </a:lnTo>
                    <a:lnTo>
                      <a:pt x="15120" y="448"/>
                    </a:lnTo>
                    <a:lnTo>
                      <a:pt x="14990" y="448"/>
                    </a:lnTo>
                    <a:lnTo>
                      <a:pt x="14859" y="485"/>
                    </a:lnTo>
                    <a:lnTo>
                      <a:pt x="14691" y="560"/>
                    </a:lnTo>
                    <a:lnTo>
                      <a:pt x="14524" y="635"/>
                    </a:lnTo>
                    <a:lnTo>
                      <a:pt x="14132" y="877"/>
                    </a:lnTo>
                    <a:lnTo>
                      <a:pt x="13666" y="1194"/>
                    </a:lnTo>
                    <a:lnTo>
                      <a:pt x="13163" y="1567"/>
                    </a:lnTo>
                    <a:lnTo>
                      <a:pt x="12063" y="2387"/>
                    </a:lnTo>
                    <a:lnTo>
                      <a:pt x="12063" y="2387"/>
                    </a:lnTo>
                    <a:lnTo>
                      <a:pt x="12324" y="2089"/>
                    </a:lnTo>
                    <a:lnTo>
                      <a:pt x="12566" y="1753"/>
                    </a:lnTo>
                    <a:lnTo>
                      <a:pt x="12846" y="1380"/>
                    </a:lnTo>
                    <a:lnTo>
                      <a:pt x="13125" y="970"/>
                    </a:lnTo>
                    <a:lnTo>
                      <a:pt x="13237" y="765"/>
                    </a:lnTo>
                    <a:lnTo>
                      <a:pt x="13330" y="579"/>
                    </a:lnTo>
                    <a:lnTo>
                      <a:pt x="13405" y="411"/>
                    </a:lnTo>
                    <a:lnTo>
                      <a:pt x="13461" y="262"/>
                    </a:lnTo>
                    <a:lnTo>
                      <a:pt x="13461" y="131"/>
                    </a:lnTo>
                    <a:lnTo>
                      <a:pt x="13461" y="94"/>
                    </a:lnTo>
                    <a:lnTo>
                      <a:pt x="13442" y="38"/>
                    </a:lnTo>
                    <a:lnTo>
                      <a:pt x="13405" y="19"/>
                    </a:lnTo>
                    <a:lnTo>
                      <a:pt x="1336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2661;p41">
                <a:extLst>
                  <a:ext uri="{FF2B5EF4-FFF2-40B4-BE49-F238E27FC236}">
                    <a16:creationId xmlns="" xmlns:a16="http://schemas.microsoft.com/office/drawing/2014/main" id="{1EBD70F2-3291-6684-6EA0-A15B24BA22C2}"/>
                  </a:ext>
                </a:extLst>
              </p:cNvPr>
              <p:cNvSpPr/>
              <p:nvPr/>
            </p:nvSpPr>
            <p:spPr>
              <a:xfrm>
                <a:off x="2827700" y="3477375"/>
                <a:ext cx="395750" cy="386875"/>
              </a:xfrm>
              <a:custGeom>
                <a:avLst/>
                <a:gdLst/>
                <a:ahLst/>
                <a:cxnLst/>
                <a:rect l="l" t="t" r="r" b="b"/>
                <a:pathLst>
                  <a:path w="15830" h="15475" extrusionOk="0">
                    <a:moveTo>
                      <a:pt x="13424" y="168"/>
                    </a:moveTo>
                    <a:lnTo>
                      <a:pt x="13443" y="187"/>
                    </a:lnTo>
                    <a:lnTo>
                      <a:pt x="13461" y="243"/>
                    </a:lnTo>
                    <a:lnTo>
                      <a:pt x="13461" y="317"/>
                    </a:lnTo>
                    <a:lnTo>
                      <a:pt x="13443" y="411"/>
                    </a:lnTo>
                    <a:lnTo>
                      <a:pt x="13387" y="523"/>
                    </a:lnTo>
                    <a:lnTo>
                      <a:pt x="13256" y="802"/>
                    </a:lnTo>
                    <a:lnTo>
                      <a:pt x="13070" y="1100"/>
                    </a:lnTo>
                    <a:lnTo>
                      <a:pt x="12846" y="1436"/>
                    </a:lnTo>
                    <a:lnTo>
                      <a:pt x="12604" y="1790"/>
                    </a:lnTo>
                    <a:lnTo>
                      <a:pt x="12343" y="2126"/>
                    </a:lnTo>
                    <a:lnTo>
                      <a:pt x="12082" y="2443"/>
                    </a:lnTo>
                    <a:lnTo>
                      <a:pt x="12063" y="2480"/>
                    </a:lnTo>
                    <a:lnTo>
                      <a:pt x="12082" y="2536"/>
                    </a:lnTo>
                    <a:lnTo>
                      <a:pt x="12138" y="2573"/>
                    </a:lnTo>
                    <a:lnTo>
                      <a:pt x="12194" y="2555"/>
                    </a:lnTo>
                    <a:lnTo>
                      <a:pt x="12697" y="2163"/>
                    </a:lnTo>
                    <a:lnTo>
                      <a:pt x="13573" y="1529"/>
                    </a:lnTo>
                    <a:lnTo>
                      <a:pt x="13965" y="1231"/>
                    </a:lnTo>
                    <a:lnTo>
                      <a:pt x="14338" y="989"/>
                    </a:lnTo>
                    <a:lnTo>
                      <a:pt x="14673" y="784"/>
                    </a:lnTo>
                    <a:lnTo>
                      <a:pt x="14953" y="653"/>
                    </a:lnTo>
                    <a:lnTo>
                      <a:pt x="15065" y="634"/>
                    </a:lnTo>
                    <a:lnTo>
                      <a:pt x="15158" y="616"/>
                    </a:lnTo>
                    <a:lnTo>
                      <a:pt x="15232" y="634"/>
                    </a:lnTo>
                    <a:lnTo>
                      <a:pt x="15288" y="672"/>
                    </a:lnTo>
                    <a:lnTo>
                      <a:pt x="15307" y="709"/>
                    </a:lnTo>
                    <a:lnTo>
                      <a:pt x="15270" y="784"/>
                    </a:lnTo>
                    <a:lnTo>
                      <a:pt x="15214" y="895"/>
                    </a:lnTo>
                    <a:lnTo>
                      <a:pt x="15139" y="1026"/>
                    </a:lnTo>
                    <a:lnTo>
                      <a:pt x="15027" y="1156"/>
                    </a:lnTo>
                    <a:lnTo>
                      <a:pt x="14729" y="1473"/>
                    </a:lnTo>
                    <a:lnTo>
                      <a:pt x="14375" y="1828"/>
                    </a:lnTo>
                    <a:lnTo>
                      <a:pt x="13965" y="2219"/>
                    </a:lnTo>
                    <a:lnTo>
                      <a:pt x="13536" y="2592"/>
                    </a:lnTo>
                    <a:lnTo>
                      <a:pt x="12716" y="3282"/>
                    </a:lnTo>
                    <a:lnTo>
                      <a:pt x="12697" y="3300"/>
                    </a:lnTo>
                    <a:lnTo>
                      <a:pt x="12678" y="3338"/>
                    </a:lnTo>
                    <a:lnTo>
                      <a:pt x="12678" y="3356"/>
                    </a:lnTo>
                    <a:lnTo>
                      <a:pt x="12697" y="3394"/>
                    </a:lnTo>
                    <a:lnTo>
                      <a:pt x="12716" y="3412"/>
                    </a:lnTo>
                    <a:lnTo>
                      <a:pt x="12753" y="3431"/>
                    </a:lnTo>
                    <a:lnTo>
                      <a:pt x="12772" y="3431"/>
                    </a:lnTo>
                    <a:lnTo>
                      <a:pt x="12809" y="3412"/>
                    </a:lnTo>
                    <a:lnTo>
                      <a:pt x="13760" y="2890"/>
                    </a:lnTo>
                    <a:lnTo>
                      <a:pt x="14207" y="2648"/>
                    </a:lnTo>
                    <a:lnTo>
                      <a:pt x="14636" y="2443"/>
                    </a:lnTo>
                    <a:lnTo>
                      <a:pt x="15009" y="2275"/>
                    </a:lnTo>
                    <a:lnTo>
                      <a:pt x="15326" y="2144"/>
                    </a:lnTo>
                    <a:lnTo>
                      <a:pt x="15549" y="2089"/>
                    </a:lnTo>
                    <a:lnTo>
                      <a:pt x="15624" y="2070"/>
                    </a:lnTo>
                    <a:lnTo>
                      <a:pt x="15661" y="2089"/>
                    </a:lnTo>
                    <a:lnTo>
                      <a:pt x="15661" y="2126"/>
                    </a:lnTo>
                    <a:lnTo>
                      <a:pt x="15624" y="2200"/>
                    </a:lnTo>
                    <a:lnTo>
                      <a:pt x="15475" y="2387"/>
                    </a:lnTo>
                    <a:lnTo>
                      <a:pt x="15251" y="2648"/>
                    </a:lnTo>
                    <a:lnTo>
                      <a:pt x="14934" y="2946"/>
                    </a:lnTo>
                    <a:lnTo>
                      <a:pt x="14580" y="3282"/>
                    </a:lnTo>
                    <a:lnTo>
                      <a:pt x="14170" y="3636"/>
                    </a:lnTo>
                    <a:lnTo>
                      <a:pt x="13312" y="4363"/>
                    </a:lnTo>
                    <a:lnTo>
                      <a:pt x="13275" y="4400"/>
                    </a:lnTo>
                    <a:lnTo>
                      <a:pt x="13294" y="4456"/>
                    </a:lnTo>
                    <a:lnTo>
                      <a:pt x="13331" y="4494"/>
                    </a:lnTo>
                    <a:lnTo>
                      <a:pt x="13387" y="4494"/>
                    </a:lnTo>
                    <a:lnTo>
                      <a:pt x="14133" y="4195"/>
                    </a:lnTo>
                    <a:lnTo>
                      <a:pt x="14766" y="3990"/>
                    </a:lnTo>
                    <a:lnTo>
                      <a:pt x="15027" y="3916"/>
                    </a:lnTo>
                    <a:lnTo>
                      <a:pt x="15232" y="3878"/>
                    </a:lnTo>
                    <a:lnTo>
                      <a:pt x="15382" y="3860"/>
                    </a:lnTo>
                    <a:lnTo>
                      <a:pt x="15438" y="3860"/>
                    </a:lnTo>
                    <a:lnTo>
                      <a:pt x="15475" y="3878"/>
                    </a:lnTo>
                    <a:lnTo>
                      <a:pt x="15456" y="3934"/>
                    </a:lnTo>
                    <a:lnTo>
                      <a:pt x="15400" y="3990"/>
                    </a:lnTo>
                    <a:lnTo>
                      <a:pt x="15251" y="4158"/>
                    </a:lnTo>
                    <a:lnTo>
                      <a:pt x="14990" y="4363"/>
                    </a:lnTo>
                    <a:lnTo>
                      <a:pt x="14692" y="4605"/>
                    </a:lnTo>
                    <a:lnTo>
                      <a:pt x="14021" y="5090"/>
                    </a:lnTo>
                    <a:lnTo>
                      <a:pt x="13424" y="5519"/>
                    </a:lnTo>
                    <a:lnTo>
                      <a:pt x="13014" y="5799"/>
                    </a:lnTo>
                    <a:lnTo>
                      <a:pt x="12716" y="6022"/>
                    </a:lnTo>
                    <a:lnTo>
                      <a:pt x="12585" y="6097"/>
                    </a:lnTo>
                    <a:lnTo>
                      <a:pt x="12417" y="6209"/>
                    </a:lnTo>
                    <a:lnTo>
                      <a:pt x="11989" y="6432"/>
                    </a:lnTo>
                    <a:lnTo>
                      <a:pt x="11485" y="6675"/>
                    </a:lnTo>
                    <a:lnTo>
                      <a:pt x="10945" y="6936"/>
                    </a:lnTo>
                    <a:lnTo>
                      <a:pt x="9994" y="7346"/>
                    </a:lnTo>
                    <a:lnTo>
                      <a:pt x="9565" y="7532"/>
                    </a:lnTo>
                    <a:lnTo>
                      <a:pt x="9546" y="7532"/>
                    </a:lnTo>
                    <a:lnTo>
                      <a:pt x="933" y="15232"/>
                    </a:lnTo>
                    <a:lnTo>
                      <a:pt x="169" y="11820"/>
                    </a:lnTo>
                    <a:lnTo>
                      <a:pt x="7831" y="5631"/>
                    </a:lnTo>
                    <a:lnTo>
                      <a:pt x="7850" y="5575"/>
                    </a:lnTo>
                    <a:lnTo>
                      <a:pt x="7962" y="5239"/>
                    </a:lnTo>
                    <a:lnTo>
                      <a:pt x="8148" y="4643"/>
                    </a:lnTo>
                    <a:lnTo>
                      <a:pt x="8390" y="3916"/>
                    </a:lnTo>
                    <a:lnTo>
                      <a:pt x="8689" y="3114"/>
                    </a:lnTo>
                    <a:lnTo>
                      <a:pt x="9006" y="2331"/>
                    </a:lnTo>
                    <a:lnTo>
                      <a:pt x="9285" y="1641"/>
                    </a:lnTo>
                    <a:lnTo>
                      <a:pt x="9528" y="1119"/>
                    </a:lnTo>
                    <a:lnTo>
                      <a:pt x="9621" y="970"/>
                    </a:lnTo>
                    <a:lnTo>
                      <a:pt x="9695" y="877"/>
                    </a:lnTo>
                    <a:lnTo>
                      <a:pt x="9714" y="914"/>
                    </a:lnTo>
                    <a:lnTo>
                      <a:pt x="9733" y="989"/>
                    </a:lnTo>
                    <a:lnTo>
                      <a:pt x="9751" y="1119"/>
                    </a:lnTo>
                    <a:lnTo>
                      <a:pt x="9751" y="1306"/>
                    </a:lnTo>
                    <a:lnTo>
                      <a:pt x="9751" y="1567"/>
                    </a:lnTo>
                    <a:lnTo>
                      <a:pt x="9751" y="1921"/>
                    </a:lnTo>
                    <a:lnTo>
                      <a:pt x="9714" y="2368"/>
                    </a:lnTo>
                    <a:lnTo>
                      <a:pt x="9658" y="2946"/>
                    </a:lnTo>
                    <a:lnTo>
                      <a:pt x="9658" y="3002"/>
                    </a:lnTo>
                    <a:lnTo>
                      <a:pt x="9695" y="3021"/>
                    </a:lnTo>
                    <a:lnTo>
                      <a:pt x="9733" y="3039"/>
                    </a:lnTo>
                    <a:lnTo>
                      <a:pt x="9770" y="3021"/>
                    </a:lnTo>
                    <a:lnTo>
                      <a:pt x="10217" y="2704"/>
                    </a:lnTo>
                    <a:lnTo>
                      <a:pt x="10665" y="2331"/>
                    </a:lnTo>
                    <a:lnTo>
                      <a:pt x="11597" y="1529"/>
                    </a:lnTo>
                    <a:lnTo>
                      <a:pt x="12175" y="1026"/>
                    </a:lnTo>
                    <a:lnTo>
                      <a:pt x="12716" y="597"/>
                    </a:lnTo>
                    <a:lnTo>
                      <a:pt x="12939" y="411"/>
                    </a:lnTo>
                    <a:lnTo>
                      <a:pt x="13144" y="280"/>
                    </a:lnTo>
                    <a:lnTo>
                      <a:pt x="13312" y="187"/>
                    </a:lnTo>
                    <a:lnTo>
                      <a:pt x="13368" y="168"/>
                    </a:lnTo>
                    <a:close/>
                    <a:moveTo>
                      <a:pt x="13387" y="1"/>
                    </a:moveTo>
                    <a:lnTo>
                      <a:pt x="13331" y="19"/>
                    </a:lnTo>
                    <a:lnTo>
                      <a:pt x="13163" y="75"/>
                    </a:lnTo>
                    <a:lnTo>
                      <a:pt x="12977" y="187"/>
                    </a:lnTo>
                    <a:lnTo>
                      <a:pt x="12753" y="355"/>
                    </a:lnTo>
                    <a:lnTo>
                      <a:pt x="12194" y="802"/>
                    </a:lnTo>
                    <a:lnTo>
                      <a:pt x="11504" y="1399"/>
                    </a:lnTo>
                    <a:lnTo>
                      <a:pt x="10646" y="2126"/>
                    </a:lnTo>
                    <a:lnTo>
                      <a:pt x="10236" y="2480"/>
                    </a:lnTo>
                    <a:lnTo>
                      <a:pt x="9826" y="2778"/>
                    </a:lnTo>
                    <a:lnTo>
                      <a:pt x="9882" y="2163"/>
                    </a:lnTo>
                    <a:lnTo>
                      <a:pt x="9919" y="1697"/>
                    </a:lnTo>
                    <a:lnTo>
                      <a:pt x="9919" y="1343"/>
                    </a:lnTo>
                    <a:lnTo>
                      <a:pt x="9919" y="1100"/>
                    </a:lnTo>
                    <a:lnTo>
                      <a:pt x="9882" y="933"/>
                    </a:lnTo>
                    <a:lnTo>
                      <a:pt x="9863" y="821"/>
                    </a:lnTo>
                    <a:lnTo>
                      <a:pt x="9826" y="765"/>
                    </a:lnTo>
                    <a:lnTo>
                      <a:pt x="9807" y="746"/>
                    </a:lnTo>
                    <a:lnTo>
                      <a:pt x="9751" y="709"/>
                    </a:lnTo>
                    <a:lnTo>
                      <a:pt x="9677" y="709"/>
                    </a:lnTo>
                    <a:lnTo>
                      <a:pt x="9639" y="728"/>
                    </a:lnTo>
                    <a:lnTo>
                      <a:pt x="9584" y="784"/>
                    </a:lnTo>
                    <a:lnTo>
                      <a:pt x="9472" y="933"/>
                    </a:lnTo>
                    <a:lnTo>
                      <a:pt x="9341" y="1156"/>
                    </a:lnTo>
                    <a:lnTo>
                      <a:pt x="9192" y="1436"/>
                    </a:lnTo>
                    <a:lnTo>
                      <a:pt x="8894" y="2144"/>
                    </a:lnTo>
                    <a:lnTo>
                      <a:pt x="8577" y="2983"/>
                    </a:lnTo>
                    <a:lnTo>
                      <a:pt x="8260" y="3822"/>
                    </a:lnTo>
                    <a:lnTo>
                      <a:pt x="7999" y="4587"/>
                    </a:lnTo>
                    <a:lnTo>
                      <a:pt x="7812" y="5183"/>
                    </a:lnTo>
                    <a:lnTo>
                      <a:pt x="7701" y="5519"/>
                    </a:lnTo>
                    <a:lnTo>
                      <a:pt x="20" y="11727"/>
                    </a:lnTo>
                    <a:lnTo>
                      <a:pt x="1" y="11764"/>
                    </a:lnTo>
                    <a:lnTo>
                      <a:pt x="1" y="11820"/>
                    </a:lnTo>
                    <a:lnTo>
                      <a:pt x="803" y="15418"/>
                    </a:lnTo>
                    <a:lnTo>
                      <a:pt x="821" y="15456"/>
                    </a:lnTo>
                    <a:lnTo>
                      <a:pt x="859" y="15474"/>
                    </a:lnTo>
                    <a:lnTo>
                      <a:pt x="877" y="15474"/>
                    </a:lnTo>
                    <a:lnTo>
                      <a:pt x="933" y="15456"/>
                    </a:lnTo>
                    <a:lnTo>
                      <a:pt x="9639" y="7663"/>
                    </a:lnTo>
                    <a:lnTo>
                      <a:pt x="10143" y="7458"/>
                    </a:lnTo>
                    <a:lnTo>
                      <a:pt x="11094" y="7048"/>
                    </a:lnTo>
                    <a:lnTo>
                      <a:pt x="11616" y="6805"/>
                    </a:lnTo>
                    <a:lnTo>
                      <a:pt x="12119" y="6563"/>
                    </a:lnTo>
                    <a:lnTo>
                      <a:pt x="12529" y="6339"/>
                    </a:lnTo>
                    <a:lnTo>
                      <a:pt x="12697" y="6227"/>
                    </a:lnTo>
                    <a:lnTo>
                      <a:pt x="12827" y="6153"/>
                    </a:lnTo>
                    <a:lnTo>
                      <a:pt x="13107" y="5929"/>
                    </a:lnTo>
                    <a:lnTo>
                      <a:pt x="13517" y="5649"/>
                    </a:lnTo>
                    <a:lnTo>
                      <a:pt x="14505" y="4941"/>
                    </a:lnTo>
                    <a:lnTo>
                      <a:pt x="14897" y="4661"/>
                    </a:lnTo>
                    <a:lnTo>
                      <a:pt x="15195" y="4419"/>
                    </a:lnTo>
                    <a:lnTo>
                      <a:pt x="15400" y="4214"/>
                    </a:lnTo>
                    <a:lnTo>
                      <a:pt x="15549" y="4065"/>
                    </a:lnTo>
                    <a:lnTo>
                      <a:pt x="15605" y="3990"/>
                    </a:lnTo>
                    <a:lnTo>
                      <a:pt x="15624" y="3916"/>
                    </a:lnTo>
                    <a:lnTo>
                      <a:pt x="15624" y="3860"/>
                    </a:lnTo>
                    <a:lnTo>
                      <a:pt x="15624" y="3822"/>
                    </a:lnTo>
                    <a:lnTo>
                      <a:pt x="15587" y="3766"/>
                    </a:lnTo>
                    <a:lnTo>
                      <a:pt x="15531" y="3729"/>
                    </a:lnTo>
                    <a:lnTo>
                      <a:pt x="15400" y="3711"/>
                    </a:lnTo>
                    <a:lnTo>
                      <a:pt x="15232" y="3711"/>
                    </a:lnTo>
                    <a:lnTo>
                      <a:pt x="15027" y="3748"/>
                    </a:lnTo>
                    <a:lnTo>
                      <a:pt x="14804" y="3804"/>
                    </a:lnTo>
                    <a:lnTo>
                      <a:pt x="14300" y="3972"/>
                    </a:lnTo>
                    <a:lnTo>
                      <a:pt x="13834" y="4139"/>
                    </a:lnTo>
                    <a:lnTo>
                      <a:pt x="14580" y="3505"/>
                    </a:lnTo>
                    <a:lnTo>
                      <a:pt x="14916" y="3189"/>
                    </a:lnTo>
                    <a:lnTo>
                      <a:pt x="15251" y="2890"/>
                    </a:lnTo>
                    <a:lnTo>
                      <a:pt x="15512" y="2592"/>
                    </a:lnTo>
                    <a:lnTo>
                      <a:pt x="15699" y="2350"/>
                    </a:lnTo>
                    <a:lnTo>
                      <a:pt x="15773" y="2238"/>
                    </a:lnTo>
                    <a:lnTo>
                      <a:pt x="15810" y="2144"/>
                    </a:lnTo>
                    <a:lnTo>
                      <a:pt x="15829" y="2070"/>
                    </a:lnTo>
                    <a:lnTo>
                      <a:pt x="15810" y="2014"/>
                    </a:lnTo>
                    <a:lnTo>
                      <a:pt x="15773" y="1958"/>
                    </a:lnTo>
                    <a:lnTo>
                      <a:pt x="15699" y="1939"/>
                    </a:lnTo>
                    <a:lnTo>
                      <a:pt x="15531" y="1939"/>
                    </a:lnTo>
                    <a:lnTo>
                      <a:pt x="15270" y="2014"/>
                    </a:lnTo>
                    <a:lnTo>
                      <a:pt x="14971" y="2107"/>
                    </a:lnTo>
                    <a:lnTo>
                      <a:pt x="14636" y="2256"/>
                    </a:lnTo>
                    <a:lnTo>
                      <a:pt x="14263" y="2443"/>
                    </a:lnTo>
                    <a:lnTo>
                      <a:pt x="13499" y="2834"/>
                    </a:lnTo>
                    <a:lnTo>
                      <a:pt x="13499" y="2834"/>
                    </a:lnTo>
                    <a:lnTo>
                      <a:pt x="14133" y="2275"/>
                    </a:lnTo>
                    <a:lnTo>
                      <a:pt x="14449" y="1977"/>
                    </a:lnTo>
                    <a:lnTo>
                      <a:pt x="14766" y="1678"/>
                    </a:lnTo>
                    <a:lnTo>
                      <a:pt x="15027" y="1399"/>
                    </a:lnTo>
                    <a:lnTo>
                      <a:pt x="15251" y="1138"/>
                    </a:lnTo>
                    <a:lnTo>
                      <a:pt x="15400" y="895"/>
                    </a:lnTo>
                    <a:lnTo>
                      <a:pt x="15438" y="802"/>
                    </a:lnTo>
                    <a:lnTo>
                      <a:pt x="15456" y="728"/>
                    </a:lnTo>
                    <a:lnTo>
                      <a:pt x="15456" y="672"/>
                    </a:lnTo>
                    <a:lnTo>
                      <a:pt x="15456" y="616"/>
                    </a:lnTo>
                    <a:lnTo>
                      <a:pt x="15419" y="560"/>
                    </a:lnTo>
                    <a:lnTo>
                      <a:pt x="15344" y="504"/>
                    </a:lnTo>
                    <a:lnTo>
                      <a:pt x="15270" y="467"/>
                    </a:lnTo>
                    <a:lnTo>
                      <a:pt x="15177" y="448"/>
                    </a:lnTo>
                    <a:lnTo>
                      <a:pt x="15065" y="467"/>
                    </a:lnTo>
                    <a:lnTo>
                      <a:pt x="14953" y="485"/>
                    </a:lnTo>
                    <a:lnTo>
                      <a:pt x="14804" y="541"/>
                    </a:lnTo>
                    <a:lnTo>
                      <a:pt x="14487" y="709"/>
                    </a:lnTo>
                    <a:lnTo>
                      <a:pt x="14114" y="933"/>
                    </a:lnTo>
                    <a:lnTo>
                      <a:pt x="13685" y="1231"/>
                    </a:lnTo>
                    <a:lnTo>
                      <a:pt x="12622" y="2033"/>
                    </a:lnTo>
                    <a:lnTo>
                      <a:pt x="12622" y="2033"/>
                    </a:lnTo>
                    <a:lnTo>
                      <a:pt x="13014" y="1492"/>
                    </a:lnTo>
                    <a:lnTo>
                      <a:pt x="13200" y="1212"/>
                    </a:lnTo>
                    <a:lnTo>
                      <a:pt x="13368" y="933"/>
                    </a:lnTo>
                    <a:lnTo>
                      <a:pt x="13499" y="672"/>
                    </a:lnTo>
                    <a:lnTo>
                      <a:pt x="13592" y="429"/>
                    </a:lnTo>
                    <a:lnTo>
                      <a:pt x="13610" y="336"/>
                    </a:lnTo>
                    <a:lnTo>
                      <a:pt x="13629" y="243"/>
                    </a:lnTo>
                    <a:lnTo>
                      <a:pt x="13610" y="150"/>
                    </a:lnTo>
                    <a:lnTo>
                      <a:pt x="13592" y="94"/>
                    </a:lnTo>
                    <a:lnTo>
                      <a:pt x="13536" y="38"/>
                    </a:lnTo>
                    <a:lnTo>
                      <a:pt x="13443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2662;p41">
                <a:extLst>
                  <a:ext uri="{FF2B5EF4-FFF2-40B4-BE49-F238E27FC236}">
                    <a16:creationId xmlns="" xmlns:a16="http://schemas.microsoft.com/office/drawing/2014/main" id="{E5E8DC88-51DA-8784-7CD6-44EBE695FDCE}"/>
                  </a:ext>
                </a:extLst>
              </p:cNvPr>
              <p:cNvSpPr/>
              <p:nvPr/>
            </p:nvSpPr>
            <p:spPr>
              <a:xfrm>
                <a:off x="2827700" y="3477375"/>
                <a:ext cx="395750" cy="386875"/>
              </a:xfrm>
              <a:custGeom>
                <a:avLst/>
                <a:gdLst/>
                <a:ahLst/>
                <a:cxnLst/>
                <a:rect l="l" t="t" r="r" b="b"/>
                <a:pathLst>
                  <a:path w="15830" h="15475" fill="none" extrusionOk="0">
                    <a:moveTo>
                      <a:pt x="877" y="15474"/>
                    </a:moveTo>
                    <a:lnTo>
                      <a:pt x="877" y="15474"/>
                    </a:lnTo>
                    <a:lnTo>
                      <a:pt x="859" y="15474"/>
                    </a:lnTo>
                    <a:lnTo>
                      <a:pt x="859" y="15474"/>
                    </a:lnTo>
                    <a:lnTo>
                      <a:pt x="821" y="15456"/>
                    </a:lnTo>
                    <a:lnTo>
                      <a:pt x="803" y="15418"/>
                    </a:lnTo>
                    <a:lnTo>
                      <a:pt x="1" y="11820"/>
                    </a:lnTo>
                    <a:lnTo>
                      <a:pt x="1" y="11820"/>
                    </a:lnTo>
                    <a:lnTo>
                      <a:pt x="1" y="11764"/>
                    </a:lnTo>
                    <a:lnTo>
                      <a:pt x="20" y="11727"/>
                    </a:lnTo>
                    <a:lnTo>
                      <a:pt x="7701" y="5519"/>
                    </a:lnTo>
                    <a:lnTo>
                      <a:pt x="7701" y="5519"/>
                    </a:lnTo>
                    <a:lnTo>
                      <a:pt x="7812" y="5183"/>
                    </a:lnTo>
                    <a:lnTo>
                      <a:pt x="7999" y="4587"/>
                    </a:lnTo>
                    <a:lnTo>
                      <a:pt x="8260" y="3822"/>
                    </a:lnTo>
                    <a:lnTo>
                      <a:pt x="8577" y="2983"/>
                    </a:lnTo>
                    <a:lnTo>
                      <a:pt x="8894" y="2144"/>
                    </a:lnTo>
                    <a:lnTo>
                      <a:pt x="9192" y="1436"/>
                    </a:lnTo>
                    <a:lnTo>
                      <a:pt x="9341" y="1156"/>
                    </a:lnTo>
                    <a:lnTo>
                      <a:pt x="9472" y="933"/>
                    </a:lnTo>
                    <a:lnTo>
                      <a:pt x="9584" y="784"/>
                    </a:lnTo>
                    <a:lnTo>
                      <a:pt x="9639" y="728"/>
                    </a:lnTo>
                    <a:lnTo>
                      <a:pt x="9677" y="709"/>
                    </a:lnTo>
                    <a:lnTo>
                      <a:pt x="9677" y="709"/>
                    </a:lnTo>
                    <a:lnTo>
                      <a:pt x="9751" y="709"/>
                    </a:lnTo>
                    <a:lnTo>
                      <a:pt x="9807" y="746"/>
                    </a:lnTo>
                    <a:lnTo>
                      <a:pt x="9807" y="746"/>
                    </a:lnTo>
                    <a:lnTo>
                      <a:pt x="9826" y="765"/>
                    </a:lnTo>
                    <a:lnTo>
                      <a:pt x="9863" y="821"/>
                    </a:lnTo>
                    <a:lnTo>
                      <a:pt x="9882" y="933"/>
                    </a:lnTo>
                    <a:lnTo>
                      <a:pt x="9919" y="1100"/>
                    </a:lnTo>
                    <a:lnTo>
                      <a:pt x="9919" y="1343"/>
                    </a:lnTo>
                    <a:lnTo>
                      <a:pt x="9919" y="1697"/>
                    </a:lnTo>
                    <a:lnTo>
                      <a:pt x="9882" y="2163"/>
                    </a:lnTo>
                    <a:lnTo>
                      <a:pt x="9826" y="2778"/>
                    </a:lnTo>
                    <a:lnTo>
                      <a:pt x="9826" y="2778"/>
                    </a:lnTo>
                    <a:lnTo>
                      <a:pt x="10236" y="2480"/>
                    </a:lnTo>
                    <a:lnTo>
                      <a:pt x="10646" y="2126"/>
                    </a:lnTo>
                    <a:lnTo>
                      <a:pt x="11504" y="1399"/>
                    </a:lnTo>
                    <a:lnTo>
                      <a:pt x="11504" y="1399"/>
                    </a:lnTo>
                    <a:lnTo>
                      <a:pt x="12194" y="802"/>
                    </a:lnTo>
                    <a:lnTo>
                      <a:pt x="12753" y="355"/>
                    </a:lnTo>
                    <a:lnTo>
                      <a:pt x="12977" y="187"/>
                    </a:lnTo>
                    <a:lnTo>
                      <a:pt x="13163" y="75"/>
                    </a:lnTo>
                    <a:lnTo>
                      <a:pt x="13331" y="19"/>
                    </a:lnTo>
                    <a:lnTo>
                      <a:pt x="13387" y="1"/>
                    </a:lnTo>
                    <a:lnTo>
                      <a:pt x="13443" y="1"/>
                    </a:lnTo>
                    <a:lnTo>
                      <a:pt x="13443" y="1"/>
                    </a:lnTo>
                    <a:lnTo>
                      <a:pt x="13536" y="38"/>
                    </a:lnTo>
                    <a:lnTo>
                      <a:pt x="13592" y="94"/>
                    </a:lnTo>
                    <a:lnTo>
                      <a:pt x="13592" y="94"/>
                    </a:lnTo>
                    <a:lnTo>
                      <a:pt x="13610" y="150"/>
                    </a:lnTo>
                    <a:lnTo>
                      <a:pt x="13629" y="243"/>
                    </a:lnTo>
                    <a:lnTo>
                      <a:pt x="13610" y="336"/>
                    </a:lnTo>
                    <a:lnTo>
                      <a:pt x="13592" y="429"/>
                    </a:lnTo>
                    <a:lnTo>
                      <a:pt x="13499" y="672"/>
                    </a:lnTo>
                    <a:lnTo>
                      <a:pt x="13368" y="933"/>
                    </a:lnTo>
                    <a:lnTo>
                      <a:pt x="13200" y="1212"/>
                    </a:lnTo>
                    <a:lnTo>
                      <a:pt x="13014" y="1492"/>
                    </a:lnTo>
                    <a:lnTo>
                      <a:pt x="12622" y="2033"/>
                    </a:lnTo>
                    <a:lnTo>
                      <a:pt x="12622" y="2033"/>
                    </a:lnTo>
                    <a:lnTo>
                      <a:pt x="13685" y="1231"/>
                    </a:lnTo>
                    <a:lnTo>
                      <a:pt x="14114" y="933"/>
                    </a:lnTo>
                    <a:lnTo>
                      <a:pt x="14487" y="709"/>
                    </a:lnTo>
                    <a:lnTo>
                      <a:pt x="14804" y="541"/>
                    </a:lnTo>
                    <a:lnTo>
                      <a:pt x="14953" y="485"/>
                    </a:lnTo>
                    <a:lnTo>
                      <a:pt x="15065" y="467"/>
                    </a:lnTo>
                    <a:lnTo>
                      <a:pt x="15177" y="448"/>
                    </a:lnTo>
                    <a:lnTo>
                      <a:pt x="15270" y="467"/>
                    </a:lnTo>
                    <a:lnTo>
                      <a:pt x="15344" y="504"/>
                    </a:lnTo>
                    <a:lnTo>
                      <a:pt x="15419" y="560"/>
                    </a:lnTo>
                    <a:lnTo>
                      <a:pt x="15419" y="560"/>
                    </a:lnTo>
                    <a:lnTo>
                      <a:pt x="15456" y="616"/>
                    </a:lnTo>
                    <a:lnTo>
                      <a:pt x="15456" y="672"/>
                    </a:lnTo>
                    <a:lnTo>
                      <a:pt x="15456" y="728"/>
                    </a:lnTo>
                    <a:lnTo>
                      <a:pt x="15456" y="728"/>
                    </a:lnTo>
                    <a:lnTo>
                      <a:pt x="15438" y="802"/>
                    </a:lnTo>
                    <a:lnTo>
                      <a:pt x="15400" y="895"/>
                    </a:lnTo>
                    <a:lnTo>
                      <a:pt x="15251" y="1138"/>
                    </a:lnTo>
                    <a:lnTo>
                      <a:pt x="15027" y="1399"/>
                    </a:lnTo>
                    <a:lnTo>
                      <a:pt x="14766" y="1678"/>
                    </a:lnTo>
                    <a:lnTo>
                      <a:pt x="14449" y="1977"/>
                    </a:lnTo>
                    <a:lnTo>
                      <a:pt x="14133" y="2275"/>
                    </a:lnTo>
                    <a:lnTo>
                      <a:pt x="13499" y="2834"/>
                    </a:lnTo>
                    <a:lnTo>
                      <a:pt x="13499" y="2834"/>
                    </a:lnTo>
                    <a:lnTo>
                      <a:pt x="14263" y="2443"/>
                    </a:lnTo>
                    <a:lnTo>
                      <a:pt x="14636" y="2256"/>
                    </a:lnTo>
                    <a:lnTo>
                      <a:pt x="14971" y="2107"/>
                    </a:lnTo>
                    <a:lnTo>
                      <a:pt x="15270" y="2014"/>
                    </a:lnTo>
                    <a:lnTo>
                      <a:pt x="15531" y="1939"/>
                    </a:lnTo>
                    <a:lnTo>
                      <a:pt x="15624" y="1939"/>
                    </a:lnTo>
                    <a:lnTo>
                      <a:pt x="15699" y="1939"/>
                    </a:lnTo>
                    <a:lnTo>
                      <a:pt x="15773" y="1958"/>
                    </a:lnTo>
                    <a:lnTo>
                      <a:pt x="15810" y="2014"/>
                    </a:lnTo>
                    <a:lnTo>
                      <a:pt x="15810" y="2014"/>
                    </a:lnTo>
                    <a:lnTo>
                      <a:pt x="15829" y="2070"/>
                    </a:lnTo>
                    <a:lnTo>
                      <a:pt x="15810" y="2144"/>
                    </a:lnTo>
                    <a:lnTo>
                      <a:pt x="15773" y="2238"/>
                    </a:lnTo>
                    <a:lnTo>
                      <a:pt x="15699" y="2350"/>
                    </a:lnTo>
                    <a:lnTo>
                      <a:pt x="15512" y="2592"/>
                    </a:lnTo>
                    <a:lnTo>
                      <a:pt x="15251" y="2890"/>
                    </a:lnTo>
                    <a:lnTo>
                      <a:pt x="14916" y="3189"/>
                    </a:lnTo>
                    <a:lnTo>
                      <a:pt x="14580" y="3505"/>
                    </a:lnTo>
                    <a:lnTo>
                      <a:pt x="13834" y="4139"/>
                    </a:lnTo>
                    <a:lnTo>
                      <a:pt x="13834" y="4139"/>
                    </a:lnTo>
                    <a:lnTo>
                      <a:pt x="14300" y="3972"/>
                    </a:lnTo>
                    <a:lnTo>
                      <a:pt x="14804" y="3804"/>
                    </a:lnTo>
                    <a:lnTo>
                      <a:pt x="15027" y="3748"/>
                    </a:lnTo>
                    <a:lnTo>
                      <a:pt x="15232" y="3711"/>
                    </a:lnTo>
                    <a:lnTo>
                      <a:pt x="15400" y="3711"/>
                    </a:lnTo>
                    <a:lnTo>
                      <a:pt x="15531" y="3729"/>
                    </a:lnTo>
                    <a:lnTo>
                      <a:pt x="15531" y="3729"/>
                    </a:lnTo>
                    <a:lnTo>
                      <a:pt x="15587" y="3766"/>
                    </a:lnTo>
                    <a:lnTo>
                      <a:pt x="15624" y="3822"/>
                    </a:lnTo>
                    <a:lnTo>
                      <a:pt x="15624" y="3822"/>
                    </a:lnTo>
                    <a:lnTo>
                      <a:pt x="15624" y="3860"/>
                    </a:lnTo>
                    <a:lnTo>
                      <a:pt x="15624" y="3916"/>
                    </a:lnTo>
                    <a:lnTo>
                      <a:pt x="15605" y="3990"/>
                    </a:lnTo>
                    <a:lnTo>
                      <a:pt x="15549" y="4065"/>
                    </a:lnTo>
                    <a:lnTo>
                      <a:pt x="15400" y="4214"/>
                    </a:lnTo>
                    <a:lnTo>
                      <a:pt x="15195" y="4419"/>
                    </a:lnTo>
                    <a:lnTo>
                      <a:pt x="14897" y="4661"/>
                    </a:lnTo>
                    <a:lnTo>
                      <a:pt x="14505" y="4941"/>
                    </a:lnTo>
                    <a:lnTo>
                      <a:pt x="13517" y="5649"/>
                    </a:lnTo>
                    <a:lnTo>
                      <a:pt x="13517" y="5649"/>
                    </a:lnTo>
                    <a:lnTo>
                      <a:pt x="13107" y="5929"/>
                    </a:lnTo>
                    <a:lnTo>
                      <a:pt x="12827" y="6153"/>
                    </a:lnTo>
                    <a:lnTo>
                      <a:pt x="12827" y="6153"/>
                    </a:lnTo>
                    <a:lnTo>
                      <a:pt x="12697" y="6227"/>
                    </a:lnTo>
                    <a:lnTo>
                      <a:pt x="12529" y="6339"/>
                    </a:lnTo>
                    <a:lnTo>
                      <a:pt x="12119" y="6563"/>
                    </a:lnTo>
                    <a:lnTo>
                      <a:pt x="11616" y="6805"/>
                    </a:lnTo>
                    <a:lnTo>
                      <a:pt x="11094" y="7048"/>
                    </a:lnTo>
                    <a:lnTo>
                      <a:pt x="10143" y="7458"/>
                    </a:lnTo>
                    <a:lnTo>
                      <a:pt x="9639" y="7663"/>
                    </a:lnTo>
                    <a:lnTo>
                      <a:pt x="933" y="15456"/>
                    </a:lnTo>
                    <a:lnTo>
                      <a:pt x="933" y="15456"/>
                    </a:lnTo>
                    <a:lnTo>
                      <a:pt x="877" y="15474"/>
                    </a:lnTo>
                    <a:lnTo>
                      <a:pt x="877" y="15474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2663;p41">
                <a:extLst>
                  <a:ext uri="{FF2B5EF4-FFF2-40B4-BE49-F238E27FC236}">
                    <a16:creationId xmlns="" xmlns:a16="http://schemas.microsoft.com/office/drawing/2014/main" id="{B7808742-D8F5-FB34-2C51-2A17513A8460}"/>
                  </a:ext>
                </a:extLst>
              </p:cNvPr>
              <p:cNvSpPr/>
              <p:nvPr/>
            </p:nvSpPr>
            <p:spPr>
              <a:xfrm>
                <a:off x="2831900" y="3481575"/>
                <a:ext cx="387350" cy="376625"/>
              </a:xfrm>
              <a:custGeom>
                <a:avLst/>
                <a:gdLst/>
                <a:ahLst/>
                <a:cxnLst/>
                <a:rect l="l" t="t" r="r" b="b"/>
                <a:pathLst>
                  <a:path w="15494" h="15065" fill="none" extrusionOk="0">
                    <a:moveTo>
                      <a:pt x="1" y="11652"/>
                    </a:moveTo>
                    <a:lnTo>
                      <a:pt x="765" y="15064"/>
                    </a:lnTo>
                    <a:lnTo>
                      <a:pt x="9378" y="7364"/>
                    </a:lnTo>
                    <a:lnTo>
                      <a:pt x="9378" y="7364"/>
                    </a:lnTo>
                    <a:lnTo>
                      <a:pt x="9397" y="7364"/>
                    </a:lnTo>
                    <a:lnTo>
                      <a:pt x="9397" y="7364"/>
                    </a:lnTo>
                    <a:lnTo>
                      <a:pt x="9826" y="7178"/>
                    </a:lnTo>
                    <a:lnTo>
                      <a:pt x="10777" y="6768"/>
                    </a:lnTo>
                    <a:lnTo>
                      <a:pt x="11317" y="6507"/>
                    </a:lnTo>
                    <a:lnTo>
                      <a:pt x="11821" y="6264"/>
                    </a:lnTo>
                    <a:lnTo>
                      <a:pt x="12249" y="6041"/>
                    </a:lnTo>
                    <a:lnTo>
                      <a:pt x="12417" y="5929"/>
                    </a:lnTo>
                    <a:lnTo>
                      <a:pt x="12548" y="5854"/>
                    </a:lnTo>
                    <a:lnTo>
                      <a:pt x="12548" y="5854"/>
                    </a:lnTo>
                    <a:lnTo>
                      <a:pt x="12846" y="5631"/>
                    </a:lnTo>
                    <a:lnTo>
                      <a:pt x="13256" y="5351"/>
                    </a:lnTo>
                    <a:lnTo>
                      <a:pt x="13256" y="5351"/>
                    </a:lnTo>
                    <a:lnTo>
                      <a:pt x="13853" y="4922"/>
                    </a:lnTo>
                    <a:lnTo>
                      <a:pt x="14524" y="4437"/>
                    </a:lnTo>
                    <a:lnTo>
                      <a:pt x="14822" y="4195"/>
                    </a:lnTo>
                    <a:lnTo>
                      <a:pt x="15083" y="3990"/>
                    </a:lnTo>
                    <a:lnTo>
                      <a:pt x="15232" y="3822"/>
                    </a:lnTo>
                    <a:lnTo>
                      <a:pt x="15288" y="3766"/>
                    </a:lnTo>
                    <a:lnTo>
                      <a:pt x="15307" y="3710"/>
                    </a:lnTo>
                    <a:lnTo>
                      <a:pt x="15307" y="3710"/>
                    </a:lnTo>
                    <a:lnTo>
                      <a:pt x="15270" y="3692"/>
                    </a:lnTo>
                    <a:lnTo>
                      <a:pt x="15214" y="3692"/>
                    </a:lnTo>
                    <a:lnTo>
                      <a:pt x="15064" y="3710"/>
                    </a:lnTo>
                    <a:lnTo>
                      <a:pt x="14859" y="3748"/>
                    </a:lnTo>
                    <a:lnTo>
                      <a:pt x="14598" y="3822"/>
                    </a:lnTo>
                    <a:lnTo>
                      <a:pt x="13965" y="4027"/>
                    </a:lnTo>
                    <a:lnTo>
                      <a:pt x="13219" y="4326"/>
                    </a:lnTo>
                    <a:lnTo>
                      <a:pt x="13219" y="4326"/>
                    </a:lnTo>
                    <a:lnTo>
                      <a:pt x="13163" y="4326"/>
                    </a:lnTo>
                    <a:lnTo>
                      <a:pt x="13126" y="4288"/>
                    </a:lnTo>
                    <a:lnTo>
                      <a:pt x="13126" y="4288"/>
                    </a:lnTo>
                    <a:lnTo>
                      <a:pt x="13107" y="4232"/>
                    </a:lnTo>
                    <a:lnTo>
                      <a:pt x="13144" y="4195"/>
                    </a:lnTo>
                    <a:lnTo>
                      <a:pt x="13144" y="4195"/>
                    </a:lnTo>
                    <a:lnTo>
                      <a:pt x="14002" y="3468"/>
                    </a:lnTo>
                    <a:lnTo>
                      <a:pt x="14412" y="3114"/>
                    </a:lnTo>
                    <a:lnTo>
                      <a:pt x="14766" y="2778"/>
                    </a:lnTo>
                    <a:lnTo>
                      <a:pt x="15083" y="2480"/>
                    </a:lnTo>
                    <a:lnTo>
                      <a:pt x="15307" y="2219"/>
                    </a:lnTo>
                    <a:lnTo>
                      <a:pt x="15456" y="2032"/>
                    </a:lnTo>
                    <a:lnTo>
                      <a:pt x="15493" y="1958"/>
                    </a:lnTo>
                    <a:lnTo>
                      <a:pt x="15493" y="1921"/>
                    </a:lnTo>
                    <a:lnTo>
                      <a:pt x="15493" y="1921"/>
                    </a:lnTo>
                    <a:lnTo>
                      <a:pt x="15456" y="1902"/>
                    </a:lnTo>
                    <a:lnTo>
                      <a:pt x="15381" y="1921"/>
                    </a:lnTo>
                    <a:lnTo>
                      <a:pt x="15158" y="1976"/>
                    </a:lnTo>
                    <a:lnTo>
                      <a:pt x="14841" y="2107"/>
                    </a:lnTo>
                    <a:lnTo>
                      <a:pt x="14468" y="2275"/>
                    </a:lnTo>
                    <a:lnTo>
                      <a:pt x="14039" y="2480"/>
                    </a:lnTo>
                    <a:lnTo>
                      <a:pt x="13592" y="2722"/>
                    </a:lnTo>
                    <a:lnTo>
                      <a:pt x="12641" y="3244"/>
                    </a:lnTo>
                    <a:lnTo>
                      <a:pt x="12641" y="3244"/>
                    </a:lnTo>
                    <a:lnTo>
                      <a:pt x="12604" y="3263"/>
                    </a:lnTo>
                    <a:lnTo>
                      <a:pt x="12585" y="3263"/>
                    </a:lnTo>
                    <a:lnTo>
                      <a:pt x="12548" y="3244"/>
                    </a:lnTo>
                    <a:lnTo>
                      <a:pt x="12529" y="3226"/>
                    </a:lnTo>
                    <a:lnTo>
                      <a:pt x="12529" y="3226"/>
                    </a:lnTo>
                    <a:lnTo>
                      <a:pt x="12510" y="3188"/>
                    </a:lnTo>
                    <a:lnTo>
                      <a:pt x="12510" y="3170"/>
                    </a:lnTo>
                    <a:lnTo>
                      <a:pt x="12529" y="3132"/>
                    </a:lnTo>
                    <a:lnTo>
                      <a:pt x="12548" y="3114"/>
                    </a:lnTo>
                    <a:lnTo>
                      <a:pt x="12548" y="3114"/>
                    </a:lnTo>
                    <a:lnTo>
                      <a:pt x="13368" y="2424"/>
                    </a:lnTo>
                    <a:lnTo>
                      <a:pt x="13797" y="2051"/>
                    </a:lnTo>
                    <a:lnTo>
                      <a:pt x="14207" y="1660"/>
                    </a:lnTo>
                    <a:lnTo>
                      <a:pt x="14561" y="1305"/>
                    </a:lnTo>
                    <a:lnTo>
                      <a:pt x="14859" y="988"/>
                    </a:lnTo>
                    <a:lnTo>
                      <a:pt x="14971" y="858"/>
                    </a:lnTo>
                    <a:lnTo>
                      <a:pt x="15046" y="727"/>
                    </a:lnTo>
                    <a:lnTo>
                      <a:pt x="15102" y="616"/>
                    </a:lnTo>
                    <a:lnTo>
                      <a:pt x="15139" y="541"/>
                    </a:lnTo>
                    <a:lnTo>
                      <a:pt x="15139" y="541"/>
                    </a:lnTo>
                    <a:lnTo>
                      <a:pt x="15120" y="504"/>
                    </a:lnTo>
                    <a:lnTo>
                      <a:pt x="15120" y="504"/>
                    </a:lnTo>
                    <a:lnTo>
                      <a:pt x="15064" y="466"/>
                    </a:lnTo>
                    <a:lnTo>
                      <a:pt x="14990" y="448"/>
                    </a:lnTo>
                    <a:lnTo>
                      <a:pt x="14897" y="466"/>
                    </a:lnTo>
                    <a:lnTo>
                      <a:pt x="14785" y="485"/>
                    </a:lnTo>
                    <a:lnTo>
                      <a:pt x="14505" y="616"/>
                    </a:lnTo>
                    <a:lnTo>
                      <a:pt x="14170" y="821"/>
                    </a:lnTo>
                    <a:lnTo>
                      <a:pt x="13797" y="1063"/>
                    </a:lnTo>
                    <a:lnTo>
                      <a:pt x="13405" y="1361"/>
                    </a:lnTo>
                    <a:lnTo>
                      <a:pt x="12529" y="1995"/>
                    </a:lnTo>
                    <a:lnTo>
                      <a:pt x="12529" y="1995"/>
                    </a:lnTo>
                    <a:lnTo>
                      <a:pt x="12026" y="2387"/>
                    </a:lnTo>
                    <a:lnTo>
                      <a:pt x="12026" y="2387"/>
                    </a:lnTo>
                    <a:lnTo>
                      <a:pt x="11970" y="2405"/>
                    </a:lnTo>
                    <a:lnTo>
                      <a:pt x="11914" y="2368"/>
                    </a:lnTo>
                    <a:lnTo>
                      <a:pt x="11914" y="2368"/>
                    </a:lnTo>
                    <a:lnTo>
                      <a:pt x="11895" y="2312"/>
                    </a:lnTo>
                    <a:lnTo>
                      <a:pt x="11914" y="2275"/>
                    </a:lnTo>
                    <a:lnTo>
                      <a:pt x="11914" y="2275"/>
                    </a:lnTo>
                    <a:lnTo>
                      <a:pt x="12175" y="1958"/>
                    </a:lnTo>
                    <a:lnTo>
                      <a:pt x="12436" y="1622"/>
                    </a:lnTo>
                    <a:lnTo>
                      <a:pt x="12678" y="1268"/>
                    </a:lnTo>
                    <a:lnTo>
                      <a:pt x="12902" y="932"/>
                    </a:lnTo>
                    <a:lnTo>
                      <a:pt x="13088" y="634"/>
                    </a:lnTo>
                    <a:lnTo>
                      <a:pt x="13219" y="355"/>
                    </a:lnTo>
                    <a:lnTo>
                      <a:pt x="13275" y="243"/>
                    </a:lnTo>
                    <a:lnTo>
                      <a:pt x="13293" y="149"/>
                    </a:lnTo>
                    <a:lnTo>
                      <a:pt x="13293" y="75"/>
                    </a:lnTo>
                    <a:lnTo>
                      <a:pt x="13275" y="19"/>
                    </a:lnTo>
                    <a:lnTo>
                      <a:pt x="13275" y="19"/>
                    </a:lnTo>
                    <a:lnTo>
                      <a:pt x="13256" y="0"/>
                    </a:lnTo>
                    <a:lnTo>
                      <a:pt x="13256" y="0"/>
                    </a:lnTo>
                    <a:lnTo>
                      <a:pt x="13200" y="0"/>
                    </a:lnTo>
                    <a:lnTo>
                      <a:pt x="13144" y="19"/>
                    </a:lnTo>
                    <a:lnTo>
                      <a:pt x="12976" y="112"/>
                    </a:lnTo>
                    <a:lnTo>
                      <a:pt x="12771" y="243"/>
                    </a:lnTo>
                    <a:lnTo>
                      <a:pt x="12548" y="429"/>
                    </a:lnTo>
                    <a:lnTo>
                      <a:pt x="12007" y="858"/>
                    </a:lnTo>
                    <a:lnTo>
                      <a:pt x="11429" y="1361"/>
                    </a:lnTo>
                    <a:lnTo>
                      <a:pt x="11429" y="1361"/>
                    </a:lnTo>
                    <a:lnTo>
                      <a:pt x="10497" y="2163"/>
                    </a:lnTo>
                    <a:lnTo>
                      <a:pt x="10049" y="2536"/>
                    </a:lnTo>
                    <a:lnTo>
                      <a:pt x="9602" y="2853"/>
                    </a:lnTo>
                    <a:lnTo>
                      <a:pt x="9602" y="2853"/>
                    </a:lnTo>
                    <a:lnTo>
                      <a:pt x="9565" y="2871"/>
                    </a:lnTo>
                    <a:lnTo>
                      <a:pt x="9527" y="2853"/>
                    </a:lnTo>
                    <a:lnTo>
                      <a:pt x="9527" y="2853"/>
                    </a:lnTo>
                    <a:lnTo>
                      <a:pt x="9490" y="2834"/>
                    </a:lnTo>
                    <a:lnTo>
                      <a:pt x="9490" y="2778"/>
                    </a:lnTo>
                    <a:lnTo>
                      <a:pt x="9490" y="2778"/>
                    </a:lnTo>
                    <a:lnTo>
                      <a:pt x="9546" y="2200"/>
                    </a:lnTo>
                    <a:lnTo>
                      <a:pt x="9583" y="1753"/>
                    </a:lnTo>
                    <a:lnTo>
                      <a:pt x="9583" y="1399"/>
                    </a:lnTo>
                    <a:lnTo>
                      <a:pt x="9583" y="1138"/>
                    </a:lnTo>
                    <a:lnTo>
                      <a:pt x="9583" y="951"/>
                    </a:lnTo>
                    <a:lnTo>
                      <a:pt x="9565" y="821"/>
                    </a:lnTo>
                    <a:lnTo>
                      <a:pt x="9546" y="746"/>
                    </a:lnTo>
                    <a:lnTo>
                      <a:pt x="9527" y="709"/>
                    </a:lnTo>
                    <a:lnTo>
                      <a:pt x="9527" y="709"/>
                    </a:lnTo>
                    <a:lnTo>
                      <a:pt x="9453" y="802"/>
                    </a:lnTo>
                    <a:lnTo>
                      <a:pt x="9360" y="951"/>
                    </a:lnTo>
                    <a:lnTo>
                      <a:pt x="9117" y="1473"/>
                    </a:lnTo>
                    <a:lnTo>
                      <a:pt x="8838" y="2163"/>
                    </a:lnTo>
                    <a:lnTo>
                      <a:pt x="8521" y="2946"/>
                    </a:lnTo>
                    <a:lnTo>
                      <a:pt x="8222" y="3748"/>
                    </a:lnTo>
                    <a:lnTo>
                      <a:pt x="7980" y="4475"/>
                    </a:lnTo>
                    <a:lnTo>
                      <a:pt x="7794" y="5071"/>
                    </a:lnTo>
                    <a:lnTo>
                      <a:pt x="7682" y="5407"/>
                    </a:lnTo>
                    <a:lnTo>
                      <a:pt x="7682" y="5407"/>
                    </a:lnTo>
                    <a:lnTo>
                      <a:pt x="7663" y="5463"/>
                    </a:lnTo>
                    <a:lnTo>
                      <a:pt x="1" y="1165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2664;p41">
                <a:extLst>
                  <a:ext uri="{FF2B5EF4-FFF2-40B4-BE49-F238E27FC236}">
                    <a16:creationId xmlns="" xmlns:a16="http://schemas.microsoft.com/office/drawing/2014/main" id="{CDB0DCE3-AE1A-A27A-0F86-EE832B9546A6}"/>
                  </a:ext>
                </a:extLst>
              </p:cNvPr>
              <p:cNvSpPr/>
              <p:nvPr/>
            </p:nvSpPr>
            <p:spPr>
              <a:xfrm>
                <a:off x="3214550" y="35743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2665;p41">
                <a:extLst>
                  <a:ext uri="{FF2B5EF4-FFF2-40B4-BE49-F238E27FC236}">
                    <a16:creationId xmlns="" xmlns:a16="http://schemas.microsoft.com/office/drawing/2014/main" id="{2F475D63-2382-F401-B981-9630A82CFF2B}"/>
                  </a:ext>
                </a:extLst>
              </p:cNvPr>
              <p:cNvSpPr/>
              <p:nvPr/>
            </p:nvSpPr>
            <p:spPr>
              <a:xfrm>
                <a:off x="2130000" y="3536575"/>
                <a:ext cx="390125" cy="260100"/>
              </a:xfrm>
              <a:custGeom>
                <a:avLst/>
                <a:gdLst/>
                <a:ahLst/>
                <a:cxnLst/>
                <a:rect l="l" t="t" r="r" b="b"/>
                <a:pathLst>
                  <a:path w="15605" h="10404" extrusionOk="0">
                    <a:moveTo>
                      <a:pt x="8539" y="0"/>
                    </a:moveTo>
                    <a:lnTo>
                      <a:pt x="4008" y="802"/>
                    </a:lnTo>
                    <a:lnTo>
                      <a:pt x="4941" y="4698"/>
                    </a:lnTo>
                    <a:lnTo>
                      <a:pt x="0" y="6954"/>
                    </a:lnTo>
                    <a:lnTo>
                      <a:pt x="9154" y="10403"/>
                    </a:lnTo>
                    <a:lnTo>
                      <a:pt x="15604" y="3449"/>
                    </a:lnTo>
                    <a:lnTo>
                      <a:pt x="9639" y="3859"/>
                    </a:lnTo>
                    <a:lnTo>
                      <a:pt x="853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2666;p41">
                <a:extLst>
                  <a:ext uri="{FF2B5EF4-FFF2-40B4-BE49-F238E27FC236}">
                    <a16:creationId xmlns="" xmlns:a16="http://schemas.microsoft.com/office/drawing/2014/main" id="{EBFD6A86-22CC-FAC7-E7F9-4E0E7F0A46FC}"/>
                  </a:ext>
                </a:extLst>
              </p:cNvPr>
              <p:cNvSpPr/>
              <p:nvPr/>
            </p:nvSpPr>
            <p:spPr>
              <a:xfrm>
                <a:off x="2344375" y="3546350"/>
                <a:ext cx="47100" cy="88575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3543" extrusionOk="0">
                    <a:moveTo>
                      <a:pt x="76" y="1"/>
                    </a:moveTo>
                    <a:lnTo>
                      <a:pt x="38" y="19"/>
                    </a:lnTo>
                    <a:lnTo>
                      <a:pt x="20" y="38"/>
                    </a:lnTo>
                    <a:lnTo>
                      <a:pt x="1" y="75"/>
                    </a:lnTo>
                    <a:lnTo>
                      <a:pt x="20" y="94"/>
                    </a:lnTo>
                    <a:lnTo>
                      <a:pt x="989" y="3487"/>
                    </a:lnTo>
                    <a:lnTo>
                      <a:pt x="1008" y="3524"/>
                    </a:lnTo>
                    <a:lnTo>
                      <a:pt x="1064" y="3543"/>
                    </a:lnTo>
                    <a:lnTo>
                      <a:pt x="1809" y="3487"/>
                    </a:lnTo>
                    <a:lnTo>
                      <a:pt x="1847" y="3487"/>
                    </a:lnTo>
                    <a:lnTo>
                      <a:pt x="1865" y="3468"/>
                    </a:lnTo>
                    <a:lnTo>
                      <a:pt x="1884" y="3431"/>
                    </a:lnTo>
                    <a:lnTo>
                      <a:pt x="1884" y="3412"/>
                    </a:lnTo>
                    <a:lnTo>
                      <a:pt x="1884" y="3375"/>
                    </a:lnTo>
                    <a:lnTo>
                      <a:pt x="1865" y="3356"/>
                    </a:lnTo>
                    <a:lnTo>
                      <a:pt x="1828" y="3338"/>
                    </a:lnTo>
                    <a:lnTo>
                      <a:pt x="1809" y="3338"/>
                    </a:lnTo>
                    <a:lnTo>
                      <a:pt x="1120" y="3375"/>
                    </a:lnTo>
                    <a:lnTo>
                      <a:pt x="169" y="57"/>
                    </a:lnTo>
                    <a:lnTo>
                      <a:pt x="150" y="19"/>
                    </a:lnTo>
                    <a:lnTo>
                      <a:pt x="131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2667;p41">
                <a:extLst>
                  <a:ext uri="{FF2B5EF4-FFF2-40B4-BE49-F238E27FC236}">
                    <a16:creationId xmlns="" xmlns:a16="http://schemas.microsoft.com/office/drawing/2014/main" id="{40224309-A046-6336-DD9F-C6ABABF25E8A}"/>
                  </a:ext>
                </a:extLst>
              </p:cNvPr>
              <p:cNvSpPr/>
              <p:nvPr/>
            </p:nvSpPr>
            <p:spPr>
              <a:xfrm>
                <a:off x="2236725" y="3588775"/>
                <a:ext cx="19125" cy="71800"/>
              </a:xfrm>
              <a:custGeom>
                <a:avLst/>
                <a:gdLst/>
                <a:ahLst/>
                <a:cxnLst/>
                <a:rect l="l" t="t" r="r" b="b"/>
                <a:pathLst>
                  <a:path w="765" h="2872" extrusionOk="0">
                    <a:moveTo>
                      <a:pt x="19" y="0"/>
                    </a:moveTo>
                    <a:lnTo>
                      <a:pt x="0" y="38"/>
                    </a:lnTo>
                    <a:lnTo>
                      <a:pt x="0" y="56"/>
                    </a:lnTo>
                    <a:lnTo>
                      <a:pt x="0" y="93"/>
                    </a:lnTo>
                    <a:lnTo>
                      <a:pt x="578" y="2554"/>
                    </a:lnTo>
                    <a:lnTo>
                      <a:pt x="224" y="2722"/>
                    </a:lnTo>
                    <a:lnTo>
                      <a:pt x="187" y="2741"/>
                    </a:lnTo>
                    <a:lnTo>
                      <a:pt x="187" y="2759"/>
                    </a:lnTo>
                    <a:lnTo>
                      <a:pt x="168" y="2797"/>
                    </a:lnTo>
                    <a:lnTo>
                      <a:pt x="187" y="2834"/>
                    </a:lnTo>
                    <a:lnTo>
                      <a:pt x="205" y="2871"/>
                    </a:lnTo>
                    <a:lnTo>
                      <a:pt x="280" y="2871"/>
                    </a:lnTo>
                    <a:lnTo>
                      <a:pt x="709" y="2685"/>
                    </a:lnTo>
                    <a:lnTo>
                      <a:pt x="746" y="2648"/>
                    </a:lnTo>
                    <a:lnTo>
                      <a:pt x="765" y="2592"/>
                    </a:lnTo>
                    <a:lnTo>
                      <a:pt x="150" y="56"/>
                    </a:lnTo>
                    <a:lnTo>
                      <a:pt x="131" y="19"/>
                    </a:lnTo>
                    <a:lnTo>
                      <a:pt x="112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2668;p41">
                <a:extLst>
                  <a:ext uri="{FF2B5EF4-FFF2-40B4-BE49-F238E27FC236}">
                    <a16:creationId xmlns="" xmlns:a16="http://schemas.microsoft.com/office/drawing/2014/main" id="{523AD81A-D6CC-EAA6-7DD6-1F230E0517F7}"/>
                  </a:ext>
                </a:extLst>
              </p:cNvPr>
              <p:cNvSpPr/>
              <p:nvPr/>
            </p:nvSpPr>
            <p:spPr>
              <a:xfrm>
                <a:off x="2568575" y="4662625"/>
                <a:ext cx="199500" cy="808200"/>
              </a:xfrm>
              <a:custGeom>
                <a:avLst/>
                <a:gdLst/>
                <a:ahLst/>
                <a:cxnLst/>
                <a:rect l="l" t="t" r="r" b="b"/>
                <a:pathLst>
                  <a:path w="7980" h="32328" extrusionOk="0">
                    <a:moveTo>
                      <a:pt x="373" y="0"/>
                    </a:moveTo>
                    <a:lnTo>
                      <a:pt x="1510" y="8185"/>
                    </a:lnTo>
                    <a:lnTo>
                      <a:pt x="1305" y="8464"/>
                    </a:lnTo>
                    <a:lnTo>
                      <a:pt x="1100" y="8763"/>
                    </a:lnTo>
                    <a:lnTo>
                      <a:pt x="839" y="9154"/>
                    </a:lnTo>
                    <a:lnTo>
                      <a:pt x="578" y="9583"/>
                    </a:lnTo>
                    <a:lnTo>
                      <a:pt x="336" y="10030"/>
                    </a:lnTo>
                    <a:lnTo>
                      <a:pt x="224" y="10254"/>
                    </a:lnTo>
                    <a:lnTo>
                      <a:pt x="149" y="10478"/>
                    </a:lnTo>
                    <a:lnTo>
                      <a:pt x="56" y="10683"/>
                    </a:lnTo>
                    <a:lnTo>
                      <a:pt x="19" y="10888"/>
                    </a:lnTo>
                    <a:lnTo>
                      <a:pt x="0" y="11018"/>
                    </a:lnTo>
                    <a:lnTo>
                      <a:pt x="0" y="11242"/>
                    </a:lnTo>
                    <a:lnTo>
                      <a:pt x="75" y="11876"/>
                    </a:lnTo>
                    <a:lnTo>
                      <a:pt x="205" y="12771"/>
                    </a:lnTo>
                    <a:lnTo>
                      <a:pt x="392" y="13852"/>
                    </a:lnTo>
                    <a:lnTo>
                      <a:pt x="858" y="16500"/>
                    </a:lnTo>
                    <a:lnTo>
                      <a:pt x="1436" y="19427"/>
                    </a:lnTo>
                    <a:lnTo>
                      <a:pt x="2014" y="22298"/>
                    </a:lnTo>
                    <a:lnTo>
                      <a:pt x="2517" y="24796"/>
                    </a:lnTo>
                    <a:lnTo>
                      <a:pt x="3021" y="27201"/>
                    </a:lnTo>
                    <a:lnTo>
                      <a:pt x="2648" y="28599"/>
                    </a:lnTo>
                    <a:lnTo>
                      <a:pt x="4326" y="32328"/>
                    </a:lnTo>
                    <a:lnTo>
                      <a:pt x="7047" y="32309"/>
                    </a:lnTo>
                    <a:lnTo>
                      <a:pt x="5109" y="27294"/>
                    </a:lnTo>
                    <a:lnTo>
                      <a:pt x="798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2669;p41">
                <a:extLst>
                  <a:ext uri="{FF2B5EF4-FFF2-40B4-BE49-F238E27FC236}">
                    <a16:creationId xmlns="" xmlns:a16="http://schemas.microsoft.com/office/drawing/2014/main" id="{B5EE61AF-4C41-FC85-FAC4-690E4993E3D1}"/>
                  </a:ext>
                </a:extLst>
              </p:cNvPr>
              <p:cNvSpPr/>
              <p:nvPr/>
            </p:nvSpPr>
            <p:spPr>
              <a:xfrm>
                <a:off x="2566700" y="4660750"/>
                <a:ext cx="203250" cy="812400"/>
              </a:xfrm>
              <a:custGeom>
                <a:avLst/>
                <a:gdLst/>
                <a:ahLst/>
                <a:cxnLst/>
                <a:rect l="l" t="t" r="r" b="b"/>
                <a:pathLst>
                  <a:path w="8130" h="32496" extrusionOk="0">
                    <a:moveTo>
                      <a:pt x="7961" y="150"/>
                    </a:moveTo>
                    <a:lnTo>
                      <a:pt x="5090" y="27369"/>
                    </a:lnTo>
                    <a:lnTo>
                      <a:pt x="5090" y="27406"/>
                    </a:lnTo>
                    <a:lnTo>
                      <a:pt x="6992" y="32309"/>
                    </a:lnTo>
                    <a:lnTo>
                      <a:pt x="4456" y="32328"/>
                    </a:lnTo>
                    <a:lnTo>
                      <a:pt x="2797" y="28674"/>
                    </a:lnTo>
                    <a:lnTo>
                      <a:pt x="3170" y="27294"/>
                    </a:lnTo>
                    <a:lnTo>
                      <a:pt x="3170" y="27257"/>
                    </a:lnTo>
                    <a:lnTo>
                      <a:pt x="2219" y="22596"/>
                    </a:lnTo>
                    <a:lnTo>
                      <a:pt x="1679" y="19986"/>
                    </a:lnTo>
                    <a:lnTo>
                      <a:pt x="1194" y="17432"/>
                    </a:lnTo>
                    <a:lnTo>
                      <a:pt x="747" y="15083"/>
                    </a:lnTo>
                    <a:lnTo>
                      <a:pt x="411" y="13107"/>
                    </a:lnTo>
                    <a:lnTo>
                      <a:pt x="280" y="12324"/>
                    </a:lnTo>
                    <a:lnTo>
                      <a:pt x="206" y="11690"/>
                    </a:lnTo>
                    <a:lnTo>
                      <a:pt x="169" y="11224"/>
                    </a:lnTo>
                    <a:lnTo>
                      <a:pt x="150" y="11075"/>
                    </a:lnTo>
                    <a:lnTo>
                      <a:pt x="169" y="10982"/>
                    </a:lnTo>
                    <a:lnTo>
                      <a:pt x="224" y="10776"/>
                    </a:lnTo>
                    <a:lnTo>
                      <a:pt x="299" y="10571"/>
                    </a:lnTo>
                    <a:lnTo>
                      <a:pt x="374" y="10366"/>
                    </a:lnTo>
                    <a:lnTo>
                      <a:pt x="485" y="10143"/>
                    </a:lnTo>
                    <a:lnTo>
                      <a:pt x="728" y="9695"/>
                    </a:lnTo>
                    <a:lnTo>
                      <a:pt x="989" y="9285"/>
                    </a:lnTo>
                    <a:lnTo>
                      <a:pt x="1231" y="8894"/>
                    </a:lnTo>
                    <a:lnTo>
                      <a:pt x="1455" y="8595"/>
                    </a:lnTo>
                    <a:lnTo>
                      <a:pt x="1660" y="8297"/>
                    </a:lnTo>
                    <a:lnTo>
                      <a:pt x="1679" y="8278"/>
                    </a:lnTo>
                    <a:lnTo>
                      <a:pt x="1679" y="8241"/>
                    </a:lnTo>
                    <a:lnTo>
                      <a:pt x="541" y="150"/>
                    </a:lnTo>
                    <a:close/>
                    <a:moveTo>
                      <a:pt x="411" y="1"/>
                    </a:moveTo>
                    <a:lnTo>
                      <a:pt x="374" y="19"/>
                    </a:lnTo>
                    <a:lnTo>
                      <a:pt x="355" y="57"/>
                    </a:lnTo>
                    <a:lnTo>
                      <a:pt x="355" y="94"/>
                    </a:lnTo>
                    <a:lnTo>
                      <a:pt x="1511" y="8241"/>
                    </a:lnTo>
                    <a:lnTo>
                      <a:pt x="1231" y="8614"/>
                    </a:lnTo>
                    <a:lnTo>
                      <a:pt x="1008" y="8931"/>
                    </a:lnTo>
                    <a:lnTo>
                      <a:pt x="765" y="9304"/>
                    </a:lnTo>
                    <a:lnTo>
                      <a:pt x="523" y="9714"/>
                    </a:lnTo>
                    <a:lnTo>
                      <a:pt x="299" y="10143"/>
                    </a:lnTo>
                    <a:lnTo>
                      <a:pt x="131" y="10553"/>
                    </a:lnTo>
                    <a:lnTo>
                      <a:pt x="57" y="10758"/>
                    </a:lnTo>
                    <a:lnTo>
                      <a:pt x="1" y="10944"/>
                    </a:lnTo>
                    <a:lnTo>
                      <a:pt x="1" y="11075"/>
                    </a:lnTo>
                    <a:lnTo>
                      <a:pt x="1" y="11280"/>
                    </a:lnTo>
                    <a:lnTo>
                      <a:pt x="75" y="11895"/>
                    </a:lnTo>
                    <a:lnTo>
                      <a:pt x="187" y="12753"/>
                    </a:lnTo>
                    <a:lnTo>
                      <a:pt x="355" y="13797"/>
                    </a:lnTo>
                    <a:lnTo>
                      <a:pt x="821" y="16332"/>
                    </a:lnTo>
                    <a:lnTo>
                      <a:pt x="1362" y="19166"/>
                    </a:lnTo>
                    <a:lnTo>
                      <a:pt x="1921" y="22000"/>
                    </a:lnTo>
                    <a:lnTo>
                      <a:pt x="2443" y="24498"/>
                    </a:lnTo>
                    <a:lnTo>
                      <a:pt x="3021" y="27257"/>
                    </a:lnTo>
                    <a:lnTo>
                      <a:pt x="2648" y="28655"/>
                    </a:lnTo>
                    <a:lnTo>
                      <a:pt x="2648" y="28711"/>
                    </a:lnTo>
                    <a:lnTo>
                      <a:pt x="4326" y="32440"/>
                    </a:lnTo>
                    <a:lnTo>
                      <a:pt x="4345" y="32477"/>
                    </a:lnTo>
                    <a:lnTo>
                      <a:pt x="4401" y="32496"/>
                    </a:lnTo>
                    <a:lnTo>
                      <a:pt x="7122" y="32459"/>
                    </a:lnTo>
                    <a:lnTo>
                      <a:pt x="7160" y="32459"/>
                    </a:lnTo>
                    <a:lnTo>
                      <a:pt x="7178" y="32421"/>
                    </a:lnTo>
                    <a:lnTo>
                      <a:pt x="7197" y="32403"/>
                    </a:lnTo>
                    <a:lnTo>
                      <a:pt x="7197" y="32347"/>
                    </a:lnTo>
                    <a:lnTo>
                      <a:pt x="5258" y="27369"/>
                    </a:lnTo>
                    <a:lnTo>
                      <a:pt x="8129" y="75"/>
                    </a:lnTo>
                    <a:lnTo>
                      <a:pt x="8129" y="57"/>
                    </a:lnTo>
                    <a:lnTo>
                      <a:pt x="8111" y="19"/>
                    </a:lnTo>
                    <a:lnTo>
                      <a:pt x="8092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2670;p41">
                <a:extLst>
                  <a:ext uri="{FF2B5EF4-FFF2-40B4-BE49-F238E27FC236}">
                    <a16:creationId xmlns="" xmlns:a16="http://schemas.microsoft.com/office/drawing/2014/main" id="{32EE0BF7-42B9-5CA8-0F8C-9224C6D25D15}"/>
                  </a:ext>
                </a:extLst>
              </p:cNvPr>
              <p:cNvSpPr/>
              <p:nvPr/>
            </p:nvSpPr>
            <p:spPr>
              <a:xfrm>
                <a:off x="2620775" y="5348225"/>
                <a:ext cx="142175" cy="126800"/>
              </a:xfrm>
              <a:custGeom>
                <a:avLst/>
                <a:gdLst/>
                <a:ahLst/>
                <a:cxnLst/>
                <a:rect l="l" t="t" r="r" b="b"/>
                <a:pathLst>
                  <a:path w="5687" h="5072" extrusionOk="0">
                    <a:moveTo>
                      <a:pt x="877" y="0"/>
                    </a:moveTo>
                    <a:lnTo>
                      <a:pt x="0" y="1306"/>
                    </a:lnTo>
                    <a:lnTo>
                      <a:pt x="299" y="5071"/>
                    </a:lnTo>
                    <a:lnTo>
                      <a:pt x="746" y="1622"/>
                    </a:lnTo>
                    <a:lnTo>
                      <a:pt x="2256" y="5071"/>
                    </a:lnTo>
                    <a:lnTo>
                      <a:pt x="5687" y="5071"/>
                    </a:lnTo>
                    <a:lnTo>
                      <a:pt x="5668" y="5034"/>
                    </a:lnTo>
                    <a:lnTo>
                      <a:pt x="5612" y="4941"/>
                    </a:lnTo>
                    <a:lnTo>
                      <a:pt x="5556" y="4885"/>
                    </a:lnTo>
                    <a:lnTo>
                      <a:pt x="5481" y="4829"/>
                    </a:lnTo>
                    <a:lnTo>
                      <a:pt x="5370" y="4773"/>
                    </a:lnTo>
                    <a:lnTo>
                      <a:pt x="5239" y="4699"/>
                    </a:lnTo>
                    <a:lnTo>
                      <a:pt x="5071" y="4643"/>
                    </a:lnTo>
                    <a:lnTo>
                      <a:pt x="4866" y="4587"/>
                    </a:lnTo>
                    <a:lnTo>
                      <a:pt x="4643" y="4531"/>
                    </a:lnTo>
                    <a:lnTo>
                      <a:pt x="4363" y="4493"/>
                    </a:lnTo>
                    <a:lnTo>
                      <a:pt x="4027" y="4456"/>
                    </a:lnTo>
                    <a:lnTo>
                      <a:pt x="3226" y="4456"/>
                    </a:lnTo>
                    <a:lnTo>
                      <a:pt x="2760" y="4475"/>
                    </a:lnTo>
                    <a:lnTo>
                      <a:pt x="877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2671;p41">
                <a:extLst>
                  <a:ext uri="{FF2B5EF4-FFF2-40B4-BE49-F238E27FC236}">
                    <a16:creationId xmlns="" xmlns:a16="http://schemas.microsoft.com/office/drawing/2014/main" id="{F299FA19-4033-F238-AAC2-A6F8D5FB4D3C}"/>
                  </a:ext>
                </a:extLst>
              </p:cNvPr>
              <p:cNvSpPr/>
              <p:nvPr/>
            </p:nvSpPr>
            <p:spPr>
              <a:xfrm>
                <a:off x="2033050" y="4662625"/>
                <a:ext cx="398525" cy="812400"/>
              </a:xfrm>
              <a:custGeom>
                <a:avLst/>
                <a:gdLst/>
                <a:ahLst/>
                <a:cxnLst/>
                <a:rect l="l" t="t" r="r" b="b"/>
                <a:pathLst>
                  <a:path w="15941" h="32496" extrusionOk="0">
                    <a:moveTo>
                      <a:pt x="8334" y="0"/>
                    </a:moveTo>
                    <a:lnTo>
                      <a:pt x="8241" y="914"/>
                    </a:lnTo>
                    <a:lnTo>
                      <a:pt x="7980" y="3337"/>
                    </a:lnTo>
                    <a:lnTo>
                      <a:pt x="7569" y="6842"/>
                    </a:lnTo>
                    <a:lnTo>
                      <a:pt x="7327" y="8874"/>
                    </a:lnTo>
                    <a:lnTo>
                      <a:pt x="7047" y="11000"/>
                    </a:lnTo>
                    <a:lnTo>
                      <a:pt x="6749" y="13200"/>
                    </a:lnTo>
                    <a:lnTo>
                      <a:pt x="6451" y="15381"/>
                    </a:lnTo>
                    <a:lnTo>
                      <a:pt x="6115" y="17525"/>
                    </a:lnTo>
                    <a:lnTo>
                      <a:pt x="5798" y="19538"/>
                    </a:lnTo>
                    <a:lnTo>
                      <a:pt x="5444" y="21403"/>
                    </a:lnTo>
                    <a:lnTo>
                      <a:pt x="5276" y="22260"/>
                    </a:lnTo>
                    <a:lnTo>
                      <a:pt x="5109" y="23043"/>
                    </a:lnTo>
                    <a:lnTo>
                      <a:pt x="4941" y="23770"/>
                    </a:lnTo>
                    <a:lnTo>
                      <a:pt x="4754" y="24404"/>
                    </a:lnTo>
                    <a:lnTo>
                      <a:pt x="4587" y="24982"/>
                    </a:lnTo>
                    <a:lnTo>
                      <a:pt x="4419" y="25448"/>
                    </a:lnTo>
                    <a:lnTo>
                      <a:pt x="4083" y="26287"/>
                    </a:lnTo>
                    <a:lnTo>
                      <a:pt x="3710" y="27070"/>
                    </a:lnTo>
                    <a:lnTo>
                      <a:pt x="3356" y="27797"/>
                    </a:lnTo>
                    <a:lnTo>
                      <a:pt x="2983" y="28487"/>
                    </a:lnTo>
                    <a:lnTo>
                      <a:pt x="2610" y="29121"/>
                    </a:lnTo>
                    <a:lnTo>
                      <a:pt x="2237" y="29680"/>
                    </a:lnTo>
                    <a:lnTo>
                      <a:pt x="1883" y="30221"/>
                    </a:lnTo>
                    <a:lnTo>
                      <a:pt x="1548" y="30687"/>
                    </a:lnTo>
                    <a:lnTo>
                      <a:pt x="1231" y="31097"/>
                    </a:lnTo>
                    <a:lnTo>
                      <a:pt x="932" y="31470"/>
                    </a:lnTo>
                    <a:lnTo>
                      <a:pt x="448" y="32029"/>
                    </a:lnTo>
                    <a:lnTo>
                      <a:pt x="131" y="32365"/>
                    </a:lnTo>
                    <a:lnTo>
                      <a:pt x="0" y="32495"/>
                    </a:lnTo>
                    <a:lnTo>
                      <a:pt x="2797" y="32495"/>
                    </a:lnTo>
                    <a:lnTo>
                      <a:pt x="7047" y="27797"/>
                    </a:lnTo>
                    <a:lnTo>
                      <a:pt x="6488" y="25952"/>
                    </a:lnTo>
                    <a:lnTo>
                      <a:pt x="7644" y="23659"/>
                    </a:lnTo>
                    <a:lnTo>
                      <a:pt x="8819" y="21291"/>
                    </a:lnTo>
                    <a:lnTo>
                      <a:pt x="10198" y="18532"/>
                    </a:lnTo>
                    <a:lnTo>
                      <a:pt x="11578" y="15698"/>
                    </a:lnTo>
                    <a:lnTo>
                      <a:pt x="12790" y="13144"/>
                    </a:lnTo>
                    <a:lnTo>
                      <a:pt x="13274" y="12062"/>
                    </a:lnTo>
                    <a:lnTo>
                      <a:pt x="13666" y="11186"/>
                    </a:lnTo>
                    <a:lnTo>
                      <a:pt x="13927" y="10515"/>
                    </a:lnTo>
                    <a:lnTo>
                      <a:pt x="14020" y="10291"/>
                    </a:lnTo>
                    <a:lnTo>
                      <a:pt x="14057" y="10124"/>
                    </a:lnTo>
                    <a:lnTo>
                      <a:pt x="14076" y="9863"/>
                    </a:lnTo>
                    <a:lnTo>
                      <a:pt x="14057" y="9583"/>
                    </a:lnTo>
                    <a:lnTo>
                      <a:pt x="14020" y="9303"/>
                    </a:lnTo>
                    <a:lnTo>
                      <a:pt x="13964" y="8986"/>
                    </a:lnTo>
                    <a:lnTo>
                      <a:pt x="13889" y="8688"/>
                    </a:lnTo>
                    <a:lnTo>
                      <a:pt x="13796" y="8371"/>
                    </a:lnTo>
                    <a:lnTo>
                      <a:pt x="13591" y="7775"/>
                    </a:lnTo>
                    <a:lnTo>
                      <a:pt x="13367" y="7252"/>
                    </a:lnTo>
                    <a:lnTo>
                      <a:pt x="13181" y="6805"/>
                    </a:lnTo>
                    <a:lnTo>
                      <a:pt x="12976" y="6414"/>
                    </a:lnTo>
                    <a:lnTo>
                      <a:pt x="1594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2672;p41">
                <a:extLst>
                  <a:ext uri="{FF2B5EF4-FFF2-40B4-BE49-F238E27FC236}">
                    <a16:creationId xmlns="" xmlns:a16="http://schemas.microsoft.com/office/drawing/2014/main" id="{67ED17D8-B6B1-3AB6-D58F-7EC4EAFAA445}"/>
                  </a:ext>
                </a:extLst>
              </p:cNvPr>
              <p:cNvSpPr/>
              <p:nvPr/>
            </p:nvSpPr>
            <p:spPr>
              <a:xfrm>
                <a:off x="2031175" y="4660750"/>
                <a:ext cx="402725" cy="816125"/>
              </a:xfrm>
              <a:custGeom>
                <a:avLst/>
                <a:gdLst/>
                <a:ahLst/>
                <a:cxnLst/>
                <a:rect l="l" t="t" r="r" b="b"/>
                <a:pathLst>
                  <a:path w="16109" h="32645" extrusionOk="0">
                    <a:moveTo>
                      <a:pt x="15903" y="150"/>
                    </a:moveTo>
                    <a:lnTo>
                      <a:pt x="12976" y="6451"/>
                    </a:lnTo>
                    <a:lnTo>
                      <a:pt x="12976" y="6489"/>
                    </a:lnTo>
                    <a:lnTo>
                      <a:pt x="12976" y="6526"/>
                    </a:lnTo>
                    <a:lnTo>
                      <a:pt x="13181" y="6936"/>
                    </a:lnTo>
                    <a:lnTo>
                      <a:pt x="13368" y="7365"/>
                    </a:lnTo>
                    <a:lnTo>
                      <a:pt x="13592" y="7887"/>
                    </a:lnTo>
                    <a:lnTo>
                      <a:pt x="13797" y="8483"/>
                    </a:lnTo>
                    <a:lnTo>
                      <a:pt x="13890" y="8782"/>
                    </a:lnTo>
                    <a:lnTo>
                      <a:pt x="13964" y="9080"/>
                    </a:lnTo>
                    <a:lnTo>
                      <a:pt x="14020" y="9378"/>
                    </a:lnTo>
                    <a:lnTo>
                      <a:pt x="14058" y="9677"/>
                    </a:lnTo>
                    <a:lnTo>
                      <a:pt x="14058" y="9938"/>
                    </a:lnTo>
                    <a:lnTo>
                      <a:pt x="14039" y="10180"/>
                    </a:lnTo>
                    <a:lnTo>
                      <a:pt x="14002" y="10348"/>
                    </a:lnTo>
                    <a:lnTo>
                      <a:pt x="13927" y="10571"/>
                    </a:lnTo>
                    <a:lnTo>
                      <a:pt x="13666" y="11224"/>
                    </a:lnTo>
                    <a:lnTo>
                      <a:pt x="13293" y="12100"/>
                    </a:lnTo>
                    <a:lnTo>
                      <a:pt x="12790" y="13181"/>
                    </a:lnTo>
                    <a:lnTo>
                      <a:pt x="11597" y="15717"/>
                    </a:lnTo>
                    <a:lnTo>
                      <a:pt x="10217" y="18513"/>
                    </a:lnTo>
                    <a:lnTo>
                      <a:pt x="8856" y="21254"/>
                    </a:lnTo>
                    <a:lnTo>
                      <a:pt x="7663" y="23640"/>
                    </a:lnTo>
                    <a:lnTo>
                      <a:pt x="6489" y="25989"/>
                    </a:lnTo>
                    <a:lnTo>
                      <a:pt x="6470" y="26008"/>
                    </a:lnTo>
                    <a:lnTo>
                      <a:pt x="6470" y="26045"/>
                    </a:lnTo>
                    <a:lnTo>
                      <a:pt x="7029" y="27854"/>
                    </a:lnTo>
                    <a:lnTo>
                      <a:pt x="2835" y="32477"/>
                    </a:lnTo>
                    <a:lnTo>
                      <a:pt x="280" y="32477"/>
                    </a:lnTo>
                    <a:lnTo>
                      <a:pt x="560" y="32179"/>
                    </a:lnTo>
                    <a:lnTo>
                      <a:pt x="970" y="31713"/>
                    </a:lnTo>
                    <a:lnTo>
                      <a:pt x="1474" y="31079"/>
                    </a:lnTo>
                    <a:lnTo>
                      <a:pt x="1772" y="30687"/>
                    </a:lnTo>
                    <a:lnTo>
                      <a:pt x="2070" y="30277"/>
                    </a:lnTo>
                    <a:lnTo>
                      <a:pt x="2368" y="29811"/>
                    </a:lnTo>
                    <a:lnTo>
                      <a:pt x="2685" y="29327"/>
                    </a:lnTo>
                    <a:lnTo>
                      <a:pt x="3002" y="28786"/>
                    </a:lnTo>
                    <a:lnTo>
                      <a:pt x="3338" y="28208"/>
                    </a:lnTo>
                    <a:lnTo>
                      <a:pt x="3655" y="27611"/>
                    </a:lnTo>
                    <a:lnTo>
                      <a:pt x="3972" y="26959"/>
                    </a:lnTo>
                    <a:lnTo>
                      <a:pt x="4270" y="26269"/>
                    </a:lnTo>
                    <a:lnTo>
                      <a:pt x="4568" y="25561"/>
                    </a:lnTo>
                    <a:lnTo>
                      <a:pt x="4736" y="25094"/>
                    </a:lnTo>
                    <a:lnTo>
                      <a:pt x="4904" y="24554"/>
                    </a:lnTo>
                    <a:lnTo>
                      <a:pt x="5072" y="23939"/>
                    </a:lnTo>
                    <a:lnTo>
                      <a:pt x="5221" y="23249"/>
                    </a:lnTo>
                    <a:lnTo>
                      <a:pt x="5389" y="22503"/>
                    </a:lnTo>
                    <a:lnTo>
                      <a:pt x="5556" y="21701"/>
                    </a:lnTo>
                    <a:lnTo>
                      <a:pt x="5892" y="19930"/>
                    </a:lnTo>
                    <a:lnTo>
                      <a:pt x="6209" y="17991"/>
                    </a:lnTo>
                    <a:lnTo>
                      <a:pt x="6526" y="15941"/>
                    </a:lnTo>
                    <a:lnTo>
                      <a:pt x="6843" y="13834"/>
                    </a:lnTo>
                    <a:lnTo>
                      <a:pt x="7122" y="11709"/>
                    </a:lnTo>
                    <a:lnTo>
                      <a:pt x="7383" y="9639"/>
                    </a:lnTo>
                    <a:lnTo>
                      <a:pt x="7644" y="7626"/>
                    </a:lnTo>
                    <a:lnTo>
                      <a:pt x="8055" y="4084"/>
                    </a:lnTo>
                    <a:lnTo>
                      <a:pt x="8353" y="1455"/>
                    </a:lnTo>
                    <a:lnTo>
                      <a:pt x="8483" y="150"/>
                    </a:lnTo>
                    <a:close/>
                    <a:moveTo>
                      <a:pt x="8390" y="1"/>
                    </a:moveTo>
                    <a:lnTo>
                      <a:pt x="8353" y="19"/>
                    </a:lnTo>
                    <a:lnTo>
                      <a:pt x="8334" y="38"/>
                    </a:lnTo>
                    <a:lnTo>
                      <a:pt x="8334" y="75"/>
                    </a:lnTo>
                    <a:lnTo>
                      <a:pt x="8222" y="1026"/>
                    </a:lnTo>
                    <a:lnTo>
                      <a:pt x="7961" y="3487"/>
                    </a:lnTo>
                    <a:lnTo>
                      <a:pt x="7551" y="7011"/>
                    </a:lnTo>
                    <a:lnTo>
                      <a:pt x="7309" y="9043"/>
                    </a:lnTo>
                    <a:lnTo>
                      <a:pt x="7029" y="11168"/>
                    </a:lnTo>
                    <a:lnTo>
                      <a:pt x="6731" y="13349"/>
                    </a:lnTo>
                    <a:lnTo>
                      <a:pt x="6433" y="15512"/>
                    </a:lnTo>
                    <a:lnTo>
                      <a:pt x="6116" y="17637"/>
                    </a:lnTo>
                    <a:lnTo>
                      <a:pt x="5780" y="19651"/>
                    </a:lnTo>
                    <a:lnTo>
                      <a:pt x="5445" y="21496"/>
                    </a:lnTo>
                    <a:lnTo>
                      <a:pt x="5258" y="22335"/>
                    </a:lnTo>
                    <a:lnTo>
                      <a:pt x="5090" y="23118"/>
                    </a:lnTo>
                    <a:lnTo>
                      <a:pt x="4923" y="23827"/>
                    </a:lnTo>
                    <a:lnTo>
                      <a:pt x="4755" y="24461"/>
                    </a:lnTo>
                    <a:lnTo>
                      <a:pt x="4587" y="25020"/>
                    </a:lnTo>
                    <a:lnTo>
                      <a:pt x="4419" y="25505"/>
                    </a:lnTo>
                    <a:lnTo>
                      <a:pt x="4084" y="26325"/>
                    </a:lnTo>
                    <a:lnTo>
                      <a:pt x="3729" y="27089"/>
                    </a:lnTo>
                    <a:lnTo>
                      <a:pt x="3357" y="27816"/>
                    </a:lnTo>
                    <a:lnTo>
                      <a:pt x="3002" y="28488"/>
                    </a:lnTo>
                    <a:lnTo>
                      <a:pt x="2629" y="29121"/>
                    </a:lnTo>
                    <a:lnTo>
                      <a:pt x="2257" y="29681"/>
                    </a:lnTo>
                    <a:lnTo>
                      <a:pt x="1902" y="30203"/>
                    </a:lnTo>
                    <a:lnTo>
                      <a:pt x="1567" y="30687"/>
                    </a:lnTo>
                    <a:lnTo>
                      <a:pt x="1250" y="31098"/>
                    </a:lnTo>
                    <a:lnTo>
                      <a:pt x="970" y="31470"/>
                    </a:lnTo>
                    <a:lnTo>
                      <a:pt x="485" y="32030"/>
                    </a:lnTo>
                    <a:lnTo>
                      <a:pt x="150" y="32384"/>
                    </a:lnTo>
                    <a:lnTo>
                      <a:pt x="19" y="32496"/>
                    </a:lnTo>
                    <a:lnTo>
                      <a:pt x="1" y="32552"/>
                    </a:lnTo>
                    <a:lnTo>
                      <a:pt x="1" y="32589"/>
                    </a:lnTo>
                    <a:lnTo>
                      <a:pt x="38" y="32626"/>
                    </a:lnTo>
                    <a:lnTo>
                      <a:pt x="75" y="32645"/>
                    </a:lnTo>
                    <a:lnTo>
                      <a:pt x="2909" y="32645"/>
                    </a:lnTo>
                    <a:lnTo>
                      <a:pt x="2928" y="32626"/>
                    </a:lnTo>
                    <a:lnTo>
                      <a:pt x="7178" y="27928"/>
                    </a:lnTo>
                    <a:lnTo>
                      <a:pt x="7197" y="27891"/>
                    </a:lnTo>
                    <a:lnTo>
                      <a:pt x="7197" y="27854"/>
                    </a:lnTo>
                    <a:lnTo>
                      <a:pt x="6638" y="26027"/>
                    </a:lnTo>
                    <a:lnTo>
                      <a:pt x="7999" y="23361"/>
                    </a:lnTo>
                    <a:lnTo>
                      <a:pt x="9192" y="20956"/>
                    </a:lnTo>
                    <a:lnTo>
                      <a:pt x="10534" y="18252"/>
                    </a:lnTo>
                    <a:lnTo>
                      <a:pt x="11858" y="15549"/>
                    </a:lnTo>
                    <a:lnTo>
                      <a:pt x="13014" y="13107"/>
                    </a:lnTo>
                    <a:lnTo>
                      <a:pt x="13480" y="12063"/>
                    </a:lnTo>
                    <a:lnTo>
                      <a:pt x="13853" y="11224"/>
                    </a:lnTo>
                    <a:lnTo>
                      <a:pt x="14095" y="10590"/>
                    </a:lnTo>
                    <a:lnTo>
                      <a:pt x="14170" y="10366"/>
                    </a:lnTo>
                    <a:lnTo>
                      <a:pt x="14207" y="10217"/>
                    </a:lnTo>
                    <a:lnTo>
                      <a:pt x="14226" y="9975"/>
                    </a:lnTo>
                    <a:lnTo>
                      <a:pt x="14226" y="9714"/>
                    </a:lnTo>
                    <a:lnTo>
                      <a:pt x="14188" y="9434"/>
                    </a:lnTo>
                    <a:lnTo>
                      <a:pt x="14132" y="9155"/>
                    </a:lnTo>
                    <a:lnTo>
                      <a:pt x="14076" y="8856"/>
                    </a:lnTo>
                    <a:lnTo>
                      <a:pt x="14002" y="8577"/>
                    </a:lnTo>
                    <a:lnTo>
                      <a:pt x="13797" y="7999"/>
                    </a:lnTo>
                    <a:lnTo>
                      <a:pt x="13610" y="7477"/>
                    </a:lnTo>
                    <a:lnTo>
                      <a:pt x="13405" y="7029"/>
                    </a:lnTo>
                    <a:lnTo>
                      <a:pt x="13144" y="6489"/>
                    </a:lnTo>
                    <a:lnTo>
                      <a:pt x="16090" y="113"/>
                    </a:lnTo>
                    <a:lnTo>
                      <a:pt x="16108" y="75"/>
                    </a:lnTo>
                    <a:lnTo>
                      <a:pt x="16090" y="38"/>
                    </a:lnTo>
                    <a:lnTo>
                      <a:pt x="16053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2673;p41">
                <a:extLst>
                  <a:ext uri="{FF2B5EF4-FFF2-40B4-BE49-F238E27FC236}">
                    <a16:creationId xmlns="" xmlns:a16="http://schemas.microsoft.com/office/drawing/2014/main" id="{20A86B3B-3F2F-7F3D-49D9-66B9EC1811F2}"/>
                  </a:ext>
                </a:extLst>
              </p:cNvPr>
              <p:cNvSpPr/>
              <p:nvPr/>
            </p:nvSpPr>
            <p:spPr>
              <a:xfrm>
                <a:off x="2033050" y="5342175"/>
                <a:ext cx="185525" cy="132850"/>
              </a:xfrm>
              <a:custGeom>
                <a:avLst/>
                <a:gdLst/>
                <a:ahLst/>
                <a:cxnLst/>
                <a:rect l="l" t="t" r="r" b="b"/>
                <a:pathLst>
                  <a:path w="7421" h="5314" extrusionOk="0">
                    <a:moveTo>
                      <a:pt x="6936" y="0"/>
                    </a:moveTo>
                    <a:lnTo>
                      <a:pt x="6376" y="727"/>
                    </a:lnTo>
                    <a:lnTo>
                      <a:pt x="5798" y="1436"/>
                    </a:lnTo>
                    <a:lnTo>
                      <a:pt x="5220" y="2125"/>
                    </a:lnTo>
                    <a:lnTo>
                      <a:pt x="4605" y="2778"/>
                    </a:lnTo>
                    <a:lnTo>
                      <a:pt x="4009" y="3375"/>
                    </a:lnTo>
                    <a:lnTo>
                      <a:pt x="3412" y="3897"/>
                    </a:lnTo>
                    <a:lnTo>
                      <a:pt x="3114" y="4139"/>
                    </a:lnTo>
                    <a:lnTo>
                      <a:pt x="2834" y="4363"/>
                    </a:lnTo>
                    <a:lnTo>
                      <a:pt x="2536" y="4568"/>
                    </a:lnTo>
                    <a:lnTo>
                      <a:pt x="2256" y="4735"/>
                    </a:lnTo>
                    <a:lnTo>
                      <a:pt x="541" y="4698"/>
                    </a:lnTo>
                    <a:lnTo>
                      <a:pt x="0" y="5313"/>
                    </a:lnTo>
                    <a:lnTo>
                      <a:pt x="2797" y="5313"/>
                    </a:lnTo>
                    <a:lnTo>
                      <a:pt x="6451" y="1286"/>
                    </a:lnTo>
                    <a:lnTo>
                      <a:pt x="6917" y="5313"/>
                    </a:lnTo>
                    <a:lnTo>
                      <a:pt x="7420" y="1510"/>
                    </a:lnTo>
                    <a:lnTo>
                      <a:pt x="6936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2674;p41">
                <a:extLst>
                  <a:ext uri="{FF2B5EF4-FFF2-40B4-BE49-F238E27FC236}">
                    <a16:creationId xmlns="" xmlns:a16="http://schemas.microsoft.com/office/drawing/2014/main" id="{1BBD61C6-FF39-5CFA-D196-CBC79A1E5B52}"/>
                  </a:ext>
                </a:extLst>
              </p:cNvPr>
              <p:cNvSpPr/>
              <p:nvPr/>
            </p:nvSpPr>
            <p:spPr>
              <a:xfrm>
                <a:off x="2130000" y="3622800"/>
                <a:ext cx="753675" cy="1264500"/>
              </a:xfrm>
              <a:custGeom>
                <a:avLst/>
                <a:gdLst/>
                <a:ahLst/>
                <a:cxnLst/>
                <a:rect l="l" t="t" r="r" b="b"/>
                <a:pathLst>
                  <a:path w="30147" h="50580" extrusionOk="0">
                    <a:moveTo>
                      <a:pt x="15604" y="0"/>
                    </a:moveTo>
                    <a:lnTo>
                      <a:pt x="10683" y="187"/>
                    </a:lnTo>
                    <a:lnTo>
                      <a:pt x="9713" y="1566"/>
                    </a:lnTo>
                    <a:lnTo>
                      <a:pt x="7718" y="2703"/>
                    </a:lnTo>
                    <a:lnTo>
                      <a:pt x="4008" y="2293"/>
                    </a:lnTo>
                    <a:lnTo>
                      <a:pt x="3412" y="1883"/>
                    </a:lnTo>
                    <a:lnTo>
                      <a:pt x="0" y="3505"/>
                    </a:lnTo>
                    <a:lnTo>
                      <a:pt x="2908" y="10068"/>
                    </a:lnTo>
                    <a:lnTo>
                      <a:pt x="3058" y="11596"/>
                    </a:lnTo>
                    <a:lnTo>
                      <a:pt x="8110" y="17376"/>
                    </a:lnTo>
                    <a:lnTo>
                      <a:pt x="8147" y="17674"/>
                    </a:lnTo>
                    <a:lnTo>
                      <a:pt x="8166" y="18010"/>
                    </a:lnTo>
                    <a:lnTo>
                      <a:pt x="8184" y="18364"/>
                    </a:lnTo>
                    <a:lnTo>
                      <a:pt x="8166" y="18755"/>
                    </a:lnTo>
                    <a:lnTo>
                      <a:pt x="8147" y="19613"/>
                    </a:lnTo>
                    <a:lnTo>
                      <a:pt x="8073" y="20564"/>
                    </a:lnTo>
                    <a:lnTo>
                      <a:pt x="7942" y="21608"/>
                    </a:lnTo>
                    <a:lnTo>
                      <a:pt x="7812" y="22726"/>
                    </a:lnTo>
                    <a:lnTo>
                      <a:pt x="7625" y="23901"/>
                    </a:lnTo>
                    <a:lnTo>
                      <a:pt x="7420" y="25150"/>
                    </a:lnTo>
                    <a:lnTo>
                      <a:pt x="7178" y="26455"/>
                    </a:lnTo>
                    <a:lnTo>
                      <a:pt x="6917" y="27797"/>
                    </a:lnTo>
                    <a:lnTo>
                      <a:pt x="6637" y="29177"/>
                    </a:lnTo>
                    <a:lnTo>
                      <a:pt x="6339" y="30575"/>
                    </a:lnTo>
                    <a:lnTo>
                      <a:pt x="5705" y="33428"/>
                    </a:lnTo>
                    <a:lnTo>
                      <a:pt x="5034" y="36280"/>
                    </a:lnTo>
                    <a:lnTo>
                      <a:pt x="4363" y="39058"/>
                    </a:lnTo>
                    <a:lnTo>
                      <a:pt x="3691" y="41686"/>
                    </a:lnTo>
                    <a:lnTo>
                      <a:pt x="3058" y="44091"/>
                    </a:lnTo>
                    <a:lnTo>
                      <a:pt x="2498" y="46235"/>
                    </a:lnTo>
                    <a:lnTo>
                      <a:pt x="1641" y="49386"/>
                    </a:lnTo>
                    <a:lnTo>
                      <a:pt x="1324" y="50561"/>
                    </a:lnTo>
                    <a:lnTo>
                      <a:pt x="1566" y="50579"/>
                    </a:lnTo>
                    <a:lnTo>
                      <a:pt x="1827" y="50579"/>
                    </a:lnTo>
                    <a:lnTo>
                      <a:pt x="2088" y="50542"/>
                    </a:lnTo>
                    <a:lnTo>
                      <a:pt x="2349" y="50467"/>
                    </a:lnTo>
                    <a:lnTo>
                      <a:pt x="2610" y="50374"/>
                    </a:lnTo>
                    <a:lnTo>
                      <a:pt x="2871" y="50262"/>
                    </a:lnTo>
                    <a:lnTo>
                      <a:pt x="3393" y="50001"/>
                    </a:lnTo>
                    <a:lnTo>
                      <a:pt x="3915" y="49722"/>
                    </a:lnTo>
                    <a:lnTo>
                      <a:pt x="4437" y="49461"/>
                    </a:lnTo>
                    <a:lnTo>
                      <a:pt x="4698" y="49349"/>
                    </a:lnTo>
                    <a:lnTo>
                      <a:pt x="4959" y="49274"/>
                    </a:lnTo>
                    <a:lnTo>
                      <a:pt x="5220" y="49200"/>
                    </a:lnTo>
                    <a:lnTo>
                      <a:pt x="5463" y="49181"/>
                    </a:lnTo>
                    <a:lnTo>
                      <a:pt x="5761" y="49181"/>
                    </a:lnTo>
                    <a:lnTo>
                      <a:pt x="6022" y="49218"/>
                    </a:lnTo>
                    <a:lnTo>
                      <a:pt x="6302" y="49293"/>
                    </a:lnTo>
                    <a:lnTo>
                      <a:pt x="6563" y="49368"/>
                    </a:lnTo>
                    <a:lnTo>
                      <a:pt x="6824" y="49479"/>
                    </a:lnTo>
                    <a:lnTo>
                      <a:pt x="7085" y="49591"/>
                    </a:lnTo>
                    <a:lnTo>
                      <a:pt x="7607" y="49852"/>
                    </a:lnTo>
                    <a:lnTo>
                      <a:pt x="8110" y="50113"/>
                    </a:lnTo>
                    <a:lnTo>
                      <a:pt x="8390" y="50225"/>
                    </a:lnTo>
                    <a:lnTo>
                      <a:pt x="8651" y="50337"/>
                    </a:lnTo>
                    <a:lnTo>
                      <a:pt x="8930" y="50430"/>
                    </a:lnTo>
                    <a:lnTo>
                      <a:pt x="9210" y="50486"/>
                    </a:lnTo>
                    <a:lnTo>
                      <a:pt x="9508" y="50542"/>
                    </a:lnTo>
                    <a:lnTo>
                      <a:pt x="9806" y="50561"/>
                    </a:lnTo>
                    <a:lnTo>
                      <a:pt x="10105" y="50542"/>
                    </a:lnTo>
                    <a:lnTo>
                      <a:pt x="10403" y="50505"/>
                    </a:lnTo>
                    <a:lnTo>
                      <a:pt x="10701" y="50449"/>
                    </a:lnTo>
                    <a:lnTo>
                      <a:pt x="11018" y="50374"/>
                    </a:lnTo>
                    <a:lnTo>
                      <a:pt x="11615" y="50188"/>
                    </a:lnTo>
                    <a:lnTo>
                      <a:pt x="12230" y="49983"/>
                    </a:lnTo>
                    <a:lnTo>
                      <a:pt x="12845" y="49759"/>
                    </a:lnTo>
                    <a:lnTo>
                      <a:pt x="13181" y="49666"/>
                    </a:lnTo>
                    <a:lnTo>
                      <a:pt x="13498" y="49591"/>
                    </a:lnTo>
                    <a:lnTo>
                      <a:pt x="13833" y="49517"/>
                    </a:lnTo>
                    <a:lnTo>
                      <a:pt x="14169" y="49461"/>
                    </a:lnTo>
                    <a:lnTo>
                      <a:pt x="14523" y="49442"/>
                    </a:lnTo>
                    <a:lnTo>
                      <a:pt x="14877" y="49423"/>
                    </a:lnTo>
                    <a:lnTo>
                      <a:pt x="15232" y="49442"/>
                    </a:lnTo>
                    <a:lnTo>
                      <a:pt x="15604" y="49479"/>
                    </a:lnTo>
                    <a:lnTo>
                      <a:pt x="15977" y="49535"/>
                    </a:lnTo>
                    <a:lnTo>
                      <a:pt x="16332" y="49610"/>
                    </a:lnTo>
                    <a:lnTo>
                      <a:pt x="17077" y="49796"/>
                    </a:lnTo>
                    <a:lnTo>
                      <a:pt x="17823" y="50001"/>
                    </a:lnTo>
                    <a:lnTo>
                      <a:pt x="18550" y="50206"/>
                    </a:lnTo>
                    <a:lnTo>
                      <a:pt x="19296" y="50374"/>
                    </a:lnTo>
                    <a:lnTo>
                      <a:pt x="19669" y="50449"/>
                    </a:lnTo>
                    <a:lnTo>
                      <a:pt x="20023" y="50505"/>
                    </a:lnTo>
                    <a:lnTo>
                      <a:pt x="20396" y="50542"/>
                    </a:lnTo>
                    <a:lnTo>
                      <a:pt x="20750" y="50561"/>
                    </a:lnTo>
                    <a:lnTo>
                      <a:pt x="21086" y="50542"/>
                    </a:lnTo>
                    <a:lnTo>
                      <a:pt x="21402" y="50486"/>
                    </a:lnTo>
                    <a:lnTo>
                      <a:pt x="21663" y="50412"/>
                    </a:lnTo>
                    <a:lnTo>
                      <a:pt x="21906" y="50318"/>
                    </a:lnTo>
                    <a:lnTo>
                      <a:pt x="22130" y="50225"/>
                    </a:lnTo>
                    <a:lnTo>
                      <a:pt x="22335" y="50095"/>
                    </a:lnTo>
                    <a:lnTo>
                      <a:pt x="22708" y="49852"/>
                    </a:lnTo>
                    <a:lnTo>
                      <a:pt x="23062" y="49629"/>
                    </a:lnTo>
                    <a:lnTo>
                      <a:pt x="23248" y="49517"/>
                    </a:lnTo>
                    <a:lnTo>
                      <a:pt x="23435" y="49442"/>
                    </a:lnTo>
                    <a:lnTo>
                      <a:pt x="23621" y="49368"/>
                    </a:lnTo>
                    <a:lnTo>
                      <a:pt x="23845" y="49349"/>
                    </a:lnTo>
                    <a:lnTo>
                      <a:pt x="24087" y="49330"/>
                    </a:lnTo>
                    <a:lnTo>
                      <a:pt x="24348" y="49368"/>
                    </a:lnTo>
                    <a:lnTo>
                      <a:pt x="24572" y="49423"/>
                    </a:lnTo>
                    <a:lnTo>
                      <a:pt x="24758" y="49498"/>
                    </a:lnTo>
                    <a:lnTo>
                      <a:pt x="24963" y="49573"/>
                    </a:lnTo>
                    <a:lnTo>
                      <a:pt x="25131" y="49647"/>
                    </a:lnTo>
                    <a:lnTo>
                      <a:pt x="25877" y="50039"/>
                    </a:lnTo>
                    <a:lnTo>
                      <a:pt x="26082" y="50151"/>
                    </a:lnTo>
                    <a:lnTo>
                      <a:pt x="26306" y="50244"/>
                    </a:lnTo>
                    <a:lnTo>
                      <a:pt x="26548" y="50318"/>
                    </a:lnTo>
                    <a:lnTo>
                      <a:pt x="26809" y="50393"/>
                    </a:lnTo>
                    <a:lnTo>
                      <a:pt x="27107" y="50467"/>
                    </a:lnTo>
                    <a:lnTo>
                      <a:pt x="27424" y="50505"/>
                    </a:lnTo>
                    <a:lnTo>
                      <a:pt x="27760" y="50542"/>
                    </a:lnTo>
                    <a:lnTo>
                      <a:pt x="28151" y="50561"/>
                    </a:lnTo>
                    <a:lnTo>
                      <a:pt x="27573" y="46944"/>
                    </a:lnTo>
                    <a:lnTo>
                      <a:pt x="26940" y="43197"/>
                    </a:lnTo>
                    <a:lnTo>
                      <a:pt x="26175" y="38815"/>
                    </a:lnTo>
                    <a:lnTo>
                      <a:pt x="25765" y="36541"/>
                    </a:lnTo>
                    <a:lnTo>
                      <a:pt x="25336" y="34285"/>
                    </a:lnTo>
                    <a:lnTo>
                      <a:pt x="24926" y="32141"/>
                    </a:lnTo>
                    <a:lnTo>
                      <a:pt x="24516" y="30146"/>
                    </a:lnTo>
                    <a:lnTo>
                      <a:pt x="24124" y="28357"/>
                    </a:lnTo>
                    <a:lnTo>
                      <a:pt x="23919" y="27574"/>
                    </a:lnTo>
                    <a:lnTo>
                      <a:pt x="23752" y="26846"/>
                    </a:lnTo>
                    <a:lnTo>
                      <a:pt x="23565" y="26231"/>
                    </a:lnTo>
                    <a:lnTo>
                      <a:pt x="23397" y="25691"/>
                    </a:lnTo>
                    <a:lnTo>
                      <a:pt x="23248" y="25262"/>
                    </a:lnTo>
                    <a:lnTo>
                      <a:pt x="23099" y="24926"/>
                    </a:lnTo>
                    <a:lnTo>
                      <a:pt x="22950" y="24665"/>
                    </a:lnTo>
                    <a:lnTo>
                      <a:pt x="22782" y="24348"/>
                    </a:lnTo>
                    <a:lnTo>
                      <a:pt x="22372" y="23696"/>
                    </a:lnTo>
                    <a:lnTo>
                      <a:pt x="21869" y="22987"/>
                    </a:lnTo>
                    <a:lnTo>
                      <a:pt x="21328" y="22223"/>
                    </a:lnTo>
                    <a:lnTo>
                      <a:pt x="20713" y="21440"/>
                    </a:lnTo>
                    <a:lnTo>
                      <a:pt x="20097" y="20638"/>
                    </a:lnTo>
                    <a:lnTo>
                      <a:pt x="18811" y="19072"/>
                    </a:lnTo>
                    <a:lnTo>
                      <a:pt x="17599" y="17618"/>
                    </a:lnTo>
                    <a:lnTo>
                      <a:pt x="16574" y="16444"/>
                    </a:lnTo>
                    <a:lnTo>
                      <a:pt x="15604" y="15344"/>
                    </a:lnTo>
                    <a:lnTo>
                      <a:pt x="16276" y="7905"/>
                    </a:lnTo>
                    <a:lnTo>
                      <a:pt x="15772" y="6656"/>
                    </a:lnTo>
                    <a:lnTo>
                      <a:pt x="27051" y="11223"/>
                    </a:lnTo>
                    <a:lnTo>
                      <a:pt x="30146" y="9042"/>
                    </a:lnTo>
                    <a:lnTo>
                      <a:pt x="28822" y="5220"/>
                    </a:lnTo>
                    <a:lnTo>
                      <a:pt x="27350" y="6358"/>
                    </a:lnTo>
                    <a:lnTo>
                      <a:pt x="15604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2675;p41">
                <a:extLst>
                  <a:ext uri="{FF2B5EF4-FFF2-40B4-BE49-F238E27FC236}">
                    <a16:creationId xmlns="" xmlns:a16="http://schemas.microsoft.com/office/drawing/2014/main" id="{A0D526C1-BBB1-A5A1-98D6-A147B0504996}"/>
                  </a:ext>
                </a:extLst>
              </p:cNvPr>
              <p:cNvSpPr/>
              <p:nvPr/>
            </p:nvSpPr>
            <p:spPr>
              <a:xfrm>
                <a:off x="2130000" y="3710425"/>
                <a:ext cx="185975" cy="386400"/>
              </a:xfrm>
              <a:custGeom>
                <a:avLst/>
                <a:gdLst/>
                <a:ahLst/>
                <a:cxnLst/>
                <a:rect l="l" t="t" r="r" b="b"/>
                <a:pathLst>
                  <a:path w="7439" h="15456" extrusionOk="0">
                    <a:moveTo>
                      <a:pt x="0" y="0"/>
                    </a:moveTo>
                    <a:lnTo>
                      <a:pt x="37" y="634"/>
                    </a:lnTo>
                    <a:lnTo>
                      <a:pt x="131" y="2331"/>
                    </a:lnTo>
                    <a:lnTo>
                      <a:pt x="205" y="3468"/>
                    </a:lnTo>
                    <a:lnTo>
                      <a:pt x="317" y="4736"/>
                    </a:lnTo>
                    <a:lnTo>
                      <a:pt x="448" y="6096"/>
                    </a:lnTo>
                    <a:lnTo>
                      <a:pt x="597" y="7495"/>
                    </a:lnTo>
                    <a:lnTo>
                      <a:pt x="764" y="8912"/>
                    </a:lnTo>
                    <a:lnTo>
                      <a:pt x="970" y="10291"/>
                    </a:lnTo>
                    <a:lnTo>
                      <a:pt x="1081" y="10962"/>
                    </a:lnTo>
                    <a:lnTo>
                      <a:pt x="1193" y="11596"/>
                    </a:lnTo>
                    <a:lnTo>
                      <a:pt x="1324" y="12211"/>
                    </a:lnTo>
                    <a:lnTo>
                      <a:pt x="1454" y="12789"/>
                    </a:lnTo>
                    <a:lnTo>
                      <a:pt x="1603" y="13311"/>
                    </a:lnTo>
                    <a:lnTo>
                      <a:pt x="1753" y="13796"/>
                    </a:lnTo>
                    <a:lnTo>
                      <a:pt x="1920" y="14225"/>
                    </a:lnTo>
                    <a:lnTo>
                      <a:pt x="2088" y="14598"/>
                    </a:lnTo>
                    <a:lnTo>
                      <a:pt x="2256" y="14915"/>
                    </a:lnTo>
                    <a:lnTo>
                      <a:pt x="2349" y="15045"/>
                    </a:lnTo>
                    <a:lnTo>
                      <a:pt x="2442" y="15157"/>
                    </a:lnTo>
                    <a:lnTo>
                      <a:pt x="2536" y="15250"/>
                    </a:lnTo>
                    <a:lnTo>
                      <a:pt x="2629" y="15325"/>
                    </a:lnTo>
                    <a:lnTo>
                      <a:pt x="2741" y="15381"/>
                    </a:lnTo>
                    <a:lnTo>
                      <a:pt x="2834" y="15418"/>
                    </a:lnTo>
                    <a:lnTo>
                      <a:pt x="3076" y="15455"/>
                    </a:lnTo>
                    <a:lnTo>
                      <a:pt x="3319" y="15455"/>
                    </a:lnTo>
                    <a:lnTo>
                      <a:pt x="3561" y="15437"/>
                    </a:lnTo>
                    <a:lnTo>
                      <a:pt x="3803" y="15381"/>
                    </a:lnTo>
                    <a:lnTo>
                      <a:pt x="4027" y="15325"/>
                    </a:lnTo>
                    <a:lnTo>
                      <a:pt x="4251" y="15250"/>
                    </a:lnTo>
                    <a:lnTo>
                      <a:pt x="4474" y="15138"/>
                    </a:lnTo>
                    <a:lnTo>
                      <a:pt x="4680" y="15027"/>
                    </a:lnTo>
                    <a:lnTo>
                      <a:pt x="4885" y="14896"/>
                    </a:lnTo>
                    <a:lnTo>
                      <a:pt x="5090" y="14766"/>
                    </a:lnTo>
                    <a:lnTo>
                      <a:pt x="5276" y="14616"/>
                    </a:lnTo>
                    <a:lnTo>
                      <a:pt x="5463" y="14449"/>
                    </a:lnTo>
                    <a:lnTo>
                      <a:pt x="5817" y="14113"/>
                    </a:lnTo>
                    <a:lnTo>
                      <a:pt x="6134" y="13759"/>
                    </a:lnTo>
                    <a:lnTo>
                      <a:pt x="6432" y="13405"/>
                    </a:lnTo>
                    <a:lnTo>
                      <a:pt x="6674" y="13050"/>
                    </a:lnTo>
                    <a:lnTo>
                      <a:pt x="6898" y="12715"/>
                    </a:lnTo>
                    <a:lnTo>
                      <a:pt x="7085" y="12417"/>
                    </a:lnTo>
                    <a:lnTo>
                      <a:pt x="7346" y="11969"/>
                    </a:lnTo>
                    <a:lnTo>
                      <a:pt x="7439" y="11801"/>
                    </a:lnTo>
                    <a:lnTo>
                      <a:pt x="4773" y="9434"/>
                    </a:lnTo>
                    <a:lnTo>
                      <a:pt x="4661" y="546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2676;p41">
                <a:extLst>
                  <a:ext uri="{FF2B5EF4-FFF2-40B4-BE49-F238E27FC236}">
                    <a16:creationId xmlns="" xmlns:a16="http://schemas.microsoft.com/office/drawing/2014/main" id="{5E6F882E-8FBC-C320-FA8B-296CD5F510CB}"/>
                  </a:ext>
                </a:extLst>
              </p:cNvPr>
              <p:cNvSpPr/>
              <p:nvPr/>
            </p:nvSpPr>
            <p:spPr>
              <a:xfrm>
                <a:off x="2200375" y="3822275"/>
                <a:ext cx="927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3711" h="7421" extrusionOk="0">
                    <a:moveTo>
                      <a:pt x="56" y="1"/>
                    </a:moveTo>
                    <a:lnTo>
                      <a:pt x="19" y="19"/>
                    </a:lnTo>
                    <a:lnTo>
                      <a:pt x="0" y="56"/>
                    </a:lnTo>
                    <a:lnTo>
                      <a:pt x="0" y="75"/>
                    </a:lnTo>
                    <a:lnTo>
                      <a:pt x="149" y="3617"/>
                    </a:lnTo>
                    <a:lnTo>
                      <a:pt x="168" y="3673"/>
                    </a:lnTo>
                    <a:lnTo>
                      <a:pt x="3561" y="7402"/>
                    </a:lnTo>
                    <a:lnTo>
                      <a:pt x="3598" y="7421"/>
                    </a:lnTo>
                    <a:lnTo>
                      <a:pt x="3654" y="7421"/>
                    </a:lnTo>
                    <a:lnTo>
                      <a:pt x="3692" y="7402"/>
                    </a:lnTo>
                    <a:lnTo>
                      <a:pt x="3710" y="7383"/>
                    </a:lnTo>
                    <a:lnTo>
                      <a:pt x="3710" y="7346"/>
                    </a:lnTo>
                    <a:lnTo>
                      <a:pt x="3710" y="7309"/>
                    </a:lnTo>
                    <a:lnTo>
                      <a:pt x="3692" y="7290"/>
                    </a:lnTo>
                    <a:lnTo>
                      <a:pt x="317" y="3580"/>
                    </a:lnTo>
                    <a:lnTo>
                      <a:pt x="168" y="75"/>
                    </a:lnTo>
                    <a:lnTo>
                      <a:pt x="149" y="38"/>
                    </a:lnTo>
                    <a:lnTo>
                      <a:pt x="149" y="19"/>
                    </a:lnTo>
                    <a:lnTo>
                      <a:pt x="112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2677;p41">
                <a:extLst>
                  <a:ext uri="{FF2B5EF4-FFF2-40B4-BE49-F238E27FC236}">
                    <a16:creationId xmlns="" xmlns:a16="http://schemas.microsoft.com/office/drawing/2014/main" id="{E8214E8D-4034-A14D-E427-F6467F8E114B}"/>
                  </a:ext>
                </a:extLst>
              </p:cNvPr>
              <p:cNvSpPr/>
              <p:nvPr/>
            </p:nvSpPr>
            <p:spPr>
              <a:xfrm>
                <a:off x="2500525" y="3748625"/>
                <a:ext cx="25650" cy="42450"/>
              </a:xfrm>
              <a:custGeom>
                <a:avLst/>
                <a:gdLst/>
                <a:ahLst/>
                <a:cxnLst/>
                <a:rect l="l" t="t" r="r" b="b"/>
                <a:pathLst>
                  <a:path w="1026" h="1698" extrusionOk="0">
                    <a:moveTo>
                      <a:pt x="38" y="1"/>
                    </a:moveTo>
                    <a:lnTo>
                      <a:pt x="19" y="38"/>
                    </a:lnTo>
                    <a:lnTo>
                      <a:pt x="0" y="57"/>
                    </a:lnTo>
                    <a:lnTo>
                      <a:pt x="0" y="94"/>
                    </a:lnTo>
                    <a:lnTo>
                      <a:pt x="0" y="113"/>
                    </a:lnTo>
                    <a:lnTo>
                      <a:pt x="877" y="1660"/>
                    </a:lnTo>
                    <a:lnTo>
                      <a:pt x="914" y="1697"/>
                    </a:lnTo>
                    <a:lnTo>
                      <a:pt x="989" y="1697"/>
                    </a:lnTo>
                    <a:lnTo>
                      <a:pt x="1026" y="1660"/>
                    </a:lnTo>
                    <a:lnTo>
                      <a:pt x="1026" y="1641"/>
                    </a:lnTo>
                    <a:lnTo>
                      <a:pt x="1026" y="1604"/>
                    </a:lnTo>
                    <a:lnTo>
                      <a:pt x="1026" y="1586"/>
                    </a:lnTo>
                    <a:lnTo>
                      <a:pt x="150" y="38"/>
                    </a:lnTo>
                    <a:lnTo>
                      <a:pt x="131" y="20"/>
                    </a:lnTo>
                    <a:lnTo>
                      <a:pt x="94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2678;p41">
                <a:extLst>
                  <a:ext uri="{FF2B5EF4-FFF2-40B4-BE49-F238E27FC236}">
                    <a16:creationId xmlns="" xmlns:a16="http://schemas.microsoft.com/office/drawing/2014/main" id="{2B94E764-044B-6889-F651-6372F56E9929}"/>
                  </a:ext>
                </a:extLst>
              </p:cNvPr>
              <p:cNvSpPr/>
              <p:nvPr/>
            </p:nvSpPr>
            <p:spPr>
              <a:xfrm>
                <a:off x="2829575" y="3723925"/>
                <a:ext cx="109100" cy="134725"/>
              </a:xfrm>
              <a:custGeom>
                <a:avLst/>
                <a:gdLst/>
                <a:ahLst/>
                <a:cxnLst/>
                <a:rect l="l" t="t" r="r" b="b"/>
                <a:pathLst>
                  <a:path w="4364" h="5389" extrusionOk="0">
                    <a:moveTo>
                      <a:pt x="1958" y="1"/>
                    </a:moveTo>
                    <a:lnTo>
                      <a:pt x="1" y="1343"/>
                    </a:lnTo>
                    <a:lnTo>
                      <a:pt x="1324" y="3357"/>
                    </a:lnTo>
                    <a:lnTo>
                      <a:pt x="2219" y="4736"/>
                    </a:lnTo>
                    <a:lnTo>
                      <a:pt x="2648" y="5389"/>
                    </a:lnTo>
                    <a:lnTo>
                      <a:pt x="2722" y="5351"/>
                    </a:lnTo>
                    <a:lnTo>
                      <a:pt x="2909" y="5184"/>
                    </a:lnTo>
                    <a:lnTo>
                      <a:pt x="3505" y="4643"/>
                    </a:lnTo>
                    <a:lnTo>
                      <a:pt x="4363" y="3860"/>
                    </a:lnTo>
                    <a:lnTo>
                      <a:pt x="195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2679;p41">
                <a:extLst>
                  <a:ext uri="{FF2B5EF4-FFF2-40B4-BE49-F238E27FC236}">
                    <a16:creationId xmlns="" xmlns:a16="http://schemas.microsoft.com/office/drawing/2014/main" id="{B3AABFE8-B52B-E42F-1F8F-D778A4E5B438}"/>
                  </a:ext>
                </a:extLst>
              </p:cNvPr>
              <p:cNvSpPr/>
              <p:nvPr/>
            </p:nvSpPr>
            <p:spPr>
              <a:xfrm>
                <a:off x="2827250" y="3722075"/>
                <a:ext cx="113275" cy="138900"/>
              </a:xfrm>
              <a:custGeom>
                <a:avLst/>
                <a:gdLst/>
                <a:ahLst/>
                <a:cxnLst/>
                <a:rect l="l" t="t" r="r" b="b"/>
                <a:pathLst>
                  <a:path w="4531" h="5556" extrusionOk="0">
                    <a:moveTo>
                      <a:pt x="2032" y="187"/>
                    </a:moveTo>
                    <a:lnTo>
                      <a:pt x="4344" y="3915"/>
                    </a:lnTo>
                    <a:lnTo>
                      <a:pt x="3431" y="4754"/>
                    </a:lnTo>
                    <a:lnTo>
                      <a:pt x="2760" y="5351"/>
                    </a:lnTo>
                    <a:lnTo>
                      <a:pt x="2126" y="4381"/>
                    </a:lnTo>
                    <a:lnTo>
                      <a:pt x="205" y="1436"/>
                    </a:lnTo>
                    <a:lnTo>
                      <a:pt x="2032" y="187"/>
                    </a:lnTo>
                    <a:close/>
                    <a:moveTo>
                      <a:pt x="2051" y="0"/>
                    </a:moveTo>
                    <a:lnTo>
                      <a:pt x="2014" y="19"/>
                    </a:lnTo>
                    <a:lnTo>
                      <a:pt x="38" y="1343"/>
                    </a:lnTo>
                    <a:lnTo>
                      <a:pt x="19" y="1361"/>
                    </a:lnTo>
                    <a:lnTo>
                      <a:pt x="0" y="1398"/>
                    </a:lnTo>
                    <a:lnTo>
                      <a:pt x="0" y="1436"/>
                    </a:lnTo>
                    <a:lnTo>
                      <a:pt x="19" y="1454"/>
                    </a:lnTo>
                    <a:lnTo>
                      <a:pt x="1697" y="4009"/>
                    </a:lnTo>
                    <a:lnTo>
                      <a:pt x="2368" y="5034"/>
                    </a:lnTo>
                    <a:lnTo>
                      <a:pt x="2666" y="5500"/>
                    </a:lnTo>
                    <a:lnTo>
                      <a:pt x="2666" y="5519"/>
                    </a:lnTo>
                    <a:lnTo>
                      <a:pt x="2704" y="5556"/>
                    </a:lnTo>
                    <a:lnTo>
                      <a:pt x="2722" y="5556"/>
                    </a:lnTo>
                    <a:lnTo>
                      <a:pt x="2760" y="5537"/>
                    </a:lnTo>
                    <a:lnTo>
                      <a:pt x="2815" y="5500"/>
                    </a:lnTo>
                    <a:lnTo>
                      <a:pt x="3076" y="5295"/>
                    </a:lnTo>
                    <a:lnTo>
                      <a:pt x="3598" y="4829"/>
                    </a:lnTo>
                    <a:lnTo>
                      <a:pt x="4512" y="3990"/>
                    </a:lnTo>
                    <a:lnTo>
                      <a:pt x="4531" y="3934"/>
                    </a:lnTo>
                    <a:lnTo>
                      <a:pt x="4531" y="3878"/>
                    </a:lnTo>
                    <a:lnTo>
                      <a:pt x="2126" y="38"/>
                    </a:lnTo>
                    <a:lnTo>
                      <a:pt x="2107" y="19"/>
                    </a:lnTo>
                    <a:lnTo>
                      <a:pt x="2070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2680;p41">
                <a:extLst>
                  <a:ext uri="{FF2B5EF4-FFF2-40B4-BE49-F238E27FC236}">
                    <a16:creationId xmlns="" xmlns:a16="http://schemas.microsoft.com/office/drawing/2014/main" id="{E343384E-1A0D-18F2-9FE5-9A98C9192307}"/>
                  </a:ext>
                </a:extLst>
              </p:cNvPr>
              <p:cNvSpPr/>
              <p:nvPr/>
            </p:nvSpPr>
            <p:spPr>
              <a:xfrm>
                <a:off x="2903675" y="3811100"/>
                <a:ext cx="21950" cy="21925"/>
              </a:xfrm>
              <a:custGeom>
                <a:avLst/>
                <a:gdLst/>
                <a:ahLst/>
                <a:cxnLst/>
                <a:rect l="l" t="t" r="r" b="b"/>
                <a:pathLst>
                  <a:path w="878" h="877" extrusionOk="0">
                    <a:moveTo>
                      <a:pt x="411" y="0"/>
                    </a:moveTo>
                    <a:lnTo>
                      <a:pt x="318" y="19"/>
                    </a:lnTo>
                    <a:lnTo>
                      <a:pt x="243" y="37"/>
                    </a:lnTo>
                    <a:lnTo>
                      <a:pt x="169" y="93"/>
                    </a:lnTo>
                    <a:lnTo>
                      <a:pt x="94" y="149"/>
                    </a:lnTo>
                    <a:lnTo>
                      <a:pt x="57" y="205"/>
                    </a:lnTo>
                    <a:lnTo>
                      <a:pt x="19" y="298"/>
                    </a:lnTo>
                    <a:lnTo>
                      <a:pt x="1" y="373"/>
                    </a:lnTo>
                    <a:lnTo>
                      <a:pt x="1" y="466"/>
                    </a:lnTo>
                    <a:lnTo>
                      <a:pt x="19" y="541"/>
                    </a:lnTo>
                    <a:lnTo>
                      <a:pt x="38" y="634"/>
                    </a:lnTo>
                    <a:lnTo>
                      <a:pt x="94" y="709"/>
                    </a:lnTo>
                    <a:lnTo>
                      <a:pt x="150" y="764"/>
                    </a:lnTo>
                    <a:lnTo>
                      <a:pt x="206" y="802"/>
                    </a:lnTo>
                    <a:lnTo>
                      <a:pt x="299" y="839"/>
                    </a:lnTo>
                    <a:lnTo>
                      <a:pt x="374" y="858"/>
                    </a:lnTo>
                    <a:lnTo>
                      <a:pt x="467" y="876"/>
                    </a:lnTo>
                    <a:lnTo>
                      <a:pt x="541" y="858"/>
                    </a:lnTo>
                    <a:lnTo>
                      <a:pt x="635" y="820"/>
                    </a:lnTo>
                    <a:lnTo>
                      <a:pt x="709" y="783"/>
                    </a:lnTo>
                    <a:lnTo>
                      <a:pt x="765" y="727"/>
                    </a:lnTo>
                    <a:lnTo>
                      <a:pt x="802" y="653"/>
                    </a:lnTo>
                    <a:lnTo>
                      <a:pt x="840" y="578"/>
                    </a:lnTo>
                    <a:lnTo>
                      <a:pt x="858" y="485"/>
                    </a:lnTo>
                    <a:lnTo>
                      <a:pt x="877" y="410"/>
                    </a:lnTo>
                    <a:lnTo>
                      <a:pt x="858" y="317"/>
                    </a:lnTo>
                    <a:lnTo>
                      <a:pt x="821" y="242"/>
                    </a:lnTo>
                    <a:lnTo>
                      <a:pt x="784" y="168"/>
                    </a:lnTo>
                    <a:lnTo>
                      <a:pt x="728" y="93"/>
                    </a:lnTo>
                    <a:lnTo>
                      <a:pt x="653" y="56"/>
                    </a:lnTo>
                    <a:lnTo>
                      <a:pt x="579" y="19"/>
                    </a:lnTo>
                    <a:lnTo>
                      <a:pt x="486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2681;p41">
                <a:extLst>
                  <a:ext uri="{FF2B5EF4-FFF2-40B4-BE49-F238E27FC236}">
                    <a16:creationId xmlns="" xmlns:a16="http://schemas.microsoft.com/office/drawing/2014/main" id="{5A42A110-09AE-6F57-1387-A742C09587B4}"/>
                  </a:ext>
                </a:extLst>
              </p:cNvPr>
              <p:cNvSpPr/>
              <p:nvPr/>
            </p:nvSpPr>
            <p:spPr>
              <a:xfrm>
                <a:off x="2334125" y="4052525"/>
                <a:ext cx="19150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766" h="243" extrusionOk="0">
                    <a:moveTo>
                      <a:pt x="672" y="0"/>
                    </a:moveTo>
                    <a:lnTo>
                      <a:pt x="57" y="93"/>
                    </a:lnTo>
                    <a:lnTo>
                      <a:pt x="38" y="93"/>
                    </a:lnTo>
                    <a:lnTo>
                      <a:pt x="19" y="112"/>
                    </a:lnTo>
                    <a:lnTo>
                      <a:pt x="1" y="149"/>
                    </a:lnTo>
                    <a:lnTo>
                      <a:pt x="1" y="187"/>
                    </a:lnTo>
                    <a:lnTo>
                      <a:pt x="19" y="224"/>
                    </a:lnTo>
                    <a:lnTo>
                      <a:pt x="75" y="243"/>
                    </a:lnTo>
                    <a:lnTo>
                      <a:pt x="94" y="243"/>
                    </a:lnTo>
                    <a:lnTo>
                      <a:pt x="691" y="149"/>
                    </a:lnTo>
                    <a:lnTo>
                      <a:pt x="728" y="131"/>
                    </a:lnTo>
                    <a:lnTo>
                      <a:pt x="747" y="112"/>
                    </a:lnTo>
                    <a:lnTo>
                      <a:pt x="765" y="93"/>
                    </a:lnTo>
                    <a:lnTo>
                      <a:pt x="765" y="56"/>
                    </a:lnTo>
                    <a:lnTo>
                      <a:pt x="747" y="19"/>
                    </a:lnTo>
                    <a:lnTo>
                      <a:pt x="728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2682;p41">
                <a:extLst>
                  <a:ext uri="{FF2B5EF4-FFF2-40B4-BE49-F238E27FC236}">
                    <a16:creationId xmlns="" xmlns:a16="http://schemas.microsoft.com/office/drawing/2014/main" id="{88B644A0-D1DD-464F-6431-49E075607C66}"/>
                  </a:ext>
                </a:extLst>
              </p:cNvPr>
              <p:cNvSpPr/>
              <p:nvPr/>
            </p:nvSpPr>
            <p:spPr>
              <a:xfrm>
                <a:off x="2364900" y="4017575"/>
                <a:ext cx="127725" cy="35900"/>
              </a:xfrm>
              <a:custGeom>
                <a:avLst/>
                <a:gdLst/>
                <a:ahLst/>
                <a:cxnLst/>
                <a:rect l="l" t="t" r="r" b="b"/>
                <a:pathLst>
                  <a:path w="5109" h="1436" extrusionOk="0">
                    <a:moveTo>
                      <a:pt x="5034" y="0"/>
                    </a:moveTo>
                    <a:lnTo>
                      <a:pt x="4997" y="19"/>
                    </a:lnTo>
                    <a:lnTo>
                      <a:pt x="4046" y="298"/>
                    </a:lnTo>
                    <a:lnTo>
                      <a:pt x="2890" y="634"/>
                    </a:lnTo>
                    <a:lnTo>
                      <a:pt x="2256" y="802"/>
                    </a:lnTo>
                    <a:lnTo>
                      <a:pt x="1566" y="969"/>
                    </a:lnTo>
                    <a:lnTo>
                      <a:pt x="839" y="1119"/>
                    </a:lnTo>
                    <a:lnTo>
                      <a:pt x="75" y="1268"/>
                    </a:lnTo>
                    <a:lnTo>
                      <a:pt x="38" y="1286"/>
                    </a:lnTo>
                    <a:lnTo>
                      <a:pt x="19" y="1305"/>
                    </a:lnTo>
                    <a:lnTo>
                      <a:pt x="0" y="1342"/>
                    </a:lnTo>
                    <a:lnTo>
                      <a:pt x="0" y="1361"/>
                    </a:lnTo>
                    <a:lnTo>
                      <a:pt x="38" y="1417"/>
                    </a:lnTo>
                    <a:lnTo>
                      <a:pt x="93" y="1436"/>
                    </a:lnTo>
                    <a:lnTo>
                      <a:pt x="112" y="1436"/>
                    </a:lnTo>
                    <a:lnTo>
                      <a:pt x="877" y="1286"/>
                    </a:lnTo>
                    <a:lnTo>
                      <a:pt x="1604" y="1119"/>
                    </a:lnTo>
                    <a:lnTo>
                      <a:pt x="2293" y="951"/>
                    </a:lnTo>
                    <a:lnTo>
                      <a:pt x="2946" y="783"/>
                    </a:lnTo>
                    <a:lnTo>
                      <a:pt x="4102" y="466"/>
                    </a:lnTo>
                    <a:lnTo>
                      <a:pt x="5053" y="168"/>
                    </a:lnTo>
                    <a:lnTo>
                      <a:pt x="5071" y="149"/>
                    </a:lnTo>
                    <a:lnTo>
                      <a:pt x="5090" y="131"/>
                    </a:lnTo>
                    <a:lnTo>
                      <a:pt x="5109" y="93"/>
                    </a:lnTo>
                    <a:lnTo>
                      <a:pt x="5090" y="56"/>
                    </a:lnTo>
                    <a:lnTo>
                      <a:pt x="5071" y="37"/>
                    </a:lnTo>
                    <a:lnTo>
                      <a:pt x="5053" y="19"/>
                    </a:lnTo>
                    <a:lnTo>
                      <a:pt x="5034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2683;p41">
                <a:extLst>
                  <a:ext uri="{FF2B5EF4-FFF2-40B4-BE49-F238E27FC236}">
                    <a16:creationId xmlns="" xmlns:a16="http://schemas.microsoft.com/office/drawing/2014/main" id="{6BB55B78-B6B9-05BF-F9DD-89D2917C2C94}"/>
                  </a:ext>
                </a:extLst>
              </p:cNvPr>
              <p:cNvSpPr/>
              <p:nvPr/>
            </p:nvSpPr>
            <p:spPr>
              <a:xfrm>
                <a:off x="2502850" y="4007300"/>
                <a:ext cx="19600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784" h="393" extrusionOk="0">
                    <a:moveTo>
                      <a:pt x="672" y="1"/>
                    </a:moveTo>
                    <a:lnTo>
                      <a:pt x="38" y="225"/>
                    </a:lnTo>
                    <a:lnTo>
                      <a:pt x="19" y="243"/>
                    </a:lnTo>
                    <a:lnTo>
                      <a:pt x="1" y="262"/>
                    </a:lnTo>
                    <a:lnTo>
                      <a:pt x="1" y="299"/>
                    </a:lnTo>
                    <a:lnTo>
                      <a:pt x="1" y="336"/>
                    </a:lnTo>
                    <a:lnTo>
                      <a:pt x="19" y="374"/>
                    </a:lnTo>
                    <a:lnTo>
                      <a:pt x="75" y="392"/>
                    </a:lnTo>
                    <a:lnTo>
                      <a:pt x="94" y="374"/>
                    </a:lnTo>
                    <a:lnTo>
                      <a:pt x="728" y="150"/>
                    </a:lnTo>
                    <a:lnTo>
                      <a:pt x="746" y="131"/>
                    </a:lnTo>
                    <a:lnTo>
                      <a:pt x="765" y="113"/>
                    </a:lnTo>
                    <a:lnTo>
                      <a:pt x="784" y="75"/>
                    </a:lnTo>
                    <a:lnTo>
                      <a:pt x="765" y="38"/>
                    </a:lnTo>
                    <a:lnTo>
                      <a:pt x="746" y="20"/>
                    </a:lnTo>
                    <a:lnTo>
                      <a:pt x="728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2684;p41">
                <a:extLst>
                  <a:ext uri="{FF2B5EF4-FFF2-40B4-BE49-F238E27FC236}">
                    <a16:creationId xmlns="" xmlns:a16="http://schemas.microsoft.com/office/drawing/2014/main" id="{FE6303B4-6BBE-C9DA-80F4-D8DFEDB81B22}"/>
                  </a:ext>
                </a:extLst>
              </p:cNvPr>
              <p:cNvSpPr/>
              <p:nvPr/>
            </p:nvSpPr>
            <p:spPr>
              <a:xfrm>
                <a:off x="2334600" y="4084225"/>
                <a:ext cx="20525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821" h="243" extrusionOk="0">
                    <a:moveTo>
                      <a:pt x="728" y="0"/>
                    </a:moveTo>
                    <a:lnTo>
                      <a:pt x="597" y="19"/>
                    </a:lnTo>
                    <a:lnTo>
                      <a:pt x="75" y="75"/>
                    </a:lnTo>
                    <a:lnTo>
                      <a:pt x="38" y="93"/>
                    </a:lnTo>
                    <a:lnTo>
                      <a:pt x="19" y="112"/>
                    </a:lnTo>
                    <a:lnTo>
                      <a:pt x="0" y="131"/>
                    </a:lnTo>
                    <a:lnTo>
                      <a:pt x="0" y="168"/>
                    </a:lnTo>
                    <a:lnTo>
                      <a:pt x="19" y="224"/>
                    </a:lnTo>
                    <a:lnTo>
                      <a:pt x="75" y="242"/>
                    </a:lnTo>
                    <a:lnTo>
                      <a:pt x="94" y="242"/>
                    </a:lnTo>
                    <a:lnTo>
                      <a:pt x="616" y="186"/>
                    </a:lnTo>
                    <a:lnTo>
                      <a:pt x="746" y="168"/>
                    </a:lnTo>
                    <a:lnTo>
                      <a:pt x="765" y="149"/>
                    </a:lnTo>
                    <a:lnTo>
                      <a:pt x="802" y="131"/>
                    </a:lnTo>
                    <a:lnTo>
                      <a:pt x="802" y="112"/>
                    </a:lnTo>
                    <a:lnTo>
                      <a:pt x="821" y="75"/>
                    </a:lnTo>
                    <a:lnTo>
                      <a:pt x="802" y="37"/>
                    </a:lnTo>
                    <a:lnTo>
                      <a:pt x="783" y="19"/>
                    </a:lnTo>
                    <a:lnTo>
                      <a:pt x="746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2685;p41">
                <a:extLst>
                  <a:ext uri="{FF2B5EF4-FFF2-40B4-BE49-F238E27FC236}">
                    <a16:creationId xmlns="" xmlns:a16="http://schemas.microsoft.com/office/drawing/2014/main" id="{821BAE54-326E-A1B5-C2FE-18DFE093B858}"/>
                  </a:ext>
                </a:extLst>
              </p:cNvPr>
              <p:cNvSpPr/>
              <p:nvPr/>
            </p:nvSpPr>
            <p:spPr>
              <a:xfrm>
                <a:off x="2366750" y="4052050"/>
                <a:ext cx="135200" cy="34050"/>
              </a:xfrm>
              <a:custGeom>
                <a:avLst/>
                <a:gdLst/>
                <a:ahLst/>
                <a:cxnLst/>
                <a:rect l="l" t="t" r="r" b="b"/>
                <a:pathLst>
                  <a:path w="5408" h="1362" extrusionOk="0">
                    <a:moveTo>
                      <a:pt x="5296" y="1"/>
                    </a:moveTo>
                    <a:lnTo>
                      <a:pt x="4736" y="187"/>
                    </a:lnTo>
                    <a:lnTo>
                      <a:pt x="4158" y="373"/>
                    </a:lnTo>
                    <a:lnTo>
                      <a:pt x="3543" y="523"/>
                    </a:lnTo>
                    <a:lnTo>
                      <a:pt x="2891" y="690"/>
                    </a:lnTo>
                    <a:lnTo>
                      <a:pt x="2219" y="821"/>
                    </a:lnTo>
                    <a:lnTo>
                      <a:pt x="1530" y="970"/>
                    </a:lnTo>
                    <a:lnTo>
                      <a:pt x="803" y="1082"/>
                    </a:lnTo>
                    <a:lnTo>
                      <a:pt x="57" y="1194"/>
                    </a:lnTo>
                    <a:lnTo>
                      <a:pt x="38" y="1212"/>
                    </a:lnTo>
                    <a:lnTo>
                      <a:pt x="19" y="1231"/>
                    </a:lnTo>
                    <a:lnTo>
                      <a:pt x="1" y="1268"/>
                    </a:lnTo>
                    <a:lnTo>
                      <a:pt x="1" y="1287"/>
                    </a:lnTo>
                    <a:lnTo>
                      <a:pt x="19" y="1343"/>
                    </a:lnTo>
                    <a:lnTo>
                      <a:pt x="75" y="1362"/>
                    </a:lnTo>
                    <a:lnTo>
                      <a:pt x="94" y="1362"/>
                    </a:lnTo>
                    <a:lnTo>
                      <a:pt x="840" y="1250"/>
                    </a:lnTo>
                    <a:lnTo>
                      <a:pt x="1567" y="1119"/>
                    </a:lnTo>
                    <a:lnTo>
                      <a:pt x="2257" y="989"/>
                    </a:lnTo>
                    <a:lnTo>
                      <a:pt x="2928" y="840"/>
                    </a:lnTo>
                    <a:lnTo>
                      <a:pt x="3580" y="690"/>
                    </a:lnTo>
                    <a:lnTo>
                      <a:pt x="4196" y="523"/>
                    </a:lnTo>
                    <a:lnTo>
                      <a:pt x="4792" y="355"/>
                    </a:lnTo>
                    <a:lnTo>
                      <a:pt x="5351" y="168"/>
                    </a:lnTo>
                    <a:lnTo>
                      <a:pt x="5389" y="150"/>
                    </a:lnTo>
                    <a:lnTo>
                      <a:pt x="5407" y="112"/>
                    </a:lnTo>
                    <a:lnTo>
                      <a:pt x="5407" y="94"/>
                    </a:lnTo>
                    <a:lnTo>
                      <a:pt x="5407" y="57"/>
                    </a:lnTo>
                    <a:lnTo>
                      <a:pt x="5389" y="38"/>
                    </a:lnTo>
                    <a:lnTo>
                      <a:pt x="5370" y="19"/>
                    </a:lnTo>
                    <a:lnTo>
                      <a:pt x="5333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2686;p41">
                <a:extLst>
                  <a:ext uri="{FF2B5EF4-FFF2-40B4-BE49-F238E27FC236}">
                    <a16:creationId xmlns="" xmlns:a16="http://schemas.microsoft.com/office/drawing/2014/main" id="{E8F6EB78-1E3D-B707-705F-856A50295A9F}"/>
                  </a:ext>
                </a:extLst>
              </p:cNvPr>
              <p:cNvSpPr/>
              <p:nvPr/>
            </p:nvSpPr>
            <p:spPr>
              <a:xfrm>
                <a:off x="2513575" y="4033875"/>
                <a:ext cx="31725" cy="16800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672" extrusionOk="0">
                    <a:moveTo>
                      <a:pt x="1138" y="1"/>
                    </a:moveTo>
                    <a:lnTo>
                      <a:pt x="1082" y="38"/>
                    </a:lnTo>
                    <a:lnTo>
                      <a:pt x="877" y="150"/>
                    </a:lnTo>
                    <a:lnTo>
                      <a:pt x="541" y="317"/>
                    </a:lnTo>
                    <a:lnTo>
                      <a:pt x="38" y="523"/>
                    </a:lnTo>
                    <a:lnTo>
                      <a:pt x="19" y="541"/>
                    </a:lnTo>
                    <a:lnTo>
                      <a:pt x="0" y="560"/>
                    </a:lnTo>
                    <a:lnTo>
                      <a:pt x="0" y="597"/>
                    </a:lnTo>
                    <a:lnTo>
                      <a:pt x="0" y="634"/>
                    </a:lnTo>
                    <a:lnTo>
                      <a:pt x="38" y="672"/>
                    </a:lnTo>
                    <a:lnTo>
                      <a:pt x="112" y="672"/>
                    </a:lnTo>
                    <a:lnTo>
                      <a:pt x="616" y="467"/>
                    </a:lnTo>
                    <a:lnTo>
                      <a:pt x="951" y="299"/>
                    </a:lnTo>
                    <a:lnTo>
                      <a:pt x="1156" y="187"/>
                    </a:lnTo>
                    <a:lnTo>
                      <a:pt x="1231" y="150"/>
                    </a:lnTo>
                    <a:lnTo>
                      <a:pt x="1250" y="112"/>
                    </a:lnTo>
                    <a:lnTo>
                      <a:pt x="1268" y="94"/>
                    </a:lnTo>
                    <a:lnTo>
                      <a:pt x="1268" y="56"/>
                    </a:lnTo>
                    <a:lnTo>
                      <a:pt x="1250" y="38"/>
                    </a:lnTo>
                    <a:lnTo>
                      <a:pt x="1231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2687;p41">
                <a:extLst>
                  <a:ext uri="{FF2B5EF4-FFF2-40B4-BE49-F238E27FC236}">
                    <a16:creationId xmlns="" xmlns:a16="http://schemas.microsoft.com/office/drawing/2014/main" id="{F5D8DE56-712D-0704-91CE-B6284E13FE01}"/>
                  </a:ext>
                </a:extLst>
              </p:cNvPr>
              <p:cNvSpPr/>
              <p:nvPr/>
            </p:nvSpPr>
            <p:spPr>
              <a:xfrm>
                <a:off x="2389125" y="4021300"/>
                <a:ext cx="87650" cy="62475"/>
              </a:xfrm>
              <a:custGeom>
                <a:avLst/>
                <a:gdLst/>
                <a:ahLst/>
                <a:cxnLst/>
                <a:rect l="l" t="t" r="r" b="b"/>
                <a:pathLst>
                  <a:path w="3506" h="2499" extrusionOk="0">
                    <a:moveTo>
                      <a:pt x="3058" y="0"/>
                    </a:moveTo>
                    <a:lnTo>
                      <a:pt x="75" y="597"/>
                    </a:lnTo>
                    <a:lnTo>
                      <a:pt x="38" y="615"/>
                    </a:lnTo>
                    <a:lnTo>
                      <a:pt x="19" y="634"/>
                    </a:lnTo>
                    <a:lnTo>
                      <a:pt x="1" y="671"/>
                    </a:lnTo>
                    <a:lnTo>
                      <a:pt x="1" y="709"/>
                    </a:lnTo>
                    <a:lnTo>
                      <a:pt x="355" y="2424"/>
                    </a:lnTo>
                    <a:lnTo>
                      <a:pt x="374" y="2461"/>
                    </a:lnTo>
                    <a:lnTo>
                      <a:pt x="392" y="2480"/>
                    </a:lnTo>
                    <a:lnTo>
                      <a:pt x="430" y="2498"/>
                    </a:lnTo>
                    <a:lnTo>
                      <a:pt x="448" y="2498"/>
                    </a:lnTo>
                    <a:lnTo>
                      <a:pt x="3450" y="1902"/>
                    </a:lnTo>
                    <a:lnTo>
                      <a:pt x="3468" y="1883"/>
                    </a:lnTo>
                    <a:lnTo>
                      <a:pt x="3506" y="1864"/>
                    </a:lnTo>
                    <a:lnTo>
                      <a:pt x="3506" y="1827"/>
                    </a:lnTo>
                    <a:lnTo>
                      <a:pt x="3506" y="1790"/>
                    </a:lnTo>
                    <a:lnTo>
                      <a:pt x="3170" y="75"/>
                    </a:lnTo>
                    <a:lnTo>
                      <a:pt x="3151" y="37"/>
                    </a:lnTo>
                    <a:lnTo>
                      <a:pt x="3133" y="19"/>
                    </a:lnTo>
                    <a:lnTo>
                      <a:pt x="309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2688;p41">
                <a:extLst>
                  <a:ext uri="{FF2B5EF4-FFF2-40B4-BE49-F238E27FC236}">
                    <a16:creationId xmlns="" xmlns:a16="http://schemas.microsoft.com/office/drawing/2014/main" id="{0D7FCD51-21C6-3044-37C1-314691C51CE3}"/>
                  </a:ext>
                </a:extLst>
              </p:cNvPr>
              <p:cNvSpPr/>
              <p:nvPr/>
            </p:nvSpPr>
            <p:spPr>
              <a:xfrm>
                <a:off x="2364425" y="4044125"/>
                <a:ext cx="6550" cy="47575"/>
              </a:xfrm>
              <a:custGeom>
                <a:avLst/>
                <a:gdLst/>
                <a:ahLst/>
                <a:cxnLst/>
                <a:rect l="l" t="t" r="r" b="b"/>
                <a:pathLst>
                  <a:path w="262" h="1903" extrusionOk="0">
                    <a:moveTo>
                      <a:pt x="75" y="1"/>
                    </a:moveTo>
                    <a:lnTo>
                      <a:pt x="38" y="19"/>
                    </a:lnTo>
                    <a:lnTo>
                      <a:pt x="19" y="38"/>
                    </a:lnTo>
                    <a:lnTo>
                      <a:pt x="1" y="57"/>
                    </a:lnTo>
                    <a:lnTo>
                      <a:pt x="1" y="94"/>
                    </a:lnTo>
                    <a:lnTo>
                      <a:pt x="94" y="1828"/>
                    </a:lnTo>
                    <a:lnTo>
                      <a:pt x="112" y="1865"/>
                    </a:lnTo>
                    <a:lnTo>
                      <a:pt x="131" y="1884"/>
                    </a:lnTo>
                    <a:lnTo>
                      <a:pt x="150" y="1902"/>
                    </a:lnTo>
                    <a:lnTo>
                      <a:pt x="224" y="1902"/>
                    </a:lnTo>
                    <a:lnTo>
                      <a:pt x="243" y="1884"/>
                    </a:lnTo>
                    <a:lnTo>
                      <a:pt x="262" y="1846"/>
                    </a:lnTo>
                    <a:lnTo>
                      <a:pt x="262" y="1809"/>
                    </a:lnTo>
                    <a:lnTo>
                      <a:pt x="168" y="75"/>
                    </a:lnTo>
                    <a:lnTo>
                      <a:pt x="150" y="57"/>
                    </a:lnTo>
                    <a:lnTo>
                      <a:pt x="131" y="19"/>
                    </a:lnTo>
                    <a:lnTo>
                      <a:pt x="112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2689;p41">
                <a:extLst>
                  <a:ext uri="{FF2B5EF4-FFF2-40B4-BE49-F238E27FC236}">
                    <a16:creationId xmlns="" xmlns:a16="http://schemas.microsoft.com/office/drawing/2014/main" id="{72256BA1-1601-4279-BB7C-4B6687193D81}"/>
                  </a:ext>
                </a:extLst>
              </p:cNvPr>
              <p:cNvSpPr/>
              <p:nvPr/>
            </p:nvSpPr>
            <p:spPr>
              <a:xfrm>
                <a:off x="2349525" y="4045050"/>
                <a:ext cx="6550" cy="47575"/>
              </a:xfrm>
              <a:custGeom>
                <a:avLst/>
                <a:gdLst/>
                <a:ahLst/>
                <a:cxnLst/>
                <a:rect l="l" t="t" r="r" b="b"/>
                <a:pathLst>
                  <a:path w="262" h="1903" extrusionOk="0">
                    <a:moveTo>
                      <a:pt x="37" y="1"/>
                    </a:moveTo>
                    <a:lnTo>
                      <a:pt x="19" y="20"/>
                    </a:lnTo>
                    <a:lnTo>
                      <a:pt x="0" y="57"/>
                    </a:lnTo>
                    <a:lnTo>
                      <a:pt x="0" y="76"/>
                    </a:lnTo>
                    <a:lnTo>
                      <a:pt x="93" y="1828"/>
                    </a:lnTo>
                    <a:lnTo>
                      <a:pt x="93" y="1847"/>
                    </a:lnTo>
                    <a:lnTo>
                      <a:pt x="112" y="1884"/>
                    </a:lnTo>
                    <a:lnTo>
                      <a:pt x="149" y="1884"/>
                    </a:lnTo>
                    <a:lnTo>
                      <a:pt x="168" y="1903"/>
                    </a:lnTo>
                    <a:lnTo>
                      <a:pt x="186" y="1903"/>
                    </a:lnTo>
                    <a:lnTo>
                      <a:pt x="205" y="1884"/>
                    </a:lnTo>
                    <a:lnTo>
                      <a:pt x="242" y="1865"/>
                    </a:lnTo>
                    <a:lnTo>
                      <a:pt x="242" y="1847"/>
                    </a:lnTo>
                    <a:lnTo>
                      <a:pt x="261" y="1809"/>
                    </a:lnTo>
                    <a:lnTo>
                      <a:pt x="149" y="76"/>
                    </a:lnTo>
                    <a:lnTo>
                      <a:pt x="149" y="38"/>
                    </a:lnTo>
                    <a:lnTo>
                      <a:pt x="131" y="20"/>
                    </a:lnTo>
                    <a:lnTo>
                      <a:pt x="75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2690;p41">
                <a:extLst>
                  <a:ext uri="{FF2B5EF4-FFF2-40B4-BE49-F238E27FC236}">
                    <a16:creationId xmlns="" xmlns:a16="http://schemas.microsoft.com/office/drawing/2014/main" id="{DA32A65E-044B-8611-E8F0-3A363E42A34C}"/>
                  </a:ext>
                </a:extLst>
              </p:cNvPr>
              <p:cNvSpPr/>
              <p:nvPr/>
            </p:nvSpPr>
            <p:spPr>
              <a:xfrm>
                <a:off x="2487000" y="4013375"/>
                <a:ext cx="16800" cy="45700"/>
              </a:xfrm>
              <a:custGeom>
                <a:avLst/>
                <a:gdLst/>
                <a:ahLst/>
                <a:cxnLst/>
                <a:rect l="l" t="t" r="r" b="b"/>
                <a:pathLst>
                  <a:path w="672" h="1828" extrusionOk="0">
                    <a:moveTo>
                      <a:pt x="57" y="0"/>
                    </a:moveTo>
                    <a:lnTo>
                      <a:pt x="38" y="19"/>
                    </a:lnTo>
                    <a:lnTo>
                      <a:pt x="19" y="38"/>
                    </a:lnTo>
                    <a:lnTo>
                      <a:pt x="1" y="75"/>
                    </a:lnTo>
                    <a:lnTo>
                      <a:pt x="1" y="112"/>
                    </a:lnTo>
                    <a:lnTo>
                      <a:pt x="504" y="1771"/>
                    </a:lnTo>
                    <a:lnTo>
                      <a:pt x="541" y="1809"/>
                    </a:lnTo>
                    <a:lnTo>
                      <a:pt x="579" y="1827"/>
                    </a:lnTo>
                    <a:lnTo>
                      <a:pt x="616" y="1827"/>
                    </a:lnTo>
                    <a:lnTo>
                      <a:pt x="635" y="1809"/>
                    </a:lnTo>
                    <a:lnTo>
                      <a:pt x="653" y="1790"/>
                    </a:lnTo>
                    <a:lnTo>
                      <a:pt x="672" y="1753"/>
                    </a:lnTo>
                    <a:lnTo>
                      <a:pt x="653" y="1734"/>
                    </a:lnTo>
                    <a:lnTo>
                      <a:pt x="169" y="56"/>
                    </a:lnTo>
                    <a:lnTo>
                      <a:pt x="150" y="38"/>
                    </a:lnTo>
                    <a:lnTo>
                      <a:pt x="131" y="19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2691;p41">
                <a:extLst>
                  <a:ext uri="{FF2B5EF4-FFF2-40B4-BE49-F238E27FC236}">
                    <a16:creationId xmlns="" xmlns:a16="http://schemas.microsoft.com/office/drawing/2014/main" id="{34A7FC84-4F78-2A9C-3593-7A623309DE22}"/>
                  </a:ext>
                </a:extLst>
              </p:cNvPr>
              <p:cNvSpPr/>
              <p:nvPr/>
            </p:nvSpPr>
            <p:spPr>
              <a:xfrm>
                <a:off x="2501450" y="4009175"/>
                <a:ext cx="16800" cy="45700"/>
              </a:xfrm>
              <a:custGeom>
                <a:avLst/>
                <a:gdLst/>
                <a:ahLst/>
                <a:cxnLst/>
                <a:rect l="l" t="t" r="r" b="b"/>
                <a:pathLst>
                  <a:path w="672" h="1828" extrusionOk="0">
                    <a:moveTo>
                      <a:pt x="57" y="0"/>
                    </a:moveTo>
                    <a:lnTo>
                      <a:pt x="38" y="19"/>
                    </a:lnTo>
                    <a:lnTo>
                      <a:pt x="19" y="38"/>
                    </a:lnTo>
                    <a:lnTo>
                      <a:pt x="1" y="75"/>
                    </a:lnTo>
                    <a:lnTo>
                      <a:pt x="1" y="94"/>
                    </a:lnTo>
                    <a:lnTo>
                      <a:pt x="504" y="1772"/>
                    </a:lnTo>
                    <a:lnTo>
                      <a:pt x="541" y="1809"/>
                    </a:lnTo>
                    <a:lnTo>
                      <a:pt x="579" y="1827"/>
                    </a:lnTo>
                    <a:lnTo>
                      <a:pt x="616" y="1827"/>
                    </a:lnTo>
                    <a:lnTo>
                      <a:pt x="635" y="1809"/>
                    </a:lnTo>
                    <a:lnTo>
                      <a:pt x="653" y="1790"/>
                    </a:lnTo>
                    <a:lnTo>
                      <a:pt x="672" y="1753"/>
                    </a:lnTo>
                    <a:lnTo>
                      <a:pt x="653" y="1716"/>
                    </a:lnTo>
                    <a:lnTo>
                      <a:pt x="169" y="56"/>
                    </a:lnTo>
                    <a:lnTo>
                      <a:pt x="150" y="19"/>
                    </a:lnTo>
                    <a:lnTo>
                      <a:pt x="113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2692;p41">
                <a:extLst>
                  <a:ext uri="{FF2B5EF4-FFF2-40B4-BE49-F238E27FC236}">
                    <a16:creationId xmlns="" xmlns:a16="http://schemas.microsoft.com/office/drawing/2014/main" id="{609DF64A-CF16-DDEB-440A-CD2312B709CA}"/>
                  </a:ext>
                </a:extLst>
              </p:cNvPr>
              <p:cNvSpPr/>
              <p:nvPr/>
            </p:nvSpPr>
            <p:spPr>
              <a:xfrm>
                <a:off x="2024200" y="3120350"/>
                <a:ext cx="398525" cy="483825"/>
              </a:xfrm>
              <a:custGeom>
                <a:avLst/>
                <a:gdLst/>
                <a:ahLst/>
                <a:cxnLst/>
                <a:rect l="l" t="t" r="r" b="b"/>
                <a:pathLst>
                  <a:path w="15941" h="19353" extrusionOk="0">
                    <a:moveTo>
                      <a:pt x="8166" y="1"/>
                    </a:moveTo>
                    <a:lnTo>
                      <a:pt x="7532" y="38"/>
                    </a:lnTo>
                    <a:lnTo>
                      <a:pt x="6898" y="131"/>
                    </a:lnTo>
                    <a:lnTo>
                      <a:pt x="6208" y="262"/>
                    </a:lnTo>
                    <a:lnTo>
                      <a:pt x="5537" y="430"/>
                    </a:lnTo>
                    <a:lnTo>
                      <a:pt x="4903" y="635"/>
                    </a:lnTo>
                    <a:lnTo>
                      <a:pt x="4325" y="858"/>
                    </a:lnTo>
                    <a:lnTo>
                      <a:pt x="3785" y="1101"/>
                    </a:lnTo>
                    <a:lnTo>
                      <a:pt x="3300" y="1362"/>
                    </a:lnTo>
                    <a:lnTo>
                      <a:pt x="2853" y="1660"/>
                    </a:lnTo>
                    <a:lnTo>
                      <a:pt x="2442" y="1958"/>
                    </a:lnTo>
                    <a:lnTo>
                      <a:pt x="2069" y="2275"/>
                    </a:lnTo>
                    <a:lnTo>
                      <a:pt x="1734" y="2592"/>
                    </a:lnTo>
                    <a:lnTo>
                      <a:pt x="1436" y="2946"/>
                    </a:lnTo>
                    <a:lnTo>
                      <a:pt x="1175" y="3301"/>
                    </a:lnTo>
                    <a:lnTo>
                      <a:pt x="951" y="3655"/>
                    </a:lnTo>
                    <a:lnTo>
                      <a:pt x="746" y="4028"/>
                    </a:lnTo>
                    <a:lnTo>
                      <a:pt x="559" y="4401"/>
                    </a:lnTo>
                    <a:lnTo>
                      <a:pt x="410" y="4773"/>
                    </a:lnTo>
                    <a:lnTo>
                      <a:pt x="298" y="5146"/>
                    </a:lnTo>
                    <a:lnTo>
                      <a:pt x="205" y="5519"/>
                    </a:lnTo>
                    <a:lnTo>
                      <a:pt x="112" y="5892"/>
                    </a:lnTo>
                    <a:lnTo>
                      <a:pt x="56" y="6265"/>
                    </a:lnTo>
                    <a:lnTo>
                      <a:pt x="19" y="6619"/>
                    </a:lnTo>
                    <a:lnTo>
                      <a:pt x="0" y="6973"/>
                    </a:lnTo>
                    <a:lnTo>
                      <a:pt x="0" y="7328"/>
                    </a:lnTo>
                    <a:lnTo>
                      <a:pt x="0" y="7663"/>
                    </a:lnTo>
                    <a:lnTo>
                      <a:pt x="19" y="7980"/>
                    </a:lnTo>
                    <a:lnTo>
                      <a:pt x="93" y="8577"/>
                    </a:lnTo>
                    <a:lnTo>
                      <a:pt x="168" y="9080"/>
                    </a:lnTo>
                    <a:lnTo>
                      <a:pt x="280" y="9509"/>
                    </a:lnTo>
                    <a:lnTo>
                      <a:pt x="392" y="9826"/>
                    </a:lnTo>
                    <a:lnTo>
                      <a:pt x="503" y="10161"/>
                    </a:lnTo>
                    <a:lnTo>
                      <a:pt x="653" y="10534"/>
                    </a:lnTo>
                    <a:lnTo>
                      <a:pt x="970" y="11299"/>
                    </a:lnTo>
                    <a:lnTo>
                      <a:pt x="1268" y="12026"/>
                    </a:lnTo>
                    <a:lnTo>
                      <a:pt x="1380" y="12361"/>
                    </a:lnTo>
                    <a:lnTo>
                      <a:pt x="1454" y="12622"/>
                    </a:lnTo>
                    <a:lnTo>
                      <a:pt x="1492" y="12921"/>
                    </a:lnTo>
                    <a:lnTo>
                      <a:pt x="1529" y="13312"/>
                    </a:lnTo>
                    <a:lnTo>
                      <a:pt x="1603" y="13778"/>
                    </a:lnTo>
                    <a:lnTo>
                      <a:pt x="1697" y="14300"/>
                    </a:lnTo>
                    <a:lnTo>
                      <a:pt x="1753" y="14561"/>
                    </a:lnTo>
                    <a:lnTo>
                      <a:pt x="1827" y="14841"/>
                    </a:lnTo>
                    <a:lnTo>
                      <a:pt x="1920" y="15120"/>
                    </a:lnTo>
                    <a:lnTo>
                      <a:pt x="2014" y="15400"/>
                    </a:lnTo>
                    <a:lnTo>
                      <a:pt x="2144" y="15680"/>
                    </a:lnTo>
                    <a:lnTo>
                      <a:pt x="2275" y="15959"/>
                    </a:lnTo>
                    <a:lnTo>
                      <a:pt x="2442" y="16220"/>
                    </a:lnTo>
                    <a:lnTo>
                      <a:pt x="2629" y="16463"/>
                    </a:lnTo>
                    <a:lnTo>
                      <a:pt x="2890" y="16742"/>
                    </a:lnTo>
                    <a:lnTo>
                      <a:pt x="3169" y="17022"/>
                    </a:lnTo>
                    <a:lnTo>
                      <a:pt x="3430" y="17264"/>
                    </a:lnTo>
                    <a:lnTo>
                      <a:pt x="3710" y="17488"/>
                    </a:lnTo>
                    <a:lnTo>
                      <a:pt x="4008" y="17712"/>
                    </a:lnTo>
                    <a:lnTo>
                      <a:pt x="4288" y="17917"/>
                    </a:lnTo>
                    <a:lnTo>
                      <a:pt x="4586" y="18085"/>
                    </a:lnTo>
                    <a:lnTo>
                      <a:pt x="4866" y="18253"/>
                    </a:lnTo>
                    <a:lnTo>
                      <a:pt x="5164" y="18420"/>
                    </a:lnTo>
                    <a:lnTo>
                      <a:pt x="5463" y="18551"/>
                    </a:lnTo>
                    <a:lnTo>
                      <a:pt x="5742" y="18681"/>
                    </a:lnTo>
                    <a:lnTo>
                      <a:pt x="6040" y="18793"/>
                    </a:lnTo>
                    <a:lnTo>
                      <a:pt x="6618" y="18980"/>
                    </a:lnTo>
                    <a:lnTo>
                      <a:pt x="7159" y="19129"/>
                    </a:lnTo>
                    <a:lnTo>
                      <a:pt x="7700" y="19241"/>
                    </a:lnTo>
                    <a:lnTo>
                      <a:pt x="8203" y="19297"/>
                    </a:lnTo>
                    <a:lnTo>
                      <a:pt x="8688" y="19334"/>
                    </a:lnTo>
                    <a:lnTo>
                      <a:pt x="9117" y="19352"/>
                    </a:lnTo>
                    <a:lnTo>
                      <a:pt x="9489" y="19334"/>
                    </a:lnTo>
                    <a:lnTo>
                      <a:pt x="9825" y="19297"/>
                    </a:lnTo>
                    <a:lnTo>
                      <a:pt x="10105" y="19259"/>
                    </a:lnTo>
                    <a:lnTo>
                      <a:pt x="10310" y="19185"/>
                    </a:lnTo>
                    <a:lnTo>
                      <a:pt x="10496" y="19110"/>
                    </a:lnTo>
                    <a:lnTo>
                      <a:pt x="10720" y="18998"/>
                    </a:lnTo>
                    <a:lnTo>
                      <a:pt x="10981" y="18849"/>
                    </a:lnTo>
                    <a:lnTo>
                      <a:pt x="11261" y="18663"/>
                    </a:lnTo>
                    <a:lnTo>
                      <a:pt x="11559" y="18458"/>
                    </a:lnTo>
                    <a:lnTo>
                      <a:pt x="11894" y="18215"/>
                    </a:lnTo>
                    <a:lnTo>
                      <a:pt x="12230" y="17954"/>
                    </a:lnTo>
                    <a:lnTo>
                      <a:pt x="12566" y="17656"/>
                    </a:lnTo>
                    <a:lnTo>
                      <a:pt x="12920" y="17358"/>
                    </a:lnTo>
                    <a:lnTo>
                      <a:pt x="13255" y="17022"/>
                    </a:lnTo>
                    <a:lnTo>
                      <a:pt x="13591" y="16686"/>
                    </a:lnTo>
                    <a:lnTo>
                      <a:pt x="13927" y="16314"/>
                    </a:lnTo>
                    <a:lnTo>
                      <a:pt x="14225" y="15941"/>
                    </a:lnTo>
                    <a:lnTo>
                      <a:pt x="14523" y="15568"/>
                    </a:lnTo>
                    <a:lnTo>
                      <a:pt x="14784" y="15176"/>
                    </a:lnTo>
                    <a:lnTo>
                      <a:pt x="15008" y="14766"/>
                    </a:lnTo>
                    <a:lnTo>
                      <a:pt x="15120" y="14561"/>
                    </a:lnTo>
                    <a:lnTo>
                      <a:pt x="15213" y="14337"/>
                    </a:lnTo>
                    <a:lnTo>
                      <a:pt x="15381" y="13853"/>
                    </a:lnTo>
                    <a:lnTo>
                      <a:pt x="15530" y="13331"/>
                    </a:lnTo>
                    <a:lnTo>
                      <a:pt x="15642" y="12771"/>
                    </a:lnTo>
                    <a:lnTo>
                      <a:pt x="15735" y="12175"/>
                    </a:lnTo>
                    <a:lnTo>
                      <a:pt x="15810" y="11578"/>
                    </a:lnTo>
                    <a:lnTo>
                      <a:pt x="15865" y="10963"/>
                    </a:lnTo>
                    <a:lnTo>
                      <a:pt x="15903" y="10348"/>
                    </a:lnTo>
                    <a:lnTo>
                      <a:pt x="15940" y="9751"/>
                    </a:lnTo>
                    <a:lnTo>
                      <a:pt x="15940" y="9173"/>
                    </a:lnTo>
                    <a:lnTo>
                      <a:pt x="15940" y="8614"/>
                    </a:lnTo>
                    <a:lnTo>
                      <a:pt x="15921" y="8111"/>
                    </a:lnTo>
                    <a:lnTo>
                      <a:pt x="15884" y="7645"/>
                    </a:lnTo>
                    <a:lnTo>
                      <a:pt x="15865" y="7234"/>
                    </a:lnTo>
                    <a:lnTo>
                      <a:pt x="15810" y="6880"/>
                    </a:lnTo>
                    <a:lnTo>
                      <a:pt x="15772" y="6619"/>
                    </a:lnTo>
                    <a:lnTo>
                      <a:pt x="15716" y="6321"/>
                    </a:lnTo>
                    <a:lnTo>
                      <a:pt x="15604" y="5929"/>
                    </a:lnTo>
                    <a:lnTo>
                      <a:pt x="15455" y="5426"/>
                    </a:lnTo>
                    <a:lnTo>
                      <a:pt x="15232" y="4867"/>
                    </a:lnTo>
                    <a:lnTo>
                      <a:pt x="15101" y="4568"/>
                    </a:lnTo>
                    <a:lnTo>
                      <a:pt x="14952" y="4270"/>
                    </a:lnTo>
                    <a:lnTo>
                      <a:pt x="14803" y="3953"/>
                    </a:lnTo>
                    <a:lnTo>
                      <a:pt x="14616" y="3618"/>
                    </a:lnTo>
                    <a:lnTo>
                      <a:pt x="14411" y="3301"/>
                    </a:lnTo>
                    <a:lnTo>
                      <a:pt x="14206" y="2984"/>
                    </a:lnTo>
                    <a:lnTo>
                      <a:pt x="13964" y="2667"/>
                    </a:lnTo>
                    <a:lnTo>
                      <a:pt x="13703" y="2350"/>
                    </a:lnTo>
                    <a:lnTo>
                      <a:pt x="13423" y="2052"/>
                    </a:lnTo>
                    <a:lnTo>
                      <a:pt x="13125" y="1753"/>
                    </a:lnTo>
                    <a:lnTo>
                      <a:pt x="12808" y="1474"/>
                    </a:lnTo>
                    <a:lnTo>
                      <a:pt x="12454" y="1213"/>
                    </a:lnTo>
                    <a:lnTo>
                      <a:pt x="12081" y="970"/>
                    </a:lnTo>
                    <a:lnTo>
                      <a:pt x="11689" y="747"/>
                    </a:lnTo>
                    <a:lnTo>
                      <a:pt x="11261" y="541"/>
                    </a:lnTo>
                    <a:lnTo>
                      <a:pt x="10813" y="374"/>
                    </a:lnTo>
                    <a:lnTo>
                      <a:pt x="10347" y="225"/>
                    </a:lnTo>
                    <a:lnTo>
                      <a:pt x="9844" y="113"/>
                    </a:lnTo>
                    <a:lnTo>
                      <a:pt x="9303" y="38"/>
                    </a:lnTo>
                    <a:lnTo>
                      <a:pt x="874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2693;p41">
                <a:extLst>
                  <a:ext uri="{FF2B5EF4-FFF2-40B4-BE49-F238E27FC236}">
                    <a16:creationId xmlns="" xmlns:a16="http://schemas.microsoft.com/office/drawing/2014/main" id="{9C2A120C-8391-A195-9C37-62CA4DC887DC}"/>
                  </a:ext>
                </a:extLst>
              </p:cNvPr>
              <p:cNvSpPr/>
              <p:nvPr/>
            </p:nvSpPr>
            <p:spPr>
              <a:xfrm>
                <a:off x="2024200" y="3120350"/>
                <a:ext cx="398525" cy="483825"/>
              </a:xfrm>
              <a:custGeom>
                <a:avLst/>
                <a:gdLst/>
                <a:ahLst/>
                <a:cxnLst/>
                <a:rect l="l" t="t" r="r" b="b"/>
                <a:pathLst>
                  <a:path w="15941" h="19353" fill="none" extrusionOk="0">
                    <a:moveTo>
                      <a:pt x="10310" y="19185"/>
                    </a:moveTo>
                    <a:lnTo>
                      <a:pt x="10310" y="19185"/>
                    </a:lnTo>
                    <a:lnTo>
                      <a:pt x="10496" y="19110"/>
                    </a:lnTo>
                    <a:lnTo>
                      <a:pt x="10720" y="18998"/>
                    </a:lnTo>
                    <a:lnTo>
                      <a:pt x="10981" y="18849"/>
                    </a:lnTo>
                    <a:lnTo>
                      <a:pt x="11261" y="18663"/>
                    </a:lnTo>
                    <a:lnTo>
                      <a:pt x="11559" y="18458"/>
                    </a:lnTo>
                    <a:lnTo>
                      <a:pt x="11894" y="18215"/>
                    </a:lnTo>
                    <a:lnTo>
                      <a:pt x="12230" y="17954"/>
                    </a:lnTo>
                    <a:lnTo>
                      <a:pt x="12566" y="17656"/>
                    </a:lnTo>
                    <a:lnTo>
                      <a:pt x="12920" y="17358"/>
                    </a:lnTo>
                    <a:lnTo>
                      <a:pt x="13255" y="17022"/>
                    </a:lnTo>
                    <a:lnTo>
                      <a:pt x="13591" y="16686"/>
                    </a:lnTo>
                    <a:lnTo>
                      <a:pt x="13927" y="16314"/>
                    </a:lnTo>
                    <a:lnTo>
                      <a:pt x="14225" y="15941"/>
                    </a:lnTo>
                    <a:lnTo>
                      <a:pt x="14523" y="15568"/>
                    </a:lnTo>
                    <a:lnTo>
                      <a:pt x="14784" y="15176"/>
                    </a:lnTo>
                    <a:lnTo>
                      <a:pt x="15008" y="14766"/>
                    </a:lnTo>
                    <a:lnTo>
                      <a:pt x="15008" y="14766"/>
                    </a:lnTo>
                    <a:lnTo>
                      <a:pt x="15120" y="14561"/>
                    </a:lnTo>
                    <a:lnTo>
                      <a:pt x="15213" y="14337"/>
                    </a:lnTo>
                    <a:lnTo>
                      <a:pt x="15381" y="13853"/>
                    </a:lnTo>
                    <a:lnTo>
                      <a:pt x="15530" y="13331"/>
                    </a:lnTo>
                    <a:lnTo>
                      <a:pt x="15642" y="12771"/>
                    </a:lnTo>
                    <a:lnTo>
                      <a:pt x="15735" y="12175"/>
                    </a:lnTo>
                    <a:lnTo>
                      <a:pt x="15810" y="11578"/>
                    </a:lnTo>
                    <a:lnTo>
                      <a:pt x="15865" y="10963"/>
                    </a:lnTo>
                    <a:lnTo>
                      <a:pt x="15903" y="10348"/>
                    </a:lnTo>
                    <a:lnTo>
                      <a:pt x="15940" y="9751"/>
                    </a:lnTo>
                    <a:lnTo>
                      <a:pt x="15940" y="9173"/>
                    </a:lnTo>
                    <a:lnTo>
                      <a:pt x="15940" y="8614"/>
                    </a:lnTo>
                    <a:lnTo>
                      <a:pt x="15921" y="8111"/>
                    </a:lnTo>
                    <a:lnTo>
                      <a:pt x="15884" y="7645"/>
                    </a:lnTo>
                    <a:lnTo>
                      <a:pt x="15865" y="7234"/>
                    </a:lnTo>
                    <a:lnTo>
                      <a:pt x="15810" y="6880"/>
                    </a:lnTo>
                    <a:lnTo>
                      <a:pt x="15772" y="6619"/>
                    </a:lnTo>
                    <a:lnTo>
                      <a:pt x="15772" y="6619"/>
                    </a:lnTo>
                    <a:lnTo>
                      <a:pt x="15716" y="6321"/>
                    </a:lnTo>
                    <a:lnTo>
                      <a:pt x="15604" y="5929"/>
                    </a:lnTo>
                    <a:lnTo>
                      <a:pt x="15455" y="5426"/>
                    </a:lnTo>
                    <a:lnTo>
                      <a:pt x="15232" y="4867"/>
                    </a:lnTo>
                    <a:lnTo>
                      <a:pt x="15101" y="4568"/>
                    </a:lnTo>
                    <a:lnTo>
                      <a:pt x="14952" y="4270"/>
                    </a:lnTo>
                    <a:lnTo>
                      <a:pt x="14803" y="3953"/>
                    </a:lnTo>
                    <a:lnTo>
                      <a:pt x="14616" y="3618"/>
                    </a:lnTo>
                    <a:lnTo>
                      <a:pt x="14411" y="3301"/>
                    </a:lnTo>
                    <a:lnTo>
                      <a:pt x="14206" y="2984"/>
                    </a:lnTo>
                    <a:lnTo>
                      <a:pt x="13964" y="2667"/>
                    </a:lnTo>
                    <a:lnTo>
                      <a:pt x="13703" y="2350"/>
                    </a:lnTo>
                    <a:lnTo>
                      <a:pt x="13423" y="2052"/>
                    </a:lnTo>
                    <a:lnTo>
                      <a:pt x="13125" y="1753"/>
                    </a:lnTo>
                    <a:lnTo>
                      <a:pt x="12808" y="1474"/>
                    </a:lnTo>
                    <a:lnTo>
                      <a:pt x="12454" y="1213"/>
                    </a:lnTo>
                    <a:lnTo>
                      <a:pt x="12081" y="970"/>
                    </a:lnTo>
                    <a:lnTo>
                      <a:pt x="11689" y="747"/>
                    </a:lnTo>
                    <a:lnTo>
                      <a:pt x="11261" y="541"/>
                    </a:lnTo>
                    <a:lnTo>
                      <a:pt x="10813" y="374"/>
                    </a:lnTo>
                    <a:lnTo>
                      <a:pt x="10347" y="225"/>
                    </a:lnTo>
                    <a:lnTo>
                      <a:pt x="9844" y="113"/>
                    </a:lnTo>
                    <a:lnTo>
                      <a:pt x="9303" y="38"/>
                    </a:lnTo>
                    <a:lnTo>
                      <a:pt x="8744" y="1"/>
                    </a:lnTo>
                    <a:lnTo>
                      <a:pt x="8166" y="1"/>
                    </a:lnTo>
                    <a:lnTo>
                      <a:pt x="7532" y="38"/>
                    </a:lnTo>
                    <a:lnTo>
                      <a:pt x="6898" y="131"/>
                    </a:lnTo>
                    <a:lnTo>
                      <a:pt x="6208" y="262"/>
                    </a:lnTo>
                    <a:lnTo>
                      <a:pt x="6208" y="262"/>
                    </a:lnTo>
                    <a:lnTo>
                      <a:pt x="5537" y="430"/>
                    </a:lnTo>
                    <a:lnTo>
                      <a:pt x="4903" y="635"/>
                    </a:lnTo>
                    <a:lnTo>
                      <a:pt x="4325" y="858"/>
                    </a:lnTo>
                    <a:lnTo>
                      <a:pt x="3785" y="1101"/>
                    </a:lnTo>
                    <a:lnTo>
                      <a:pt x="3300" y="1362"/>
                    </a:lnTo>
                    <a:lnTo>
                      <a:pt x="2853" y="1660"/>
                    </a:lnTo>
                    <a:lnTo>
                      <a:pt x="2442" y="1958"/>
                    </a:lnTo>
                    <a:lnTo>
                      <a:pt x="2069" y="2275"/>
                    </a:lnTo>
                    <a:lnTo>
                      <a:pt x="1734" y="2592"/>
                    </a:lnTo>
                    <a:lnTo>
                      <a:pt x="1436" y="2946"/>
                    </a:lnTo>
                    <a:lnTo>
                      <a:pt x="1175" y="3301"/>
                    </a:lnTo>
                    <a:lnTo>
                      <a:pt x="951" y="3655"/>
                    </a:lnTo>
                    <a:lnTo>
                      <a:pt x="746" y="4028"/>
                    </a:lnTo>
                    <a:lnTo>
                      <a:pt x="559" y="4401"/>
                    </a:lnTo>
                    <a:lnTo>
                      <a:pt x="410" y="4773"/>
                    </a:lnTo>
                    <a:lnTo>
                      <a:pt x="298" y="5146"/>
                    </a:lnTo>
                    <a:lnTo>
                      <a:pt x="205" y="5519"/>
                    </a:lnTo>
                    <a:lnTo>
                      <a:pt x="112" y="5892"/>
                    </a:lnTo>
                    <a:lnTo>
                      <a:pt x="56" y="6265"/>
                    </a:lnTo>
                    <a:lnTo>
                      <a:pt x="19" y="6619"/>
                    </a:lnTo>
                    <a:lnTo>
                      <a:pt x="0" y="6973"/>
                    </a:lnTo>
                    <a:lnTo>
                      <a:pt x="0" y="7328"/>
                    </a:lnTo>
                    <a:lnTo>
                      <a:pt x="0" y="7663"/>
                    </a:lnTo>
                    <a:lnTo>
                      <a:pt x="19" y="7980"/>
                    </a:lnTo>
                    <a:lnTo>
                      <a:pt x="93" y="8577"/>
                    </a:lnTo>
                    <a:lnTo>
                      <a:pt x="168" y="9080"/>
                    </a:lnTo>
                    <a:lnTo>
                      <a:pt x="280" y="9509"/>
                    </a:lnTo>
                    <a:lnTo>
                      <a:pt x="392" y="9826"/>
                    </a:lnTo>
                    <a:lnTo>
                      <a:pt x="392" y="9826"/>
                    </a:lnTo>
                    <a:lnTo>
                      <a:pt x="503" y="10161"/>
                    </a:lnTo>
                    <a:lnTo>
                      <a:pt x="653" y="10534"/>
                    </a:lnTo>
                    <a:lnTo>
                      <a:pt x="970" y="11299"/>
                    </a:lnTo>
                    <a:lnTo>
                      <a:pt x="1268" y="12026"/>
                    </a:lnTo>
                    <a:lnTo>
                      <a:pt x="1380" y="12361"/>
                    </a:lnTo>
                    <a:lnTo>
                      <a:pt x="1454" y="12622"/>
                    </a:lnTo>
                    <a:lnTo>
                      <a:pt x="1454" y="12622"/>
                    </a:lnTo>
                    <a:lnTo>
                      <a:pt x="1492" y="12921"/>
                    </a:lnTo>
                    <a:lnTo>
                      <a:pt x="1529" y="13312"/>
                    </a:lnTo>
                    <a:lnTo>
                      <a:pt x="1603" y="13778"/>
                    </a:lnTo>
                    <a:lnTo>
                      <a:pt x="1697" y="14300"/>
                    </a:lnTo>
                    <a:lnTo>
                      <a:pt x="1753" y="14561"/>
                    </a:lnTo>
                    <a:lnTo>
                      <a:pt x="1827" y="14841"/>
                    </a:lnTo>
                    <a:lnTo>
                      <a:pt x="1920" y="15120"/>
                    </a:lnTo>
                    <a:lnTo>
                      <a:pt x="2014" y="15400"/>
                    </a:lnTo>
                    <a:lnTo>
                      <a:pt x="2144" y="15680"/>
                    </a:lnTo>
                    <a:lnTo>
                      <a:pt x="2275" y="15959"/>
                    </a:lnTo>
                    <a:lnTo>
                      <a:pt x="2442" y="16220"/>
                    </a:lnTo>
                    <a:lnTo>
                      <a:pt x="2629" y="16463"/>
                    </a:lnTo>
                    <a:lnTo>
                      <a:pt x="2629" y="16463"/>
                    </a:lnTo>
                    <a:lnTo>
                      <a:pt x="2890" y="16742"/>
                    </a:lnTo>
                    <a:lnTo>
                      <a:pt x="3169" y="17022"/>
                    </a:lnTo>
                    <a:lnTo>
                      <a:pt x="3430" y="17264"/>
                    </a:lnTo>
                    <a:lnTo>
                      <a:pt x="3710" y="17488"/>
                    </a:lnTo>
                    <a:lnTo>
                      <a:pt x="4008" y="17712"/>
                    </a:lnTo>
                    <a:lnTo>
                      <a:pt x="4288" y="17917"/>
                    </a:lnTo>
                    <a:lnTo>
                      <a:pt x="4586" y="18085"/>
                    </a:lnTo>
                    <a:lnTo>
                      <a:pt x="4866" y="18253"/>
                    </a:lnTo>
                    <a:lnTo>
                      <a:pt x="5164" y="18420"/>
                    </a:lnTo>
                    <a:lnTo>
                      <a:pt x="5463" y="18551"/>
                    </a:lnTo>
                    <a:lnTo>
                      <a:pt x="5742" y="18681"/>
                    </a:lnTo>
                    <a:lnTo>
                      <a:pt x="6040" y="18793"/>
                    </a:lnTo>
                    <a:lnTo>
                      <a:pt x="6618" y="18980"/>
                    </a:lnTo>
                    <a:lnTo>
                      <a:pt x="7159" y="19129"/>
                    </a:lnTo>
                    <a:lnTo>
                      <a:pt x="7700" y="19241"/>
                    </a:lnTo>
                    <a:lnTo>
                      <a:pt x="8203" y="19297"/>
                    </a:lnTo>
                    <a:lnTo>
                      <a:pt x="8688" y="19334"/>
                    </a:lnTo>
                    <a:lnTo>
                      <a:pt x="9117" y="19352"/>
                    </a:lnTo>
                    <a:lnTo>
                      <a:pt x="9489" y="19334"/>
                    </a:lnTo>
                    <a:lnTo>
                      <a:pt x="9825" y="19297"/>
                    </a:lnTo>
                    <a:lnTo>
                      <a:pt x="10105" y="19259"/>
                    </a:lnTo>
                    <a:lnTo>
                      <a:pt x="10310" y="1918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2694;p41">
                <a:extLst>
                  <a:ext uri="{FF2B5EF4-FFF2-40B4-BE49-F238E27FC236}">
                    <a16:creationId xmlns="" xmlns:a16="http://schemas.microsoft.com/office/drawing/2014/main" id="{55267C78-45E4-CEC4-4A4E-4440E69A5324}"/>
                  </a:ext>
                </a:extLst>
              </p:cNvPr>
              <p:cNvSpPr/>
              <p:nvPr/>
            </p:nvSpPr>
            <p:spPr>
              <a:xfrm>
                <a:off x="2021850" y="3118500"/>
                <a:ext cx="402725" cy="487550"/>
              </a:xfrm>
              <a:custGeom>
                <a:avLst/>
                <a:gdLst/>
                <a:ahLst/>
                <a:cxnLst/>
                <a:rect l="l" t="t" r="r" b="b"/>
                <a:pathLst>
                  <a:path w="16109" h="19502" extrusionOk="0">
                    <a:moveTo>
                      <a:pt x="8539" y="149"/>
                    </a:moveTo>
                    <a:lnTo>
                      <a:pt x="9061" y="168"/>
                    </a:lnTo>
                    <a:lnTo>
                      <a:pt x="9583" y="224"/>
                    </a:lnTo>
                    <a:lnTo>
                      <a:pt x="10068" y="299"/>
                    </a:lnTo>
                    <a:lnTo>
                      <a:pt x="10553" y="429"/>
                    </a:lnTo>
                    <a:lnTo>
                      <a:pt x="11019" y="578"/>
                    </a:lnTo>
                    <a:lnTo>
                      <a:pt x="11466" y="765"/>
                    </a:lnTo>
                    <a:lnTo>
                      <a:pt x="11895" y="970"/>
                    </a:lnTo>
                    <a:lnTo>
                      <a:pt x="12324" y="1231"/>
                    </a:lnTo>
                    <a:lnTo>
                      <a:pt x="12566" y="1398"/>
                    </a:lnTo>
                    <a:lnTo>
                      <a:pt x="12809" y="1585"/>
                    </a:lnTo>
                    <a:lnTo>
                      <a:pt x="13032" y="1771"/>
                    </a:lnTo>
                    <a:lnTo>
                      <a:pt x="13256" y="1976"/>
                    </a:lnTo>
                    <a:lnTo>
                      <a:pt x="13461" y="2181"/>
                    </a:lnTo>
                    <a:lnTo>
                      <a:pt x="13666" y="2387"/>
                    </a:lnTo>
                    <a:lnTo>
                      <a:pt x="14021" y="2834"/>
                    </a:lnTo>
                    <a:lnTo>
                      <a:pt x="14337" y="3263"/>
                    </a:lnTo>
                    <a:lnTo>
                      <a:pt x="14617" y="3710"/>
                    </a:lnTo>
                    <a:lnTo>
                      <a:pt x="14860" y="4158"/>
                    </a:lnTo>
                    <a:lnTo>
                      <a:pt x="15083" y="4586"/>
                    </a:lnTo>
                    <a:lnTo>
                      <a:pt x="15251" y="4997"/>
                    </a:lnTo>
                    <a:lnTo>
                      <a:pt x="15400" y="5388"/>
                    </a:lnTo>
                    <a:lnTo>
                      <a:pt x="15531" y="5742"/>
                    </a:lnTo>
                    <a:lnTo>
                      <a:pt x="15624" y="6041"/>
                    </a:lnTo>
                    <a:lnTo>
                      <a:pt x="15754" y="6507"/>
                    </a:lnTo>
                    <a:lnTo>
                      <a:pt x="15792" y="6712"/>
                    </a:lnTo>
                    <a:lnTo>
                      <a:pt x="15829" y="6973"/>
                    </a:lnTo>
                    <a:lnTo>
                      <a:pt x="15866" y="7290"/>
                    </a:lnTo>
                    <a:lnTo>
                      <a:pt x="15922" y="8147"/>
                    </a:lnTo>
                    <a:lnTo>
                      <a:pt x="15941" y="8669"/>
                    </a:lnTo>
                    <a:lnTo>
                      <a:pt x="15959" y="9210"/>
                    </a:lnTo>
                    <a:lnTo>
                      <a:pt x="15941" y="9788"/>
                    </a:lnTo>
                    <a:lnTo>
                      <a:pt x="15922" y="10385"/>
                    </a:lnTo>
                    <a:lnTo>
                      <a:pt x="15885" y="10981"/>
                    </a:lnTo>
                    <a:lnTo>
                      <a:pt x="15848" y="11596"/>
                    </a:lnTo>
                    <a:lnTo>
                      <a:pt x="15773" y="12193"/>
                    </a:lnTo>
                    <a:lnTo>
                      <a:pt x="15680" y="12789"/>
                    </a:lnTo>
                    <a:lnTo>
                      <a:pt x="15549" y="13349"/>
                    </a:lnTo>
                    <a:lnTo>
                      <a:pt x="15400" y="13889"/>
                    </a:lnTo>
                    <a:lnTo>
                      <a:pt x="15232" y="14374"/>
                    </a:lnTo>
                    <a:lnTo>
                      <a:pt x="15139" y="14598"/>
                    </a:lnTo>
                    <a:lnTo>
                      <a:pt x="15027" y="14803"/>
                    </a:lnTo>
                    <a:lnTo>
                      <a:pt x="14804" y="15213"/>
                    </a:lnTo>
                    <a:lnTo>
                      <a:pt x="14543" y="15605"/>
                    </a:lnTo>
                    <a:lnTo>
                      <a:pt x="14244" y="15996"/>
                    </a:lnTo>
                    <a:lnTo>
                      <a:pt x="13927" y="16350"/>
                    </a:lnTo>
                    <a:lnTo>
                      <a:pt x="13610" y="16723"/>
                    </a:lnTo>
                    <a:lnTo>
                      <a:pt x="13275" y="17059"/>
                    </a:lnTo>
                    <a:lnTo>
                      <a:pt x="12921" y="17394"/>
                    </a:lnTo>
                    <a:lnTo>
                      <a:pt x="12585" y="17693"/>
                    </a:lnTo>
                    <a:lnTo>
                      <a:pt x="12231" y="17972"/>
                    </a:lnTo>
                    <a:lnTo>
                      <a:pt x="11914" y="18233"/>
                    </a:lnTo>
                    <a:lnTo>
                      <a:pt x="11597" y="18476"/>
                    </a:lnTo>
                    <a:lnTo>
                      <a:pt x="11280" y="18681"/>
                    </a:lnTo>
                    <a:lnTo>
                      <a:pt x="11019" y="18849"/>
                    </a:lnTo>
                    <a:lnTo>
                      <a:pt x="10758" y="18998"/>
                    </a:lnTo>
                    <a:lnTo>
                      <a:pt x="10553" y="19110"/>
                    </a:lnTo>
                    <a:lnTo>
                      <a:pt x="10366" y="19184"/>
                    </a:lnTo>
                    <a:lnTo>
                      <a:pt x="10180" y="19240"/>
                    </a:lnTo>
                    <a:lnTo>
                      <a:pt x="9919" y="19296"/>
                    </a:lnTo>
                    <a:lnTo>
                      <a:pt x="9602" y="19315"/>
                    </a:lnTo>
                    <a:lnTo>
                      <a:pt x="9229" y="19333"/>
                    </a:lnTo>
                    <a:lnTo>
                      <a:pt x="8800" y="19333"/>
                    </a:lnTo>
                    <a:lnTo>
                      <a:pt x="8334" y="19296"/>
                    </a:lnTo>
                    <a:lnTo>
                      <a:pt x="7831" y="19221"/>
                    </a:lnTo>
                    <a:lnTo>
                      <a:pt x="7309" y="19110"/>
                    </a:lnTo>
                    <a:lnTo>
                      <a:pt x="6750" y="18979"/>
                    </a:lnTo>
                    <a:lnTo>
                      <a:pt x="6172" y="18793"/>
                    </a:lnTo>
                    <a:lnTo>
                      <a:pt x="5892" y="18681"/>
                    </a:lnTo>
                    <a:lnTo>
                      <a:pt x="5594" y="18550"/>
                    </a:lnTo>
                    <a:lnTo>
                      <a:pt x="5314" y="18420"/>
                    </a:lnTo>
                    <a:lnTo>
                      <a:pt x="5016" y="18271"/>
                    </a:lnTo>
                    <a:lnTo>
                      <a:pt x="4736" y="18103"/>
                    </a:lnTo>
                    <a:lnTo>
                      <a:pt x="4438" y="17916"/>
                    </a:lnTo>
                    <a:lnTo>
                      <a:pt x="4158" y="17730"/>
                    </a:lnTo>
                    <a:lnTo>
                      <a:pt x="3860" y="17506"/>
                    </a:lnTo>
                    <a:lnTo>
                      <a:pt x="3580" y="17283"/>
                    </a:lnTo>
                    <a:lnTo>
                      <a:pt x="3319" y="17040"/>
                    </a:lnTo>
                    <a:lnTo>
                      <a:pt x="3040" y="16779"/>
                    </a:lnTo>
                    <a:lnTo>
                      <a:pt x="2779" y="16481"/>
                    </a:lnTo>
                    <a:lnTo>
                      <a:pt x="2630" y="16294"/>
                    </a:lnTo>
                    <a:lnTo>
                      <a:pt x="2499" y="16089"/>
                    </a:lnTo>
                    <a:lnTo>
                      <a:pt x="2387" y="15866"/>
                    </a:lnTo>
                    <a:lnTo>
                      <a:pt x="2275" y="15642"/>
                    </a:lnTo>
                    <a:lnTo>
                      <a:pt x="2182" y="15418"/>
                    </a:lnTo>
                    <a:lnTo>
                      <a:pt x="2089" y="15194"/>
                    </a:lnTo>
                    <a:lnTo>
                      <a:pt x="1958" y="14747"/>
                    </a:lnTo>
                    <a:lnTo>
                      <a:pt x="1847" y="14300"/>
                    </a:lnTo>
                    <a:lnTo>
                      <a:pt x="1772" y="13871"/>
                    </a:lnTo>
                    <a:lnTo>
                      <a:pt x="1679" y="13144"/>
                    </a:lnTo>
                    <a:lnTo>
                      <a:pt x="1623" y="12678"/>
                    </a:lnTo>
                    <a:lnTo>
                      <a:pt x="1548" y="12379"/>
                    </a:lnTo>
                    <a:lnTo>
                      <a:pt x="1418" y="12006"/>
                    </a:lnTo>
                    <a:lnTo>
                      <a:pt x="1064" y="11168"/>
                    </a:lnTo>
                    <a:lnTo>
                      <a:pt x="784" y="10496"/>
                    </a:lnTo>
                    <a:lnTo>
                      <a:pt x="653" y="10179"/>
                    </a:lnTo>
                    <a:lnTo>
                      <a:pt x="560" y="9881"/>
                    </a:lnTo>
                    <a:lnTo>
                      <a:pt x="430" y="9490"/>
                    </a:lnTo>
                    <a:lnTo>
                      <a:pt x="374" y="9229"/>
                    </a:lnTo>
                    <a:lnTo>
                      <a:pt x="318" y="8949"/>
                    </a:lnTo>
                    <a:lnTo>
                      <a:pt x="262" y="8632"/>
                    </a:lnTo>
                    <a:lnTo>
                      <a:pt x="206" y="8278"/>
                    </a:lnTo>
                    <a:lnTo>
                      <a:pt x="187" y="7905"/>
                    </a:lnTo>
                    <a:lnTo>
                      <a:pt x="169" y="7513"/>
                    </a:lnTo>
                    <a:lnTo>
                      <a:pt x="169" y="7103"/>
                    </a:lnTo>
                    <a:lnTo>
                      <a:pt x="206" y="6693"/>
                    </a:lnTo>
                    <a:lnTo>
                      <a:pt x="243" y="6246"/>
                    </a:lnTo>
                    <a:lnTo>
                      <a:pt x="336" y="5798"/>
                    </a:lnTo>
                    <a:lnTo>
                      <a:pt x="430" y="5351"/>
                    </a:lnTo>
                    <a:lnTo>
                      <a:pt x="579" y="4903"/>
                    </a:lnTo>
                    <a:lnTo>
                      <a:pt x="747" y="4456"/>
                    </a:lnTo>
                    <a:lnTo>
                      <a:pt x="970" y="4009"/>
                    </a:lnTo>
                    <a:lnTo>
                      <a:pt x="1157" y="3673"/>
                    </a:lnTo>
                    <a:lnTo>
                      <a:pt x="1380" y="3356"/>
                    </a:lnTo>
                    <a:lnTo>
                      <a:pt x="1604" y="3058"/>
                    </a:lnTo>
                    <a:lnTo>
                      <a:pt x="1847" y="2778"/>
                    </a:lnTo>
                    <a:lnTo>
                      <a:pt x="2126" y="2498"/>
                    </a:lnTo>
                    <a:lnTo>
                      <a:pt x="2406" y="2237"/>
                    </a:lnTo>
                    <a:lnTo>
                      <a:pt x="2723" y="1995"/>
                    </a:lnTo>
                    <a:lnTo>
                      <a:pt x="3040" y="1753"/>
                    </a:lnTo>
                    <a:lnTo>
                      <a:pt x="3394" y="1529"/>
                    </a:lnTo>
                    <a:lnTo>
                      <a:pt x="3748" y="1343"/>
                    </a:lnTo>
                    <a:lnTo>
                      <a:pt x="4140" y="1137"/>
                    </a:lnTo>
                    <a:lnTo>
                      <a:pt x="4531" y="970"/>
                    </a:lnTo>
                    <a:lnTo>
                      <a:pt x="4941" y="802"/>
                    </a:lnTo>
                    <a:lnTo>
                      <a:pt x="5389" y="671"/>
                    </a:lnTo>
                    <a:lnTo>
                      <a:pt x="5836" y="541"/>
                    </a:lnTo>
                    <a:lnTo>
                      <a:pt x="6321" y="410"/>
                    </a:lnTo>
                    <a:lnTo>
                      <a:pt x="6899" y="299"/>
                    </a:lnTo>
                    <a:lnTo>
                      <a:pt x="7458" y="224"/>
                    </a:lnTo>
                    <a:lnTo>
                      <a:pt x="8017" y="168"/>
                    </a:lnTo>
                    <a:lnTo>
                      <a:pt x="8539" y="149"/>
                    </a:lnTo>
                    <a:close/>
                    <a:moveTo>
                      <a:pt x="8017" y="0"/>
                    </a:moveTo>
                    <a:lnTo>
                      <a:pt x="7589" y="38"/>
                    </a:lnTo>
                    <a:lnTo>
                      <a:pt x="7160" y="93"/>
                    </a:lnTo>
                    <a:lnTo>
                      <a:pt x="6731" y="168"/>
                    </a:lnTo>
                    <a:lnTo>
                      <a:pt x="6284" y="261"/>
                    </a:lnTo>
                    <a:lnTo>
                      <a:pt x="5799" y="373"/>
                    </a:lnTo>
                    <a:lnTo>
                      <a:pt x="5333" y="504"/>
                    </a:lnTo>
                    <a:lnTo>
                      <a:pt x="4885" y="653"/>
                    </a:lnTo>
                    <a:lnTo>
                      <a:pt x="4457" y="821"/>
                    </a:lnTo>
                    <a:lnTo>
                      <a:pt x="4046" y="1007"/>
                    </a:lnTo>
                    <a:lnTo>
                      <a:pt x="3674" y="1193"/>
                    </a:lnTo>
                    <a:lnTo>
                      <a:pt x="3301" y="1398"/>
                    </a:lnTo>
                    <a:lnTo>
                      <a:pt x="2947" y="1622"/>
                    </a:lnTo>
                    <a:lnTo>
                      <a:pt x="2611" y="1865"/>
                    </a:lnTo>
                    <a:lnTo>
                      <a:pt x="2294" y="2107"/>
                    </a:lnTo>
                    <a:lnTo>
                      <a:pt x="2014" y="2387"/>
                    </a:lnTo>
                    <a:lnTo>
                      <a:pt x="1735" y="2666"/>
                    </a:lnTo>
                    <a:lnTo>
                      <a:pt x="1474" y="2964"/>
                    </a:lnTo>
                    <a:lnTo>
                      <a:pt x="1250" y="3263"/>
                    </a:lnTo>
                    <a:lnTo>
                      <a:pt x="1026" y="3598"/>
                    </a:lnTo>
                    <a:lnTo>
                      <a:pt x="821" y="3934"/>
                    </a:lnTo>
                    <a:lnTo>
                      <a:pt x="616" y="4381"/>
                    </a:lnTo>
                    <a:lnTo>
                      <a:pt x="430" y="4847"/>
                    </a:lnTo>
                    <a:lnTo>
                      <a:pt x="281" y="5314"/>
                    </a:lnTo>
                    <a:lnTo>
                      <a:pt x="169" y="5761"/>
                    </a:lnTo>
                    <a:lnTo>
                      <a:pt x="94" y="6227"/>
                    </a:lnTo>
                    <a:lnTo>
                      <a:pt x="38" y="6675"/>
                    </a:lnTo>
                    <a:lnTo>
                      <a:pt x="20" y="7103"/>
                    </a:lnTo>
                    <a:lnTo>
                      <a:pt x="1" y="7513"/>
                    </a:lnTo>
                    <a:lnTo>
                      <a:pt x="20" y="7924"/>
                    </a:lnTo>
                    <a:lnTo>
                      <a:pt x="57" y="8296"/>
                    </a:lnTo>
                    <a:lnTo>
                      <a:pt x="94" y="8651"/>
                    </a:lnTo>
                    <a:lnTo>
                      <a:pt x="150" y="8986"/>
                    </a:lnTo>
                    <a:lnTo>
                      <a:pt x="206" y="9266"/>
                    </a:lnTo>
                    <a:lnTo>
                      <a:pt x="281" y="9527"/>
                    </a:lnTo>
                    <a:lnTo>
                      <a:pt x="411" y="9937"/>
                    </a:lnTo>
                    <a:lnTo>
                      <a:pt x="504" y="10235"/>
                    </a:lnTo>
                    <a:lnTo>
                      <a:pt x="635" y="10552"/>
                    </a:lnTo>
                    <a:lnTo>
                      <a:pt x="914" y="11223"/>
                    </a:lnTo>
                    <a:lnTo>
                      <a:pt x="1250" y="12044"/>
                    </a:lnTo>
                    <a:lnTo>
                      <a:pt x="1380" y="12417"/>
                    </a:lnTo>
                    <a:lnTo>
                      <a:pt x="1455" y="12715"/>
                    </a:lnTo>
                    <a:lnTo>
                      <a:pt x="1530" y="13162"/>
                    </a:lnTo>
                    <a:lnTo>
                      <a:pt x="1623" y="13908"/>
                    </a:lnTo>
                    <a:lnTo>
                      <a:pt x="1697" y="14337"/>
                    </a:lnTo>
                    <a:lnTo>
                      <a:pt x="1809" y="14803"/>
                    </a:lnTo>
                    <a:lnTo>
                      <a:pt x="1940" y="15269"/>
                    </a:lnTo>
                    <a:lnTo>
                      <a:pt x="2033" y="15493"/>
                    </a:lnTo>
                    <a:lnTo>
                      <a:pt x="2126" y="15716"/>
                    </a:lnTo>
                    <a:lnTo>
                      <a:pt x="2238" y="15959"/>
                    </a:lnTo>
                    <a:lnTo>
                      <a:pt x="2369" y="16164"/>
                    </a:lnTo>
                    <a:lnTo>
                      <a:pt x="2499" y="16388"/>
                    </a:lnTo>
                    <a:lnTo>
                      <a:pt x="2667" y="16593"/>
                    </a:lnTo>
                    <a:lnTo>
                      <a:pt x="3058" y="17021"/>
                    </a:lnTo>
                    <a:lnTo>
                      <a:pt x="3469" y="17394"/>
                    </a:lnTo>
                    <a:lnTo>
                      <a:pt x="3897" y="17730"/>
                    </a:lnTo>
                    <a:lnTo>
                      <a:pt x="4326" y="18047"/>
                    </a:lnTo>
                    <a:lnTo>
                      <a:pt x="4755" y="18308"/>
                    </a:lnTo>
                    <a:lnTo>
                      <a:pt x="5184" y="18550"/>
                    </a:lnTo>
                    <a:lnTo>
                      <a:pt x="5631" y="18755"/>
                    </a:lnTo>
                    <a:lnTo>
                      <a:pt x="6060" y="18942"/>
                    </a:lnTo>
                    <a:lnTo>
                      <a:pt x="6489" y="19091"/>
                    </a:lnTo>
                    <a:lnTo>
                      <a:pt x="6918" y="19203"/>
                    </a:lnTo>
                    <a:lnTo>
                      <a:pt x="7309" y="19296"/>
                    </a:lnTo>
                    <a:lnTo>
                      <a:pt x="7719" y="19389"/>
                    </a:lnTo>
                    <a:lnTo>
                      <a:pt x="8092" y="19445"/>
                    </a:lnTo>
                    <a:lnTo>
                      <a:pt x="8465" y="19482"/>
                    </a:lnTo>
                    <a:lnTo>
                      <a:pt x="8800" y="19501"/>
                    </a:lnTo>
                    <a:lnTo>
                      <a:pt x="9546" y="19501"/>
                    </a:lnTo>
                    <a:lnTo>
                      <a:pt x="9919" y="19464"/>
                    </a:lnTo>
                    <a:lnTo>
                      <a:pt x="10199" y="19408"/>
                    </a:lnTo>
                    <a:lnTo>
                      <a:pt x="10422" y="19352"/>
                    </a:lnTo>
                    <a:lnTo>
                      <a:pt x="10609" y="19259"/>
                    </a:lnTo>
                    <a:lnTo>
                      <a:pt x="10833" y="19147"/>
                    </a:lnTo>
                    <a:lnTo>
                      <a:pt x="11094" y="18998"/>
                    </a:lnTo>
                    <a:lnTo>
                      <a:pt x="11373" y="18830"/>
                    </a:lnTo>
                    <a:lnTo>
                      <a:pt x="11672" y="18606"/>
                    </a:lnTo>
                    <a:lnTo>
                      <a:pt x="12007" y="18382"/>
                    </a:lnTo>
                    <a:lnTo>
                      <a:pt x="12343" y="18121"/>
                    </a:lnTo>
                    <a:lnTo>
                      <a:pt x="12678" y="17823"/>
                    </a:lnTo>
                    <a:lnTo>
                      <a:pt x="13032" y="17525"/>
                    </a:lnTo>
                    <a:lnTo>
                      <a:pt x="13387" y="17189"/>
                    </a:lnTo>
                    <a:lnTo>
                      <a:pt x="13722" y="16835"/>
                    </a:lnTo>
                    <a:lnTo>
                      <a:pt x="14058" y="16481"/>
                    </a:lnTo>
                    <a:lnTo>
                      <a:pt x="14375" y="16089"/>
                    </a:lnTo>
                    <a:lnTo>
                      <a:pt x="14673" y="15698"/>
                    </a:lnTo>
                    <a:lnTo>
                      <a:pt x="14934" y="15306"/>
                    </a:lnTo>
                    <a:lnTo>
                      <a:pt x="15176" y="14878"/>
                    </a:lnTo>
                    <a:lnTo>
                      <a:pt x="15288" y="14672"/>
                    </a:lnTo>
                    <a:lnTo>
                      <a:pt x="15382" y="14449"/>
                    </a:lnTo>
                    <a:lnTo>
                      <a:pt x="15549" y="13945"/>
                    </a:lnTo>
                    <a:lnTo>
                      <a:pt x="15698" y="13405"/>
                    </a:lnTo>
                    <a:lnTo>
                      <a:pt x="15829" y="12845"/>
                    </a:lnTo>
                    <a:lnTo>
                      <a:pt x="15922" y="12249"/>
                    </a:lnTo>
                    <a:lnTo>
                      <a:pt x="15997" y="11634"/>
                    </a:lnTo>
                    <a:lnTo>
                      <a:pt x="16053" y="11018"/>
                    </a:lnTo>
                    <a:lnTo>
                      <a:pt x="16090" y="10385"/>
                    </a:lnTo>
                    <a:lnTo>
                      <a:pt x="16109" y="9788"/>
                    </a:lnTo>
                    <a:lnTo>
                      <a:pt x="16109" y="9210"/>
                    </a:lnTo>
                    <a:lnTo>
                      <a:pt x="16109" y="8651"/>
                    </a:lnTo>
                    <a:lnTo>
                      <a:pt x="16090" y="8147"/>
                    </a:lnTo>
                    <a:lnTo>
                      <a:pt x="16034" y="7271"/>
                    </a:lnTo>
                    <a:lnTo>
                      <a:pt x="15997" y="6936"/>
                    </a:lnTo>
                    <a:lnTo>
                      <a:pt x="15941" y="6675"/>
                    </a:lnTo>
                    <a:lnTo>
                      <a:pt x="15885" y="6395"/>
                    </a:lnTo>
                    <a:lnTo>
                      <a:pt x="15754" y="5891"/>
                    </a:lnTo>
                    <a:lnTo>
                      <a:pt x="15661" y="5575"/>
                    </a:lnTo>
                    <a:lnTo>
                      <a:pt x="15531" y="5220"/>
                    </a:lnTo>
                    <a:lnTo>
                      <a:pt x="15382" y="4829"/>
                    </a:lnTo>
                    <a:lnTo>
                      <a:pt x="15195" y="4419"/>
                    </a:lnTo>
                    <a:lnTo>
                      <a:pt x="14971" y="3990"/>
                    </a:lnTo>
                    <a:lnTo>
                      <a:pt x="14729" y="3561"/>
                    </a:lnTo>
                    <a:lnTo>
                      <a:pt x="14449" y="3114"/>
                    </a:lnTo>
                    <a:lnTo>
                      <a:pt x="14114" y="2685"/>
                    </a:lnTo>
                    <a:lnTo>
                      <a:pt x="13760" y="2256"/>
                    </a:lnTo>
                    <a:lnTo>
                      <a:pt x="13554" y="2032"/>
                    </a:lnTo>
                    <a:lnTo>
                      <a:pt x="13349" y="1846"/>
                    </a:lnTo>
                    <a:lnTo>
                      <a:pt x="13126" y="1641"/>
                    </a:lnTo>
                    <a:lnTo>
                      <a:pt x="12902" y="1454"/>
                    </a:lnTo>
                    <a:lnTo>
                      <a:pt x="12660" y="1268"/>
                    </a:lnTo>
                    <a:lnTo>
                      <a:pt x="12417" y="1100"/>
                    </a:lnTo>
                    <a:lnTo>
                      <a:pt x="12100" y="895"/>
                    </a:lnTo>
                    <a:lnTo>
                      <a:pt x="11765" y="727"/>
                    </a:lnTo>
                    <a:lnTo>
                      <a:pt x="11429" y="560"/>
                    </a:lnTo>
                    <a:lnTo>
                      <a:pt x="11094" y="429"/>
                    </a:lnTo>
                    <a:lnTo>
                      <a:pt x="10739" y="299"/>
                    </a:lnTo>
                    <a:lnTo>
                      <a:pt x="10366" y="205"/>
                    </a:lnTo>
                    <a:lnTo>
                      <a:pt x="9994" y="131"/>
                    </a:lnTo>
                    <a:lnTo>
                      <a:pt x="9621" y="56"/>
                    </a:lnTo>
                    <a:lnTo>
                      <a:pt x="9229" y="19"/>
                    </a:lnTo>
                    <a:lnTo>
                      <a:pt x="8838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2695;p41">
                <a:extLst>
                  <a:ext uri="{FF2B5EF4-FFF2-40B4-BE49-F238E27FC236}">
                    <a16:creationId xmlns="" xmlns:a16="http://schemas.microsoft.com/office/drawing/2014/main" id="{77B601E8-7BE6-CAAC-0445-726F8BE3202D}"/>
                  </a:ext>
                </a:extLst>
              </p:cNvPr>
              <p:cNvSpPr/>
              <p:nvPr/>
            </p:nvSpPr>
            <p:spPr>
              <a:xfrm>
                <a:off x="2021850" y="3118500"/>
                <a:ext cx="402725" cy="487550"/>
              </a:xfrm>
              <a:custGeom>
                <a:avLst/>
                <a:gdLst/>
                <a:ahLst/>
                <a:cxnLst/>
                <a:rect l="l" t="t" r="r" b="b"/>
                <a:pathLst>
                  <a:path w="16109" h="19502" fill="none" extrusionOk="0">
                    <a:moveTo>
                      <a:pt x="9136" y="19501"/>
                    </a:moveTo>
                    <a:lnTo>
                      <a:pt x="9136" y="19501"/>
                    </a:lnTo>
                    <a:lnTo>
                      <a:pt x="8800" y="19501"/>
                    </a:lnTo>
                    <a:lnTo>
                      <a:pt x="8465" y="19482"/>
                    </a:lnTo>
                    <a:lnTo>
                      <a:pt x="8092" y="19445"/>
                    </a:lnTo>
                    <a:lnTo>
                      <a:pt x="7719" y="19389"/>
                    </a:lnTo>
                    <a:lnTo>
                      <a:pt x="7309" y="19296"/>
                    </a:lnTo>
                    <a:lnTo>
                      <a:pt x="6918" y="19203"/>
                    </a:lnTo>
                    <a:lnTo>
                      <a:pt x="6489" y="19091"/>
                    </a:lnTo>
                    <a:lnTo>
                      <a:pt x="6060" y="18942"/>
                    </a:lnTo>
                    <a:lnTo>
                      <a:pt x="5631" y="18755"/>
                    </a:lnTo>
                    <a:lnTo>
                      <a:pt x="5184" y="18550"/>
                    </a:lnTo>
                    <a:lnTo>
                      <a:pt x="4755" y="18308"/>
                    </a:lnTo>
                    <a:lnTo>
                      <a:pt x="4326" y="18047"/>
                    </a:lnTo>
                    <a:lnTo>
                      <a:pt x="3897" y="17730"/>
                    </a:lnTo>
                    <a:lnTo>
                      <a:pt x="3469" y="17394"/>
                    </a:lnTo>
                    <a:lnTo>
                      <a:pt x="3058" y="17021"/>
                    </a:lnTo>
                    <a:lnTo>
                      <a:pt x="2667" y="16593"/>
                    </a:lnTo>
                    <a:lnTo>
                      <a:pt x="2667" y="16593"/>
                    </a:lnTo>
                    <a:lnTo>
                      <a:pt x="2499" y="16388"/>
                    </a:lnTo>
                    <a:lnTo>
                      <a:pt x="2369" y="16164"/>
                    </a:lnTo>
                    <a:lnTo>
                      <a:pt x="2238" y="15959"/>
                    </a:lnTo>
                    <a:lnTo>
                      <a:pt x="2126" y="15716"/>
                    </a:lnTo>
                    <a:lnTo>
                      <a:pt x="2033" y="15493"/>
                    </a:lnTo>
                    <a:lnTo>
                      <a:pt x="1940" y="15269"/>
                    </a:lnTo>
                    <a:lnTo>
                      <a:pt x="1809" y="14803"/>
                    </a:lnTo>
                    <a:lnTo>
                      <a:pt x="1697" y="14337"/>
                    </a:lnTo>
                    <a:lnTo>
                      <a:pt x="1623" y="13908"/>
                    </a:lnTo>
                    <a:lnTo>
                      <a:pt x="1530" y="13162"/>
                    </a:lnTo>
                    <a:lnTo>
                      <a:pt x="1530" y="13162"/>
                    </a:lnTo>
                    <a:lnTo>
                      <a:pt x="1455" y="12715"/>
                    </a:lnTo>
                    <a:lnTo>
                      <a:pt x="1455" y="12715"/>
                    </a:lnTo>
                    <a:lnTo>
                      <a:pt x="1380" y="12417"/>
                    </a:lnTo>
                    <a:lnTo>
                      <a:pt x="1250" y="12044"/>
                    </a:lnTo>
                    <a:lnTo>
                      <a:pt x="914" y="11223"/>
                    </a:lnTo>
                    <a:lnTo>
                      <a:pt x="914" y="11223"/>
                    </a:lnTo>
                    <a:lnTo>
                      <a:pt x="635" y="10552"/>
                    </a:lnTo>
                    <a:lnTo>
                      <a:pt x="504" y="10235"/>
                    </a:lnTo>
                    <a:lnTo>
                      <a:pt x="411" y="9937"/>
                    </a:lnTo>
                    <a:lnTo>
                      <a:pt x="411" y="9937"/>
                    </a:lnTo>
                    <a:lnTo>
                      <a:pt x="281" y="9527"/>
                    </a:lnTo>
                    <a:lnTo>
                      <a:pt x="206" y="9266"/>
                    </a:lnTo>
                    <a:lnTo>
                      <a:pt x="150" y="8986"/>
                    </a:lnTo>
                    <a:lnTo>
                      <a:pt x="94" y="8651"/>
                    </a:lnTo>
                    <a:lnTo>
                      <a:pt x="57" y="8296"/>
                    </a:lnTo>
                    <a:lnTo>
                      <a:pt x="20" y="7924"/>
                    </a:lnTo>
                    <a:lnTo>
                      <a:pt x="1" y="7513"/>
                    </a:lnTo>
                    <a:lnTo>
                      <a:pt x="20" y="7103"/>
                    </a:lnTo>
                    <a:lnTo>
                      <a:pt x="38" y="6675"/>
                    </a:lnTo>
                    <a:lnTo>
                      <a:pt x="94" y="6227"/>
                    </a:lnTo>
                    <a:lnTo>
                      <a:pt x="169" y="5761"/>
                    </a:lnTo>
                    <a:lnTo>
                      <a:pt x="281" y="5314"/>
                    </a:lnTo>
                    <a:lnTo>
                      <a:pt x="430" y="4847"/>
                    </a:lnTo>
                    <a:lnTo>
                      <a:pt x="616" y="4381"/>
                    </a:lnTo>
                    <a:lnTo>
                      <a:pt x="821" y="3934"/>
                    </a:lnTo>
                    <a:lnTo>
                      <a:pt x="821" y="3934"/>
                    </a:lnTo>
                    <a:lnTo>
                      <a:pt x="1026" y="3598"/>
                    </a:lnTo>
                    <a:lnTo>
                      <a:pt x="1250" y="3263"/>
                    </a:lnTo>
                    <a:lnTo>
                      <a:pt x="1474" y="2964"/>
                    </a:lnTo>
                    <a:lnTo>
                      <a:pt x="1735" y="2666"/>
                    </a:lnTo>
                    <a:lnTo>
                      <a:pt x="2014" y="2387"/>
                    </a:lnTo>
                    <a:lnTo>
                      <a:pt x="2294" y="2107"/>
                    </a:lnTo>
                    <a:lnTo>
                      <a:pt x="2611" y="1865"/>
                    </a:lnTo>
                    <a:lnTo>
                      <a:pt x="2947" y="1622"/>
                    </a:lnTo>
                    <a:lnTo>
                      <a:pt x="3301" y="1398"/>
                    </a:lnTo>
                    <a:lnTo>
                      <a:pt x="3674" y="1193"/>
                    </a:lnTo>
                    <a:lnTo>
                      <a:pt x="4046" y="1007"/>
                    </a:lnTo>
                    <a:lnTo>
                      <a:pt x="4457" y="821"/>
                    </a:lnTo>
                    <a:lnTo>
                      <a:pt x="4885" y="653"/>
                    </a:lnTo>
                    <a:lnTo>
                      <a:pt x="5333" y="504"/>
                    </a:lnTo>
                    <a:lnTo>
                      <a:pt x="5799" y="373"/>
                    </a:lnTo>
                    <a:lnTo>
                      <a:pt x="6284" y="261"/>
                    </a:lnTo>
                    <a:lnTo>
                      <a:pt x="6284" y="261"/>
                    </a:lnTo>
                    <a:lnTo>
                      <a:pt x="6731" y="168"/>
                    </a:lnTo>
                    <a:lnTo>
                      <a:pt x="7160" y="93"/>
                    </a:lnTo>
                    <a:lnTo>
                      <a:pt x="7589" y="38"/>
                    </a:lnTo>
                    <a:lnTo>
                      <a:pt x="8017" y="0"/>
                    </a:lnTo>
                    <a:lnTo>
                      <a:pt x="8428" y="0"/>
                    </a:lnTo>
                    <a:lnTo>
                      <a:pt x="8838" y="0"/>
                    </a:lnTo>
                    <a:lnTo>
                      <a:pt x="9229" y="19"/>
                    </a:lnTo>
                    <a:lnTo>
                      <a:pt x="9621" y="56"/>
                    </a:lnTo>
                    <a:lnTo>
                      <a:pt x="9994" y="131"/>
                    </a:lnTo>
                    <a:lnTo>
                      <a:pt x="10366" y="205"/>
                    </a:lnTo>
                    <a:lnTo>
                      <a:pt x="10739" y="299"/>
                    </a:lnTo>
                    <a:lnTo>
                      <a:pt x="11094" y="429"/>
                    </a:lnTo>
                    <a:lnTo>
                      <a:pt x="11429" y="560"/>
                    </a:lnTo>
                    <a:lnTo>
                      <a:pt x="11765" y="727"/>
                    </a:lnTo>
                    <a:lnTo>
                      <a:pt x="12100" y="895"/>
                    </a:lnTo>
                    <a:lnTo>
                      <a:pt x="12417" y="1100"/>
                    </a:lnTo>
                    <a:lnTo>
                      <a:pt x="12417" y="1100"/>
                    </a:lnTo>
                    <a:lnTo>
                      <a:pt x="12660" y="1268"/>
                    </a:lnTo>
                    <a:lnTo>
                      <a:pt x="12902" y="1454"/>
                    </a:lnTo>
                    <a:lnTo>
                      <a:pt x="13126" y="1641"/>
                    </a:lnTo>
                    <a:lnTo>
                      <a:pt x="13349" y="1846"/>
                    </a:lnTo>
                    <a:lnTo>
                      <a:pt x="13554" y="2032"/>
                    </a:lnTo>
                    <a:lnTo>
                      <a:pt x="13760" y="2256"/>
                    </a:lnTo>
                    <a:lnTo>
                      <a:pt x="14114" y="2685"/>
                    </a:lnTo>
                    <a:lnTo>
                      <a:pt x="14449" y="3114"/>
                    </a:lnTo>
                    <a:lnTo>
                      <a:pt x="14729" y="3561"/>
                    </a:lnTo>
                    <a:lnTo>
                      <a:pt x="14971" y="3990"/>
                    </a:lnTo>
                    <a:lnTo>
                      <a:pt x="15195" y="4419"/>
                    </a:lnTo>
                    <a:lnTo>
                      <a:pt x="15382" y="4829"/>
                    </a:lnTo>
                    <a:lnTo>
                      <a:pt x="15531" y="5220"/>
                    </a:lnTo>
                    <a:lnTo>
                      <a:pt x="15661" y="5575"/>
                    </a:lnTo>
                    <a:lnTo>
                      <a:pt x="15754" y="5891"/>
                    </a:lnTo>
                    <a:lnTo>
                      <a:pt x="15885" y="6395"/>
                    </a:lnTo>
                    <a:lnTo>
                      <a:pt x="15941" y="6675"/>
                    </a:lnTo>
                    <a:lnTo>
                      <a:pt x="15941" y="6675"/>
                    </a:lnTo>
                    <a:lnTo>
                      <a:pt x="15997" y="6936"/>
                    </a:lnTo>
                    <a:lnTo>
                      <a:pt x="16034" y="7271"/>
                    </a:lnTo>
                    <a:lnTo>
                      <a:pt x="16090" y="8147"/>
                    </a:lnTo>
                    <a:lnTo>
                      <a:pt x="16109" y="8651"/>
                    </a:lnTo>
                    <a:lnTo>
                      <a:pt x="16109" y="9210"/>
                    </a:lnTo>
                    <a:lnTo>
                      <a:pt x="16109" y="9788"/>
                    </a:lnTo>
                    <a:lnTo>
                      <a:pt x="16090" y="10385"/>
                    </a:lnTo>
                    <a:lnTo>
                      <a:pt x="16053" y="11018"/>
                    </a:lnTo>
                    <a:lnTo>
                      <a:pt x="15997" y="11634"/>
                    </a:lnTo>
                    <a:lnTo>
                      <a:pt x="15922" y="12249"/>
                    </a:lnTo>
                    <a:lnTo>
                      <a:pt x="15829" y="12845"/>
                    </a:lnTo>
                    <a:lnTo>
                      <a:pt x="15698" y="13405"/>
                    </a:lnTo>
                    <a:lnTo>
                      <a:pt x="15549" y="13945"/>
                    </a:lnTo>
                    <a:lnTo>
                      <a:pt x="15382" y="14449"/>
                    </a:lnTo>
                    <a:lnTo>
                      <a:pt x="15288" y="14672"/>
                    </a:lnTo>
                    <a:lnTo>
                      <a:pt x="15176" y="14878"/>
                    </a:lnTo>
                    <a:lnTo>
                      <a:pt x="15176" y="14878"/>
                    </a:lnTo>
                    <a:lnTo>
                      <a:pt x="14934" y="15306"/>
                    </a:lnTo>
                    <a:lnTo>
                      <a:pt x="14673" y="15698"/>
                    </a:lnTo>
                    <a:lnTo>
                      <a:pt x="14375" y="16089"/>
                    </a:lnTo>
                    <a:lnTo>
                      <a:pt x="14058" y="16481"/>
                    </a:lnTo>
                    <a:lnTo>
                      <a:pt x="13722" y="16835"/>
                    </a:lnTo>
                    <a:lnTo>
                      <a:pt x="13387" y="17189"/>
                    </a:lnTo>
                    <a:lnTo>
                      <a:pt x="13032" y="17525"/>
                    </a:lnTo>
                    <a:lnTo>
                      <a:pt x="12678" y="17823"/>
                    </a:lnTo>
                    <a:lnTo>
                      <a:pt x="12343" y="18121"/>
                    </a:lnTo>
                    <a:lnTo>
                      <a:pt x="12007" y="18382"/>
                    </a:lnTo>
                    <a:lnTo>
                      <a:pt x="11672" y="18606"/>
                    </a:lnTo>
                    <a:lnTo>
                      <a:pt x="11373" y="18830"/>
                    </a:lnTo>
                    <a:lnTo>
                      <a:pt x="11094" y="18998"/>
                    </a:lnTo>
                    <a:lnTo>
                      <a:pt x="10833" y="19147"/>
                    </a:lnTo>
                    <a:lnTo>
                      <a:pt x="10609" y="19259"/>
                    </a:lnTo>
                    <a:lnTo>
                      <a:pt x="10422" y="19352"/>
                    </a:lnTo>
                    <a:lnTo>
                      <a:pt x="10422" y="19352"/>
                    </a:lnTo>
                    <a:lnTo>
                      <a:pt x="10199" y="19408"/>
                    </a:lnTo>
                    <a:lnTo>
                      <a:pt x="9919" y="19464"/>
                    </a:lnTo>
                    <a:lnTo>
                      <a:pt x="9546" y="19501"/>
                    </a:lnTo>
                    <a:lnTo>
                      <a:pt x="9136" y="1950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2696;p41">
                <a:extLst>
                  <a:ext uri="{FF2B5EF4-FFF2-40B4-BE49-F238E27FC236}">
                    <a16:creationId xmlns="" xmlns:a16="http://schemas.microsoft.com/office/drawing/2014/main" id="{A7EB7AC6-AD14-28B4-D14B-57D8805B5834}"/>
                  </a:ext>
                </a:extLst>
              </p:cNvPr>
              <p:cNvSpPr/>
              <p:nvPr/>
            </p:nvSpPr>
            <p:spPr>
              <a:xfrm>
                <a:off x="2026050" y="3122225"/>
                <a:ext cx="394800" cy="479625"/>
              </a:xfrm>
              <a:custGeom>
                <a:avLst/>
                <a:gdLst/>
                <a:ahLst/>
                <a:cxnLst/>
                <a:rect l="l" t="t" r="r" b="b"/>
                <a:pathLst>
                  <a:path w="15792" h="19185" fill="none" extrusionOk="0">
                    <a:moveTo>
                      <a:pt x="8371" y="0"/>
                    </a:moveTo>
                    <a:lnTo>
                      <a:pt x="8371" y="0"/>
                    </a:lnTo>
                    <a:lnTo>
                      <a:pt x="7849" y="19"/>
                    </a:lnTo>
                    <a:lnTo>
                      <a:pt x="7290" y="75"/>
                    </a:lnTo>
                    <a:lnTo>
                      <a:pt x="6731" y="150"/>
                    </a:lnTo>
                    <a:lnTo>
                      <a:pt x="6153" y="261"/>
                    </a:lnTo>
                    <a:lnTo>
                      <a:pt x="6153" y="261"/>
                    </a:lnTo>
                    <a:lnTo>
                      <a:pt x="5668" y="392"/>
                    </a:lnTo>
                    <a:lnTo>
                      <a:pt x="5221" y="522"/>
                    </a:lnTo>
                    <a:lnTo>
                      <a:pt x="4773" y="653"/>
                    </a:lnTo>
                    <a:lnTo>
                      <a:pt x="4363" y="821"/>
                    </a:lnTo>
                    <a:lnTo>
                      <a:pt x="3972" y="988"/>
                    </a:lnTo>
                    <a:lnTo>
                      <a:pt x="3580" y="1194"/>
                    </a:lnTo>
                    <a:lnTo>
                      <a:pt x="3226" y="1380"/>
                    </a:lnTo>
                    <a:lnTo>
                      <a:pt x="2872" y="1604"/>
                    </a:lnTo>
                    <a:lnTo>
                      <a:pt x="2555" y="1846"/>
                    </a:lnTo>
                    <a:lnTo>
                      <a:pt x="2238" y="2088"/>
                    </a:lnTo>
                    <a:lnTo>
                      <a:pt x="1958" y="2349"/>
                    </a:lnTo>
                    <a:lnTo>
                      <a:pt x="1679" y="2629"/>
                    </a:lnTo>
                    <a:lnTo>
                      <a:pt x="1436" y="2909"/>
                    </a:lnTo>
                    <a:lnTo>
                      <a:pt x="1212" y="3207"/>
                    </a:lnTo>
                    <a:lnTo>
                      <a:pt x="989" y="3524"/>
                    </a:lnTo>
                    <a:lnTo>
                      <a:pt x="802" y="3860"/>
                    </a:lnTo>
                    <a:lnTo>
                      <a:pt x="802" y="3860"/>
                    </a:lnTo>
                    <a:lnTo>
                      <a:pt x="579" y="4307"/>
                    </a:lnTo>
                    <a:lnTo>
                      <a:pt x="411" y="4754"/>
                    </a:lnTo>
                    <a:lnTo>
                      <a:pt x="262" y="5202"/>
                    </a:lnTo>
                    <a:lnTo>
                      <a:pt x="168" y="5649"/>
                    </a:lnTo>
                    <a:lnTo>
                      <a:pt x="75" y="6097"/>
                    </a:lnTo>
                    <a:lnTo>
                      <a:pt x="38" y="6544"/>
                    </a:lnTo>
                    <a:lnTo>
                      <a:pt x="1" y="6954"/>
                    </a:lnTo>
                    <a:lnTo>
                      <a:pt x="1" y="7364"/>
                    </a:lnTo>
                    <a:lnTo>
                      <a:pt x="19" y="7756"/>
                    </a:lnTo>
                    <a:lnTo>
                      <a:pt x="38" y="8129"/>
                    </a:lnTo>
                    <a:lnTo>
                      <a:pt x="94" y="8483"/>
                    </a:lnTo>
                    <a:lnTo>
                      <a:pt x="150" y="8800"/>
                    </a:lnTo>
                    <a:lnTo>
                      <a:pt x="206" y="9080"/>
                    </a:lnTo>
                    <a:lnTo>
                      <a:pt x="262" y="9341"/>
                    </a:lnTo>
                    <a:lnTo>
                      <a:pt x="392" y="9732"/>
                    </a:lnTo>
                    <a:lnTo>
                      <a:pt x="392" y="9732"/>
                    </a:lnTo>
                    <a:lnTo>
                      <a:pt x="485" y="10030"/>
                    </a:lnTo>
                    <a:lnTo>
                      <a:pt x="616" y="10347"/>
                    </a:lnTo>
                    <a:lnTo>
                      <a:pt x="896" y="11019"/>
                    </a:lnTo>
                    <a:lnTo>
                      <a:pt x="896" y="11019"/>
                    </a:lnTo>
                    <a:lnTo>
                      <a:pt x="1250" y="11857"/>
                    </a:lnTo>
                    <a:lnTo>
                      <a:pt x="1380" y="12230"/>
                    </a:lnTo>
                    <a:lnTo>
                      <a:pt x="1455" y="12529"/>
                    </a:lnTo>
                    <a:lnTo>
                      <a:pt x="1455" y="12529"/>
                    </a:lnTo>
                    <a:lnTo>
                      <a:pt x="1511" y="12995"/>
                    </a:lnTo>
                    <a:lnTo>
                      <a:pt x="1511" y="12995"/>
                    </a:lnTo>
                    <a:lnTo>
                      <a:pt x="1604" y="13722"/>
                    </a:lnTo>
                    <a:lnTo>
                      <a:pt x="1679" y="14151"/>
                    </a:lnTo>
                    <a:lnTo>
                      <a:pt x="1790" y="14598"/>
                    </a:lnTo>
                    <a:lnTo>
                      <a:pt x="1921" y="15045"/>
                    </a:lnTo>
                    <a:lnTo>
                      <a:pt x="2014" y="15269"/>
                    </a:lnTo>
                    <a:lnTo>
                      <a:pt x="2107" y="15493"/>
                    </a:lnTo>
                    <a:lnTo>
                      <a:pt x="2219" y="15717"/>
                    </a:lnTo>
                    <a:lnTo>
                      <a:pt x="2331" y="15940"/>
                    </a:lnTo>
                    <a:lnTo>
                      <a:pt x="2462" y="16145"/>
                    </a:lnTo>
                    <a:lnTo>
                      <a:pt x="2611" y="16332"/>
                    </a:lnTo>
                    <a:lnTo>
                      <a:pt x="2611" y="16332"/>
                    </a:lnTo>
                    <a:lnTo>
                      <a:pt x="2872" y="16630"/>
                    </a:lnTo>
                    <a:lnTo>
                      <a:pt x="3151" y="16891"/>
                    </a:lnTo>
                    <a:lnTo>
                      <a:pt x="3412" y="17134"/>
                    </a:lnTo>
                    <a:lnTo>
                      <a:pt x="3692" y="17357"/>
                    </a:lnTo>
                    <a:lnTo>
                      <a:pt x="3990" y="17581"/>
                    </a:lnTo>
                    <a:lnTo>
                      <a:pt x="4270" y="17767"/>
                    </a:lnTo>
                    <a:lnTo>
                      <a:pt x="4568" y="17954"/>
                    </a:lnTo>
                    <a:lnTo>
                      <a:pt x="4848" y="18122"/>
                    </a:lnTo>
                    <a:lnTo>
                      <a:pt x="5146" y="18271"/>
                    </a:lnTo>
                    <a:lnTo>
                      <a:pt x="5426" y="18401"/>
                    </a:lnTo>
                    <a:lnTo>
                      <a:pt x="5724" y="18532"/>
                    </a:lnTo>
                    <a:lnTo>
                      <a:pt x="6004" y="18644"/>
                    </a:lnTo>
                    <a:lnTo>
                      <a:pt x="6582" y="18830"/>
                    </a:lnTo>
                    <a:lnTo>
                      <a:pt x="7141" y="18961"/>
                    </a:lnTo>
                    <a:lnTo>
                      <a:pt x="7663" y="19072"/>
                    </a:lnTo>
                    <a:lnTo>
                      <a:pt x="8166" y="19147"/>
                    </a:lnTo>
                    <a:lnTo>
                      <a:pt x="8632" y="19184"/>
                    </a:lnTo>
                    <a:lnTo>
                      <a:pt x="9061" y="19184"/>
                    </a:lnTo>
                    <a:lnTo>
                      <a:pt x="9434" y="19166"/>
                    </a:lnTo>
                    <a:lnTo>
                      <a:pt x="9751" y="19147"/>
                    </a:lnTo>
                    <a:lnTo>
                      <a:pt x="10012" y="19091"/>
                    </a:lnTo>
                    <a:lnTo>
                      <a:pt x="10198" y="19035"/>
                    </a:lnTo>
                    <a:lnTo>
                      <a:pt x="10198" y="19035"/>
                    </a:lnTo>
                    <a:lnTo>
                      <a:pt x="10385" y="18961"/>
                    </a:lnTo>
                    <a:lnTo>
                      <a:pt x="10590" y="18849"/>
                    </a:lnTo>
                    <a:lnTo>
                      <a:pt x="10851" y="18700"/>
                    </a:lnTo>
                    <a:lnTo>
                      <a:pt x="11112" y="18532"/>
                    </a:lnTo>
                    <a:lnTo>
                      <a:pt x="11429" y="18327"/>
                    </a:lnTo>
                    <a:lnTo>
                      <a:pt x="11746" y="18084"/>
                    </a:lnTo>
                    <a:lnTo>
                      <a:pt x="12063" y="17823"/>
                    </a:lnTo>
                    <a:lnTo>
                      <a:pt x="12417" y="17544"/>
                    </a:lnTo>
                    <a:lnTo>
                      <a:pt x="12753" y="17245"/>
                    </a:lnTo>
                    <a:lnTo>
                      <a:pt x="13107" y="16910"/>
                    </a:lnTo>
                    <a:lnTo>
                      <a:pt x="13442" y="16574"/>
                    </a:lnTo>
                    <a:lnTo>
                      <a:pt x="13759" y="16201"/>
                    </a:lnTo>
                    <a:lnTo>
                      <a:pt x="14076" y="15847"/>
                    </a:lnTo>
                    <a:lnTo>
                      <a:pt x="14375" y="15456"/>
                    </a:lnTo>
                    <a:lnTo>
                      <a:pt x="14636" y="15064"/>
                    </a:lnTo>
                    <a:lnTo>
                      <a:pt x="14859" y="14654"/>
                    </a:lnTo>
                    <a:lnTo>
                      <a:pt x="14859" y="14654"/>
                    </a:lnTo>
                    <a:lnTo>
                      <a:pt x="14971" y="14449"/>
                    </a:lnTo>
                    <a:lnTo>
                      <a:pt x="15064" y="14225"/>
                    </a:lnTo>
                    <a:lnTo>
                      <a:pt x="15232" y="13740"/>
                    </a:lnTo>
                    <a:lnTo>
                      <a:pt x="15381" y="13200"/>
                    </a:lnTo>
                    <a:lnTo>
                      <a:pt x="15512" y="12640"/>
                    </a:lnTo>
                    <a:lnTo>
                      <a:pt x="15605" y="12044"/>
                    </a:lnTo>
                    <a:lnTo>
                      <a:pt x="15680" y="11447"/>
                    </a:lnTo>
                    <a:lnTo>
                      <a:pt x="15717" y="10832"/>
                    </a:lnTo>
                    <a:lnTo>
                      <a:pt x="15754" y="10236"/>
                    </a:lnTo>
                    <a:lnTo>
                      <a:pt x="15773" y="9639"/>
                    </a:lnTo>
                    <a:lnTo>
                      <a:pt x="15791" y="9061"/>
                    </a:lnTo>
                    <a:lnTo>
                      <a:pt x="15773" y="8520"/>
                    </a:lnTo>
                    <a:lnTo>
                      <a:pt x="15754" y="7998"/>
                    </a:lnTo>
                    <a:lnTo>
                      <a:pt x="15698" y="7141"/>
                    </a:lnTo>
                    <a:lnTo>
                      <a:pt x="15661" y="6824"/>
                    </a:lnTo>
                    <a:lnTo>
                      <a:pt x="15624" y="6563"/>
                    </a:lnTo>
                    <a:lnTo>
                      <a:pt x="15624" y="6563"/>
                    </a:lnTo>
                    <a:lnTo>
                      <a:pt x="15586" y="6358"/>
                    </a:lnTo>
                    <a:lnTo>
                      <a:pt x="15456" y="5892"/>
                    </a:lnTo>
                    <a:lnTo>
                      <a:pt x="15363" y="5593"/>
                    </a:lnTo>
                    <a:lnTo>
                      <a:pt x="15232" y="5239"/>
                    </a:lnTo>
                    <a:lnTo>
                      <a:pt x="15083" y="4848"/>
                    </a:lnTo>
                    <a:lnTo>
                      <a:pt x="14915" y="4437"/>
                    </a:lnTo>
                    <a:lnTo>
                      <a:pt x="14692" y="4009"/>
                    </a:lnTo>
                    <a:lnTo>
                      <a:pt x="14449" y="3561"/>
                    </a:lnTo>
                    <a:lnTo>
                      <a:pt x="14169" y="3114"/>
                    </a:lnTo>
                    <a:lnTo>
                      <a:pt x="13853" y="2685"/>
                    </a:lnTo>
                    <a:lnTo>
                      <a:pt x="13498" y="2238"/>
                    </a:lnTo>
                    <a:lnTo>
                      <a:pt x="13293" y="2032"/>
                    </a:lnTo>
                    <a:lnTo>
                      <a:pt x="13088" y="1827"/>
                    </a:lnTo>
                    <a:lnTo>
                      <a:pt x="12864" y="1622"/>
                    </a:lnTo>
                    <a:lnTo>
                      <a:pt x="12641" y="1436"/>
                    </a:lnTo>
                    <a:lnTo>
                      <a:pt x="12398" y="1249"/>
                    </a:lnTo>
                    <a:lnTo>
                      <a:pt x="12156" y="1082"/>
                    </a:lnTo>
                    <a:lnTo>
                      <a:pt x="12156" y="1082"/>
                    </a:lnTo>
                    <a:lnTo>
                      <a:pt x="11727" y="821"/>
                    </a:lnTo>
                    <a:lnTo>
                      <a:pt x="11298" y="616"/>
                    </a:lnTo>
                    <a:lnTo>
                      <a:pt x="10851" y="429"/>
                    </a:lnTo>
                    <a:lnTo>
                      <a:pt x="10385" y="280"/>
                    </a:lnTo>
                    <a:lnTo>
                      <a:pt x="9900" y="150"/>
                    </a:lnTo>
                    <a:lnTo>
                      <a:pt x="9415" y="75"/>
                    </a:lnTo>
                    <a:lnTo>
                      <a:pt x="8893" y="19"/>
                    </a:lnTo>
                    <a:lnTo>
                      <a:pt x="837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2697;p41">
                <a:extLst>
                  <a:ext uri="{FF2B5EF4-FFF2-40B4-BE49-F238E27FC236}">
                    <a16:creationId xmlns="" xmlns:a16="http://schemas.microsoft.com/office/drawing/2014/main" id="{6B174C85-0035-E839-F977-D40986596A41}"/>
                  </a:ext>
                </a:extLst>
              </p:cNvPr>
              <p:cNvSpPr/>
              <p:nvPr/>
            </p:nvSpPr>
            <p:spPr>
              <a:xfrm>
                <a:off x="2238575" y="3310525"/>
                <a:ext cx="44325" cy="44300"/>
              </a:xfrm>
              <a:custGeom>
                <a:avLst/>
                <a:gdLst/>
                <a:ahLst/>
                <a:cxnLst/>
                <a:rect l="l" t="t" r="r" b="b"/>
                <a:pathLst>
                  <a:path w="1773" h="1772" extrusionOk="0">
                    <a:moveTo>
                      <a:pt x="840" y="0"/>
                    </a:moveTo>
                    <a:lnTo>
                      <a:pt x="653" y="19"/>
                    </a:lnTo>
                    <a:lnTo>
                      <a:pt x="486" y="93"/>
                    </a:lnTo>
                    <a:lnTo>
                      <a:pt x="337" y="187"/>
                    </a:lnTo>
                    <a:lnTo>
                      <a:pt x="206" y="299"/>
                    </a:lnTo>
                    <a:lnTo>
                      <a:pt x="113" y="429"/>
                    </a:lnTo>
                    <a:lnTo>
                      <a:pt x="38" y="597"/>
                    </a:lnTo>
                    <a:lnTo>
                      <a:pt x="1" y="765"/>
                    </a:lnTo>
                    <a:lnTo>
                      <a:pt x="1" y="932"/>
                    </a:lnTo>
                    <a:lnTo>
                      <a:pt x="20" y="1119"/>
                    </a:lnTo>
                    <a:lnTo>
                      <a:pt x="94" y="1287"/>
                    </a:lnTo>
                    <a:lnTo>
                      <a:pt x="187" y="1417"/>
                    </a:lnTo>
                    <a:lnTo>
                      <a:pt x="299" y="1548"/>
                    </a:lnTo>
                    <a:lnTo>
                      <a:pt x="448" y="1641"/>
                    </a:lnTo>
                    <a:lnTo>
                      <a:pt x="598" y="1715"/>
                    </a:lnTo>
                    <a:lnTo>
                      <a:pt x="765" y="1753"/>
                    </a:lnTo>
                    <a:lnTo>
                      <a:pt x="933" y="1771"/>
                    </a:lnTo>
                    <a:lnTo>
                      <a:pt x="1120" y="1734"/>
                    </a:lnTo>
                    <a:lnTo>
                      <a:pt x="1287" y="1678"/>
                    </a:lnTo>
                    <a:lnTo>
                      <a:pt x="1436" y="1585"/>
                    </a:lnTo>
                    <a:lnTo>
                      <a:pt x="1548" y="1454"/>
                    </a:lnTo>
                    <a:lnTo>
                      <a:pt x="1660" y="1324"/>
                    </a:lnTo>
                    <a:lnTo>
                      <a:pt x="1716" y="1175"/>
                    </a:lnTo>
                    <a:lnTo>
                      <a:pt x="1772" y="1007"/>
                    </a:lnTo>
                    <a:lnTo>
                      <a:pt x="1772" y="821"/>
                    </a:lnTo>
                    <a:lnTo>
                      <a:pt x="1735" y="653"/>
                    </a:lnTo>
                    <a:lnTo>
                      <a:pt x="1679" y="485"/>
                    </a:lnTo>
                    <a:lnTo>
                      <a:pt x="1586" y="336"/>
                    </a:lnTo>
                    <a:lnTo>
                      <a:pt x="1474" y="205"/>
                    </a:lnTo>
                    <a:lnTo>
                      <a:pt x="1325" y="112"/>
                    </a:lnTo>
                    <a:lnTo>
                      <a:pt x="1175" y="38"/>
                    </a:lnTo>
                    <a:lnTo>
                      <a:pt x="1008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2698;p41">
                <a:extLst>
                  <a:ext uri="{FF2B5EF4-FFF2-40B4-BE49-F238E27FC236}">
                    <a16:creationId xmlns="" xmlns:a16="http://schemas.microsoft.com/office/drawing/2014/main" id="{5A4DDECE-9A9A-7D67-8F2A-EA66A0393B76}"/>
                  </a:ext>
                </a:extLst>
              </p:cNvPr>
              <p:cNvSpPr/>
              <p:nvPr/>
            </p:nvSpPr>
            <p:spPr>
              <a:xfrm>
                <a:off x="2095500" y="3348725"/>
                <a:ext cx="44300" cy="44325"/>
              </a:xfrm>
              <a:custGeom>
                <a:avLst/>
                <a:gdLst/>
                <a:ahLst/>
                <a:cxnLst/>
                <a:rect l="l" t="t" r="r" b="b"/>
                <a:pathLst>
                  <a:path w="1772" h="1773" extrusionOk="0">
                    <a:moveTo>
                      <a:pt x="821" y="1"/>
                    </a:moveTo>
                    <a:lnTo>
                      <a:pt x="653" y="38"/>
                    </a:lnTo>
                    <a:lnTo>
                      <a:pt x="485" y="94"/>
                    </a:lnTo>
                    <a:lnTo>
                      <a:pt x="336" y="187"/>
                    </a:lnTo>
                    <a:lnTo>
                      <a:pt x="206" y="318"/>
                    </a:lnTo>
                    <a:lnTo>
                      <a:pt x="112" y="448"/>
                    </a:lnTo>
                    <a:lnTo>
                      <a:pt x="38" y="598"/>
                    </a:lnTo>
                    <a:lnTo>
                      <a:pt x="1" y="765"/>
                    </a:lnTo>
                    <a:lnTo>
                      <a:pt x="1" y="952"/>
                    </a:lnTo>
                    <a:lnTo>
                      <a:pt x="19" y="1120"/>
                    </a:lnTo>
                    <a:lnTo>
                      <a:pt x="94" y="1287"/>
                    </a:lnTo>
                    <a:lnTo>
                      <a:pt x="187" y="1437"/>
                    </a:lnTo>
                    <a:lnTo>
                      <a:pt x="299" y="1567"/>
                    </a:lnTo>
                    <a:lnTo>
                      <a:pt x="429" y="1660"/>
                    </a:lnTo>
                    <a:lnTo>
                      <a:pt x="597" y="1735"/>
                    </a:lnTo>
                    <a:lnTo>
                      <a:pt x="765" y="1772"/>
                    </a:lnTo>
                    <a:lnTo>
                      <a:pt x="933" y="1772"/>
                    </a:lnTo>
                    <a:lnTo>
                      <a:pt x="1119" y="1753"/>
                    </a:lnTo>
                    <a:lnTo>
                      <a:pt x="1287" y="1679"/>
                    </a:lnTo>
                    <a:lnTo>
                      <a:pt x="1417" y="1586"/>
                    </a:lnTo>
                    <a:lnTo>
                      <a:pt x="1548" y="1474"/>
                    </a:lnTo>
                    <a:lnTo>
                      <a:pt x="1641" y="1343"/>
                    </a:lnTo>
                    <a:lnTo>
                      <a:pt x="1716" y="1176"/>
                    </a:lnTo>
                    <a:lnTo>
                      <a:pt x="1753" y="1008"/>
                    </a:lnTo>
                    <a:lnTo>
                      <a:pt x="1772" y="840"/>
                    </a:lnTo>
                    <a:lnTo>
                      <a:pt x="1734" y="653"/>
                    </a:lnTo>
                    <a:lnTo>
                      <a:pt x="1678" y="486"/>
                    </a:lnTo>
                    <a:lnTo>
                      <a:pt x="1585" y="337"/>
                    </a:lnTo>
                    <a:lnTo>
                      <a:pt x="1455" y="225"/>
                    </a:lnTo>
                    <a:lnTo>
                      <a:pt x="1324" y="131"/>
                    </a:lnTo>
                    <a:lnTo>
                      <a:pt x="1175" y="57"/>
                    </a:lnTo>
                    <a:lnTo>
                      <a:pt x="1007" y="20"/>
                    </a:lnTo>
                    <a:lnTo>
                      <a:pt x="821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2699;p41">
                <a:extLst>
                  <a:ext uri="{FF2B5EF4-FFF2-40B4-BE49-F238E27FC236}">
                    <a16:creationId xmlns="" xmlns:a16="http://schemas.microsoft.com/office/drawing/2014/main" id="{07F9BF6D-AA17-4085-C62C-5DAFBAB65890}"/>
                  </a:ext>
                </a:extLst>
              </p:cNvPr>
              <p:cNvSpPr/>
              <p:nvPr/>
            </p:nvSpPr>
            <p:spPr>
              <a:xfrm>
                <a:off x="2215275" y="3260650"/>
                <a:ext cx="69950" cy="18200"/>
              </a:xfrm>
              <a:custGeom>
                <a:avLst/>
                <a:gdLst/>
                <a:ahLst/>
                <a:cxnLst/>
                <a:rect l="l" t="t" r="r" b="b"/>
                <a:pathLst>
                  <a:path w="2798" h="728" extrusionOk="0">
                    <a:moveTo>
                      <a:pt x="1436" y="0"/>
                    </a:moveTo>
                    <a:lnTo>
                      <a:pt x="1213" y="19"/>
                    </a:lnTo>
                    <a:lnTo>
                      <a:pt x="989" y="56"/>
                    </a:lnTo>
                    <a:lnTo>
                      <a:pt x="747" y="131"/>
                    </a:lnTo>
                    <a:lnTo>
                      <a:pt x="504" y="243"/>
                    </a:lnTo>
                    <a:lnTo>
                      <a:pt x="262" y="392"/>
                    </a:lnTo>
                    <a:lnTo>
                      <a:pt x="38" y="578"/>
                    </a:lnTo>
                    <a:lnTo>
                      <a:pt x="19" y="597"/>
                    </a:lnTo>
                    <a:lnTo>
                      <a:pt x="1" y="634"/>
                    </a:lnTo>
                    <a:lnTo>
                      <a:pt x="1" y="672"/>
                    </a:lnTo>
                    <a:lnTo>
                      <a:pt x="19" y="690"/>
                    </a:lnTo>
                    <a:lnTo>
                      <a:pt x="57" y="709"/>
                    </a:lnTo>
                    <a:lnTo>
                      <a:pt x="75" y="727"/>
                    </a:lnTo>
                    <a:lnTo>
                      <a:pt x="113" y="709"/>
                    </a:lnTo>
                    <a:lnTo>
                      <a:pt x="131" y="709"/>
                    </a:lnTo>
                    <a:lnTo>
                      <a:pt x="355" y="522"/>
                    </a:lnTo>
                    <a:lnTo>
                      <a:pt x="579" y="392"/>
                    </a:lnTo>
                    <a:lnTo>
                      <a:pt x="802" y="280"/>
                    </a:lnTo>
                    <a:lnTo>
                      <a:pt x="1026" y="205"/>
                    </a:lnTo>
                    <a:lnTo>
                      <a:pt x="1231" y="168"/>
                    </a:lnTo>
                    <a:lnTo>
                      <a:pt x="1436" y="150"/>
                    </a:lnTo>
                    <a:lnTo>
                      <a:pt x="1641" y="150"/>
                    </a:lnTo>
                    <a:lnTo>
                      <a:pt x="1828" y="168"/>
                    </a:lnTo>
                    <a:lnTo>
                      <a:pt x="1996" y="205"/>
                    </a:lnTo>
                    <a:lnTo>
                      <a:pt x="2163" y="243"/>
                    </a:lnTo>
                    <a:lnTo>
                      <a:pt x="2424" y="317"/>
                    </a:lnTo>
                    <a:lnTo>
                      <a:pt x="2592" y="411"/>
                    </a:lnTo>
                    <a:lnTo>
                      <a:pt x="2685" y="448"/>
                    </a:lnTo>
                    <a:lnTo>
                      <a:pt x="2704" y="466"/>
                    </a:lnTo>
                    <a:lnTo>
                      <a:pt x="2741" y="466"/>
                    </a:lnTo>
                    <a:lnTo>
                      <a:pt x="2760" y="448"/>
                    </a:lnTo>
                    <a:lnTo>
                      <a:pt x="2797" y="429"/>
                    </a:lnTo>
                    <a:lnTo>
                      <a:pt x="2797" y="392"/>
                    </a:lnTo>
                    <a:lnTo>
                      <a:pt x="2797" y="355"/>
                    </a:lnTo>
                    <a:lnTo>
                      <a:pt x="2779" y="336"/>
                    </a:lnTo>
                    <a:lnTo>
                      <a:pt x="2760" y="317"/>
                    </a:lnTo>
                    <a:lnTo>
                      <a:pt x="2685" y="280"/>
                    </a:lnTo>
                    <a:lnTo>
                      <a:pt x="2499" y="187"/>
                    </a:lnTo>
                    <a:lnTo>
                      <a:pt x="2219" y="94"/>
                    </a:lnTo>
                    <a:lnTo>
                      <a:pt x="2052" y="56"/>
                    </a:lnTo>
                    <a:lnTo>
                      <a:pt x="1865" y="19"/>
                    </a:lnTo>
                    <a:lnTo>
                      <a:pt x="1660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2700;p41">
                <a:extLst>
                  <a:ext uri="{FF2B5EF4-FFF2-40B4-BE49-F238E27FC236}">
                    <a16:creationId xmlns="" xmlns:a16="http://schemas.microsoft.com/office/drawing/2014/main" id="{63E577C5-F793-F9D6-92C1-9109EB318879}"/>
                  </a:ext>
                </a:extLst>
              </p:cNvPr>
              <p:cNvSpPr/>
              <p:nvPr/>
            </p:nvSpPr>
            <p:spPr>
              <a:xfrm>
                <a:off x="2069875" y="3297925"/>
                <a:ext cx="64325" cy="32650"/>
              </a:xfrm>
              <a:custGeom>
                <a:avLst/>
                <a:gdLst/>
                <a:ahLst/>
                <a:cxnLst/>
                <a:rect l="l" t="t" r="r" b="b"/>
                <a:pathLst>
                  <a:path w="2573" h="1306" extrusionOk="0">
                    <a:moveTo>
                      <a:pt x="1920" y="1"/>
                    </a:moveTo>
                    <a:lnTo>
                      <a:pt x="1659" y="38"/>
                    </a:lnTo>
                    <a:lnTo>
                      <a:pt x="1417" y="75"/>
                    </a:lnTo>
                    <a:lnTo>
                      <a:pt x="1193" y="169"/>
                    </a:lnTo>
                    <a:lnTo>
                      <a:pt x="988" y="262"/>
                    </a:lnTo>
                    <a:lnTo>
                      <a:pt x="802" y="374"/>
                    </a:lnTo>
                    <a:lnTo>
                      <a:pt x="634" y="486"/>
                    </a:lnTo>
                    <a:lnTo>
                      <a:pt x="485" y="616"/>
                    </a:lnTo>
                    <a:lnTo>
                      <a:pt x="354" y="728"/>
                    </a:lnTo>
                    <a:lnTo>
                      <a:pt x="168" y="952"/>
                    </a:lnTo>
                    <a:lnTo>
                      <a:pt x="37" y="1119"/>
                    </a:lnTo>
                    <a:lnTo>
                      <a:pt x="0" y="1194"/>
                    </a:lnTo>
                    <a:lnTo>
                      <a:pt x="0" y="1213"/>
                    </a:lnTo>
                    <a:lnTo>
                      <a:pt x="0" y="1250"/>
                    </a:lnTo>
                    <a:lnTo>
                      <a:pt x="19" y="1287"/>
                    </a:lnTo>
                    <a:lnTo>
                      <a:pt x="37" y="1306"/>
                    </a:lnTo>
                    <a:lnTo>
                      <a:pt x="112" y="1306"/>
                    </a:lnTo>
                    <a:lnTo>
                      <a:pt x="149" y="1269"/>
                    </a:lnTo>
                    <a:lnTo>
                      <a:pt x="187" y="1194"/>
                    </a:lnTo>
                    <a:lnTo>
                      <a:pt x="298" y="1026"/>
                    </a:lnTo>
                    <a:lnTo>
                      <a:pt x="485" y="821"/>
                    </a:lnTo>
                    <a:lnTo>
                      <a:pt x="615" y="709"/>
                    </a:lnTo>
                    <a:lnTo>
                      <a:pt x="746" y="597"/>
                    </a:lnTo>
                    <a:lnTo>
                      <a:pt x="895" y="486"/>
                    </a:lnTo>
                    <a:lnTo>
                      <a:pt x="1063" y="392"/>
                    </a:lnTo>
                    <a:lnTo>
                      <a:pt x="1249" y="299"/>
                    </a:lnTo>
                    <a:lnTo>
                      <a:pt x="1454" y="243"/>
                    </a:lnTo>
                    <a:lnTo>
                      <a:pt x="1678" y="187"/>
                    </a:lnTo>
                    <a:lnTo>
                      <a:pt x="1920" y="169"/>
                    </a:lnTo>
                    <a:lnTo>
                      <a:pt x="2181" y="169"/>
                    </a:lnTo>
                    <a:lnTo>
                      <a:pt x="2461" y="206"/>
                    </a:lnTo>
                    <a:lnTo>
                      <a:pt x="2536" y="206"/>
                    </a:lnTo>
                    <a:lnTo>
                      <a:pt x="2554" y="187"/>
                    </a:lnTo>
                    <a:lnTo>
                      <a:pt x="2573" y="150"/>
                    </a:lnTo>
                    <a:lnTo>
                      <a:pt x="2573" y="113"/>
                    </a:lnTo>
                    <a:lnTo>
                      <a:pt x="2554" y="94"/>
                    </a:lnTo>
                    <a:lnTo>
                      <a:pt x="2536" y="75"/>
                    </a:lnTo>
                    <a:lnTo>
                      <a:pt x="2498" y="57"/>
                    </a:lnTo>
                    <a:lnTo>
                      <a:pt x="2200" y="20"/>
                    </a:lnTo>
                    <a:lnTo>
                      <a:pt x="1920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2701;p41">
                <a:extLst>
                  <a:ext uri="{FF2B5EF4-FFF2-40B4-BE49-F238E27FC236}">
                    <a16:creationId xmlns="" xmlns:a16="http://schemas.microsoft.com/office/drawing/2014/main" id="{8B5E960C-1F64-F3E6-460B-1DFD1A22BBF7}"/>
                  </a:ext>
                </a:extLst>
              </p:cNvPr>
              <p:cNvSpPr/>
              <p:nvPr/>
            </p:nvSpPr>
            <p:spPr>
              <a:xfrm>
                <a:off x="2158425" y="3368775"/>
                <a:ext cx="48500" cy="76475"/>
              </a:xfrm>
              <a:custGeom>
                <a:avLst/>
                <a:gdLst/>
                <a:ahLst/>
                <a:cxnLst/>
                <a:rect l="l" t="t" r="r" b="b"/>
                <a:pathLst>
                  <a:path w="1940" h="3059" extrusionOk="0">
                    <a:moveTo>
                      <a:pt x="1063" y="1"/>
                    </a:moveTo>
                    <a:lnTo>
                      <a:pt x="1044" y="19"/>
                    </a:lnTo>
                    <a:lnTo>
                      <a:pt x="1007" y="38"/>
                    </a:lnTo>
                    <a:lnTo>
                      <a:pt x="1007" y="75"/>
                    </a:lnTo>
                    <a:lnTo>
                      <a:pt x="1007" y="112"/>
                    </a:lnTo>
                    <a:lnTo>
                      <a:pt x="1007" y="187"/>
                    </a:lnTo>
                    <a:lnTo>
                      <a:pt x="1026" y="355"/>
                    </a:lnTo>
                    <a:lnTo>
                      <a:pt x="1026" y="597"/>
                    </a:lnTo>
                    <a:lnTo>
                      <a:pt x="1007" y="746"/>
                    </a:lnTo>
                    <a:lnTo>
                      <a:pt x="988" y="896"/>
                    </a:lnTo>
                    <a:lnTo>
                      <a:pt x="951" y="1045"/>
                    </a:lnTo>
                    <a:lnTo>
                      <a:pt x="895" y="1194"/>
                    </a:lnTo>
                    <a:lnTo>
                      <a:pt x="821" y="1343"/>
                    </a:lnTo>
                    <a:lnTo>
                      <a:pt x="709" y="1473"/>
                    </a:lnTo>
                    <a:lnTo>
                      <a:pt x="597" y="1623"/>
                    </a:lnTo>
                    <a:lnTo>
                      <a:pt x="448" y="1734"/>
                    </a:lnTo>
                    <a:lnTo>
                      <a:pt x="280" y="1828"/>
                    </a:lnTo>
                    <a:lnTo>
                      <a:pt x="56" y="1921"/>
                    </a:lnTo>
                    <a:lnTo>
                      <a:pt x="38" y="1940"/>
                    </a:lnTo>
                    <a:lnTo>
                      <a:pt x="19" y="1958"/>
                    </a:lnTo>
                    <a:lnTo>
                      <a:pt x="0" y="1995"/>
                    </a:lnTo>
                    <a:lnTo>
                      <a:pt x="19" y="2033"/>
                    </a:lnTo>
                    <a:lnTo>
                      <a:pt x="149" y="2219"/>
                    </a:lnTo>
                    <a:lnTo>
                      <a:pt x="299" y="2387"/>
                    </a:lnTo>
                    <a:lnTo>
                      <a:pt x="485" y="2573"/>
                    </a:lnTo>
                    <a:lnTo>
                      <a:pt x="727" y="2741"/>
                    </a:lnTo>
                    <a:lnTo>
                      <a:pt x="858" y="2834"/>
                    </a:lnTo>
                    <a:lnTo>
                      <a:pt x="988" y="2909"/>
                    </a:lnTo>
                    <a:lnTo>
                      <a:pt x="1138" y="2965"/>
                    </a:lnTo>
                    <a:lnTo>
                      <a:pt x="1305" y="3021"/>
                    </a:lnTo>
                    <a:lnTo>
                      <a:pt x="1473" y="3058"/>
                    </a:lnTo>
                    <a:lnTo>
                      <a:pt x="1641" y="3058"/>
                    </a:lnTo>
                    <a:lnTo>
                      <a:pt x="1865" y="3039"/>
                    </a:lnTo>
                    <a:lnTo>
                      <a:pt x="1902" y="3039"/>
                    </a:lnTo>
                    <a:lnTo>
                      <a:pt x="1921" y="3002"/>
                    </a:lnTo>
                    <a:lnTo>
                      <a:pt x="1939" y="2984"/>
                    </a:lnTo>
                    <a:lnTo>
                      <a:pt x="1939" y="2946"/>
                    </a:lnTo>
                    <a:lnTo>
                      <a:pt x="1921" y="2928"/>
                    </a:lnTo>
                    <a:lnTo>
                      <a:pt x="1902" y="2890"/>
                    </a:lnTo>
                    <a:lnTo>
                      <a:pt x="1846" y="2890"/>
                    </a:lnTo>
                    <a:lnTo>
                      <a:pt x="1697" y="2909"/>
                    </a:lnTo>
                    <a:lnTo>
                      <a:pt x="1548" y="2890"/>
                    </a:lnTo>
                    <a:lnTo>
                      <a:pt x="1417" y="2872"/>
                    </a:lnTo>
                    <a:lnTo>
                      <a:pt x="1287" y="2853"/>
                    </a:lnTo>
                    <a:lnTo>
                      <a:pt x="1156" y="2797"/>
                    </a:lnTo>
                    <a:lnTo>
                      <a:pt x="1026" y="2741"/>
                    </a:lnTo>
                    <a:lnTo>
                      <a:pt x="802" y="2611"/>
                    </a:lnTo>
                    <a:lnTo>
                      <a:pt x="616" y="2443"/>
                    </a:lnTo>
                    <a:lnTo>
                      <a:pt x="448" y="2294"/>
                    </a:lnTo>
                    <a:lnTo>
                      <a:pt x="317" y="2145"/>
                    </a:lnTo>
                    <a:lnTo>
                      <a:pt x="224" y="2033"/>
                    </a:lnTo>
                    <a:lnTo>
                      <a:pt x="429" y="1940"/>
                    </a:lnTo>
                    <a:lnTo>
                      <a:pt x="616" y="1809"/>
                    </a:lnTo>
                    <a:lnTo>
                      <a:pt x="765" y="1679"/>
                    </a:lnTo>
                    <a:lnTo>
                      <a:pt x="877" y="1529"/>
                    </a:lnTo>
                    <a:lnTo>
                      <a:pt x="970" y="1380"/>
                    </a:lnTo>
                    <a:lnTo>
                      <a:pt x="1044" y="1212"/>
                    </a:lnTo>
                    <a:lnTo>
                      <a:pt x="1100" y="1045"/>
                    </a:lnTo>
                    <a:lnTo>
                      <a:pt x="1156" y="877"/>
                    </a:lnTo>
                    <a:lnTo>
                      <a:pt x="1175" y="728"/>
                    </a:lnTo>
                    <a:lnTo>
                      <a:pt x="1193" y="579"/>
                    </a:lnTo>
                    <a:lnTo>
                      <a:pt x="1193" y="318"/>
                    </a:lnTo>
                    <a:lnTo>
                      <a:pt x="1175" y="150"/>
                    </a:lnTo>
                    <a:lnTo>
                      <a:pt x="1156" y="75"/>
                    </a:lnTo>
                    <a:lnTo>
                      <a:pt x="1156" y="38"/>
                    </a:lnTo>
                    <a:lnTo>
                      <a:pt x="1138" y="19"/>
                    </a:lnTo>
                    <a:lnTo>
                      <a:pt x="1100" y="19"/>
                    </a:lnTo>
                    <a:lnTo>
                      <a:pt x="1063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2702;p41">
                <a:extLst>
                  <a:ext uri="{FF2B5EF4-FFF2-40B4-BE49-F238E27FC236}">
                    <a16:creationId xmlns="" xmlns:a16="http://schemas.microsoft.com/office/drawing/2014/main" id="{E52CF7AD-431D-AB9E-B2CE-4113AA1C7C84}"/>
                  </a:ext>
                </a:extLst>
              </p:cNvPr>
              <p:cNvSpPr/>
              <p:nvPr/>
            </p:nvSpPr>
            <p:spPr>
              <a:xfrm>
                <a:off x="2271675" y="3300725"/>
                <a:ext cx="11225" cy="27525"/>
              </a:xfrm>
              <a:custGeom>
                <a:avLst/>
                <a:gdLst/>
                <a:ahLst/>
                <a:cxnLst/>
                <a:rect l="l" t="t" r="r" b="b"/>
                <a:pathLst>
                  <a:path w="449" h="1101" extrusionOk="0">
                    <a:moveTo>
                      <a:pt x="448" y="1"/>
                    </a:moveTo>
                    <a:lnTo>
                      <a:pt x="1" y="635"/>
                    </a:lnTo>
                    <a:lnTo>
                      <a:pt x="280" y="1101"/>
                    </a:lnTo>
                    <a:lnTo>
                      <a:pt x="448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2703;p41">
                <a:extLst>
                  <a:ext uri="{FF2B5EF4-FFF2-40B4-BE49-F238E27FC236}">
                    <a16:creationId xmlns="" xmlns:a16="http://schemas.microsoft.com/office/drawing/2014/main" id="{C90AA5DF-E77B-83CF-EE22-9C6014272BE4}"/>
                  </a:ext>
                </a:extLst>
              </p:cNvPr>
              <p:cNvSpPr/>
              <p:nvPr/>
            </p:nvSpPr>
            <p:spPr>
              <a:xfrm>
                <a:off x="2078250" y="3366450"/>
                <a:ext cx="21925" cy="12150"/>
              </a:xfrm>
              <a:custGeom>
                <a:avLst/>
                <a:gdLst/>
                <a:ahLst/>
                <a:cxnLst/>
                <a:rect l="l" t="t" r="r" b="b"/>
                <a:pathLst>
                  <a:path w="877" h="486" extrusionOk="0">
                    <a:moveTo>
                      <a:pt x="1" y="0"/>
                    </a:moveTo>
                    <a:lnTo>
                      <a:pt x="877" y="485"/>
                    </a:lnTo>
                    <a:lnTo>
                      <a:pt x="877" y="11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704;p41">
                <a:extLst>
                  <a:ext uri="{FF2B5EF4-FFF2-40B4-BE49-F238E27FC236}">
                    <a16:creationId xmlns="" xmlns:a16="http://schemas.microsoft.com/office/drawing/2014/main" id="{14BC4DB8-4B99-1167-E4E5-E2C4B734C51A}"/>
                  </a:ext>
                </a:extLst>
              </p:cNvPr>
              <p:cNvSpPr/>
              <p:nvPr/>
            </p:nvSpPr>
            <p:spPr>
              <a:xfrm>
                <a:off x="2160750" y="3431225"/>
                <a:ext cx="116550" cy="81125"/>
              </a:xfrm>
              <a:custGeom>
                <a:avLst/>
                <a:gdLst/>
                <a:ahLst/>
                <a:cxnLst/>
                <a:rect l="l" t="t" r="r" b="b"/>
                <a:pathLst>
                  <a:path w="4662" h="3245" extrusionOk="0">
                    <a:moveTo>
                      <a:pt x="4531" y="1"/>
                    </a:moveTo>
                    <a:lnTo>
                      <a:pt x="4419" y="504"/>
                    </a:lnTo>
                    <a:lnTo>
                      <a:pt x="4270" y="952"/>
                    </a:lnTo>
                    <a:lnTo>
                      <a:pt x="4195" y="1157"/>
                    </a:lnTo>
                    <a:lnTo>
                      <a:pt x="4102" y="1343"/>
                    </a:lnTo>
                    <a:lnTo>
                      <a:pt x="4009" y="1530"/>
                    </a:lnTo>
                    <a:lnTo>
                      <a:pt x="3916" y="1679"/>
                    </a:lnTo>
                    <a:lnTo>
                      <a:pt x="3804" y="1828"/>
                    </a:lnTo>
                    <a:lnTo>
                      <a:pt x="3692" y="1958"/>
                    </a:lnTo>
                    <a:lnTo>
                      <a:pt x="3580" y="2070"/>
                    </a:lnTo>
                    <a:lnTo>
                      <a:pt x="3450" y="2182"/>
                    </a:lnTo>
                    <a:lnTo>
                      <a:pt x="3319" y="2275"/>
                    </a:lnTo>
                    <a:lnTo>
                      <a:pt x="3189" y="2350"/>
                    </a:lnTo>
                    <a:lnTo>
                      <a:pt x="3058" y="2424"/>
                    </a:lnTo>
                    <a:lnTo>
                      <a:pt x="2909" y="2462"/>
                    </a:lnTo>
                    <a:lnTo>
                      <a:pt x="2760" y="2518"/>
                    </a:lnTo>
                    <a:lnTo>
                      <a:pt x="2611" y="2536"/>
                    </a:lnTo>
                    <a:lnTo>
                      <a:pt x="2443" y="2555"/>
                    </a:lnTo>
                    <a:lnTo>
                      <a:pt x="2275" y="2555"/>
                    </a:lnTo>
                    <a:lnTo>
                      <a:pt x="2107" y="2536"/>
                    </a:lnTo>
                    <a:lnTo>
                      <a:pt x="1939" y="2518"/>
                    </a:lnTo>
                    <a:lnTo>
                      <a:pt x="1585" y="2443"/>
                    </a:lnTo>
                    <a:lnTo>
                      <a:pt x="1212" y="2313"/>
                    </a:lnTo>
                    <a:lnTo>
                      <a:pt x="821" y="2126"/>
                    </a:lnTo>
                    <a:lnTo>
                      <a:pt x="411" y="1902"/>
                    </a:lnTo>
                    <a:lnTo>
                      <a:pt x="1" y="1641"/>
                    </a:lnTo>
                    <a:lnTo>
                      <a:pt x="94" y="1809"/>
                    </a:lnTo>
                    <a:lnTo>
                      <a:pt x="187" y="1958"/>
                    </a:lnTo>
                    <a:lnTo>
                      <a:pt x="299" y="2126"/>
                    </a:lnTo>
                    <a:lnTo>
                      <a:pt x="429" y="2257"/>
                    </a:lnTo>
                    <a:lnTo>
                      <a:pt x="560" y="2387"/>
                    </a:lnTo>
                    <a:lnTo>
                      <a:pt x="690" y="2518"/>
                    </a:lnTo>
                    <a:lnTo>
                      <a:pt x="989" y="2741"/>
                    </a:lnTo>
                    <a:lnTo>
                      <a:pt x="1287" y="2928"/>
                    </a:lnTo>
                    <a:lnTo>
                      <a:pt x="1623" y="3077"/>
                    </a:lnTo>
                    <a:lnTo>
                      <a:pt x="1958" y="3170"/>
                    </a:lnTo>
                    <a:lnTo>
                      <a:pt x="2126" y="3207"/>
                    </a:lnTo>
                    <a:lnTo>
                      <a:pt x="2294" y="3226"/>
                    </a:lnTo>
                    <a:lnTo>
                      <a:pt x="2461" y="3245"/>
                    </a:lnTo>
                    <a:lnTo>
                      <a:pt x="2629" y="3245"/>
                    </a:lnTo>
                    <a:lnTo>
                      <a:pt x="2797" y="3226"/>
                    </a:lnTo>
                    <a:lnTo>
                      <a:pt x="2965" y="3207"/>
                    </a:lnTo>
                    <a:lnTo>
                      <a:pt x="3133" y="3170"/>
                    </a:lnTo>
                    <a:lnTo>
                      <a:pt x="3282" y="3114"/>
                    </a:lnTo>
                    <a:lnTo>
                      <a:pt x="3431" y="3040"/>
                    </a:lnTo>
                    <a:lnTo>
                      <a:pt x="3580" y="2965"/>
                    </a:lnTo>
                    <a:lnTo>
                      <a:pt x="3729" y="2872"/>
                    </a:lnTo>
                    <a:lnTo>
                      <a:pt x="3860" y="2760"/>
                    </a:lnTo>
                    <a:lnTo>
                      <a:pt x="3990" y="2630"/>
                    </a:lnTo>
                    <a:lnTo>
                      <a:pt x="4102" y="2499"/>
                    </a:lnTo>
                    <a:lnTo>
                      <a:pt x="4214" y="2350"/>
                    </a:lnTo>
                    <a:lnTo>
                      <a:pt x="4326" y="2182"/>
                    </a:lnTo>
                    <a:lnTo>
                      <a:pt x="4419" y="1996"/>
                    </a:lnTo>
                    <a:lnTo>
                      <a:pt x="4494" y="1791"/>
                    </a:lnTo>
                    <a:lnTo>
                      <a:pt x="4568" y="1567"/>
                    </a:lnTo>
                    <a:lnTo>
                      <a:pt x="4605" y="1343"/>
                    </a:lnTo>
                    <a:lnTo>
                      <a:pt x="4643" y="1119"/>
                    </a:lnTo>
                    <a:lnTo>
                      <a:pt x="4661" y="877"/>
                    </a:lnTo>
                    <a:lnTo>
                      <a:pt x="4643" y="653"/>
                    </a:lnTo>
                    <a:lnTo>
                      <a:pt x="4624" y="430"/>
                    </a:lnTo>
                    <a:lnTo>
                      <a:pt x="4587" y="225"/>
                    </a:lnTo>
                    <a:lnTo>
                      <a:pt x="453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2705;p41">
                <a:extLst>
                  <a:ext uri="{FF2B5EF4-FFF2-40B4-BE49-F238E27FC236}">
                    <a16:creationId xmlns="" xmlns:a16="http://schemas.microsoft.com/office/drawing/2014/main" id="{3BA4F415-8FD0-D539-BD00-C9D49C022DBE}"/>
                  </a:ext>
                </a:extLst>
              </p:cNvPr>
              <p:cNvSpPr/>
              <p:nvPr/>
            </p:nvSpPr>
            <p:spPr>
              <a:xfrm>
                <a:off x="2160750" y="3431225"/>
                <a:ext cx="113275" cy="72750"/>
              </a:xfrm>
              <a:custGeom>
                <a:avLst/>
                <a:gdLst/>
                <a:ahLst/>
                <a:cxnLst/>
                <a:rect l="l" t="t" r="r" b="b"/>
                <a:pathLst>
                  <a:path w="4531" h="2910" extrusionOk="0">
                    <a:moveTo>
                      <a:pt x="4531" y="1"/>
                    </a:moveTo>
                    <a:lnTo>
                      <a:pt x="4456" y="75"/>
                    </a:lnTo>
                    <a:lnTo>
                      <a:pt x="4214" y="299"/>
                    </a:lnTo>
                    <a:lnTo>
                      <a:pt x="4046" y="430"/>
                    </a:lnTo>
                    <a:lnTo>
                      <a:pt x="3841" y="597"/>
                    </a:lnTo>
                    <a:lnTo>
                      <a:pt x="3599" y="747"/>
                    </a:lnTo>
                    <a:lnTo>
                      <a:pt x="3319" y="914"/>
                    </a:lnTo>
                    <a:lnTo>
                      <a:pt x="3002" y="1082"/>
                    </a:lnTo>
                    <a:lnTo>
                      <a:pt x="2667" y="1231"/>
                    </a:lnTo>
                    <a:lnTo>
                      <a:pt x="2294" y="1380"/>
                    </a:lnTo>
                    <a:lnTo>
                      <a:pt x="1884" y="1492"/>
                    </a:lnTo>
                    <a:lnTo>
                      <a:pt x="1455" y="1586"/>
                    </a:lnTo>
                    <a:lnTo>
                      <a:pt x="989" y="1641"/>
                    </a:lnTo>
                    <a:lnTo>
                      <a:pt x="504" y="1660"/>
                    </a:lnTo>
                    <a:lnTo>
                      <a:pt x="262" y="1660"/>
                    </a:lnTo>
                    <a:lnTo>
                      <a:pt x="1" y="1641"/>
                    </a:lnTo>
                    <a:lnTo>
                      <a:pt x="56" y="1716"/>
                    </a:lnTo>
                    <a:lnTo>
                      <a:pt x="262" y="1902"/>
                    </a:lnTo>
                    <a:lnTo>
                      <a:pt x="560" y="2163"/>
                    </a:lnTo>
                    <a:lnTo>
                      <a:pt x="746" y="2294"/>
                    </a:lnTo>
                    <a:lnTo>
                      <a:pt x="951" y="2443"/>
                    </a:lnTo>
                    <a:lnTo>
                      <a:pt x="1175" y="2574"/>
                    </a:lnTo>
                    <a:lnTo>
                      <a:pt x="1417" y="2685"/>
                    </a:lnTo>
                    <a:lnTo>
                      <a:pt x="1678" y="2779"/>
                    </a:lnTo>
                    <a:lnTo>
                      <a:pt x="1958" y="2853"/>
                    </a:lnTo>
                    <a:lnTo>
                      <a:pt x="2238" y="2909"/>
                    </a:lnTo>
                    <a:lnTo>
                      <a:pt x="2517" y="2909"/>
                    </a:lnTo>
                    <a:lnTo>
                      <a:pt x="2667" y="2891"/>
                    </a:lnTo>
                    <a:lnTo>
                      <a:pt x="2816" y="2872"/>
                    </a:lnTo>
                    <a:lnTo>
                      <a:pt x="2965" y="2835"/>
                    </a:lnTo>
                    <a:lnTo>
                      <a:pt x="3114" y="2797"/>
                    </a:lnTo>
                    <a:lnTo>
                      <a:pt x="3263" y="2723"/>
                    </a:lnTo>
                    <a:lnTo>
                      <a:pt x="3394" y="2667"/>
                    </a:lnTo>
                    <a:lnTo>
                      <a:pt x="3505" y="2574"/>
                    </a:lnTo>
                    <a:lnTo>
                      <a:pt x="3636" y="2499"/>
                    </a:lnTo>
                    <a:lnTo>
                      <a:pt x="3841" y="2313"/>
                    </a:lnTo>
                    <a:lnTo>
                      <a:pt x="4009" y="2108"/>
                    </a:lnTo>
                    <a:lnTo>
                      <a:pt x="4139" y="1884"/>
                    </a:lnTo>
                    <a:lnTo>
                      <a:pt x="4251" y="1641"/>
                    </a:lnTo>
                    <a:lnTo>
                      <a:pt x="4344" y="1399"/>
                    </a:lnTo>
                    <a:lnTo>
                      <a:pt x="4419" y="1175"/>
                    </a:lnTo>
                    <a:lnTo>
                      <a:pt x="4475" y="933"/>
                    </a:lnTo>
                    <a:lnTo>
                      <a:pt x="4494" y="728"/>
                    </a:lnTo>
                    <a:lnTo>
                      <a:pt x="4531" y="355"/>
                    </a:lnTo>
                    <a:lnTo>
                      <a:pt x="4531" y="94"/>
                    </a:lnTo>
                    <a:lnTo>
                      <a:pt x="453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2706;p41">
                <a:extLst>
                  <a:ext uri="{FF2B5EF4-FFF2-40B4-BE49-F238E27FC236}">
                    <a16:creationId xmlns="" xmlns:a16="http://schemas.microsoft.com/office/drawing/2014/main" id="{DE11C0A5-CFDB-C328-A9D2-614D3BD7EDB3}"/>
                  </a:ext>
                </a:extLst>
              </p:cNvPr>
              <p:cNvSpPr/>
              <p:nvPr/>
            </p:nvSpPr>
            <p:spPr>
              <a:xfrm>
                <a:off x="2158425" y="3429375"/>
                <a:ext cx="117950" cy="76925"/>
              </a:xfrm>
              <a:custGeom>
                <a:avLst/>
                <a:gdLst/>
                <a:ahLst/>
                <a:cxnLst/>
                <a:rect l="l" t="t" r="r" b="b"/>
                <a:pathLst>
                  <a:path w="4718" h="3077" extrusionOk="0">
                    <a:moveTo>
                      <a:pt x="4549" y="261"/>
                    </a:moveTo>
                    <a:lnTo>
                      <a:pt x="4531" y="504"/>
                    </a:lnTo>
                    <a:lnTo>
                      <a:pt x="4512" y="821"/>
                    </a:lnTo>
                    <a:lnTo>
                      <a:pt x="4437" y="1175"/>
                    </a:lnTo>
                    <a:lnTo>
                      <a:pt x="4400" y="1361"/>
                    </a:lnTo>
                    <a:lnTo>
                      <a:pt x="4326" y="1548"/>
                    </a:lnTo>
                    <a:lnTo>
                      <a:pt x="4251" y="1734"/>
                    </a:lnTo>
                    <a:lnTo>
                      <a:pt x="4158" y="1921"/>
                    </a:lnTo>
                    <a:lnTo>
                      <a:pt x="4046" y="2107"/>
                    </a:lnTo>
                    <a:lnTo>
                      <a:pt x="3915" y="2275"/>
                    </a:lnTo>
                    <a:lnTo>
                      <a:pt x="3766" y="2424"/>
                    </a:lnTo>
                    <a:lnTo>
                      <a:pt x="3598" y="2573"/>
                    </a:lnTo>
                    <a:lnTo>
                      <a:pt x="3393" y="2685"/>
                    </a:lnTo>
                    <a:lnTo>
                      <a:pt x="3170" y="2778"/>
                    </a:lnTo>
                    <a:lnTo>
                      <a:pt x="2946" y="2853"/>
                    </a:lnTo>
                    <a:lnTo>
                      <a:pt x="2704" y="2890"/>
                    </a:lnTo>
                    <a:lnTo>
                      <a:pt x="2480" y="2909"/>
                    </a:lnTo>
                    <a:lnTo>
                      <a:pt x="2256" y="2890"/>
                    </a:lnTo>
                    <a:lnTo>
                      <a:pt x="2032" y="2853"/>
                    </a:lnTo>
                    <a:lnTo>
                      <a:pt x="1827" y="2797"/>
                    </a:lnTo>
                    <a:lnTo>
                      <a:pt x="1622" y="2722"/>
                    </a:lnTo>
                    <a:lnTo>
                      <a:pt x="1417" y="2629"/>
                    </a:lnTo>
                    <a:lnTo>
                      <a:pt x="1231" y="2517"/>
                    </a:lnTo>
                    <a:lnTo>
                      <a:pt x="1063" y="2424"/>
                    </a:lnTo>
                    <a:lnTo>
                      <a:pt x="746" y="2200"/>
                    </a:lnTo>
                    <a:lnTo>
                      <a:pt x="485" y="1995"/>
                    </a:lnTo>
                    <a:lnTo>
                      <a:pt x="299" y="1809"/>
                    </a:lnTo>
                    <a:lnTo>
                      <a:pt x="709" y="1827"/>
                    </a:lnTo>
                    <a:lnTo>
                      <a:pt x="1100" y="1790"/>
                    </a:lnTo>
                    <a:lnTo>
                      <a:pt x="1492" y="1753"/>
                    </a:lnTo>
                    <a:lnTo>
                      <a:pt x="1846" y="1678"/>
                    </a:lnTo>
                    <a:lnTo>
                      <a:pt x="2182" y="1585"/>
                    </a:lnTo>
                    <a:lnTo>
                      <a:pt x="2517" y="1492"/>
                    </a:lnTo>
                    <a:lnTo>
                      <a:pt x="2815" y="1380"/>
                    </a:lnTo>
                    <a:lnTo>
                      <a:pt x="3095" y="1249"/>
                    </a:lnTo>
                    <a:lnTo>
                      <a:pt x="3356" y="1119"/>
                    </a:lnTo>
                    <a:lnTo>
                      <a:pt x="3598" y="970"/>
                    </a:lnTo>
                    <a:lnTo>
                      <a:pt x="4009" y="709"/>
                    </a:lnTo>
                    <a:lnTo>
                      <a:pt x="4326" y="466"/>
                    </a:lnTo>
                    <a:lnTo>
                      <a:pt x="4549" y="261"/>
                    </a:lnTo>
                    <a:close/>
                    <a:moveTo>
                      <a:pt x="4605" y="0"/>
                    </a:moveTo>
                    <a:lnTo>
                      <a:pt x="4568" y="19"/>
                    </a:lnTo>
                    <a:lnTo>
                      <a:pt x="4475" y="112"/>
                    </a:lnTo>
                    <a:lnTo>
                      <a:pt x="4251" y="317"/>
                    </a:lnTo>
                    <a:lnTo>
                      <a:pt x="4065" y="448"/>
                    </a:lnTo>
                    <a:lnTo>
                      <a:pt x="3859" y="615"/>
                    </a:lnTo>
                    <a:lnTo>
                      <a:pt x="3617" y="765"/>
                    </a:lnTo>
                    <a:lnTo>
                      <a:pt x="3356" y="932"/>
                    </a:lnTo>
                    <a:lnTo>
                      <a:pt x="3039" y="1082"/>
                    </a:lnTo>
                    <a:lnTo>
                      <a:pt x="2704" y="1231"/>
                    </a:lnTo>
                    <a:lnTo>
                      <a:pt x="2349" y="1380"/>
                    </a:lnTo>
                    <a:lnTo>
                      <a:pt x="1939" y="1492"/>
                    </a:lnTo>
                    <a:lnTo>
                      <a:pt x="1529" y="1585"/>
                    </a:lnTo>
                    <a:lnTo>
                      <a:pt x="1063" y="1641"/>
                    </a:lnTo>
                    <a:lnTo>
                      <a:pt x="597" y="1660"/>
                    </a:lnTo>
                    <a:lnTo>
                      <a:pt x="355" y="1641"/>
                    </a:lnTo>
                    <a:lnTo>
                      <a:pt x="94" y="1622"/>
                    </a:lnTo>
                    <a:lnTo>
                      <a:pt x="56" y="1641"/>
                    </a:lnTo>
                    <a:lnTo>
                      <a:pt x="19" y="1678"/>
                    </a:lnTo>
                    <a:lnTo>
                      <a:pt x="0" y="1715"/>
                    </a:lnTo>
                    <a:lnTo>
                      <a:pt x="19" y="1771"/>
                    </a:lnTo>
                    <a:lnTo>
                      <a:pt x="243" y="1995"/>
                    </a:lnTo>
                    <a:lnTo>
                      <a:pt x="485" y="2200"/>
                    </a:lnTo>
                    <a:lnTo>
                      <a:pt x="783" y="2443"/>
                    </a:lnTo>
                    <a:lnTo>
                      <a:pt x="970" y="2554"/>
                    </a:lnTo>
                    <a:lnTo>
                      <a:pt x="1156" y="2666"/>
                    </a:lnTo>
                    <a:lnTo>
                      <a:pt x="1361" y="2778"/>
                    </a:lnTo>
                    <a:lnTo>
                      <a:pt x="1566" y="2871"/>
                    </a:lnTo>
                    <a:lnTo>
                      <a:pt x="1790" y="2946"/>
                    </a:lnTo>
                    <a:lnTo>
                      <a:pt x="2014" y="3020"/>
                    </a:lnTo>
                    <a:lnTo>
                      <a:pt x="2256" y="3058"/>
                    </a:lnTo>
                    <a:lnTo>
                      <a:pt x="2499" y="3076"/>
                    </a:lnTo>
                    <a:lnTo>
                      <a:pt x="2685" y="3058"/>
                    </a:lnTo>
                    <a:lnTo>
                      <a:pt x="2871" y="3039"/>
                    </a:lnTo>
                    <a:lnTo>
                      <a:pt x="3039" y="3002"/>
                    </a:lnTo>
                    <a:lnTo>
                      <a:pt x="3226" y="2946"/>
                    </a:lnTo>
                    <a:lnTo>
                      <a:pt x="3375" y="2871"/>
                    </a:lnTo>
                    <a:lnTo>
                      <a:pt x="3524" y="2815"/>
                    </a:lnTo>
                    <a:lnTo>
                      <a:pt x="3636" y="2722"/>
                    </a:lnTo>
                    <a:lnTo>
                      <a:pt x="3766" y="2648"/>
                    </a:lnTo>
                    <a:lnTo>
                      <a:pt x="3971" y="2443"/>
                    </a:lnTo>
                    <a:lnTo>
                      <a:pt x="4158" y="2237"/>
                    </a:lnTo>
                    <a:lnTo>
                      <a:pt x="4288" y="2014"/>
                    </a:lnTo>
                    <a:lnTo>
                      <a:pt x="4419" y="1771"/>
                    </a:lnTo>
                    <a:lnTo>
                      <a:pt x="4512" y="1529"/>
                    </a:lnTo>
                    <a:lnTo>
                      <a:pt x="4587" y="1287"/>
                    </a:lnTo>
                    <a:lnTo>
                      <a:pt x="4624" y="1044"/>
                    </a:lnTo>
                    <a:lnTo>
                      <a:pt x="4661" y="821"/>
                    </a:lnTo>
                    <a:lnTo>
                      <a:pt x="4698" y="448"/>
                    </a:lnTo>
                    <a:lnTo>
                      <a:pt x="4717" y="168"/>
                    </a:lnTo>
                    <a:lnTo>
                      <a:pt x="4698" y="75"/>
                    </a:lnTo>
                    <a:lnTo>
                      <a:pt x="4680" y="19"/>
                    </a:lnTo>
                    <a:lnTo>
                      <a:pt x="4642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2707;p41">
                <a:extLst>
                  <a:ext uri="{FF2B5EF4-FFF2-40B4-BE49-F238E27FC236}">
                    <a16:creationId xmlns="" xmlns:a16="http://schemas.microsoft.com/office/drawing/2014/main" id="{FC4F4E6F-7C7C-3ED0-DCE4-F726ED9EA863}"/>
                  </a:ext>
                </a:extLst>
              </p:cNvPr>
              <p:cNvSpPr/>
              <p:nvPr/>
            </p:nvSpPr>
            <p:spPr>
              <a:xfrm>
                <a:off x="1987825" y="3106375"/>
                <a:ext cx="458200" cy="244250"/>
              </a:xfrm>
              <a:custGeom>
                <a:avLst/>
                <a:gdLst/>
                <a:ahLst/>
                <a:cxnLst/>
                <a:rect l="l" t="t" r="r" b="b"/>
                <a:pathLst>
                  <a:path w="18328" h="9770" extrusionOk="0">
                    <a:moveTo>
                      <a:pt x="9397" y="0"/>
                    </a:moveTo>
                    <a:lnTo>
                      <a:pt x="8838" y="19"/>
                    </a:lnTo>
                    <a:lnTo>
                      <a:pt x="8279" y="56"/>
                    </a:lnTo>
                    <a:lnTo>
                      <a:pt x="7738" y="150"/>
                    </a:lnTo>
                    <a:lnTo>
                      <a:pt x="7197" y="261"/>
                    </a:lnTo>
                    <a:lnTo>
                      <a:pt x="6694" y="411"/>
                    </a:lnTo>
                    <a:lnTo>
                      <a:pt x="6172" y="597"/>
                    </a:lnTo>
                    <a:lnTo>
                      <a:pt x="5687" y="802"/>
                    </a:lnTo>
                    <a:lnTo>
                      <a:pt x="5202" y="1026"/>
                    </a:lnTo>
                    <a:lnTo>
                      <a:pt x="4736" y="1287"/>
                    </a:lnTo>
                    <a:lnTo>
                      <a:pt x="4289" y="1548"/>
                    </a:lnTo>
                    <a:lnTo>
                      <a:pt x="3860" y="1846"/>
                    </a:lnTo>
                    <a:lnTo>
                      <a:pt x="3450" y="2144"/>
                    </a:lnTo>
                    <a:lnTo>
                      <a:pt x="3058" y="2461"/>
                    </a:lnTo>
                    <a:lnTo>
                      <a:pt x="2686" y="2797"/>
                    </a:lnTo>
                    <a:lnTo>
                      <a:pt x="2331" y="3133"/>
                    </a:lnTo>
                    <a:lnTo>
                      <a:pt x="2014" y="3468"/>
                    </a:lnTo>
                    <a:lnTo>
                      <a:pt x="1697" y="3804"/>
                    </a:lnTo>
                    <a:lnTo>
                      <a:pt x="1418" y="4158"/>
                    </a:lnTo>
                    <a:lnTo>
                      <a:pt x="1175" y="4494"/>
                    </a:lnTo>
                    <a:lnTo>
                      <a:pt x="952" y="4829"/>
                    </a:lnTo>
                    <a:lnTo>
                      <a:pt x="747" y="5165"/>
                    </a:lnTo>
                    <a:lnTo>
                      <a:pt x="579" y="5500"/>
                    </a:lnTo>
                    <a:lnTo>
                      <a:pt x="430" y="5799"/>
                    </a:lnTo>
                    <a:lnTo>
                      <a:pt x="318" y="6097"/>
                    </a:lnTo>
                    <a:lnTo>
                      <a:pt x="243" y="6376"/>
                    </a:lnTo>
                    <a:lnTo>
                      <a:pt x="187" y="6637"/>
                    </a:lnTo>
                    <a:lnTo>
                      <a:pt x="75" y="7197"/>
                    </a:lnTo>
                    <a:lnTo>
                      <a:pt x="20" y="7682"/>
                    </a:lnTo>
                    <a:lnTo>
                      <a:pt x="1" y="8092"/>
                    </a:lnTo>
                    <a:lnTo>
                      <a:pt x="20" y="8446"/>
                    </a:lnTo>
                    <a:lnTo>
                      <a:pt x="75" y="8744"/>
                    </a:lnTo>
                    <a:lnTo>
                      <a:pt x="150" y="9005"/>
                    </a:lnTo>
                    <a:lnTo>
                      <a:pt x="243" y="9210"/>
                    </a:lnTo>
                    <a:lnTo>
                      <a:pt x="355" y="9378"/>
                    </a:lnTo>
                    <a:lnTo>
                      <a:pt x="467" y="9509"/>
                    </a:lnTo>
                    <a:lnTo>
                      <a:pt x="598" y="9602"/>
                    </a:lnTo>
                    <a:lnTo>
                      <a:pt x="709" y="9676"/>
                    </a:lnTo>
                    <a:lnTo>
                      <a:pt x="821" y="9714"/>
                    </a:lnTo>
                    <a:lnTo>
                      <a:pt x="989" y="9770"/>
                    </a:lnTo>
                    <a:lnTo>
                      <a:pt x="1045" y="9770"/>
                    </a:lnTo>
                    <a:lnTo>
                      <a:pt x="1194" y="9359"/>
                    </a:lnTo>
                    <a:lnTo>
                      <a:pt x="1325" y="9005"/>
                    </a:lnTo>
                    <a:lnTo>
                      <a:pt x="1492" y="8670"/>
                    </a:lnTo>
                    <a:lnTo>
                      <a:pt x="1642" y="8371"/>
                    </a:lnTo>
                    <a:lnTo>
                      <a:pt x="1809" y="8092"/>
                    </a:lnTo>
                    <a:lnTo>
                      <a:pt x="1996" y="7849"/>
                    </a:lnTo>
                    <a:lnTo>
                      <a:pt x="2182" y="7644"/>
                    </a:lnTo>
                    <a:lnTo>
                      <a:pt x="2369" y="7458"/>
                    </a:lnTo>
                    <a:lnTo>
                      <a:pt x="2574" y="7290"/>
                    </a:lnTo>
                    <a:lnTo>
                      <a:pt x="2779" y="7160"/>
                    </a:lnTo>
                    <a:lnTo>
                      <a:pt x="2984" y="7048"/>
                    </a:lnTo>
                    <a:lnTo>
                      <a:pt x="3189" y="6936"/>
                    </a:lnTo>
                    <a:lnTo>
                      <a:pt x="3413" y="6861"/>
                    </a:lnTo>
                    <a:lnTo>
                      <a:pt x="3618" y="6787"/>
                    </a:lnTo>
                    <a:lnTo>
                      <a:pt x="3841" y="6749"/>
                    </a:lnTo>
                    <a:lnTo>
                      <a:pt x="4065" y="6712"/>
                    </a:lnTo>
                    <a:lnTo>
                      <a:pt x="4494" y="6656"/>
                    </a:lnTo>
                    <a:lnTo>
                      <a:pt x="4923" y="6637"/>
                    </a:lnTo>
                    <a:lnTo>
                      <a:pt x="5762" y="6619"/>
                    </a:lnTo>
                    <a:lnTo>
                      <a:pt x="6153" y="6619"/>
                    </a:lnTo>
                    <a:lnTo>
                      <a:pt x="6507" y="6582"/>
                    </a:lnTo>
                    <a:lnTo>
                      <a:pt x="6675" y="6544"/>
                    </a:lnTo>
                    <a:lnTo>
                      <a:pt x="6843" y="6488"/>
                    </a:lnTo>
                    <a:lnTo>
                      <a:pt x="6992" y="6432"/>
                    </a:lnTo>
                    <a:lnTo>
                      <a:pt x="7123" y="6358"/>
                    </a:lnTo>
                    <a:lnTo>
                      <a:pt x="7384" y="6209"/>
                    </a:lnTo>
                    <a:lnTo>
                      <a:pt x="7589" y="6041"/>
                    </a:lnTo>
                    <a:lnTo>
                      <a:pt x="7775" y="5892"/>
                    </a:lnTo>
                    <a:lnTo>
                      <a:pt x="7943" y="5761"/>
                    </a:lnTo>
                    <a:lnTo>
                      <a:pt x="8073" y="5612"/>
                    </a:lnTo>
                    <a:lnTo>
                      <a:pt x="8185" y="5463"/>
                    </a:lnTo>
                    <a:lnTo>
                      <a:pt x="8390" y="5146"/>
                    </a:lnTo>
                    <a:lnTo>
                      <a:pt x="8782" y="4419"/>
                    </a:lnTo>
                    <a:lnTo>
                      <a:pt x="9062" y="3972"/>
                    </a:lnTo>
                    <a:lnTo>
                      <a:pt x="9229" y="3729"/>
                    </a:lnTo>
                    <a:lnTo>
                      <a:pt x="9416" y="3449"/>
                    </a:lnTo>
                    <a:lnTo>
                      <a:pt x="9528" y="3319"/>
                    </a:lnTo>
                    <a:lnTo>
                      <a:pt x="9639" y="3188"/>
                    </a:lnTo>
                    <a:lnTo>
                      <a:pt x="9882" y="2983"/>
                    </a:lnTo>
                    <a:lnTo>
                      <a:pt x="10106" y="2816"/>
                    </a:lnTo>
                    <a:lnTo>
                      <a:pt x="10367" y="2685"/>
                    </a:lnTo>
                    <a:lnTo>
                      <a:pt x="10609" y="2592"/>
                    </a:lnTo>
                    <a:lnTo>
                      <a:pt x="10851" y="2536"/>
                    </a:lnTo>
                    <a:lnTo>
                      <a:pt x="11094" y="2499"/>
                    </a:lnTo>
                    <a:lnTo>
                      <a:pt x="11541" y="2499"/>
                    </a:lnTo>
                    <a:lnTo>
                      <a:pt x="11727" y="2517"/>
                    </a:lnTo>
                    <a:lnTo>
                      <a:pt x="12063" y="2592"/>
                    </a:lnTo>
                    <a:lnTo>
                      <a:pt x="12287" y="2648"/>
                    </a:lnTo>
                    <a:lnTo>
                      <a:pt x="12361" y="2685"/>
                    </a:lnTo>
                    <a:lnTo>
                      <a:pt x="12436" y="3039"/>
                    </a:lnTo>
                    <a:lnTo>
                      <a:pt x="12511" y="3394"/>
                    </a:lnTo>
                    <a:lnTo>
                      <a:pt x="12604" y="3748"/>
                    </a:lnTo>
                    <a:lnTo>
                      <a:pt x="12716" y="4083"/>
                    </a:lnTo>
                    <a:lnTo>
                      <a:pt x="12827" y="4419"/>
                    </a:lnTo>
                    <a:lnTo>
                      <a:pt x="12939" y="4736"/>
                    </a:lnTo>
                    <a:lnTo>
                      <a:pt x="13219" y="5370"/>
                    </a:lnTo>
                    <a:lnTo>
                      <a:pt x="13536" y="5966"/>
                    </a:lnTo>
                    <a:lnTo>
                      <a:pt x="13853" y="6526"/>
                    </a:lnTo>
                    <a:lnTo>
                      <a:pt x="14188" y="7066"/>
                    </a:lnTo>
                    <a:lnTo>
                      <a:pt x="14524" y="7532"/>
                    </a:lnTo>
                    <a:lnTo>
                      <a:pt x="14860" y="7980"/>
                    </a:lnTo>
                    <a:lnTo>
                      <a:pt x="15158" y="8353"/>
                    </a:lnTo>
                    <a:lnTo>
                      <a:pt x="15456" y="8688"/>
                    </a:lnTo>
                    <a:lnTo>
                      <a:pt x="15698" y="8987"/>
                    </a:lnTo>
                    <a:lnTo>
                      <a:pt x="16090" y="9359"/>
                    </a:lnTo>
                    <a:lnTo>
                      <a:pt x="16221" y="9509"/>
                    </a:lnTo>
                    <a:lnTo>
                      <a:pt x="16370" y="9266"/>
                    </a:lnTo>
                    <a:lnTo>
                      <a:pt x="16519" y="9042"/>
                    </a:lnTo>
                    <a:lnTo>
                      <a:pt x="16668" y="8856"/>
                    </a:lnTo>
                    <a:lnTo>
                      <a:pt x="16836" y="8688"/>
                    </a:lnTo>
                    <a:lnTo>
                      <a:pt x="17004" y="8539"/>
                    </a:lnTo>
                    <a:lnTo>
                      <a:pt x="17190" y="8409"/>
                    </a:lnTo>
                    <a:lnTo>
                      <a:pt x="17358" y="8297"/>
                    </a:lnTo>
                    <a:lnTo>
                      <a:pt x="17526" y="8204"/>
                    </a:lnTo>
                    <a:lnTo>
                      <a:pt x="17842" y="8073"/>
                    </a:lnTo>
                    <a:lnTo>
                      <a:pt x="18103" y="7980"/>
                    </a:lnTo>
                    <a:lnTo>
                      <a:pt x="18271" y="7961"/>
                    </a:lnTo>
                    <a:lnTo>
                      <a:pt x="18327" y="7961"/>
                    </a:lnTo>
                    <a:lnTo>
                      <a:pt x="18309" y="7346"/>
                    </a:lnTo>
                    <a:lnTo>
                      <a:pt x="18253" y="6749"/>
                    </a:lnTo>
                    <a:lnTo>
                      <a:pt x="18178" y="6190"/>
                    </a:lnTo>
                    <a:lnTo>
                      <a:pt x="18066" y="5687"/>
                    </a:lnTo>
                    <a:lnTo>
                      <a:pt x="17936" y="5202"/>
                    </a:lnTo>
                    <a:lnTo>
                      <a:pt x="17787" y="4755"/>
                    </a:lnTo>
                    <a:lnTo>
                      <a:pt x="17619" y="4344"/>
                    </a:lnTo>
                    <a:lnTo>
                      <a:pt x="17432" y="3953"/>
                    </a:lnTo>
                    <a:lnTo>
                      <a:pt x="17227" y="3599"/>
                    </a:lnTo>
                    <a:lnTo>
                      <a:pt x="17022" y="3282"/>
                    </a:lnTo>
                    <a:lnTo>
                      <a:pt x="16798" y="2983"/>
                    </a:lnTo>
                    <a:lnTo>
                      <a:pt x="16556" y="2704"/>
                    </a:lnTo>
                    <a:lnTo>
                      <a:pt x="16314" y="2461"/>
                    </a:lnTo>
                    <a:lnTo>
                      <a:pt x="16071" y="2238"/>
                    </a:lnTo>
                    <a:lnTo>
                      <a:pt x="15810" y="2033"/>
                    </a:lnTo>
                    <a:lnTo>
                      <a:pt x="15568" y="1846"/>
                    </a:lnTo>
                    <a:lnTo>
                      <a:pt x="15307" y="1697"/>
                    </a:lnTo>
                    <a:lnTo>
                      <a:pt x="15065" y="1548"/>
                    </a:lnTo>
                    <a:lnTo>
                      <a:pt x="14822" y="1436"/>
                    </a:lnTo>
                    <a:lnTo>
                      <a:pt x="14580" y="1324"/>
                    </a:lnTo>
                    <a:lnTo>
                      <a:pt x="14132" y="1156"/>
                    </a:lnTo>
                    <a:lnTo>
                      <a:pt x="13722" y="1045"/>
                    </a:lnTo>
                    <a:lnTo>
                      <a:pt x="13368" y="970"/>
                    </a:lnTo>
                    <a:lnTo>
                      <a:pt x="13107" y="933"/>
                    </a:lnTo>
                    <a:lnTo>
                      <a:pt x="12883" y="914"/>
                    </a:lnTo>
                    <a:lnTo>
                      <a:pt x="12585" y="765"/>
                    </a:lnTo>
                    <a:lnTo>
                      <a:pt x="12287" y="634"/>
                    </a:lnTo>
                    <a:lnTo>
                      <a:pt x="11989" y="504"/>
                    </a:lnTo>
                    <a:lnTo>
                      <a:pt x="11709" y="411"/>
                    </a:lnTo>
                    <a:lnTo>
                      <a:pt x="11411" y="317"/>
                    </a:lnTo>
                    <a:lnTo>
                      <a:pt x="11112" y="243"/>
                    </a:lnTo>
                    <a:lnTo>
                      <a:pt x="10833" y="168"/>
                    </a:lnTo>
                    <a:lnTo>
                      <a:pt x="10534" y="112"/>
                    </a:lnTo>
                    <a:lnTo>
                      <a:pt x="9956" y="38"/>
                    </a:lnTo>
                    <a:lnTo>
                      <a:pt x="939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2708;p41">
                <a:extLst>
                  <a:ext uri="{FF2B5EF4-FFF2-40B4-BE49-F238E27FC236}">
                    <a16:creationId xmlns="" xmlns:a16="http://schemas.microsoft.com/office/drawing/2014/main" id="{563343C2-D06B-4199-2287-EC1F1FB81393}"/>
                  </a:ext>
                </a:extLst>
              </p:cNvPr>
              <p:cNvSpPr/>
              <p:nvPr/>
            </p:nvSpPr>
            <p:spPr>
              <a:xfrm>
                <a:off x="2392850" y="3304925"/>
                <a:ext cx="100700" cy="139850"/>
              </a:xfrm>
              <a:custGeom>
                <a:avLst/>
                <a:gdLst/>
                <a:ahLst/>
                <a:cxnLst/>
                <a:rect l="l" t="t" r="r" b="b"/>
                <a:pathLst>
                  <a:path w="4028" h="5594" extrusionOk="0">
                    <a:moveTo>
                      <a:pt x="2014" y="1"/>
                    </a:moveTo>
                    <a:lnTo>
                      <a:pt x="1884" y="19"/>
                    </a:lnTo>
                    <a:lnTo>
                      <a:pt x="1753" y="38"/>
                    </a:lnTo>
                    <a:lnTo>
                      <a:pt x="1511" y="131"/>
                    </a:lnTo>
                    <a:lnTo>
                      <a:pt x="1306" y="224"/>
                    </a:lnTo>
                    <a:lnTo>
                      <a:pt x="1138" y="336"/>
                    </a:lnTo>
                    <a:lnTo>
                      <a:pt x="1008" y="429"/>
                    </a:lnTo>
                    <a:lnTo>
                      <a:pt x="728" y="634"/>
                    </a:lnTo>
                    <a:lnTo>
                      <a:pt x="579" y="765"/>
                    </a:lnTo>
                    <a:lnTo>
                      <a:pt x="448" y="895"/>
                    </a:lnTo>
                    <a:lnTo>
                      <a:pt x="318" y="1063"/>
                    </a:lnTo>
                    <a:lnTo>
                      <a:pt x="206" y="1212"/>
                    </a:lnTo>
                    <a:lnTo>
                      <a:pt x="94" y="1380"/>
                    </a:lnTo>
                    <a:lnTo>
                      <a:pt x="20" y="1567"/>
                    </a:lnTo>
                    <a:lnTo>
                      <a:pt x="1" y="2182"/>
                    </a:lnTo>
                    <a:lnTo>
                      <a:pt x="1" y="2816"/>
                    </a:lnTo>
                    <a:lnTo>
                      <a:pt x="38" y="3543"/>
                    </a:lnTo>
                    <a:lnTo>
                      <a:pt x="75" y="3916"/>
                    </a:lnTo>
                    <a:lnTo>
                      <a:pt x="131" y="4270"/>
                    </a:lnTo>
                    <a:lnTo>
                      <a:pt x="187" y="4605"/>
                    </a:lnTo>
                    <a:lnTo>
                      <a:pt x="281" y="4922"/>
                    </a:lnTo>
                    <a:lnTo>
                      <a:pt x="392" y="5183"/>
                    </a:lnTo>
                    <a:lnTo>
                      <a:pt x="448" y="5295"/>
                    </a:lnTo>
                    <a:lnTo>
                      <a:pt x="523" y="5388"/>
                    </a:lnTo>
                    <a:lnTo>
                      <a:pt x="597" y="5463"/>
                    </a:lnTo>
                    <a:lnTo>
                      <a:pt x="672" y="5538"/>
                    </a:lnTo>
                    <a:lnTo>
                      <a:pt x="765" y="5575"/>
                    </a:lnTo>
                    <a:lnTo>
                      <a:pt x="858" y="5593"/>
                    </a:lnTo>
                    <a:lnTo>
                      <a:pt x="1064" y="5593"/>
                    </a:lnTo>
                    <a:lnTo>
                      <a:pt x="1269" y="5575"/>
                    </a:lnTo>
                    <a:lnTo>
                      <a:pt x="1492" y="5519"/>
                    </a:lnTo>
                    <a:lnTo>
                      <a:pt x="1716" y="5463"/>
                    </a:lnTo>
                    <a:lnTo>
                      <a:pt x="1940" y="5370"/>
                    </a:lnTo>
                    <a:lnTo>
                      <a:pt x="2163" y="5258"/>
                    </a:lnTo>
                    <a:lnTo>
                      <a:pt x="2387" y="5127"/>
                    </a:lnTo>
                    <a:lnTo>
                      <a:pt x="2592" y="4978"/>
                    </a:lnTo>
                    <a:lnTo>
                      <a:pt x="2797" y="4829"/>
                    </a:lnTo>
                    <a:lnTo>
                      <a:pt x="3002" y="4661"/>
                    </a:lnTo>
                    <a:lnTo>
                      <a:pt x="3170" y="4475"/>
                    </a:lnTo>
                    <a:lnTo>
                      <a:pt x="3338" y="4288"/>
                    </a:lnTo>
                    <a:lnTo>
                      <a:pt x="3487" y="4083"/>
                    </a:lnTo>
                    <a:lnTo>
                      <a:pt x="3618" y="3897"/>
                    </a:lnTo>
                    <a:lnTo>
                      <a:pt x="3730" y="3692"/>
                    </a:lnTo>
                    <a:lnTo>
                      <a:pt x="3823" y="3487"/>
                    </a:lnTo>
                    <a:lnTo>
                      <a:pt x="3879" y="3282"/>
                    </a:lnTo>
                    <a:lnTo>
                      <a:pt x="3935" y="3058"/>
                    </a:lnTo>
                    <a:lnTo>
                      <a:pt x="3972" y="2834"/>
                    </a:lnTo>
                    <a:lnTo>
                      <a:pt x="4009" y="2611"/>
                    </a:lnTo>
                    <a:lnTo>
                      <a:pt x="4028" y="2368"/>
                    </a:lnTo>
                    <a:lnTo>
                      <a:pt x="4028" y="2144"/>
                    </a:lnTo>
                    <a:lnTo>
                      <a:pt x="4028" y="1902"/>
                    </a:lnTo>
                    <a:lnTo>
                      <a:pt x="3991" y="1678"/>
                    </a:lnTo>
                    <a:lnTo>
                      <a:pt x="3953" y="1455"/>
                    </a:lnTo>
                    <a:lnTo>
                      <a:pt x="3879" y="1250"/>
                    </a:lnTo>
                    <a:lnTo>
                      <a:pt x="3804" y="1045"/>
                    </a:lnTo>
                    <a:lnTo>
                      <a:pt x="3692" y="858"/>
                    </a:lnTo>
                    <a:lnTo>
                      <a:pt x="3580" y="690"/>
                    </a:lnTo>
                    <a:lnTo>
                      <a:pt x="3431" y="523"/>
                    </a:lnTo>
                    <a:lnTo>
                      <a:pt x="3263" y="392"/>
                    </a:lnTo>
                    <a:lnTo>
                      <a:pt x="3077" y="262"/>
                    </a:lnTo>
                    <a:lnTo>
                      <a:pt x="2872" y="168"/>
                    </a:lnTo>
                    <a:lnTo>
                      <a:pt x="2685" y="94"/>
                    </a:lnTo>
                    <a:lnTo>
                      <a:pt x="2499" y="56"/>
                    </a:lnTo>
                    <a:lnTo>
                      <a:pt x="2331" y="19"/>
                    </a:lnTo>
                    <a:lnTo>
                      <a:pt x="2182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2709;p41">
                <a:extLst>
                  <a:ext uri="{FF2B5EF4-FFF2-40B4-BE49-F238E27FC236}">
                    <a16:creationId xmlns="" xmlns:a16="http://schemas.microsoft.com/office/drawing/2014/main" id="{987E6F4E-60EF-2770-DDE0-721BF1402B8C}"/>
                  </a:ext>
                </a:extLst>
              </p:cNvPr>
              <p:cNvSpPr/>
              <p:nvPr/>
            </p:nvSpPr>
            <p:spPr>
              <a:xfrm>
                <a:off x="2403575" y="3335225"/>
                <a:ext cx="72275" cy="63875"/>
              </a:xfrm>
              <a:custGeom>
                <a:avLst/>
                <a:gdLst/>
                <a:ahLst/>
                <a:cxnLst/>
                <a:rect l="l" t="t" r="r" b="b"/>
                <a:pathLst>
                  <a:path w="2891" h="2555" extrusionOk="0">
                    <a:moveTo>
                      <a:pt x="2816" y="0"/>
                    </a:moveTo>
                    <a:lnTo>
                      <a:pt x="2778" y="19"/>
                    </a:lnTo>
                    <a:lnTo>
                      <a:pt x="2741" y="38"/>
                    </a:lnTo>
                    <a:lnTo>
                      <a:pt x="38" y="2405"/>
                    </a:lnTo>
                    <a:lnTo>
                      <a:pt x="19" y="2424"/>
                    </a:lnTo>
                    <a:lnTo>
                      <a:pt x="1" y="2461"/>
                    </a:lnTo>
                    <a:lnTo>
                      <a:pt x="1" y="2499"/>
                    </a:lnTo>
                    <a:lnTo>
                      <a:pt x="19" y="2517"/>
                    </a:lnTo>
                    <a:lnTo>
                      <a:pt x="57" y="2536"/>
                    </a:lnTo>
                    <a:lnTo>
                      <a:pt x="75" y="2554"/>
                    </a:lnTo>
                    <a:lnTo>
                      <a:pt x="131" y="2517"/>
                    </a:lnTo>
                    <a:lnTo>
                      <a:pt x="2853" y="149"/>
                    </a:lnTo>
                    <a:lnTo>
                      <a:pt x="2872" y="131"/>
                    </a:lnTo>
                    <a:lnTo>
                      <a:pt x="2890" y="94"/>
                    </a:lnTo>
                    <a:lnTo>
                      <a:pt x="2872" y="56"/>
                    </a:lnTo>
                    <a:lnTo>
                      <a:pt x="2872" y="38"/>
                    </a:lnTo>
                    <a:lnTo>
                      <a:pt x="2834" y="19"/>
                    </a:lnTo>
                    <a:lnTo>
                      <a:pt x="2816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2710;p41">
                <a:extLst>
                  <a:ext uri="{FF2B5EF4-FFF2-40B4-BE49-F238E27FC236}">
                    <a16:creationId xmlns="" xmlns:a16="http://schemas.microsoft.com/office/drawing/2014/main" id="{EEE54875-99BE-623A-BF11-506CD5AE5B93}"/>
                  </a:ext>
                </a:extLst>
              </p:cNvPr>
              <p:cNvSpPr/>
              <p:nvPr/>
            </p:nvSpPr>
            <p:spPr>
              <a:xfrm>
                <a:off x="2403575" y="3342675"/>
                <a:ext cx="62025" cy="56425"/>
              </a:xfrm>
              <a:custGeom>
                <a:avLst/>
                <a:gdLst/>
                <a:ahLst/>
                <a:cxnLst/>
                <a:rect l="l" t="t" r="r" b="b"/>
                <a:pathLst>
                  <a:path w="2481" h="2257" extrusionOk="0">
                    <a:moveTo>
                      <a:pt x="57" y="1"/>
                    </a:moveTo>
                    <a:lnTo>
                      <a:pt x="19" y="19"/>
                    </a:lnTo>
                    <a:lnTo>
                      <a:pt x="1" y="57"/>
                    </a:lnTo>
                    <a:lnTo>
                      <a:pt x="1" y="75"/>
                    </a:lnTo>
                    <a:lnTo>
                      <a:pt x="19" y="112"/>
                    </a:lnTo>
                    <a:lnTo>
                      <a:pt x="38" y="131"/>
                    </a:lnTo>
                    <a:lnTo>
                      <a:pt x="2350" y="2219"/>
                    </a:lnTo>
                    <a:lnTo>
                      <a:pt x="2368" y="2238"/>
                    </a:lnTo>
                    <a:lnTo>
                      <a:pt x="2406" y="2256"/>
                    </a:lnTo>
                    <a:lnTo>
                      <a:pt x="2424" y="2238"/>
                    </a:lnTo>
                    <a:lnTo>
                      <a:pt x="2462" y="2219"/>
                    </a:lnTo>
                    <a:lnTo>
                      <a:pt x="2480" y="2201"/>
                    </a:lnTo>
                    <a:lnTo>
                      <a:pt x="2480" y="2163"/>
                    </a:lnTo>
                    <a:lnTo>
                      <a:pt x="2480" y="2126"/>
                    </a:lnTo>
                    <a:lnTo>
                      <a:pt x="2462" y="2107"/>
                    </a:lnTo>
                    <a:lnTo>
                      <a:pt x="131" y="19"/>
                    </a:lnTo>
                    <a:lnTo>
                      <a:pt x="113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2711;p41">
                <a:extLst>
                  <a:ext uri="{FF2B5EF4-FFF2-40B4-BE49-F238E27FC236}">
                    <a16:creationId xmlns="" xmlns:a16="http://schemas.microsoft.com/office/drawing/2014/main" id="{60905230-0D88-FB08-CE5E-CB87C4110193}"/>
                  </a:ext>
                </a:extLst>
              </p:cNvPr>
              <p:cNvSpPr/>
              <p:nvPr/>
            </p:nvSpPr>
            <p:spPr>
              <a:xfrm>
                <a:off x="2391450" y="3303050"/>
                <a:ext cx="103975" cy="144050"/>
              </a:xfrm>
              <a:custGeom>
                <a:avLst/>
                <a:gdLst/>
                <a:ahLst/>
                <a:cxnLst/>
                <a:rect l="l" t="t" r="r" b="b"/>
                <a:pathLst>
                  <a:path w="4159" h="5762" extrusionOk="0">
                    <a:moveTo>
                      <a:pt x="1958" y="1"/>
                    </a:moveTo>
                    <a:lnTo>
                      <a:pt x="1828" y="38"/>
                    </a:lnTo>
                    <a:lnTo>
                      <a:pt x="1586" y="113"/>
                    </a:lnTo>
                    <a:lnTo>
                      <a:pt x="1381" y="206"/>
                    </a:lnTo>
                    <a:lnTo>
                      <a:pt x="1194" y="299"/>
                    </a:lnTo>
                    <a:lnTo>
                      <a:pt x="1045" y="411"/>
                    </a:lnTo>
                    <a:lnTo>
                      <a:pt x="1008" y="430"/>
                    </a:lnTo>
                    <a:lnTo>
                      <a:pt x="803" y="598"/>
                    </a:lnTo>
                    <a:lnTo>
                      <a:pt x="653" y="709"/>
                    </a:lnTo>
                    <a:lnTo>
                      <a:pt x="504" y="859"/>
                    </a:lnTo>
                    <a:lnTo>
                      <a:pt x="355" y="1008"/>
                    </a:lnTo>
                    <a:lnTo>
                      <a:pt x="225" y="1194"/>
                    </a:lnTo>
                    <a:lnTo>
                      <a:pt x="94" y="1399"/>
                    </a:lnTo>
                    <a:lnTo>
                      <a:pt x="1" y="1604"/>
                    </a:lnTo>
                    <a:lnTo>
                      <a:pt x="1" y="1642"/>
                    </a:lnTo>
                    <a:lnTo>
                      <a:pt x="1" y="1679"/>
                    </a:lnTo>
                    <a:lnTo>
                      <a:pt x="20" y="1697"/>
                    </a:lnTo>
                    <a:lnTo>
                      <a:pt x="57" y="1716"/>
                    </a:lnTo>
                    <a:lnTo>
                      <a:pt x="113" y="1716"/>
                    </a:lnTo>
                    <a:lnTo>
                      <a:pt x="150" y="1697"/>
                    </a:lnTo>
                    <a:lnTo>
                      <a:pt x="150" y="1660"/>
                    </a:lnTo>
                    <a:lnTo>
                      <a:pt x="243" y="1474"/>
                    </a:lnTo>
                    <a:lnTo>
                      <a:pt x="355" y="1287"/>
                    </a:lnTo>
                    <a:lnTo>
                      <a:pt x="486" y="1120"/>
                    </a:lnTo>
                    <a:lnTo>
                      <a:pt x="635" y="952"/>
                    </a:lnTo>
                    <a:lnTo>
                      <a:pt x="784" y="821"/>
                    </a:lnTo>
                    <a:lnTo>
                      <a:pt x="914" y="709"/>
                    </a:lnTo>
                    <a:lnTo>
                      <a:pt x="1101" y="560"/>
                    </a:lnTo>
                    <a:lnTo>
                      <a:pt x="1138" y="542"/>
                    </a:lnTo>
                    <a:lnTo>
                      <a:pt x="1287" y="448"/>
                    </a:lnTo>
                    <a:lnTo>
                      <a:pt x="1455" y="337"/>
                    </a:lnTo>
                    <a:lnTo>
                      <a:pt x="1642" y="262"/>
                    </a:lnTo>
                    <a:lnTo>
                      <a:pt x="1865" y="187"/>
                    </a:lnTo>
                    <a:lnTo>
                      <a:pt x="1996" y="169"/>
                    </a:lnTo>
                    <a:lnTo>
                      <a:pt x="2126" y="150"/>
                    </a:lnTo>
                    <a:lnTo>
                      <a:pt x="2257" y="169"/>
                    </a:lnTo>
                    <a:lnTo>
                      <a:pt x="2406" y="169"/>
                    </a:lnTo>
                    <a:lnTo>
                      <a:pt x="2555" y="206"/>
                    </a:lnTo>
                    <a:lnTo>
                      <a:pt x="2723" y="262"/>
                    </a:lnTo>
                    <a:lnTo>
                      <a:pt x="2909" y="337"/>
                    </a:lnTo>
                    <a:lnTo>
                      <a:pt x="3096" y="411"/>
                    </a:lnTo>
                    <a:lnTo>
                      <a:pt x="3263" y="523"/>
                    </a:lnTo>
                    <a:lnTo>
                      <a:pt x="3413" y="653"/>
                    </a:lnTo>
                    <a:lnTo>
                      <a:pt x="3543" y="803"/>
                    </a:lnTo>
                    <a:lnTo>
                      <a:pt x="3674" y="952"/>
                    </a:lnTo>
                    <a:lnTo>
                      <a:pt x="3767" y="1138"/>
                    </a:lnTo>
                    <a:lnTo>
                      <a:pt x="3841" y="1325"/>
                    </a:lnTo>
                    <a:lnTo>
                      <a:pt x="3916" y="1530"/>
                    </a:lnTo>
                    <a:lnTo>
                      <a:pt x="3953" y="1735"/>
                    </a:lnTo>
                    <a:lnTo>
                      <a:pt x="3991" y="1958"/>
                    </a:lnTo>
                    <a:lnTo>
                      <a:pt x="4009" y="2182"/>
                    </a:lnTo>
                    <a:lnTo>
                      <a:pt x="4009" y="2406"/>
                    </a:lnTo>
                    <a:lnTo>
                      <a:pt x="3991" y="2630"/>
                    </a:lnTo>
                    <a:lnTo>
                      <a:pt x="3953" y="2853"/>
                    </a:lnTo>
                    <a:lnTo>
                      <a:pt x="3916" y="3096"/>
                    </a:lnTo>
                    <a:lnTo>
                      <a:pt x="3860" y="3319"/>
                    </a:lnTo>
                    <a:lnTo>
                      <a:pt x="3786" y="3525"/>
                    </a:lnTo>
                    <a:lnTo>
                      <a:pt x="3711" y="3730"/>
                    </a:lnTo>
                    <a:lnTo>
                      <a:pt x="3599" y="3935"/>
                    </a:lnTo>
                    <a:lnTo>
                      <a:pt x="3487" y="4121"/>
                    </a:lnTo>
                    <a:lnTo>
                      <a:pt x="3338" y="4326"/>
                    </a:lnTo>
                    <a:lnTo>
                      <a:pt x="3170" y="4494"/>
                    </a:lnTo>
                    <a:lnTo>
                      <a:pt x="2984" y="4680"/>
                    </a:lnTo>
                    <a:lnTo>
                      <a:pt x="2797" y="4848"/>
                    </a:lnTo>
                    <a:lnTo>
                      <a:pt x="2592" y="4997"/>
                    </a:lnTo>
                    <a:lnTo>
                      <a:pt x="2387" y="5128"/>
                    </a:lnTo>
                    <a:lnTo>
                      <a:pt x="2182" y="5258"/>
                    </a:lnTo>
                    <a:lnTo>
                      <a:pt x="1958" y="5370"/>
                    </a:lnTo>
                    <a:lnTo>
                      <a:pt x="1735" y="5463"/>
                    </a:lnTo>
                    <a:lnTo>
                      <a:pt x="1530" y="5519"/>
                    </a:lnTo>
                    <a:lnTo>
                      <a:pt x="1325" y="5575"/>
                    </a:lnTo>
                    <a:lnTo>
                      <a:pt x="1120" y="5594"/>
                    </a:lnTo>
                    <a:lnTo>
                      <a:pt x="896" y="5594"/>
                    </a:lnTo>
                    <a:lnTo>
                      <a:pt x="859" y="5613"/>
                    </a:lnTo>
                    <a:lnTo>
                      <a:pt x="840" y="5631"/>
                    </a:lnTo>
                    <a:lnTo>
                      <a:pt x="840" y="5668"/>
                    </a:lnTo>
                    <a:lnTo>
                      <a:pt x="840" y="5687"/>
                    </a:lnTo>
                    <a:lnTo>
                      <a:pt x="859" y="5724"/>
                    </a:lnTo>
                    <a:lnTo>
                      <a:pt x="877" y="5743"/>
                    </a:lnTo>
                    <a:lnTo>
                      <a:pt x="914" y="5743"/>
                    </a:lnTo>
                    <a:lnTo>
                      <a:pt x="1045" y="5762"/>
                    </a:lnTo>
                    <a:lnTo>
                      <a:pt x="1250" y="5743"/>
                    </a:lnTo>
                    <a:lnTo>
                      <a:pt x="1474" y="5706"/>
                    </a:lnTo>
                    <a:lnTo>
                      <a:pt x="1679" y="5650"/>
                    </a:lnTo>
                    <a:lnTo>
                      <a:pt x="1903" y="5575"/>
                    </a:lnTo>
                    <a:lnTo>
                      <a:pt x="2126" y="5482"/>
                    </a:lnTo>
                    <a:lnTo>
                      <a:pt x="2331" y="5352"/>
                    </a:lnTo>
                    <a:lnTo>
                      <a:pt x="2555" y="5221"/>
                    </a:lnTo>
                    <a:lnTo>
                      <a:pt x="2760" y="5091"/>
                    </a:lnTo>
                    <a:lnTo>
                      <a:pt x="2965" y="4923"/>
                    </a:lnTo>
                    <a:lnTo>
                      <a:pt x="3152" y="4755"/>
                    </a:lnTo>
                    <a:lnTo>
                      <a:pt x="3319" y="4569"/>
                    </a:lnTo>
                    <a:lnTo>
                      <a:pt x="3487" y="4382"/>
                    </a:lnTo>
                    <a:lnTo>
                      <a:pt x="3636" y="4196"/>
                    </a:lnTo>
                    <a:lnTo>
                      <a:pt x="3767" y="3991"/>
                    </a:lnTo>
                    <a:lnTo>
                      <a:pt x="3860" y="3786"/>
                    </a:lnTo>
                    <a:lnTo>
                      <a:pt x="3953" y="3580"/>
                    </a:lnTo>
                    <a:lnTo>
                      <a:pt x="4028" y="3357"/>
                    </a:lnTo>
                    <a:lnTo>
                      <a:pt x="4084" y="3114"/>
                    </a:lnTo>
                    <a:lnTo>
                      <a:pt x="4121" y="2872"/>
                    </a:lnTo>
                    <a:lnTo>
                      <a:pt x="4158" y="2630"/>
                    </a:lnTo>
                    <a:lnTo>
                      <a:pt x="4158" y="2387"/>
                    </a:lnTo>
                    <a:lnTo>
                      <a:pt x="4158" y="2145"/>
                    </a:lnTo>
                    <a:lnTo>
                      <a:pt x="4140" y="1921"/>
                    </a:lnTo>
                    <a:lnTo>
                      <a:pt x="4121" y="1679"/>
                    </a:lnTo>
                    <a:lnTo>
                      <a:pt x="4065" y="1455"/>
                    </a:lnTo>
                    <a:lnTo>
                      <a:pt x="3991" y="1250"/>
                    </a:lnTo>
                    <a:lnTo>
                      <a:pt x="3897" y="1045"/>
                    </a:lnTo>
                    <a:lnTo>
                      <a:pt x="3786" y="859"/>
                    </a:lnTo>
                    <a:lnTo>
                      <a:pt x="3674" y="691"/>
                    </a:lnTo>
                    <a:lnTo>
                      <a:pt x="3524" y="523"/>
                    </a:lnTo>
                    <a:lnTo>
                      <a:pt x="3357" y="392"/>
                    </a:lnTo>
                    <a:lnTo>
                      <a:pt x="3170" y="281"/>
                    </a:lnTo>
                    <a:lnTo>
                      <a:pt x="2965" y="169"/>
                    </a:lnTo>
                    <a:lnTo>
                      <a:pt x="2779" y="94"/>
                    </a:lnTo>
                    <a:lnTo>
                      <a:pt x="2592" y="57"/>
                    </a:lnTo>
                    <a:lnTo>
                      <a:pt x="2425" y="20"/>
                    </a:lnTo>
                    <a:lnTo>
                      <a:pt x="2257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2712;p41">
                <a:extLst>
                  <a:ext uri="{FF2B5EF4-FFF2-40B4-BE49-F238E27FC236}">
                    <a16:creationId xmlns="" xmlns:a16="http://schemas.microsoft.com/office/drawing/2014/main" id="{031C7F8F-B3A4-9372-FD1E-D4DEA08E2C2B}"/>
                  </a:ext>
                </a:extLst>
              </p:cNvPr>
              <p:cNvSpPr/>
              <p:nvPr/>
            </p:nvSpPr>
            <p:spPr>
              <a:xfrm>
                <a:off x="2403125" y="3414450"/>
                <a:ext cx="47075" cy="59225"/>
              </a:xfrm>
              <a:custGeom>
                <a:avLst/>
                <a:gdLst/>
                <a:ahLst/>
                <a:cxnLst/>
                <a:rect l="l" t="t" r="r" b="b"/>
                <a:pathLst>
                  <a:path w="1883" h="2369" extrusionOk="0">
                    <a:moveTo>
                      <a:pt x="876" y="1"/>
                    </a:moveTo>
                    <a:lnTo>
                      <a:pt x="0" y="1324"/>
                    </a:lnTo>
                    <a:lnTo>
                      <a:pt x="876" y="2368"/>
                    </a:lnTo>
                    <a:lnTo>
                      <a:pt x="1883" y="1212"/>
                    </a:lnTo>
                    <a:lnTo>
                      <a:pt x="87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2713;p41">
                <a:extLst>
                  <a:ext uri="{FF2B5EF4-FFF2-40B4-BE49-F238E27FC236}">
                    <a16:creationId xmlns="" xmlns:a16="http://schemas.microsoft.com/office/drawing/2014/main" id="{29C5CB8F-A789-DEB1-B61E-AFC2BCFB528E}"/>
                  </a:ext>
                </a:extLst>
              </p:cNvPr>
              <p:cNvSpPr/>
              <p:nvPr/>
            </p:nvSpPr>
            <p:spPr>
              <a:xfrm>
                <a:off x="2013475" y="3321700"/>
                <a:ext cx="13525" cy="27050"/>
              </a:xfrm>
              <a:custGeom>
                <a:avLst/>
                <a:gdLst/>
                <a:ahLst/>
                <a:cxnLst/>
                <a:rect l="l" t="t" r="r" b="b"/>
                <a:pathLst>
                  <a:path w="541" h="1082" extrusionOk="0">
                    <a:moveTo>
                      <a:pt x="466" y="1"/>
                    </a:moveTo>
                    <a:lnTo>
                      <a:pt x="429" y="19"/>
                    </a:lnTo>
                    <a:lnTo>
                      <a:pt x="410" y="38"/>
                    </a:lnTo>
                    <a:lnTo>
                      <a:pt x="392" y="57"/>
                    </a:lnTo>
                    <a:lnTo>
                      <a:pt x="243" y="392"/>
                    </a:lnTo>
                    <a:lnTo>
                      <a:pt x="112" y="690"/>
                    </a:lnTo>
                    <a:lnTo>
                      <a:pt x="0" y="989"/>
                    </a:lnTo>
                    <a:lnTo>
                      <a:pt x="0" y="1007"/>
                    </a:lnTo>
                    <a:lnTo>
                      <a:pt x="0" y="1045"/>
                    </a:lnTo>
                    <a:lnTo>
                      <a:pt x="19" y="1063"/>
                    </a:lnTo>
                    <a:lnTo>
                      <a:pt x="38" y="1082"/>
                    </a:lnTo>
                    <a:lnTo>
                      <a:pt x="112" y="1082"/>
                    </a:lnTo>
                    <a:lnTo>
                      <a:pt x="149" y="1045"/>
                    </a:lnTo>
                    <a:lnTo>
                      <a:pt x="261" y="746"/>
                    </a:lnTo>
                    <a:lnTo>
                      <a:pt x="392" y="448"/>
                    </a:lnTo>
                    <a:lnTo>
                      <a:pt x="541" y="131"/>
                    </a:lnTo>
                    <a:lnTo>
                      <a:pt x="541" y="94"/>
                    </a:lnTo>
                    <a:lnTo>
                      <a:pt x="541" y="57"/>
                    </a:lnTo>
                    <a:lnTo>
                      <a:pt x="522" y="38"/>
                    </a:lnTo>
                    <a:lnTo>
                      <a:pt x="504" y="19"/>
                    </a:lnTo>
                    <a:lnTo>
                      <a:pt x="466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2714;p41">
                <a:extLst>
                  <a:ext uri="{FF2B5EF4-FFF2-40B4-BE49-F238E27FC236}">
                    <a16:creationId xmlns="" xmlns:a16="http://schemas.microsoft.com/office/drawing/2014/main" id="{9BB96352-7FBD-EBF8-DACB-26B5AAB32391}"/>
                  </a:ext>
                </a:extLst>
              </p:cNvPr>
              <p:cNvSpPr/>
              <p:nvPr/>
            </p:nvSpPr>
            <p:spPr>
              <a:xfrm>
                <a:off x="2237650" y="3690375"/>
                <a:ext cx="218150" cy="172000"/>
              </a:xfrm>
              <a:custGeom>
                <a:avLst/>
                <a:gdLst/>
                <a:ahLst/>
                <a:cxnLst/>
                <a:rect l="l" t="t" r="r" b="b"/>
                <a:pathLst>
                  <a:path w="8726" h="6880" extrusionOk="0">
                    <a:moveTo>
                      <a:pt x="3412" y="0"/>
                    </a:moveTo>
                    <a:lnTo>
                      <a:pt x="2872" y="541"/>
                    </a:lnTo>
                    <a:lnTo>
                      <a:pt x="1679" y="1734"/>
                    </a:lnTo>
                    <a:lnTo>
                      <a:pt x="1045" y="2387"/>
                    </a:lnTo>
                    <a:lnTo>
                      <a:pt x="504" y="3002"/>
                    </a:lnTo>
                    <a:lnTo>
                      <a:pt x="280" y="3244"/>
                    </a:lnTo>
                    <a:lnTo>
                      <a:pt x="131" y="3468"/>
                    </a:lnTo>
                    <a:lnTo>
                      <a:pt x="19" y="3617"/>
                    </a:lnTo>
                    <a:lnTo>
                      <a:pt x="1" y="3673"/>
                    </a:lnTo>
                    <a:lnTo>
                      <a:pt x="1" y="3710"/>
                    </a:lnTo>
                    <a:lnTo>
                      <a:pt x="38" y="3804"/>
                    </a:lnTo>
                    <a:lnTo>
                      <a:pt x="131" y="3953"/>
                    </a:lnTo>
                    <a:lnTo>
                      <a:pt x="411" y="4344"/>
                    </a:lnTo>
                    <a:lnTo>
                      <a:pt x="821" y="4866"/>
                    </a:lnTo>
                    <a:lnTo>
                      <a:pt x="1306" y="5426"/>
                    </a:lnTo>
                    <a:lnTo>
                      <a:pt x="1809" y="5966"/>
                    </a:lnTo>
                    <a:lnTo>
                      <a:pt x="2275" y="6432"/>
                    </a:lnTo>
                    <a:lnTo>
                      <a:pt x="2480" y="6619"/>
                    </a:lnTo>
                    <a:lnTo>
                      <a:pt x="2648" y="6768"/>
                    </a:lnTo>
                    <a:lnTo>
                      <a:pt x="2797" y="6843"/>
                    </a:lnTo>
                    <a:lnTo>
                      <a:pt x="2853" y="6861"/>
                    </a:lnTo>
                    <a:lnTo>
                      <a:pt x="2909" y="6880"/>
                    </a:lnTo>
                    <a:lnTo>
                      <a:pt x="2946" y="6861"/>
                    </a:lnTo>
                    <a:lnTo>
                      <a:pt x="2984" y="6805"/>
                    </a:lnTo>
                    <a:lnTo>
                      <a:pt x="3021" y="6731"/>
                    </a:lnTo>
                    <a:lnTo>
                      <a:pt x="3077" y="6619"/>
                    </a:lnTo>
                    <a:lnTo>
                      <a:pt x="3151" y="6339"/>
                    </a:lnTo>
                    <a:lnTo>
                      <a:pt x="3207" y="5966"/>
                    </a:lnTo>
                    <a:lnTo>
                      <a:pt x="3282" y="5538"/>
                    </a:lnTo>
                    <a:lnTo>
                      <a:pt x="3338" y="5053"/>
                    </a:lnTo>
                    <a:lnTo>
                      <a:pt x="3450" y="4027"/>
                    </a:lnTo>
                    <a:lnTo>
                      <a:pt x="3543" y="2983"/>
                    </a:lnTo>
                    <a:lnTo>
                      <a:pt x="3617" y="2070"/>
                    </a:lnTo>
                    <a:lnTo>
                      <a:pt x="3673" y="1194"/>
                    </a:lnTo>
                    <a:lnTo>
                      <a:pt x="4214" y="1939"/>
                    </a:lnTo>
                    <a:lnTo>
                      <a:pt x="5463" y="3599"/>
                    </a:lnTo>
                    <a:lnTo>
                      <a:pt x="6153" y="4475"/>
                    </a:lnTo>
                    <a:lnTo>
                      <a:pt x="6768" y="5239"/>
                    </a:lnTo>
                    <a:lnTo>
                      <a:pt x="7048" y="5538"/>
                    </a:lnTo>
                    <a:lnTo>
                      <a:pt x="7253" y="5780"/>
                    </a:lnTo>
                    <a:lnTo>
                      <a:pt x="7421" y="5929"/>
                    </a:lnTo>
                    <a:lnTo>
                      <a:pt x="7477" y="5966"/>
                    </a:lnTo>
                    <a:lnTo>
                      <a:pt x="7533" y="5966"/>
                    </a:lnTo>
                    <a:lnTo>
                      <a:pt x="7570" y="5948"/>
                    </a:lnTo>
                    <a:lnTo>
                      <a:pt x="7607" y="5929"/>
                    </a:lnTo>
                    <a:lnTo>
                      <a:pt x="7682" y="5799"/>
                    </a:lnTo>
                    <a:lnTo>
                      <a:pt x="7775" y="5593"/>
                    </a:lnTo>
                    <a:lnTo>
                      <a:pt x="7868" y="5351"/>
                    </a:lnTo>
                    <a:lnTo>
                      <a:pt x="8073" y="4736"/>
                    </a:lnTo>
                    <a:lnTo>
                      <a:pt x="8278" y="4009"/>
                    </a:lnTo>
                    <a:lnTo>
                      <a:pt x="8465" y="3282"/>
                    </a:lnTo>
                    <a:lnTo>
                      <a:pt x="8614" y="2629"/>
                    </a:lnTo>
                    <a:lnTo>
                      <a:pt x="8707" y="2144"/>
                    </a:lnTo>
                    <a:lnTo>
                      <a:pt x="8726" y="1977"/>
                    </a:lnTo>
                    <a:lnTo>
                      <a:pt x="8707" y="1902"/>
                    </a:lnTo>
                    <a:lnTo>
                      <a:pt x="8670" y="1846"/>
                    </a:lnTo>
                    <a:lnTo>
                      <a:pt x="8558" y="1772"/>
                    </a:lnTo>
                    <a:lnTo>
                      <a:pt x="8185" y="1548"/>
                    </a:lnTo>
                    <a:lnTo>
                      <a:pt x="7682" y="1287"/>
                    </a:lnTo>
                    <a:lnTo>
                      <a:pt x="7104" y="1007"/>
                    </a:lnTo>
                    <a:lnTo>
                      <a:pt x="6041" y="522"/>
                    </a:lnTo>
                    <a:lnTo>
                      <a:pt x="5556" y="317"/>
                    </a:lnTo>
                    <a:lnTo>
                      <a:pt x="3412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2715;p41">
                <a:extLst>
                  <a:ext uri="{FF2B5EF4-FFF2-40B4-BE49-F238E27FC236}">
                    <a16:creationId xmlns="" xmlns:a16="http://schemas.microsoft.com/office/drawing/2014/main" id="{FF8ADFF9-DF59-EE8F-FA93-EA59400448CD}"/>
                  </a:ext>
                </a:extLst>
              </p:cNvPr>
              <p:cNvSpPr/>
              <p:nvPr/>
            </p:nvSpPr>
            <p:spPr>
              <a:xfrm>
                <a:off x="2322950" y="3613925"/>
                <a:ext cx="114675" cy="8440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3376" extrusionOk="0">
                    <a:moveTo>
                      <a:pt x="3617" y="1"/>
                    </a:moveTo>
                    <a:lnTo>
                      <a:pt x="3505" y="20"/>
                    </a:lnTo>
                    <a:lnTo>
                      <a:pt x="3393" y="38"/>
                    </a:lnTo>
                    <a:lnTo>
                      <a:pt x="3263" y="94"/>
                    </a:lnTo>
                    <a:lnTo>
                      <a:pt x="3002" y="225"/>
                    </a:lnTo>
                    <a:lnTo>
                      <a:pt x="2722" y="411"/>
                    </a:lnTo>
                    <a:lnTo>
                      <a:pt x="2424" y="635"/>
                    </a:lnTo>
                    <a:lnTo>
                      <a:pt x="2107" y="896"/>
                    </a:lnTo>
                    <a:lnTo>
                      <a:pt x="1790" y="1176"/>
                    </a:lnTo>
                    <a:lnTo>
                      <a:pt x="1492" y="1474"/>
                    </a:lnTo>
                    <a:lnTo>
                      <a:pt x="914" y="2052"/>
                    </a:lnTo>
                    <a:lnTo>
                      <a:pt x="429" y="2555"/>
                    </a:lnTo>
                    <a:lnTo>
                      <a:pt x="0" y="3058"/>
                    </a:lnTo>
                    <a:lnTo>
                      <a:pt x="504" y="3152"/>
                    </a:lnTo>
                    <a:lnTo>
                      <a:pt x="1063" y="3245"/>
                    </a:lnTo>
                    <a:lnTo>
                      <a:pt x="1697" y="3338"/>
                    </a:lnTo>
                    <a:lnTo>
                      <a:pt x="2051" y="3357"/>
                    </a:lnTo>
                    <a:lnTo>
                      <a:pt x="2405" y="3375"/>
                    </a:lnTo>
                    <a:lnTo>
                      <a:pt x="2741" y="3375"/>
                    </a:lnTo>
                    <a:lnTo>
                      <a:pt x="3058" y="3357"/>
                    </a:lnTo>
                    <a:lnTo>
                      <a:pt x="3375" y="3319"/>
                    </a:lnTo>
                    <a:lnTo>
                      <a:pt x="3636" y="3264"/>
                    </a:lnTo>
                    <a:lnTo>
                      <a:pt x="3878" y="3170"/>
                    </a:lnTo>
                    <a:lnTo>
                      <a:pt x="3971" y="3114"/>
                    </a:lnTo>
                    <a:lnTo>
                      <a:pt x="4065" y="3058"/>
                    </a:lnTo>
                    <a:lnTo>
                      <a:pt x="4214" y="2909"/>
                    </a:lnTo>
                    <a:lnTo>
                      <a:pt x="4326" y="2723"/>
                    </a:lnTo>
                    <a:lnTo>
                      <a:pt x="4437" y="2518"/>
                    </a:lnTo>
                    <a:lnTo>
                      <a:pt x="4512" y="2294"/>
                    </a:lnTo>
                    <a:lnTo>
                      <a:pt x="4549" y="2052"/>
                    </a:lnTo>
                    <a:lnTo>
                      <a:pt x="4587" y="1809"/>
                    </a:lnTo>
                    <a:lnTo>
                      <a:pt x="4587" y="1567"/>
                    </a:lnTo>
                    <a:lnTo>
                      <a:pt x="4568" y="1325"/>
                    </a:lnTo>
                    <a:lnTo>
                      <a:pt x="4531" y="1082"/>
                    </a:lnTo>
                    <a:lnTo>
                      <a:pt x="4475" y="840"/>
                    </a:lnTo>
                    <a:lnTo>
                      <a:pt x="4400" y="635"/>
                    </a:lnTo>
                    <a:lnTo>
                      <a:pt x="4288" y="448"/>
                    </a:lnTo>
                    <a:lnTo>
                      <a:pt x="4176" y="281"/>
                    </a:lnTo>
                    <a:lnTo>
                      <a:pt x="4046" y="150"/>
                    </a:lnTo>
                    <a:lnTo>
                      <a:pt x="3878" y="57"/>
                    </a:lnTo>
                    <a:lnTo>
                      <a:pt x="3804" y="20"/>
                    </a:lnTo>
                    <a:lnTo>
                      <a:pt x="371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2716;p41">
                <a:extLst>
                  <a:ext uri="{FF2B5EF4-FFF2-40B4-BE49-F238E27FC236}">
                    <a16:creationId xmlns="" xmlns:a16="http://schemas.microsoft.com/office/drawing/2014/main" id="{16DB13D9-C63F-7F39-052B-D0889F3CE08C}"/>
                  </a:ext>
                </a:extLst>
              </p:cNvPr>
              <p:cNvSpPr/>
              <p:nvPr/>
            </p:nvSpPr>
            <p:spPr>
              <a:xfrm>
                <a:off x="2212025" y="3653550"/>
                <a:ext cx="110950" cy="85775"/>
              </a:xfrm>
              <a:custGeom>
                <a:avLst/>
                <a:gdLst/>
                <a:ahLst/>
                <a:cxnLst/>
                <a:rect l="l" t="t" r="r" b="b"/>
                <a:pathLst>
                  <a:path w="4438" h="3431" extrusionOk="0">
                    <a:moveTo>
                      <a:pt x="373" y="1"/>
                    </a:moveTo>
                    <a:lnTo>
                      <a:pt x="299" y="38"/>
                    </a:lnTo>
                    <a:lnTo>
                      <a:pt x="224" y="75"/>
                    </a:lnTo>
                    <a:lnTo>
                      <a:pt x="168" y="131"/>
                    </a:lnTo>
                    <a:lnTo>
                      <a:pt x="131" y="187"/>
                    </a:lnTo>
                    <a:lnTo>
                      <a:pt x="94" y="262"/>
                    </a:lnTo>
                    <a:lnTo>
                      <a:pt x="19" y="448"/>
                    </a:lnTo>
                    <a:lnTo>
                      <a:pt x="0" y="653"/>
                    </a:lnTo>
                    <a:lnTo>
                      <a:pt x="0" y="896"/>
                    </a:lnTo>
                    <a:lnTo>
                      <a:pt x="19" y="1157"/>
                    </a:lnTo>
                    <a:lnTo>
                      <a:pt x="75" y="1436"/>
                    </a:lnTo>
                    <a:lnTo>
                      <a:pt x="149" y="1716"/>
                    </a:lnTo>
                    <a:lnTo>
                      <a:pt x="243" y="1995"/>
                    </a:lnTo>
                    <a:lnTo>
                      <a:pt x="373" y="2256"/>
                    </a:lnTo>
                    <a:lnTo>
                      <a:pt x="522" y="2517"/>
                    </a:lnTo>
                    <a:lnTo>
                      <a:pt x="671" y="2760"/>
                    </a:lnTo>
                    <a:lnTo>
                      <a:pt x="858" y="2984"/>
                    </a:lnTo>
                    <a:lnTo>
                      <a:pt x="1044" y="3151"/>
                    </a:lnTo>
                    <a:lnTo>
                      <a:pt x="1268" y="3301"/>
                    </a:lnTo>
                    <a:lnTo>
                      <a:pt x="1380" y="3356"/>
                    </a:lnTo>
                    <a:lnTo>
                      <a:pt x="1492" y="3394"/>
                    </a:lnTo>
                    <a:lnTo>
                      <a:pt x="1604" y="3431"/>
                    </a:lnTo>
                    <a:lnTo>
                      <a:pt x="1976" y="3431"/>
                    </a:lnTo>
                    <a:lnTo>
                      <a:pt x="2219" y="3356"/>
                    </a:lnTo>
                    <a:lnTo>
                      <a:pt x="2461" y="3263"/>
                    </a:lnTo>
                    <a:lnTo>
                      <a:pt x="2722" y="3114"/>
                    </a:lnTo>
                    <a:lnTo>
                      <a:pt x="2965" y="2946"/>
                    </a:lnTo>
                    <a:lnTo>
                      <a:pt x="3207" y="2779"/>
                    </a:lnTo>
                    <a:lnTo>
                      <a:pt x="3431" y="2573"/>
                    </a:lnTo>
                    <a:lnTo>
                      <a:pt x="3636" y="2368"/>
                    </a:lnTo>
                    <a:lnTo>
                      <a:pt x="3822" y="2182"/>
                    </a:lnTo>
                    <a:lnTo>
                      <a:pt x="4139" y="1828"/>
                    </a:lnTo>
                    <a:lnTo>
                      <a:pt x="4363" y="1567"/>
                    </a:lnTo>
                    <a:lnTo>
                      <a:pt x="4437" y="1473"/>
                    </a:lnTo>
                    <a:lnTo>
                      <a:pt x="3878" y="1194"/>
                    </a:lnTo>
                    <a:lnTo>
                      <a:pt x="3319" y="933"/>
                    </a:lnTo>
                    <a:lnTo>
                      <a:pt x="2629" y="616"/>
                    </a:lnTo>
                    <a:lnTo>
                      <a:pt x="1921" y="336"/>
                    </a:lnTo>
                    <a:lnTo>
                      <a:pt x="1585" y="206"/>
                    </a:lnTo>
                    <a:lnTo>
                      <a:pt x="1249" y="113"/>
                    </a:lnTo>
                    <a:lnTo>
                      <a:pt x="951" y="38"/>
                    </a:lnTo>
                    <a:lnTo>
                      <a:pt x="67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2717;p41">
                <a:extLst>
                  <a:ext uri="{FF2B5EF4-FFF2-40B4-BE49-F238E27FC236}">
                    <a16:creationId xmlns="" xmlns:a16="http://schemas.microsoft.com/office/drawing/2014/main" id="{4E9001BB-27EE-3837-9E00-8E21A5F78634}"/>
                  </a:ext>
                </a:extLst>
              </p:cNvPr>
              <p:cNvSpPr/>
              <p:nvPr/>
            </p:nvSpPr>
            <p:spPr>
              <a:xfrm>
                <a:off x="2320625" y="3628850"/>
                <a:ext cx="63400" cy="63425"/>
              </a:xfrm>
              <a:custGeom>
                <a:avLst/>
                <a:gdLst/>
                <a:ahLst/>
                <a:cxnLst/>
                <a:rect l="l" t="t" r="r" b="b"/>
                <a:pathLst>
                  <a:path w="2536" h="2537" extrusionOk="0">
                    <a:moveTo>
                      <a:pt x="2442" y="1"/>
                    </a:moveTo>
                    <a:lnTo>
                      <a:pt x="2405" y="19"/>
                    </a:lnTo>
                    <a:lnTo>
                      <a:pt x="1995" y="373"/>
                    </a:lnTo>
                    <a:lnTo>
                      <a:pt x="1566" y="765"/>
                    </a:lnTo>
                    <a:lnTo>
                      <a:pt x="1175" y="1175"/>
                    </a:lnTo>
                    <a:lnTo>
                      <a:pt x="802" y="1548"/>
                    </a:lnTo>
                    <a:lnTo>
                      <a:pt x="243" y="2163"/>
                    </a:lnTo>
                    <a:lnTo>
                      <a:pt x="19" y="2406"/>
                    </a:lnTo>
                    <a:lnTo>
                      <a:pt x="0" y="2443"/>
                    </a:lnTo>
                    <a:lnTo>
                      <a:pt x="0" y="2461"/>
                    </a:lnTo>
                    <a:lnTo>
                      <a:pt x="19" y="2499"/>
                    </a:lnTo>
                    <a:lnTo>
                      <a:pt x="37" y="2517"/>
                    </a:lnTo>
                    <a:lnTo>
                      <a:pt x="93" y="2536"/>
                    </a:lnTo>
                    <a:lnTo>
                      <a:pt x="112" y="2536"/>
                    </a:lnTo>
                    <a:lnTo>
                      <a:pt x="149" y="2517"/>
                    </a:lnTo>
                    <a:lnTo>
                      <a:pt x="373" y="2256"/>
                    </a:lnTo>
                    <a:lnTo>
                      <a:pt x="932" y="1660"/>
                    </a:lnTo>
                    <a:lnTo>
                      <a:pt x="1287" y="1287"/>
                    </a:lnTo>
                    <a:lnTo>
                      <a:pt x="1678" y="895"/>
                    </a:lnTo>
                    <a:lnTo>
                      <a:pt x="2088" y="504"/>
                    </a:lnTo>
                    <a:lnTo>
                      <a:pt x="2517" y="150"/>
                    </a:lnTo>
                    <a:lnTo>
                      <a:pt x="2536" y="131"/>
                    </a:lnTo>
                    <a:lnTo>
                      <a:pt x="2536" y="94"/>
                    </a:lnTo>
                    <a:lnTo>
                      <a:pt x="2536" y="56"/>
                    </a:lnTo>
                    <a:lnTo>
                      <a:pt x="2517" y="38"/>
                    </a:lnTo>
                    <a:lnTo>
                      <a:pt x="2498" y="19"/>
                    </a:lnTo>
                    <a:lnTo>
                      <a:pt x="2461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2718;p41">
                <a:extLst>
                  <a:ext uri="{FF2B5EF4-FFF2-40B4-BE49-F238E27FC236}">
                    <a16:creationId xmlns="" xmlns:a16="http://schemas.microsoft.com/office/drawing/2014/main" id="{DB1B40DF-36A7-DE50-4103-DD112F8B9610}"/>
                  </a:ext>
                </a:extLst>
              </p:cNvPr>
              <p:cNvSpPr/>
              <p:nvPr/>
            </p:nvSpPr>
            <p:spPr>
              <a:xfrm>
                <a:off x="2244175" y="3654950"/>
                <a:ext cx="80650" cy="37325"/>
              </a:xfrm>
              <a:custGeom>
                <a:avLst/>
                <a:gdLst/>
                <a:ahLst/>
                <a:cxnLst/>
                <a:rect l="l" t="t" r="r" b="b"/>
                <a:pathLst>
                  <a:path w="3226" h="1493" extrusionOk="0">
                    <a:moveTo>
                      <a:pt x="75" y="1"/>
                    </a:moveTo>
                    <a:lnTo>
                      <a:pt x="38" y="19"/>
                    </a:lnTo>
                    <a:lnTo>
                      <a:pt x="19" y="38"/>
                    </a:lnTo>
                    <a:lnTo>
                      <a:pt x="1" y="57"/>
                    </a:lnTo>
                    <a:lnTo>
                      <a:pt x="1" y="94"/>
                    </a:lnTo>
                    <a:lnTo>
                      <a:pt x="1" y="131"/>
                    </a:lnTo>
                    <a:lnTo>
                      <a:pt x="19" y="150"/>
                    </a:lnTo>
                    <a:lnTo>
                      <a:pt x="57" y="168"/>
                    </a:lnTo>
                    <a:lnTo>
                      <a:pt x="541" y="336"/>
                    </a:lnTo>
                    <a:lnTo>
                      <a:pt x="1045" y="523"/>
                    </a:lnTo>
                    <a:lnTo>
                      <a:pt x="1567" y="746"/>
                    </a:lnTo>
                    <a:lnTo>
                      <a:pt x="2033" y="970"/>
                    </a:lnTo>
                    <a:lnTo>
                      <a:pt x="2797" y="1324"/>
                    </a:lnTo>
                    <a:lnTo>
                      <a:pt x="3114" y="1492"/>
                    </a:lnTo>
                    <a:lnTo>
                      <a:pt x="3189" y="1492"/>
                    </a:lnTo>
                    <a:lnTo>
                      <a:pt x="3207" y="1455"/>
                    </a:lnTo>
                    <a:lnTo>
                      <a:pt x="3226" y="1417"/>
                    </a:lnTo>
                    <a:lnTo>
                      <a:pt x="3226" y="1399"/>
                    </a:lnTo>
                    <a:lnTo>
                      <a:pt x="3207" y="1362"/>
                    </a:lnTo>
                    <a:lnTo>
                      <a:pt x="3189" y="1343"/>
                    </a:lnTo>
                    <a:lnTo>
                      <a:pt x="2872" y="1194"/>
                    </a:lnTo>
                    <a:lnTo>
                      <a:pt x="2107" y="821"/>
                    </a:lnTo>
                    <a:lnTo>
                      <a:pt x="1623" y="597"/>
                    </a:lnTo>
                    <a:lnTo>
                      <a:pt x="1101" y="373"/>
                    </a:lnTo>
                    <a:lnTo>
                      <a:pt x="597" y="168"/>
                    </a:lnTo>
                    <a:lnTo>
                      <a:pt x="94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2719;p41">
                <a:extLst>
                  <a:ext uri="{FF2B5EF4-FFF2-40B4-BE49-F238E27FC236}">
                    <a16:creationId xmlns="" xmlns:a16="http://schemas.microsoft.com/office/drawing/2014/main" id="{3AA40014-9A29-2B99-18BE-7D7EDA33F821}"/>
                  </a:ext>
                </a:extLst>
              </p:cNvPr>
              <p:cNvSpPr/>
              <p:nvPr/>
            </p:nvSpPr>
            <p:spPr>
              <a:xfrm>
                <a:off x="2271200" y="3347350"/>
                <a:ext cx="78350" cy="77850"/>
              </a:xfrm>
              <a:custGeom>
                <a:avLst/>
                <a:gdLst/>
                <a:ahLst/>
                <a:cxnLst/>
                <a:rect l="l" t="t" r="r" b="b"/>
                <a:pathLst>
                  <a:path w="3134" h="3114" extrusionOk="0">
                    <a:moveTo>
                      <a:pt x="1418" y="0"/>
                    </a:moveTo>
                    <a:lnTo>
                      <a:pt x="1269" y="19"/>
                    </a:lnTo>
                    <a:lnTo>
                      <a:pt x="1120" y="56"/>
                    </a:lnTo>
                    <a:lnTo>
                      <a:pt x="970" y="112"/>
                    </a:lnTo>
                    <a:lnTo>
                      <a:pt x="840" y="168"/>
                    </a:lnTo>
                    <a:lnTo>
                      <a:pt x="728" y="242"/>
                    </a:lnTo>
                    <a:lnTo>
                      <a:pt x="598" y="336"/>
                    </a:lnTo>
                    <a:lnTo>
                      <a:pt x="486" y="429"/>
                    </a:lnTo>
                    <a:lnTo>
                      <a:pt x="392" y="522"/>
                    </a:lnTo>
                    <a:lnTo>
                      <a:pt x="299" y="634"/>
                    </a:lnTo>
                    <a:lnTo>
                      <a:pt x="225" y="764"/>
                    </a:lnTo>
                    <a:lnTo>
                      <a:pt x="150" y="895"/>
                    </a:lnTo>
                    <a:lnTo>
                      <a:pt x="94" y="1025"/>
                    </a:lnTo>
                    <a:lnTo>
                      <a:pt x="57" y="1175"/>
                    </a:lnTo>
                    <a:lnTo>
                      <a:pt x="20" y="1324"/>
                    </a:lnTo>
                    <a:lnTo>
                      <a:pt x="1" y="1473"/>
                    </a:lnTo>
                    <a:lnTo>
                      <a:pt x="20" y="1641"/>
                    </a:lnTo>
                    <a:lnTo>
                      <a:pt x="20" y="1790"/>
                    </a:lnTo>
                    <a:lnTo>
                      <a:pt x="57" y="1939"/>
                    </a:lnTo>
                    <a:lnTo>
                      <a:pt x="113" y="2088"/>
                    </a:lnTo>
                    <a:lnTo>
                      <a:pt x="169" y="2237"/>
                    </a:lnTo>
                    <a:lnTo>
                      <a:pt x="243" y="2368"/>
                    </a:lnTo>
                    <a:lnTo>
                      <a:pt x="318" y="2480"/>
                    </a:lnTo>
                    <a:lnTo>
                      <a:pt x="411" y="2610"/>
                    </a:lnTo>
                    <a:lnTo>
                      <a:pt x="523" y="2703"/>
                    </a:lnTo>
                    <a:lnTo>
                      <a:pt x="635" y="2797"/>
                    </a:lnTo>
                    <a:lnTo>
                      <a:pt x="765" y="2890"/>
                    </a:lnTo>
                    <a:lnTo>
                      <a:pt x="896" y="2964"/>
                    </a:lnTo>
                    <a:lnTo>
                      <a:pt x="1045" y="3020"/>
                    </a:lnTo>
                    <a:lnTo>
                      <a:pt x="1194" y="3058"/>
                    </a:lnTo>
                    <a:lnTo>
                      <a:pt x="1343" y="3095"/>
                    </a:lnTo>
                    <a:lnTo>
                      <a:pt x="1492" y="3113"/>
                    </a:lnTo>
                    <a:lnTo>
                      <a:pt x="1567" y="3113"/>
                    </a:lnTo>
                    <a:lnTo>
                      <a:pt x="1716" y="3095"/>
                    </a:lnTo>
                    <a:lnTo>
                      <a:pt x="1865" y="3076"/>
                    </a:lnTo>
                    <a:lnTo>
                      <a:pt x="2014" y="3039"/>
                    </a:lnTo>
                    <a:lnTo>
                      <a:pt x="2164" y="3002"/>
                    </a:lnTo>
                    <a:lnTo>
                      <a:pt x="2294" y="2927"/>
                    </a:lnTo>
                    <a:lnTo>
                      <a:pt x="2425" y="2852"/>
                    </a:lnTo>
                    <a:lnTo>
                      <a:pt x="2536" y="2778"/>
                    </a:lnTo>
                    <a:lnTo>
                      <a:pt x="2648" y="2685"/>
                    </a:lnTo>
                    <a:lnTo>
                      <a:pt x="2742" y="2573"/>
                    </a:lnTo>
                    <a:lnTo>
                      <a:pt x="2835" y="2461"/>
                    </a:lnTo>
                    <a:lnTo>
                      <a:pt x="2909" y="2330"/>
                    </a:lnTo>
                    <a:lnTo>
                      <a:pt x="2984" y="2200"/>
                    </a:lnTo>
                    <a:lnTo>
                      <a:pt x="3040" y="2069"/>
                    </a:lnTo>
                    <a:lnTo>
                      <a:pt x="3077" y="1920"/>
                    </a:lnTo>
                    <a:lnTo>
                      <a:pt x="3114" y="1771"/>
                    </a:lnTo>
                    <a:lnTo>
                      <a:pt x="3133" y="1622"/>
                    </a:lnTo>
                    <a:lnTo>
                      <a:pt x="3133" y="1454"/>
                    </a:lnTo>
                    <a:lnTo>
                      <a:pt x="3114" y="1305"/>
                    </a:lnTo>
                    <a:lnTo>
                      <a:pt x="3077" y="1156"/>
                    </a:lnTo>
                    <a:lnTo>
                      <a:pt x="3040" y="1007"/>
                    </a:lnTo>
                    <a:lnTo>
                      <a:pt x="2965" y="876"/>
                    </a:lnTo>
                    <a:lnTo>
                      <a:pt x="2891" y="746"/>
                    </a:lnTo>
                    <a:lnTo>
                      <a:pt x="2816" y="615"/>
                    </a:lnTo>
                    <a:lnTo>
                      <a:pt x="2723" y="503"/>
                    </a:lnTo>
                    <a:lnTo>
                      <a:pt x="2611" y="392"/>
                    </a:lnTo>
                    <a:lnTo>
                      <a:pt x="2499" y="298"/>
                    </a:lnTo>
                    <a:lnTo>
                      <a:pt x="2369" y="224"/>
                    </a:lnTo>
                    <a:lnTo>
                      <a:pt x="2238" y="149"/>
                    </a:lnTo>
                    <a:lnTo>
                      <a:pt x="2089" y="93"/>
                    </a:lnTo>
                    <a:lnTo>
                      <a:pt x="1959" y="37"/>
                    </a:lnTo>
                    <a:lnTo>
                      <a:pt x="1791" y="0"/>
                    </a:lnTo>
                    <a:close/>
                  </a:path>
                </a:pathLst>
              </a:custGeom>
              <a:solidFill>
                <a:srgbClr val="FCF3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2720;p41">
                <a:extLst>
                  <a:ext uri="{FF2B5EF4-FFF2-40B4-BE49-F238E27FC236}">
                    <a16:creationId xmlns="" xmlns:a16="http://schemas.microsoft.com/office/drawing/2014/main" id="{531BDFBE-C28D-BC47-ACEC-465075167BCD}"/>
                  </a:ext>
                </a:extLst>
              </p:cNvPr>
              <p:cNvSpPr/>
              <p:nvPr/>
            </p:nvSpPr>
            <p:spPr>
              <a:xfrm>
                <a:off x="2271200" y="3347350"/>
                <a:ext cx="78350" cy="77850"/>
              </a:xfrm>
              <a:custGeom>
                <a:avLst/>
                <a:gdLst/>
                <a:ahLst/>
                <a:cxnLst/>
                <a:rect l="l" t="t" r="r" b="b"/>
                <a:pathLst>
                  <a:path w="3134" h="3114" fill="none" extrusionOk="0">
                    <a:moveTo>
                      <a:pt x="1567" y="0"/>
                    </a:moveTo>
                    <a:lnTo>
                      <a:pt x="1567" y="0"/>
                    </a:lnTo>
                    <a:lnTo>
                      <a:pt x="1418" y="0"/>
                    </a:lnTo>
                    <a:lnTo>
                      <a:pt x="1269" y="19"/>
                    </a:lnTo>
                    <a:lnTo>
                      <a:pt x="1120" y="56"/>
                    </a:lnTo>
                    <a:lnTo>
                      <a:pt x="970" y="112"/>
                    </a:lnTo>
                    <a:lnTo>
                      <a:pt x="840" y="168"/>
                    </a:lnTo>
                    <a:lnTo>
                      <a:pt x="728" y="242"/>
                    </a:lnTo>
                    <a:lnTo>
                      <a:pt x="598" y="336"/>
                    </a:lnTo>
                    <a:lnTo>
                      <a:pt x="486" y="429"/>
                    </a:lnTo>
                    <a:lnTo>
                      <a:pt x="392" y="522"/>
                    </a:lnTo>
                    <a:lnTo>
                      <a:pt x="299" y="634"/>
                    </a:lnTo>
                    <a:lnTo>
                      <a:pt x="225" y="764"/>
                    </a:lnTo>
                    <a:lnTo>
                      <a:pt x="150" y="895"/>
                    </a:lnTo>
                    <a:lnTo>
                      <a:pt x="94" y="1025"/>
                    </a:lnTo>
                    <a:lnTo>
                      <a:pt x="57" y="1175"/>
                    </a:lnTo>
                    <a:lnTo>
                      <a:pt x="20" y="1324"/>
                    </a:lnTo>
                    <a:lnTo>
                      <a:pt x="1" y="1473"/>
                    </a:lnTo>
                    <a:lnTo>
                      <a:pt x="1" y="1473"/>
                    </a:lnTo>
                    <a:lnTo>
                      <a:pt x="20" y="1641"/>
                    </a:lnTo>
                    <a:lnTo>
                      <a:pt x="20" y="1790"/>
                    </a:lnTo>
                    <a:lnTo>
                      <a:pt x="57" y="1939"/>
                    </a:lnTo>
                    <a:lnTo>
                      <a:pt x="113" y="2088"/>
                    </a:lnTo>
                    <a:lnTo>
                      <a:pt x="169" y="2237"/>
                    </a:lnTo>
                    <a:lnTo>
                      <a:pt x="243" y="2368"/>
                    </a:lnTo>
                    <a:lnTo>
                      <a:pt x="318" y="2480"/>
                    </a:lnTo>
                    <a:lnTo>
                      <a:pt x="411" y="2610"/>
                    </a:lnTo>
                    <a:lnTo>
                      <a:pt x="523" y="2703"/>
                    </a:lnTo>
                    <a:lnTo>
                      <a:pt x="635" y="2797"/>
                    </a:lnTo>
                    <a:lnTo>
                      <a:pt x="765" y="2890"/>
                    </a:lnTo>
                    <a:lnTo>
                      <a:pt x="896" y="2964"/>
                    </a:lnTo>
                    <a:lnTo>
                      <a:pt x="1045" y="3020"/>
                    </a:lnTo>
                    <a:lnTo>
                      <a:pt x="1194" y="3058"/>
                    </a:lnTo>
                    <a:lnTo>
                      <a:pt x="1343" y="3095"/>
                    </a:lnTo>
                    <a:lnTo>
                      <a:pt x="1492" y="3113"/>
                    </a:lnTo>
                    <a:lnTo>
                      <a:pt x="1492" y="3113"/>
                    </a:lnTo>
                    <a:lnTo>
                      <a:pt x="1567" y="3113"/>
                    </a:lnTo>
                    <a:lnTo>
                      <a:pt x="1567" y="3113"/>
                    </a:lnTo>
                    <a:lnTo>
                      <a:pt x="1716" y="3095"/>
                    </a:lnTo>
                    <a:lnTo>
                      <a:pt x="1865" y="3076"/>
                    </a:lnTo>
                    <a:lnTo>
                      <a:pt x="2014" y="3039"/>
                    </a:lnTo>
                    <a:lnTo>
                      <a:pt x="2164" y="3002"/>
                    </a:lnTo>
                    <a:lnTo>
                      <a:pt x="2294" y="2927"/>
                    </a:lnTo>
                    <a:lnTo>
                      <a:pt x="2425" y="2852"/>
                    </a:lnTo>
                    <a:lnTo>
                      <a:pt x="2536" y="2778"/>
                    </a:lnTo>
                    <a:lnTo>
                      <a:pt x="2648" y="2685"/>
                    </a:lnTo>
                    <a:lnTo>
                      <a:pt x="2742" y="2573"/>
                    </a:lnTo>
                    <a:lnTo>
                      <a:pt x="2835" y="2461"/>
                    </a:lnTo>
                    <a:lnTo>
                      <a:pt x="2909" y="2330"/>
                    </a:lnTo>
                    <a:lnTo>
                      <a:pt x="2984" y="2200"/>
                    </a:lnTo>
                    <a:lnTo>
                      <a:pt x="3040" y="2069"/>
                    </a:lnTo>
                    <a:lnTo>
                      <a:pt x="3077" y="1920"/>
                    </a:lnTo>
                    <a:lnTo>
                      <a:pt x="3114" y="1771"/>
                    </a:lnTo>
                    <a:lnTo>
                      <a:pt x="3133" y="1622"/>
                    </a:lnTo>
                    <a:lnTo>
                      <a:pt x="3133" y="1622"/>
                    </a:lnTo>
                    <a:lnTo>
                      <a:pt x="3133" y="1454"/>
                    </a:lnTo>
                    <a:lnTo>
                      <a:pt x="3114" y="1305"/>
                    </a:lnTo>
                    <a:lnTo>
                      <a:pt x="3077" y="1156"/>
                    </a:lnTo>
                    <a:lnTo>
                      <a:pt x="3040" y="1007"/>
                    </a:lnTo>
                    <a:lnTo>
                      <a:pt x="2965" y="876"/>
                    </a:lnTo>
                    <a:lnTo>
                      <a:pt x="2891" y="746"/>
                    </a:lnTo>
                    <a:lnTo>
                      <a:pt x="2816" y="615"/>
                    </a:lnTo>
                    <a:lnTo>
                      <a:pt x="2723" y="503"/>
                    </a:lnTo>
                    <a:lnTo>
                      <a:pt x="2611" y="392"/>
                    </a:lnTo>
                    <a:lnTo>
                      <a:pt x="2499" y="298"/>
                    </a:lnTo>
                    <a:lnTo>
                      <a:pt x="2369" y="224"/>
                    </a:lnTo>
                    <a:lnTo>
                      <a:pt x="2238" y="149"/>
                    </a:lnTo>
                    <a:lnTo>
                      <a:pt x="2089" y="93"/>
                    </a:lnTo>
                    <a:lnTo>
                      <a:pt x="1959" y="37"/>
                    </a:lnTo>
                    <a:lnTo>
                      <a:pt x="1791" y="0"/>
                    </a:lnTo>
                    <a:lnTo>
                      <a:pt x="1642" y="0"/>
                    </a:lnTo>
                    <a:lnTo>
                      <a:pt x="1642" y="0"/>
                    </a:lnTo>
                    <a:lnTo>
                      <a:pt x="1567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2721;p41">
                <a:extLst>
                  <a:ext uri="{FF2B5EF4-FFF2-40B4-BE49-F238E27FC236}">
                    <a16:creationId xmlns="" xmlns:a16="http://schemas.microsoft.com/office/drawing/2014/main" id="{77C98242-D15B-9BC8-C661-9C9A18FEF578}"/>
                  </a:ext>
                </a:extLst>
              </p:cNvPr>
              <p:cNvSpPr/>
              <p:nvPr/>
            </p:nvSpPr>
            <p:spPr>
              <a:xfrm>
                <a:off x="2068925" y="3404675"/>
                <a:ext cx="77875" cy="78325"/>
              </a:xfrm>
              <a:custGeom>
                <a:avLst/>
                <a:gdLst/>
                <a:ahLst/>
                <a:cxnLst/>
                <a:rect l="l" t="t" r="r" b="b"/>
                <a:pathLst>
                  <a:path w="3115" h="3133" extrusionOk="0">
                    <a:moveTo>
                      <a:pt x="1567" y="0"/>
                    </a:moveTo>
                    <a:lnTo>
                      <a:pt x="1418" y="19"/>
                    </a:lnTo>
                    <a:lnTo>
                      <a:pt x="1269" y="37"/>
                    </a:lnTo>
                    <a:lnTo>
                      <a:pt x="1119" y="75"/>
                    </a:lnTo>
                    <a:lnTo>
                      <a:pt x="970" y="131"/>
                    </a:lnTo>
                    <a:lnTo>
                      <a:pt x="840" y="187"/>
                    </a:lnTo>
                    <a:lnTo>
                      <a:pt x="709" y="261"/>
                    </a:lnTo>
                    <a:lnTo>
                      <a:pt x="597" y="336"/>
                    </a:lnTo>
                    <a:lnTo>
                      <a:pt x="486" y="448"/>
                    </a:lnTo>
                    <a:lnTo>
                      <a:pt x="392" y="541"/>
                    </a:lnTo>
                    <a:lnTo>
                      <a:pt x="299" y="653"/>
                    </a:lnTo>
                    <a:lnTo>
                      <a:pt x="225" y="783"/>
                    </a:lnTo>
                    <a:lnTo>
                      <a:pt x="150" y="914"/>
                    </a:lnTo>
                    <a:lnTo>
                      <a:pt x="94" y="1044"/>
                    </a:lnTo>
                    <a:lnTo>
                      <a:pt x="57" y="1193"/>
                    </a:lnTo>
                    <a:lnTo>
                      <a:pt x="19" y="1342"/>
                    </a:lnTo>
                    <a:lnTo>
                      <a:pt x="1" y="1492"/>
                    </a:lnTo>
                    <a:lnTo>
                      <a:pt x="1" y="1659"/>
                    </a:lnTo>
                    <a:lnTo>
                      <a:pt x="19" y="1809"/>
                    </a:lnTo>
                    <a:lnTo>
                      <a:pt x="57" y="1958"/>
                    </a:lnTo>
                    <a:lnTo>
                      <a:pt x="94" y="2107"/>
                    </a:lnTo>
                    <a:lnTo>
                      <a:pt x="169" y="2256"/>
                    </a:lnTo>
                    <a:lnTo>
                      <a:pt x="225" y="2387"/>
                    </a:lnTo>
                    <a:lnTo>
                      <a:pt x="318" y="2498"/>
                    </a:lnTo>
                    <a:lnTo>
                      <a:pt x="411" y="2629"/>
                    </a:lnTo>
                    <a:lnTo>
                      <a:pt x="523" y="2722"/>
                    </a:lnTo>
                    <a:lnTo>
                      <a:pt x="635" y="2815"/>
                    </a:lnTo>
                    <a:lnTo>
                      <a:pt x="765" y="2909"/>
                    </a:lnTo>
                    <a:lnTo>
                      <a:pt x="896" y="2983"/>
                    </a:lnTo>
                    <a:lnTo>
                      <a:pt x="1026" y="3039"/>
                    </a:lnTo>
                    <a:lnTo>
                      <a:pt x="1175" y="3076"/>
                    </a:lnTo>
                    <a:lnTo>
                      <a:pt x="1343" y="3114"/>
                    </a:lnTo>
                    <a:lnTo>
                      <a:pt x="1492" y="3132"/>
                    </a:lnTo>
                    <a:lnTo>
                      <a:pt x="1567" y="3132"/>
                    </a:lnTo>
                    <a:lnTo>
                      <a:pt x="1716" y="3114"/>
                    </a:lnTo>
                    <a:lnTo>
                      <a:pt x="1865" y="3095"/>
                    </a:lnTo>
                    <a:lnTo>
                      <a:pt x="2014" y="3058"/>
                    </a:lnTo>
                    <a:lnTo>
                      <a:pt x="2145" y="3020"/>
                    </a:lnTo>
                    <a:lnTo>
                      <a:pt x="2294" y="2946"/>
                    </a:lnTo>
                    <a:lnTo>
                      <a:pt x="2406" y="2871"/>
                    </a:lnTo>
                    <a:lnTo>
                      <a:pt x="2536" y="2797"/>
                    </a:lnTo>
                    <a:lnTo>
                      <a:pt x="2648" y="2703"/>
                    </a:lnTo>
                    <a:lnTo>
                      <a:pt x="2741" y="2592"/>
                    </a:lnTo>
                    <a:lnTo>
                      <a:pt x="2835" y="2480"/>
                    </a:lnTo>
                    <a:lnTo>
                      <a:pt x="2909" y="2349"/>
                    </a:lnTo>
                    <a:lnTo>
                      <a:pt x="2984" y="2219"/>
                    </a:lnTo>
                    <a:lnTo>
                      <a:pt x="3040" y="2088"/>
                    </a:lnTo>
                    <a:lnTo>
                      <a:pt x="3077" y="1939"/>
                    </a:lnTo>
                    <a:lnTo>
                      <a:pt x="3114" y="1790"/>
                    </a:lnTo>
                    <a:lnTo>
                      <a:pt x="3114" y="1641"/>
                    </a:lnTo>
                    <a:lnTo>
                      <a:pt x="3114" y="1473"/>
                    </a:lnTo>
                    <a:lnTo>
                      <a:pt x="3096" y="1324"/>
                    </a:lnTo>
                    <a:lnTo>
                      <a:pt x="3077" y="1175"/>
                    </a:lnTo>
                    <a:lnTo>
                      <a:pt x="3021" y="1026"/>
                    </a:lnTo>
                    <a:lnTo>
                      <a:pt x="2965" y="895"/>
                    </a:lnTo>
                    <a:lnTo>
                      <a:pt x="2891" y="765"/>
                    </a:lnTo>
                    <a:lnTo>
                      <a:pt x="2816" y="634"/>
                    </a:lnTo>
                    <a:lnTo>
                      <a:pt x="2723" y="522"/>
                    </a:lnTo>
                    <a:lnTo>
                      <a:pt x="2611" y="410"/>
                    </a:lnTo>
                    <a:lnTo>
                      <a:pt x="2499" y="317"/>
                    </a:lnTo>
                    <a:lnTo>
                      <a:pt x="2369" y="224"/>
                    </a:lnTo>
                    <a:lnTo>
                      <a:pt x="2238" y="168"/>
                    </a:lnTo>
                    <a:lnTo>
                      <a:pt x="2089" y="93"/>
                    </a:lnTo>
                    <a:lnTo>
                      <a:pt x="1940" y="56"/>
                    </a:lnTo>
                    <a:lnTo>
                      <a:pt x="1791" y="19"/>
                    </a:lnTo>
                    <a:lnTo>
                      <a:pt x="1641" y="19"/>
                    </a:lnTo>
                    <a:lnTo>
                      <a:pt x="1567" y="0"/>
                    </a:lnTo>
                    <a:close/>
                  </a:path>
                </a:pathLst>
              </a:custGeom>
              <a:solidFill>
                <a:srgbClr val="FCF3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2722;p41">
                <a:extLst>
                  <a:ext uri="{FF2B5EF4-FFF2-40B4-BE49-F238E27FC236}">
                    <a16:creationId xmlns="" xmlns:a16="http://schemas.microsoft.com/office/drawing/2014/main" id="{B595BEEF-EA67-C073-9700-85451F0BFADB}"/>
                  </a:ext>
                </a:extLst>
              </p:cNvPr>
              <p:cNvSpPr/>
              <p:nvPr/>
            </p:nvSpPr>
            <p:spPr>
              <a:xfrm>
                <a:off x="2068925" y="3404675"/>
                <a:ext cx="77875" cy="78325"/>
              </a:xfrm>
              <a:custGeom>
                <a:avLst/>
                <a:gdLst/>
                <a:ahLst/>
                <a:cxnLst/>
                <a:rect l="l" t="t" r="r" b="b"/>
                <a:pathLst>
                  <a:path w="3115" h="3133" fill="none" extrusionOk="0">
                    <a:moveTo>
                      <a:pt x="1567" y="0"/>
                    </a:moveTo>
                    <a:lnTo>
                      <a:pt x="1567" y="0"/>
                    </a:lnTo>
                    <a:lnTo>
                      <a:pt x="1418" y="19"/>
                    </a:lnTo>
                    <a:lnTo>
                      <a:pt x="1269" y="37"/>
                    </a:lnTo>
                    <a:lnTo>
                      <a:pt x="1119" y="75"/>
                    </a:lnTo>
                    <a:lnTo>
                      <a:pt x="970" y="131"/>
                    </a:lnTo>
                    <a:lnTo>
                      <a:pt x="840" y="187"/>
                    </a:lnTo>
                    <a:lnTo>
                      <a:pt x="709" y="261"/>
                    </a:lnTo>
                    <a:lnTo>
                      <a:pt x="597" y="336"/>
                    </a:lnTo>
                    <a:lnTo>
                      <a:pt x="486" y="448"/>
                    </a:lnTo>
                    <a:lnTo>
                      <a:pt x="392" y="541"/>
                    </a:lnTo>
                    <a:lnTo>
                      <a:pt x="299" y="653"/>
                    </a:lnTo>
                    <a:lnTo>
                      <a:pt x="225" y="783"/>
                    </a:lnTo>
                    <a:lnTo>
                      <a:pt x="150" y="914"/>
                    </a:lnTo>
                    <a:lnTo>
                      <a:pt x="94" y="1044"/>
                    </a:lnTo>
                    <a:lnTo>
                      <a:pt x="57" y="1193"/>
                    </a:lnTo>
                    <a:lnTo>
                      <a:pt x="19" y="1342"/>
                    </a:lnTo>
                    <a:lnTo>
                      <a:pt x="1" y="1492"/>
                    </a:lnTo>
                    <a:lnTo>
                      <a:pt x="1" y="1492"/>
                    </a:lnTo>
                    <a:lnTo>
                      <a:pt x="1" y="1659"/>
                    </a:lnTo>
                    <a:lnTo>
                      <a:pt x="19" y="1809"/>
                    </a:lnTo>
                    <a:lnTo>
                      <a:pt x="57" y="1958"/>
                    </a:lnTo>
                    <a:lnTo>
                      <a:pt x="94" y="2107"/>
                    </a:lnTo>
                    <a:lnTo>
                      <a:pt x="169" y="2256"/>
                    </a:lnTo>
                    <a:lnTo>
                      <a:pt x="225" y="2387"/>
                    </a:lnTo>
                    <a:lnTo>
                      <a:pt x="318" y="2498"/>
                    </a:lnTo>
                    <a:lnTo>
                      <a:pt x="411" y="2629"/>
                    </a:lnTo>
                    <a:lnTo>
                      <a:pt x="523" y="2722"/>
                    </a:lnTo>
                    <a:lnTo>
                      <a:pt x="635" y="2815"/>
                    </a:lnTo>
                    <a:lnTo>
                      <a:pt x="765" y="2909"/>
                    </a:lnTo>
                    <a:lnTo>
                      <a:pt x="896" y="2983"/>
                    </a:lnTo>
                    <a:lnTo>
                      <a:pt x="1026" y="3039"/>
                    </a:lnTo>
                    <a:lnTo>
                      <a:pt x="1175" y="3076"/>
                    </a:lnTo>
                    <a:lnTo>
                      <a:pt x="1343" y="3114"/>
                    </a:lnTo>
                    <a:lnTo>
                      <a:pt x="1492" y="3132"/>
                    </a:lnTo>
                    <a:lnTo>
                      <a:pt x="1492" y="3132"/>
                    </a:lnTo>
                    <a:lnTo>
                      <a:pt x="1567" y="3132"/>
                    </a:lnTo>
                    <a:lnTo>
                      <a:pt x="1567" y="3132"/>
                    </a:lnTo>
                    <a:lnTo>
                      <a:pt x="1716" y="3114"/>
                    </a:lnTo>
                    <a:lnTo>
                      <a:pt x="1865" y="3095"/>
                    </a:lnTo>
                    <a:lnTo>
                      <a:pt x="2014" y="3058"/>
                    </a:lnTo>
                    <a:lnTo>
                      <a:pt x="2145" y="3020"/>
                    </a:lnTo>
                    <a:lnTo>
                      <a:pt x="2294" y="2946"/>
                    </a:lnTo>
                    <a:lnTo>
                      <a:pt x="2406" y="2871"/>
                    </a:lnTo>
                    <a:lnTo>
                      <a:pt x="2536" y="2797"/>
                    </a:lnTo>
                    <a:lnTo>
                      <a:pt x="2648" y="2703"/>
                    </a:lnTo>
                    <a:lnTo>
                      <a:pt x="2741" y="2592"/>
                    </a:lnTo>
                    <a:lnTo>
                      <a:pt x="2835" y="2480"/>
                    </a:lnTo>
                    <a:lnTo>
                      <a:pt x="2909" y="2349"/>
                    </a:lnTo>
                    <a:lnTo>
                      <a:pt x="2984" y="2219"/>
                    </a:lnTo>
                    <a:lnTo>
                      <a:pt x="3040" y="2088"/>
                    </a:lnTo>
                    <a:lnTo>
                      <a:pt x="3077" y="1939"/>
                    </a:lnTo>
                    <a:lnTo>
                      <a:pt x="3114" y="1790"/>
                    </a:lnTo>
                    <a:lnTo>
                      <a:pt x="3114" y="1641"/>
                    </a:lnTo>
                    <a:lnTo>
                      <a:pt x="3114" y="1641"/>
                    </a:lnTo>
                    <a:lnTo>
                      <a:pt x="3114" y="1473"/>
                    </a:lnTo>
                    <a:lnTo>
                      <a:pt x="3096" y="1324"/>
                    </a:lnTo>
                    <a:lnTo>
                      <a:pt x="3077" y="1175"/>
                    </a:lnTo>
                    <a:lnTo>
                      <a:pt x="3021" y="1026"/>
                    </a:lnTo>
                    <a:lnTo>
                      <a:pt x="2965" y="895"/>
                    </a:lnTo>
                    <a:lnTo>
                      <a:pt x="2891" y="765"/>
                    </a:lnTo>
                    <a:lnTo>
                      <a:pt x="2816" y="634"/>
                    </a:lnTo>
                    <a:lnTo>
                      <a:pt x="2723" y="522"/>
                    </a:lnTo>
                    <a:lnTo>
                      <a:pt x="2611" y="410"/>
                    </a:lnTo>
                    <a:lnTo>
                      <a:pt x="2499" y="317"/>
                    </a:lnTo>
                    <a:lnTo>
                      <a:pt x="2369" y="224"/>
                    </a:lnTo>
                    <a:lnTo>
                      <a:pt x="2238" y="168"/>
                    </a:lnTo>
                    <a:lnTo>
                      <a:pt x="2089" y="93"/>
                    </a:lnTo>
                    <a:lnTo>
                      <a:pt x="1940" y="56"/>
                    </a:lnTo>
                    <a:lnTo>
                      <a:pt x="1791" y="19"/>
                    </a:lnTo>
                    <a:lnTo>
                      <a:pt x="1641" y="19"/>
                    </a:lnTo>
                    <a:lnTo>
                      <a:pt x="1641" y="19"/>
                    </a:lnTo>
                    <a:lnTo>
                      <a:pt x="1567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2723;p41">
                <a:extLst>
                  <a:ext uri="{FF2B5EF4-FFF2-40B4-BE49-F238E27FC236}">
                    <a16:creationId xmlns="" xmlns:a16="http://schemas.microsoft.com/office/drawing/2014/main" id="{F5B7E7F8-A2D8-0AF2-1BBE-08F52760E73A}"/>
                  </a:ext>
                </a:extLst>
              </p:cNvPr>
              <p:cNvSpPr/>
              <p:nvPr/>
            </p:nvSpPr>
            <p:spPr>
              <a:xfrm>
                <a:off x="2291250" y="3673600"/>
                <a:ext cx="210225" cy="372875"/>
              </a:xfrm>
              <a:custGeom>
                <a:avLst/>
                <a:gdLst/>
                <a:ahLst/>
                <a:cxnLst/>
                <a:rect l="l" t="t" r="r" b="b"/>
                <a:pathLst>
                  <a:path w="8409" h="14915" extrusionOk="0">
                    <a:moveTo>
                      <a:pt x="7458" y="0"/>
                    </a:moveTo>
                    <a:lnTo>
                      <a:pt x="7383" y="38"/>
                    </a:lnTo>
                    <a:lnTo>
                      <a:pt x="7327" y="94"/>
                    </a:lnTo>
                    <a:lnTo>
                      <a:pt x="7234" y="168"/>
                    </a:lnTo>
                    <a:lnTo>
                      <a:pt x="7085" y="336"/>
                    </a:lnTo>
                    <a:lnTo>
                      <a:pt x="6917" y="560"/>
                    </a:lnTo>
                    <a:lnTo>
                      <a:pt x="6768" y="821"/>
                    </a:lnTo>
                    <a:lnTo>
                      <a:pt x="6600" y="1119"/>
                    </a:lnTo>
                    <a:lnTo>
                      <a:pt x="6302" y="1697"/>
                    </a:lnTo>
                    <a:lnTo>
                      <a:pt x="6060" y="2238"/>
                    </a:lnTo>
                    <a:lnTo>
                      <a:pt x="5836" y="2797"/>
                    </a:lnTo>
                    <a:lnTo>
                      <a:pt x="6041" y="6973"/>
                    </a:lnTo>
                    <a:lnTo>
                      <a:pt x="1" y="11895"/>
                    </a:lnTo>
                    <a:lnTo>
                      <a:pt x="1865" y="14915"/>
                    </a:lnTo>
                    <a:lnTo>
                      <a:pt x="2760" y="13908"/>
                    </a:lnTo>
                    <a:lnTo>
                      <a:pt x="4811" y="11727"/>
                    </a:lnTo>
                    <a:lnTo>
                      <a:pt x="5929" y="10534"/>
                    </a:lnTo>
                    <a:lnTo>
                      <a:pt x="6936" y="9490"/>
                    </a:lnTo>
                    <a:lnTo>
                      <a:pt x="7719" y="8707"/>
                    </a:lnTo>
                    <a:lnTo>
                      <a:pt x="7980" y="8483"/>
                    </a:lnTo>
                    <a:lnTo>
                      <a:pt x="8129" y="8371"/>
                    </a:lnTo>
                    <a:lnTo>
                      <a:pt x="8185" y="8334"/>
                    </a:lnTo>
                    <a:lnTo>
                      <a:pt x="8222" y="8241"/>
                    </a:lnTo>
                    <a:lnTo>
                      <a:pt x="8260" y="8129"/>
                    </a:lnTo>
                    <a:lnTo>
                      <a:pt x="8278" y="7961"/>
                    </a:lnTo>
                    <a:lnTo>
                      <a:pt x="8334" y="7551"/>
                    </a:lnTo>
                    <a:lnTo>
                      <a:pt x="8371" y="7047"/>
                    </a:lnTo>
                    <a:lnTo>
                      <a:pt x="8409" y="6432"/>
                    </a:lnTo>
                    <a:lnTo>
                      <a:pt x="8409" y="5761"/>
                    </a:lnTo>
                    <a:lnTo>
                      <a:pt x="8409" y="4326"/>
                    </a:lnTo>
                    <a:lnTo>
                      <a:pt x="8390" y="2871"/>
                    </a:lnTo>
                    <a:lnTo>
                      <a:pt x="8334" y="1585"/>
                    </a:lnTo>
                    <a:lnTo>
                      <a:pt x="8278" y="653"/>
                    </a:lnTo>
                    <a:lnTo>
                      <a:pt x="8260" y="373"/>
                    </a:lnTo>
                    <a:lnTo>
                      <a:pt x="8241" y="243"/>
                    </a:lnTo>
                    <a:lnTo>
                      <a:pt x="8204" y="168"/>
                    </a:lnTo>
                    <a:lnTo>
                      <a:pt x="8129" y="131"/>
                    </a:lnTo>
                    <a:lnTo>
                      <a:pt x="8055" y="112"/>
                    </a:lnTo>
                    <a:lnTo>
                      <a:pt x="7961" y="112"/>
                    </a:lnTo>
                    <a:lnTo>
                      <a:pt x="7831" y="149"/>
                    </a:lnTo>
                    <a:lnTo>
                      <a:pt x="7756" y="168"/>
                    </a:lnTo>
                    <a:lnTo>
                      <a:pt x="7700" y="75"/>
                    </a:lnTo>
                    <a:lnTo>
                      <a:pt x="7644" y="38"/>
                    </a:lnTo>
                    <a:lnTo>
                      <a:pt x="758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2724;p41">
                <a:extLst>
                  <a:ext uri="{FF2B5EF4-FFF2-40B4-BE49-F238E27FC236}">
                    <a16:creationId xmlns="" xmlns:a16="http://schemas.microsoft.com/office/drawing/2014/main" id="{DEF9B0D7-705C-59DA-6BB3-D2C5DCA95F07}"/>
                  </a:ext>
                </a:extLst>
              </p:cNvPr>
              <p:cNvSpPr/>
              <p:nvPr/>
            </p:nvSpPr>
            <p:spPr>
              <a:xfrm>
                <a:off x="2288925" y="3671275"/>
                <a:ext cx="214875" cy="377075"/>
              </a:xfrm>
              <a:custGeom>
                <a:avLst/>
                <a:gdLst/>
                <a:ahLst/>
                <a:cxnLst/>
                <a:rect l="l" t="t" r="r" b="b"/>
                <a:pathLst>
                  <a:path w="8595" h="15083" extrusionOk="0">
                    <a:moveTo>
                      <a:pt x="7644" y="168"/>
                    </a:moveTo>
                    <a:lnTo>
                      <a:pt x="7681" y="187"/>
                    </a:lnTo>
                    <a:lnTo>
                      <a:pt x="7737" y="224"/>
                    </a:lnTo>
                    <a:lnTo>
                      <a:pt x="7775" y="298"/>
                    </a:lnTo>
                    <a:lnTo>
                      <a:pt x="7831" y="336"/>
                    </a:lnTo>
                    <a:lnTo>
                      <a:pt x="7887" y="336"/>
                    </a:lnTo>
                    <a:lnTo>
                      <a:pt x="8017" y="298"/>
                    </a:lnTo>
                    <a:lnTo>
                      <a:pt x="8110" y="280"/>
                    </a:lnTo>
                    <a:lnTo>
                      <a:pt x="8203" y="298"/>
                    </a:lnTo>
                    <a:lnTo>
                      <a:pt x="8241" y="336"/>
                    </a:lnTo>
                    <a:lnTo>
                      <a:pt x="8259" y="373"/>
                    </a:lnTo>
                    <a:lnTo>
                      <a:pt x="8278" y="541"/>
                    </a:lnTo>
                    <a:lnTo>
                      <a:pt x="8315" y="839"/>
                    </a:lnTo>
                    <a:lnTo>
                      <a:pt x="8371" y="1771"/>
                    </a:lnTo>
                    <a:lnTo>
                      <a:pt x="8409" y="3039"/>
                    </a:lnTo>
                    <a:lnTo>
                      <a:pt x="8427" y="4456"/>
                    </a:lnTo>
                    <a:lnTo>
                      <a:pt x="8427" y="5854"/>
                    </a:lnTo>
                    <a:lnTo>
                      <a:pt x="8409" y="6507"/>
                    </a:lnTo>
                    <a:lnTo>
                      <a:pt x="8390" y="7085"/>
                    </a:lnTo>
                    <a:lnTo>
                      <a:pt x="8353" y="7588"/>
                    </a:lnTo>
                    <a:lnTo>
                      <a:pt x="8315" y="7979"/>
                    </a:lnTo>
                    <a:lnTo>
                      <a:pt x="8259" y="8259"/>
                    </a:lnTo>
                    <a:lnTo>
                      <a:pt x="8222" y="8334"/>
                    </a:lnTo>
                    <a:lnTo>
                      <a:pt x="8185" y="8390"/>
                    </a:lnTo>
                    <a:lnTo>
                      <a:pt x="8054" y="8483"/>
                    </a:lnTo>
                    <a:lnTo>
                      <a:pt x="7812" y="8688"/>
                    </a:lnTo>
                    <a:lnTo>
                      <a:pt x="7141" y="9359"/>
                    </a:lnTo>
                    <a:lnTo>
                      <a:pt x="6227" y="10291"/>
                    </a:lnTo>
                    <a:lnTo>
                      <a:pt x="5221" y="11354"/>
                    </a:lnTo>
                    <a:lnTo>
                      <a:pt x="3226" y="13479"/>
                    </a:lnTo>
                    <a:lnTo>
                      <a:pt x="1958" y="14859"/>
                    </a:lnTo>
                    <a:lnTo>
                      <a:pt x="187" y="12006"/>
                    </a:lnTo>
                    <a:lnTo>
                      <a:pt x="6171" y="7140"/>
                    </a:lnTo>
                    <a:lnTo>
                      <a:pt x="6209" y="7103"/>
                    </a:lnTo>
                    <a:lnTo>
                      <a:pt x="6209" y="7066"/>
                    </a:lnTo>
                    <a:lnTo>
                      <a:pt x="6004" y="2908"/>
                    </a:lnTo>
                    <a:lnTo>
                      <a:pt x="6171" y="2480"/>
                    </a:lnTo>
                    <a:lnTo>
                      <a:pt x="6376" y="2032"/>
                    </a:lnTo>
                    <a:lnTo>
                      <a:pt x="6600" y="1585"/>
                    </a:lnTo>
                    <a:lnTo>
                      <a:pt x="6824" y="1156"/>
                    </a:lnTo>
                    <a:lnTo>
                      <a:pt x="7048" y="764"/>
                    </a:lnTo>
                    <a:lnTo>
                      <a:pt x="7271" y="466"/>
                    </a:lnTo>
                    <a:lnTo>
                      <a:pt x="7364" y="336"/>
                    </a:lnTo>
                    <a:lnTo>
                      <a:pt x="7458" y="242"/>
                    </a:lnTo>
                    <a:lnTo>
                      <a:pt x="7551" y="187"/>
                    </a:lnTo>
                    <a:lnTo>
                      <a:pt x="7625" y="168"/>
                    </a:lnTo>
                    <a:close/>
                    <a:moveTo>
                      <a:pt x="7625" y="0"/>
                    </a:moveTo>
                    <a:lnTo>
                      <a:pt x="7551" y="19"/>
                    </a:lnTo>
                    <a:lnTo>
                      <a:pt x="7495" y="37"/>
                    </a:lnTo>
                    <a:lnTo>
                      <a:pt x="7364" y="131"/>
                    </a:lnTo>
                    <a:lnTo>
                      <a:pt x="7234" y="261"/>
                    </a:lnTo>
                    <a:lnTo>
                      <a:pt x="7085" y="429"/>
                    </a:lnTo>
                    <a:lnTo>
                      <a:pt x="6954" y="634"/>
                    </a:lnTo>
                    <a:lnTo>
                      <a:pt x="6805" y="839"/>
                    </a:lnTo>
                    <a:lnTo>
                      <a:pt x="6544" y="1342"/>
                    </a:lnTo>
                    <a:lnTo>
                      <a:pt x="6283" y="1846"/>
                    </a:lnTo>
                    <a:lnTo>
                      <a:pt x="6078" y="2293"/>
                    </a:lnTo>
                    <a:lnTo>
                      <a:pt x="5854" y="2853"/>
                    </a:lnTo>
                    <a:lnTo>
                      <a:pt x="5854" y="2890"/>
                    </a:lnTo>
                    <a:lnTo>
                      <a:pt x="6041" y="7029"/>
                    </a:lnTo>
                    <a:lnTo>
                      <a:pt x="38" y="11913"/>
                    </a:lnTo>
                    <a:lnTo>
                      <a:pt x="0" y="11969"/>
                    </a:lnTo>
                    <a:lnTo>
                      <a:pt x="19" y="12025"/>
                    </a:lnTo>
                    <a:lnTo>
                      <a:pt x="1883" y="15045"/>
                    </a:lnTo>
                    <a:lnTo>
                      <a:pt x="1902" y="15064"/>
                    </a:lnTo>
                    <a:lnTo>
                      <a:pt x="1939" y="15082"/>
                    </a:lnTo>
                    <a:lnTo>
                      <a:pt x="1958" y="15082"/>
                    </a:lnTo>
                    <a:lnTo>
                      <a:pt x="1977" y="15064"/>
                    </a:lnTo>
                    <a:lnTo>
                      <a:pt x="2014" y="15045"/>
                    </a:lnTo>
                    <a:lnTo>
                      <a:pt x="3599" y="13311"/>
                    </a:lnTo>
                    <a:lnTo>
                      <a:pt x="5575" y="11205"/>
                    </a:lnTo>
                    <a:lnTo>
                      <a:pt x="6526" y="10217"/>
                    </a:lnTo>
                    <a:lnTo>
                      <a:pt x="7346" y="9378"/>
                    </a:lnTo>
                    <a:lnTo>
                      <a:pt x="7942" y="8800"/>
                    </a:lnTo>
                    <a:lnTo>
                      <a:pt x="8148" y="8613"/>
                    </a:lnTo>
                    <a:lnTo>
                      <a:pt x="8259" y="8539"/>
                    </a:lnTo>
                    <a:lnTo>
                      <a:pt x="8315" y="8483"/>
                    </a:lnTo>
                    <a:lnTo>
                      <a:pt x="8371" y="8408"/>
                    </a:lnTo>
                    <a:lnTo>
                      <a:pt x="8409" y="8278"/>
                    </a:lnTo>
                    <a:lnTo>
                      <a:pt x="8446" y="8110"/>
                    </a:lnTo>
                    <a:lnTo>
                      <a:pt x="8502" y="7681"/>
                    </a:lnTo>
                    <a:lnTo>
                      <a:pt x="8558" y="7140"/>
                    </a:lnTo>
                    <a:lnTo>
                      <a:pt x="8576" y="6525"/>
                    </a:lnTo>
                    <a:lnTo>
                      <a:pt x="8595" y="5835"/>
                    </a:lnTo>
                    <a:lnTo>
                      <a:pt x="8576" y="4344"/>
                    </a:lnTo>
                    <a:lnTo>
                      <a:pt x="8539" y="2871"/>
                    </a:lnTo>
                    <a:lnTo>
                      <a:pt x="8483" y="1585"/>
                    </a:lnTo>
                    <a:lnTo>
                      <a:pt x="8446" y="671"/>
                    </a:lnTo>
                    <a:lnTo>
                      <a:pt x="8409" y="317"/>
                    </a:lnTo>
                    <a:lnTo>
                      <a:pt x="8353" y="224"/>
                    </a:lnTo>
                    <a:lnTo>
                      <a:pt x="8259" y="149"/>
                    </a:lnTo>
                    <a:lnTo>
                      <a:pt x="8166" y="131"/>
                    </a:lnTo>
                    <a:lnTo>
                      <a:pt x="7961" y="131"/>
                    </a:lnTo>
                    <a:lnTo>
                      <a:pt x="7887" y="149"/>
                    </a:lnTo>
                    <a:lnTo>
                      <a:pt x="7812" y="75"/>
                    </a:lnTo>
                    <a:lnTo>
                      <a:pt x="7756" y="37"/>
                    </a:lnTo>
                    <a:lnTo>
                      <a:pt x="7681" y="19"/>
                    </a:lnTo>
                    <a:lnTo>
                      <a:pt x="7625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2725;p41">
                <a:extLst>
                  <a:ext uri="{FF2B5EF4-FFF2-40B4-BE49-F238E27FC236}">
                    <a16:creationId xmlns="" xmlns:a16="http://schemas.microsoft.com/office/drawing/2014/main" id="{686FFE8E-0DAA-C630-C45B-C3E7C7FE31CA}"/>
                  </a:ext>
                </a:extLst>
              </p:cNvPr>
              <p:cNvSpPr/>
              <p:nvPr/>
            </p:nvSpPr>
            <p:spPr>
              <a:xfrm>
                <a:off x="2475350" y="3675450"/>
                <a:ext cx="14000" cy="90925"/>
              </a:xfrm>
              <a:custGeom>
                <a:avLst/>
                <a:gdLst/>
                <a:ahLst/>
                <a:cxnLst/>
                <a:rect l="l" t="t" r="r" b="b"/>
                <a:pathLst>
                  <a:path w="560" h="3637" extrusionOk="0">
                    <a:moveTo>
                      <a:pt x="467" y="1"/>
                    </a:moveTo>
                    <a:lnTo>
                      <a:pt x="430" y="20"/>
                    </a:lnTo>
                    <a:lnTo>
                      <a:pt x="411" y="38"/>
                    </a:lnTo>
                    <a:lnTo>
                      <a:pt x="392" y="75"/>
                    </a:lnTo>
                    <a:lnTo>
                      <a:pt x="187" y="1157"/>
                    </a:lnTo>
                    <a:lnTo>
                      <a:pt x="57" y="1940"/>
                    </a:lnTo>
                    <a:lnTo>
                      <a:pt x="19" y="2257"/>
                    </a:lnTo>
                    <a:lnTo>
                      <a:pt x="1" y="2480"/>
                    </a:lnTo>
                    <a:lnTo>
                      <a:pt x="1" y="3543"/>
                    </a:lnTo>
                    <a:lnTo>
                      <a:pt x="19" y="3580"/>
                    </a:lnTo>
                    <a:lnTo>
                      <a:pt x="19" y="3599"/>
                    </a:lnTo>
                    <a:lnTo>
                      <a:pt x="57" y="3618"/>
                    </a:lnTo>
                    <a:lnTo>
                      <a:pt x="94" y="3636"/>
                    </a:lnTo>
                    <a:lnTo>
                      <a:pt x="113" y="3618"/>
                    </a:lnTo>
                    <a:lnTo>
                      <a:pt x="150" y="3599"/>
                    </a:lnTo>
                    <a:lnTo>
                      <a:pt x="168" y="3580"/>
                    </a:lnTo>
                    <a:lnTo>
                      <a:pt x="168" y="3543"/>
                    </a:lnTo>
                    <a:lnTo>
                      <a:pt x="168" y="2480"/>
                    </a:lnTo>
                    <a:lnTo>
                      <a:pt x="187" y="2257"/>
                    </a:lnTo>
                    <a:lnTo>
                      <a:pt x="224" y="1940"/>
                    </a:lnTo>
                    <a:lnTo>
                      <a:pt x="355" y="1157"/>
                    </a:lnTo>
                    <a:lnTo>
                      <a:pt x="560" y="94"/>
                    </a:lnTo>
                    <a:lnTo>
                      <a:pt x="560" y="75"/>
                    </a:lnTo>
                    <a:lnTo>
                      <a:pt x="541" y="38"/>
                    </a:lnTo>
                    <a:lnTo>
                      <a:pt x="523" y="20"/>
                    </a:lnTo>
                    <a:lnTo>
                      <a:pt x="485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2726;p41">
                <a:extLst>
                  <a:ext uri="{FF2B5EF4-FFF2-40B4-BE49-F238E27FC236}">
                    <a16:creationId xmlns="" xmlns:a16="http://schemas.microsoft.com/office/drawing/2014/main" id="{6134D2B9-F50D-D841-4136-4AF480499C09}"/>
                  </a:ext>
                </a:extLst>
              </p:cNvPr>
              <p:cNvSpPr/>
              <p:nvPr/>
            </p:nvSpPr>
            <p:spPr>
              <a:xfrm>
                <a:off x="2449725" y="3680125"/>
                <a:ext cx="21000" cy="84375"/>
              </a:xfrm>
              <a:custGeom>
                <a:avLst/>
                <a:gdLst/>
                <a:ahLst/>
                <a:cxnLst/>
                <a:rect l="l" t="t" r="r" b="b"/>
                <a:pathLst>
                  <a:path w="840" h="3375" extrusionOk="0">
                    <a:moveTo>
                      <a:pt x="709" y="0"/>
                    </a:moveTo>
                    <a:lnTo>
                      <a:pt x="690" y="19"/>
                    </a:lnTo>
                    <a:lnTo>
                      <a:pt x="671" y="56"/>
                    </a:lnTo>
                    <a:lnTo>
                      <a:pt x="317" y="1193"/>
                    </a:lnTo>
                    <a:lnTo>
                      <a:pt x="94" y="1921"/>
                    </a:lnTo>
                    <a:lnTo>
                      <a:pt x="19" y="2200"/>
                    </a:lnTo>
                    <a:lnTo>
                      <a:pt x="0" y="2368"/>
                    </a:lnTo>
                    <a:lnTo>
                      <a:pt x="0" y="2629"/>
                    </a:lnTo>
                    <a:lnTo>
                      <a:pt x="19" y="2927"/>
                    </a:lnTo>
                    <a:lnTo>
                      <a:pt x="75" y="3300"/>
                    </a:lnTo>
                    <a:lnTo>
                      <a:pt x="112" y="3356"/>
                    </a:lnTo>
                    <a:lnTo>
                      <a:pt x="149" y="3375"/>
                    </a:lnTo>
                    <a:lnTo>
                      <a:pt x="205" y="3375"/>
                    </a:lnTo>
                    <a:lnTo>
                      <a:pt x="224" y="3337"/>
                    </a:lnTo>
                    <a:lnTo>
                      <a:pt x="243" y="3319"/>
                    </a:lnTo>
                    <a:lnTo>
                      <a:pt x="243" y="3282"/>
                    </a:lnTo>
                    <a:lnTo>
                      <a:pt x="187" y="2927"/>
                    </a:lnTo>
                    <a:lnTo>
                      <a:pt x="168" y="2629"/>
                    </a:lnTo>
                    <a:lnTo>
                      <a:pt x="149" y="2387"/>
                    </a:lnTo>
                    <a:lnTo>
                      <a:pt x="187" y="2256"/>
                    </a:lnTo>
                    <a:lnTo>
                      <a:pt x="243" y="2014"/>
                    </a:lnTo>
                    <a:lnTo>
                      <a:pt x="429" y="1380"/>
                    </a:lnTo>
                    <a:lnTo>
                      <a:pt x="821" y="94"/>
                    </a:lnTo>
                    <a:lnTo>
                      <a:pt x="839" y="75"/>
                    </a:lnTo>
                    <a:lnTo>
                      <a:pt x="821" y="38"/>
                    </a:lnTo>
                    <a:lnTo>
                      <a:pt x="802" y="19"/>
                    </a:lnTo>
                    <a:lnTo>
                      <a:pt x="783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2727;p41">
                <a:extLst>
                  <a:ext uri="{FF2B5EF4-FFF2-40B4-BE49-F238E27FC236}">
                    <a16:creationId xmlns="" xmlns:a16="http://schemas.microsoft.com/office/drawing/2014/main" id="{1B12D54D-84FE-8D48-3A43-24FC8D86F1AE}"/>
                  </a:ext>
                </a:extLst>
              </p:cNvPr>
              <p:cNvSpPr/>
              <p:nvPr/>
            </p:nvSpPr>
            <p:spPr>
              <a:xfrm>
                <a:off x="2185450" y="3970950"/>
                <a:ext cx="152425" cy="135200"/>
              </a:xfrm>
              <a:custGeom>
                <a:avLst/>
                <a:gdLst/>
                <a:ahLst/>
                <a:cxnLst/>
                <a:rect l="l" t="t" r="r" b="b"/>
                <a:pathLst>
                  <a:path w="6097" h="5408" extrusionOk="0">
                    <a:moveTo>
                      <a:pt x="4233" y="1"/>
                    </a:moveTo>
                    <a:lnTo>
                      <a:pt x="299" y="1324"/>
                    </a:lnTo>
                    <a:lnTo>
                      <a:pt x="224" y="2070"/>
                    </a:lnTo>
                    <a:lnTo>
                      <a:pt x="131" y="2704"/>
                    </a:lnTo>
                    <a:lnTo>
                      <a:pt x="38" y="3245"/>
                    </a:lnTo>
                    <a:lnTo>
                      <a:pt x="19" y="3487"/>
                    </a:lnTo>
                    <a:lnTo>
                      <a:pt x="1" y="3711"/>
                    </a:lnTo>
                    <a:lnTo>
                      <a:pt x="1" y="3934"/>
                    </a:lnTo>
                    <a:lnTo>
                      <a:pt x="19" y="4140"/>
                    </a:lnTo>
                    <a:lnTo>
                      <a:pt x="57" y="4326"/>
                    </a:lnTo>
                    <a:lnTo>
                      <a:pt x="112" y="4494"/>
                    </a:lnTo>
                    <a:lnTo>
                      <a:pt x="206" y="4680"/>
                    </a:lnTo>
                    <a:lnTo>
                      <a:pt x="318" y="4848"/>
                    </a:lnTo>
                    <a:lnTo>
                      <a:pt x="467" y="5016"/>
                    </a:lnTo>
                    <a:lnTo>
                      <a:pt x="635" y="5165"/>
                    </a:lnTo>
                    <a:lnTo>
                      <a:pt x="877" y="5258"/>
                    </a:lnTo>
                    <a:lnTo>
                      <a:pt x="1101" y="5333"/>
                    </a:lnTo>
                    <a:lnTo>
                      <a:pt x="1343" y="5389"/>
                    </a:lnTo>
                    <a:lnTo>
                      <a:pt x="1585" y="5407"/>
                    </a:lnTo>
                    <a:lnTo>
                      <a:pt x="2051" y="5407"/>
                    </a:lnTo>
                    <a:lnTo>
                      <a:pt x="2294" y="5370"/>
                    </a:lnTo>
                    <a:lnTo>
                      <a:pt x="2517" y="5314"/>
                    </a:lnTo>
                    <a:lnTo>
                      <a:pt x="2760" y="5258"/>
                    </a:lnTo>
                    <a:lnTo>
                      <a:pt x="2984" y="5184"/>
                    </a:lnTo>
                    <a:lnTo>
                      <a:pt x="3207" y="5090"/>
                    </a:lnTo>
                    <a:lnTo>
                      <a:pt x="3431" y="4997"/>
                    </a:lnTo>
                    <a:lnTo>
                      <a:pt x="3878" y="4773"/>
                    </a:lnTo>
                    <a:lnTo>
                      <a:pt x="4289" y="4531"/>
                    </a:lnTo>
                    <a:lnTo>
                      <a:pt x="4661" y="4270"/>
                    </a:lnTo>
                    <a:lnTo>
                      <a:pt x="5016" y="4009"/>
                    </a:lnTo>
                    <a:lnTo>
                      <a:pt x="5314" y="3748"/>
                    </a:lnTo>
                    <a:lnTo>
                      <a:pt x="5575" y="3506"/>
                    </a:lnTo>
                    <a:lnTo>
                      <a:pt x="5948" y="3151"/>
                    </a:lnTo>
                    <a:lnTo>
                      <a:pt x="6097" y="3021"/>
                    </a:lnTo>
                    <a:lnTo>
                      <a:pt x="4233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2728;p41">
                <a:extLst>
                  <a:ext uri="{FF2B5EF4-FFF2-40B4-BE49-F238E27FC236}">
                    <a16:creationId xmlns="" xmlns:a16="http://schemas.microsoft.com/office/drawing/2014/main" id="{191F7F23-B0DE-BFF2-A212-CC3BAA78D7D8}"/>
                  </a:ext>
                </a:extLst>
              </p:cNvPr>
              <p:cNvSpPr/>
              <p:nvPr/>
            </p:nvSpPr>
            <p:spPr>
              <a:xfrm>
                <a:off x="2226475" y="3973750"/>
                <a:ext cx="48950" cy="32650"/>
              </a:xfrm>
              <a:custGeom>
                <a:avLst/>
                <a:gdLst/>
                <a:ahLst/>
                <a:cxnLst/>
                <a:rect l="l" t="t" r="r" b="b"/>
                <a:pathLst>
                  <a:path w="1958" h="1306" extrusionOk="0">
                    <a:moveTo>
                      <a:pt x="1865" y="1"/>
                    </a:moveTo>
                    <a:lnTo>
                      <a:pt x="1827" y="19"/>
                    </a:lnTo>
                    <a:lnTo>
                      <a:pt x="38" y="1156"/>
                    </a:lnTo>
                    <a:lnTo>
                      <a:pt x="19" y="1175"/>
                    </a:lnTo>
                    <a:lnTo>
                      <a:pt x="0" y="1194"/>
                    </a:lnTo>
                    <a:lnTo>
                      <a:pt x="0" y="1231"/>
                    </a:lnTo>
                    <a:lnTo>
                      <a:pt x="19" y="1268"/>
                    </a:lnTo>
                    <a:lnTo>
                      <a:pt x="38" y="1287"/>
                    </a:lnTo>
                    <a:lnTo>
                      <a:pt x="75" y="1306"/>
                    </a:lnTo>
                    <a:lnTo>
                      <a:pt x="131" y="1287"/>
                    </a:lnTo>
                    <a:lnTo>
                      <a:pt x="1920" y="150"/>
                    </a:lnTo>
                    <a:lnTo>
                      <a:pt x="1939" y="131"/>
                    </a:lnTo>
                    <a:lnTo>
                      <a:pt x="1958" y="94"/>
                    </a:lnTo>
                    <a:lnTo>
                      <a:pt x="1958" y="56"/>
                    </a:lnTo>
                    <a:lnTo>
                      <a:pt x="1939" y="38"/>
                    </a:lnTo>
                    <a:lnTo>
                      <a:pt x="1920" y="19"/>
                    </a:lnTo>
                    <a:lnTo>
                      <a:pt x="1883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2729;p41">
                <a:extLst>
                  <a:ext uri="{FF2B5EF4-FFF2-40B4-BE49-F238E27FC236}">
                    <a16:creationId xmlns="" xmlns:a16="http://schemas.microsoft.com/office/drawing/2014/main" id="{DF8D8463-51E1-D28F-ADD3-D385DCEDB6F8}"/>
                  </a:ext>
                </a:extLst>
              </p:cNvPr>
              <p:cNvSpPr/>
              <p:nvPr/>
            </p:nvSpPr>
            <p:spPr>
              <a:xfrm>
                <a:off x="2268425" y="3938325"/>
                <a:ext cx="104425" cy="135650"/>
              </a:xfrm>
              <a:custGeom>
                <a:avLst/>
                <a:gdLst/>
                <a:ahLst/>
                <a:cxnLst/>
                <a:rect l="l" t="t" r="r" b="b"/>
                <a:pathLst>
                  <a:path w="4177" h="5426" extrusionOk="0">
                    <a:moveTo>
                      <a:pt x="2051" y="1"/>
                    </a:moveTo>
                    <a:lnTo>
                      <a:pt x="0" y="1194"/>
                    </a:lnTo>
                    <a:lnTo>
                      <a:pt x="1175" y="3301"/>
                    </a:lnTo>
                    <a:lnTo>
                      <a:pt x="1976" y="4755"/>
                    </a:lnTo>
                    <a:lnTo>
                      <a:pt x="2349" y="5426"/>
                    </a:lnTo>
                    <a:lnTo>
                      <a:pt x="2424" y="5389"/>
                    </a:lnTo>
                    <a:lnTo>
                      <a:pt x="2629" y="5221"/>
                    </a:lnTo>
                    <a:lnTo>
                      <a:pt x="3263" y="4736"/>
                    </a:lnTo>
                    <a:lnTo>
                      <a:pt x="4176" y="4009"/>
                    </a:lnTo>
                    <a:lnTo>
                      <a:pt x="205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2730;p41">
                <a:extLst>
                  <a:ext uri="{FF2B5EF4-FFF2-40B4-BE49-F238E27FC236}">
                    <a16:creationId xmlns="" xmlns:a16="http://schemas.microsoft.com/office/drawing/2014/main" id="{EEDE3015-3763-E414-60AF-3080F53ACD86}"/>
                  </a:ext>
                </a:extLst>
              </p:cNvPr>
              <p:cNvSpPr/>
              <p:nvPr/>
            </p:nvSpPr>
            <p:spPr>
              <a:xfrm>
                <a:off x="2266075" y="3936475"/>
                <a:ext cx="108625" cy="139375"/>
              </a:xfrm>
              <a:custGeom>
                <a:avLst/>
                <a:gdLst/>
                <a:ahLst/>
                <a:cxnLst/>
                <a:rect l="l" t="t" r="r" b="b"/>
                <a:pathLst>
                  <a:path w="4345" h="5575" extrusionOk="0">
                    <a:moveTo>
                      <a:pt x="2108" y="187"/>
                    </a:moveTo>
                    <a:lnTo>
                      <a:pt x="4158" y="4064"/>
                    </a:lnTo>
                    <a:lnTo>
                      <a:pt x="3189" y="4829"/>
                    </a:lnTo>
                    <a:lnTo>
                      <a:pt x="2480" y="5388"/>
                    </a:lnTo>
                    <a:lnTo>
                      <a:pt x="1921" y="4363"/>
                    </a:lnTo>
                    <a:lnTo>
                      <a:pt x="206" y="1305"/>
                    </a:lnTo>
                    <a:lnTo>
                      <a:pt x="2108" y="187"/>
                    </a:lnTo>
                    <a:close/>
                    <a:moveTo>
                      <a:pt x="2108" y="0"/>
                    </a:moveTo>
                    <a:lnTo>
                      <a:pt x="38" y="1193"/>
                    </a:lnTo>
                    <a:lnTo>
                      <a:pt x="20" y="1231"/>
                    </a:lnTo>
                    <a:lnTo>
                      <a:pt x="1" y="1249"/>
                    </a:lnTo>
                    <a:lnTo>
                      <a:pt x="1" y="1286"/>
                    </a:lnTo>
                    <a:lnTo>
                      <a:pt x="20" y="1305"/>
                    </a:lnTo>
                    <a:lnTo>
                      <a:pt x="1511" y="3971"/>
                    </a:lnTo>
                    <a:lnTo>
                      <a:pt x="2369" y="5519"/>
                    </a:lnTo>
                    <a:lnTo>
                      <a:pt x="2387" y="5556"/>
                    </a:lnTo>
                    <a:lnTo>
                      <a:pt x="2406" y="5574"/>
                    </a:lnTo>
                    <a:lnTo>
                      <a:pt x="2462" y="5574"/>
                    </a:lnTo>
                    <a:lnTo>
                      <a:pt x="2536" y="5537"/>
                    </a:lnTo>
                    <a:lnTo>
                      <a:pt x="2797" y="5351"/>
                    </a:lnTo>
                    <a:lnTo>
                      <a:pt x="3357" y="4903"/>
                    </a:lnTo>
                    <a:lnTo>
                      <a:pt x="4326" y="4139"/>
                    </a:lnTo>
                    <a:lnTo>
                      <a:pt x="4345" y="4102"/>
                    </a:lnTo>
                    <a:lnTo>
                      <a:pt x="4345" y="4046"/>
                    </a:lnTo>
                    <a:lnTo>
                      <a:pt x="2219" y="37"/>
                    </a:lnTo>
                    <a:lnTo>
                      <a:pt x="2201" y="19"/>
                    </a:lnTo>
                    <a:lnTo>
                      <a:pt x="2164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2731;p41">
                <a:extLst>
                  <a:ext uri="{FF2B5EF4-FFF2-40B4-BE49-F238E27FC236}">
                    <a16:creationId xmlns="" xmlns:a16="http://schemas.microsoft.com/office/drawing/2014/main" id="{A649DF42-A84B-1B69-FC13-5F6ABA64ED11}"/>
                  </a:ext>
                </a:extLst>
              </p:cNvPr>
              <p:cNvSpPr/>
              <p:nvPr/>
            </p:nvSpPr>
            <p:spPr>
              <a:xfrm>
                <a:off x="2337850" y="4027350"/>
                <a:ext cx="21475" cy="21925"/>
              </a:xfrm>
              <a:custGeom>
                <a:avLst/>
                <a:gdLst/>
                <a:ahLst/>
                <a:cxnLst/>
                <a:rect l="l" t="t" r="r" b="b"/>
                <a:pathLst>
                  <a:path w="859" h="877" extrusionOk="0">
                    <a:moveTo>
                      <a:pt x="430" y="1"/>
                    </a:moveTo>
                    <a:lnTo>
                      <a:pt x="337" y="19"/>
                    </a:lnTo>
                    <a:lnTo>
                      <a:pt x="262" y="38"/>
                    </a:lnTo>
                    <a:lnTo>
                      <a:pt x="187" y="75"/>
                    </a:lnTo>
                    <a:lnTo>
                      <a:pt x="113" y="131"/>
                    </a:lnTo>
                    <a:lnTo>
                      <a:pt x="76" y="206"/>
                    </a:lnTo>
                    <a:lnTo>
                      <a:pt x="20" y="280"/>
                    </a:lnTo>
                    <a:lnTo>
                      <a:pt x="1" y="355"/>
                    </a:lnTo>
                    <a:lnTo>
                      <a:pt x="1" y="448"/>
                    </a:lnTo>
                    <a:lnTo>
                      <a:pt x="1" y="541"/>
                    </a:lnTo>
                    <a:lnTo>
                      <a:pt x="20" y="616"/>
                    </a:lnTo>
                    <a:lnTo>
                      <a:pt x="76" y="690"/>
                    </a:lnTo>
                    <a:lnTo>
                      <a:pt x="113" y="746"/>
                    </a:lnTo>
                    <a:lnTo>
                      <a:pt x="187" y="802"/>
                    </a:lnTo>
                    <a:lnTo>
                      <a:pt x="262" y="858"/>
                    </a:lnTo>
                    <a:lnTo>
                      <a:pt x="337" y="877"/>
                    </a:lnTo>
                    <a:lnTo>
                      <a:pt x="523" y="877"/>
                    </a:lnTo>
                    <a:lnTo>
                      <a:pt x="598" y="858"/>
                    </a:lnTo>
                    <a:lnTo>
                      <a:pt x="672" y="802"/>
                    </a:lnTo>
                    <a:lnTo>
                      <a:pt x="747" y="746"/>
                    </a:lnTo>
                    <a:lnTo>
                      <a:pt x="784" y="690"/>
                    </a:lnTo>
                    <a:lnTo>
                      <a:pt x="840" y="616"/>
                    </a:lnTo>
                    <a:lnTo>
                      <a:pt x="859" y="541"/>
                    </a:lnTo>
                    <a:lnTo>
                      <a:pt x="859" y="448"/>
                    </a:lnTo>
                    <a:lnTo>
                      <a:pt x="859" y="355"/>
                    </a:lnTo>
                    <a:lnTo>
                      <a:pt x="840" y="280"/>
                    </a:lnTo>
                    <a:lnTo>
                      <a:pt x="784" y="206"/>
                    </a:lnTo>
                    <a:lnTo>
                      <a:pt x="747" y="131"/>
                    </a:lnTo>
                    <a:lnTo>
                      <a:pt x="672" y="75"/>
                    </a:lnTo>
                    <a:lnTo>
                      <a:pt x="598" y="38"/>
                    </a:lnTo>
                    <a:lnTo>
                      <a:pt x="523" y="19"/>
                    </a:lnTo>
                    <a:lnTo>
                      <a:pt x="430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5" name="Google Shape;2732;p41">
              <a:extLst>
                <a:ext uri="{FF2B5EF4-FFF2-40B4-BE49-F238E27FC236}">
                  <a16:creationId xmlns="" xmlns:a16="http://schemas.microsoft.com/office/drawing/2014/main" id="{CC70E77C-2F57-CB53-2981-AF61BFA30BD0}"/>
                </a:ext>
              </a:extLst>
            </p:cNvPr>
            <p:cNvSpPr/>
            <p:nvPr/>
          </p:nvSpPr>
          <p:spPr>
            <a:xfrm>
              <a:off x="75213" y="32163"/>
              <a:ext cx="994850" cy="1167075"/>
            </a:xfrm>
            <a:custGeom>
              <a:avLst/>
              <a:gdLst/>
              <a:ahLst/>
              <a:cxnLst/>
              <a:rect l="l" t="t" r="r" b="b"/>
              <a:pathLst>
                <a:path w="39794" h="46683" extrusionOk="0">
                  <a:moveTo>
                    <a:pt x="19546" y="0"/>
                  </a:moveTo>
                  <a:lnTo>
                    <a:pt x="19043" y="20"/>
                  </a:lnTo>
                  <a:lnTo>
                    <a:pt x="18521" y="60"/>
                  </a:lnTo>
                  <a:lnTo>
                    <a:pt x="18019" y="101"/>
                  </a:lnTo>
                  <a:lnTo>
                    <a:pt x="17517" y="141"/>
                  </a:lnTo>
                  <a:lnTo>
                    <a:pt x="17015" y="221"/>
                  </a:lnTo>
                  <a:lnTo>
                    <a:pt x="16513" y="301"/>
                  </a:lnTo>
                  <a:lnTo>
                    <a:pt x="16030" y="382"/>
                  </a:lnTo>
                  <a:lnTo>
                    <a:pt x="15548" y="482"/>
                  </a:lnTo>
                  <a:lnTo>
                    <a:pt x="15066" y="603"/>
                  </a:lnTo>
                  <a:lnTo>
                    <a:pt x="14584" y="723"/>
                  </a:lnTo>
                  <a:lnTo>
                    <a:pt x="14122" y="864"/>
                  </a:lnTo>
                  <a:lnTo>
                    <a:pt x="13640" y="1004"/>
                  </a:lnTo>
                  <a:lnTo>
                    <a:pt x="13178" y="1165"/>
                  </a:lnTo>
                  <a:lnTo>
                    <a:pt x="12736" y="1346"/>
                  </a:lnTo>
                  <a:lnTo>
                    <a:pt x="11832" y="1707"/>
                  </a:lnTo>
                  <a:lnTo>
                    <a:pt x="10948" y="2129"/>
                  </a:lnTo>
                  <a:lnTo>
                    <a:pt x="10105" y="2571"/>
                  </a:lnTo>
                  <a:lnTo>
                    <a:pt x="9281" y="3073"/>
                  </a:lnTo>
                  <a:lnTo>
                    <a:pt x="8478" y="3596"/>
                  </a:lnTo>
                  <a:lnTo>
                    <a:pt x="7714" y="4178"/>
                  </a:lnTo>
                  <a:lnTo>
                    <a:pt x="6971" y="4781"/>
                  </a:lnTo>
                  <a:lnTo>
                    <a:pt x="6248" y="5404"/>
                  </a:lnTo>
                  <a:lnTo>
                    <a:pt x="5585" y="6087"/>
                  </a:lnTo>
                  <a:lnTo>
                    <a:pt x="4922" y="6790"/>
                  </a:lnTo>
                  <a:lnTo>
                    <a:pt x="4320" y="7513"/>
                  </a:lnTo>
                  <a:lnTo>
                    <a:pt x="3737" y="8276"/>
                  </a:lnTo>
                  <a:lnTo>
                    <a:pt x="3195" y="9080"/>
                  </a:lnTo>
                  <a:lnTo>
                    <a:pt x="2693" y="9883"/>
                  </a:lnTo>
                  <a:lnTo>
                    <a:pt x="2231" y="10727"/>
                  </a:lnTo>
                  <a:lnTo>
                    <a:pt x="1809" y="11590"/>
                  </a:lnTo>
                  <a:lnTo>
                    <a:pt x="1427" y="12494"/>
                  </a:lnTo>
                  <a:lnTo>
                    <a:pt x="1086" y="13398"/>
                  </a:lnTo>
                  <a:lnTo>
                    <a:pt x="925" y="13860"/>
                  </a:lnTo>
                  <a:lnTo>
                    <a:pt x="784" y="14322"/>
                  </a:lnTo>
                  <a:lnTo>
                    <a:pt x="664" y="14804"/>
                  </a:lnTo>
                  <a:lnTo>
                    <a:pt x="543" y="15266"/>
                  </a:lnTo>
                  <a:lnTo>
                    <a:pt x="423" y="15748"/>
                  </a:lnTo>
                  <a:lnTo>
                    <a:pt x="322" y="16251"/>
                  </a:lnTo>
                  <a:lnTo>
                    <a:pt x="242" y="16733"/>
                  </a:lnTo>
                  <a:lnTo>
                    <a:pt x="162" y="17215"/>
                  </a:lnTo>
                  <a:lnTo>
                    <a:pt x="101" y="17717"/>
                  </a:lnTo>
                  <a:lnTo>
                    <a:pt x="61" y="18219"/>
                  </a:lnTo>
                  <a:lnTo>
                    <a:pt x="21" y="18721"/>
                  </a:lnTo>
                  <a:lnTo>
                    <a:pt x="1" y="19244"/>
                  </a:lnTo>
                  <a:lnTo>
                    <a:pt x="1" y="19746"/>
                  </a:lnTo>
                  <a:lnTo>
                    <a:pt x="1" y="20268"/>
                  </a:lnTo>
                  <a:lnTo>
                    <a:pt x="1" y="20770"/>
                  </a:lnTo>
                  <a:lnTo>
                    <a:pt x="41" y="21272"/>
                  </a:lnTo>
                  <a:lnTo>
                    <a:pt x="81" y="21795"/>
                  </a:lnTo>
                  <a:lnTo>
                    <a:pt x="141" y="22297"/>
                  </a:lnTo>
                  <a:lnTo>
                    <a:pt x="202" y="22799"/>
                  </a:lnTo>
                  <a:lnTo>
                    <a:pt x="282" y="23281"/>
                  </a:lnTo>
                  <a:lnTo>
                    <a:pt x="362" y="23783"/>
                  </a:lnTo>
                  <a:lnTo>
                    <a:pt x="463" y="24265"/>
                  </a:lnTo>
                  <a:lnTo>
                    <a:pt x="583" y="24748"/>
                  </a:lnTo>
                  <a:lnTo>
                    <a:pt x="704" y="25230"/>
                  </a:lnTo>
                  <a:lnTo>
                    <a:pt x="845" y="25692"/>
                  </a:lnTo>
                  <a:lnTo>
                    <a:pt x="985" y="26154"/>
                  </a:lnTo>
                  <a:lnTo>
                    <a:pt x="1146" y="26616"/>
                  </a:lnTo>
                  <a:lnTo>
                    <a:pt x="1327" y="27078"/>
                  </a:lnTo>
                  <a:lnTo>
                    <a:pt x="1688" y="27982"/>
                  </a:lnTo>
                  <a:lnTo>
                    <a:pt x="2110" y="28845"/>
                  </a:lnTo>
                  <a:lnTo>
                    <a:pt x="2552" y="29709"/>
                  </a:lnTo>
                  <a:lnTo>
                    <a:pt x="3054" y="30533"/>
                  </a:lnTo>
                  <a:lnTo>
                    <a:pt x="3596" y="31336"/>
                  </a:lnTo>
                  <a:lnTo>
                    <a:pt x="4159" y="32099"/>
                  </a:lnTo>
                  <a:lnTo>
                    <a:pt x="4762" y="32843"/>
                  </a:lnTo>
                  <a:lnTo>
                    <a:pt x="5404" y="33546"/>
                  </a:lnTo>
                  <a:lnTo>
                    <a:pt x="6067" y="34229"/>
                  </a:lnTo>
                  <a:lnTo>
                    <a:pt x="6770" y="34872"/>
                  </a:lnTo>
                  <a:lnTo>
                    <a:pt x="7513" y="35494"/>
                  </a:lnTo>
                  <a:lnTo>
                    <a:pt x="8257" y="36077"/>
                  </a:lnTo>
                  <a:lnTo>
                    <a:pt x="9060" y="36599"/>
                  </a:lnTo>
                  <a:lnTo>
                    <a:pt x="9864" y="37121"/>
                  </a:lnTo>
                  <a:lnTo>
                    <a:pt x="10707" y="37583"/>
                  </a:lnTo>
                  <a:lnTo>
                    <a:pt x="11571" y="38005"/>
                  </a:lnTo>
                  <a:lnTo>
                    <a:pt x="12475" y="38387"/>
                  </a:lnTo>
                  <a:lnTo>
                    <a:pt x="13379" y="38728"/>
                  </a:lnTo>
                  <a:lnTo>
                    <a:pt x="13841" y="38889"/>
                  </a:lnTo>
                  <a:lnTo>
                    <a:pt x="14303" y="39030"/>
                  </a:lnTo>
                  <a:lnTo>
                    <a:pt x="14785" y="39150"/>
                  </a:lnTo>
                  <a:lnTo>
                    <a:pt x="15267" y="39271"/>
                  </a:lnTo>
                  <a:lnTo>
                    <a:pt x="15729" y="39391"/>
                  </a:lnTo>
                  <a:lnTo>
                    <a:pt x="16231" y="39471"/>
                  </a:lnTo>
                  <a:lnTo>
                    <a:pt x="16713" y="39572"/>
                  </a:lnTo>
                  <a:lnTo>
                    <a:pt x="17216" y="39632"/>
                  </a:lnTo>
                  <a:lnTo>
                    <a:pt x="17698" y="39692"/>
                  </a:lnTo>
                  <a:lnTo>
                    <a:pt x="18200" y="39753"/>
                  </a:lnTo>
                  <a:lnTo>
                    <a:pt x="18702" y="39773"/>
                  </a:lnTo>
                  <a:lnTo>
                    <a:pt x="19224" y="39813"/>
                  </a:lnTo>
                  <a:lnTo>
                    <a:pt x="20249" y="39813"/>
                  </a:lnTo>
                  <a:lnTo>
                    <a:pt x="20771" y="39793"/>
                  </a:lnTo>
                  <a:lnTo>
                    <a:pt x="21273" y="39773"/>
                  </a:lnTo>
                  <a:lnTo>
                    <a:pt x="30393" y="46683"/>
                  </a:lnTo>
                  <a:lnTo>
                    <a:pt x="26636" y="38628"/>
                  </a:lnTo>
                  <a:lnTo>
                    <a:pt x="27360" y="38367"/>
                  </a:lnTo>
                  <a:lnTo>
                    <a:pt x="28083" y="38065"/>
                  </a:lnTo>
                  <a:lnTo>
                    <a:pt x="28766" y="37724"/>
                  </a:lnTo>
                  <a:lnTo>
                    <a:pt x="29449" y="37362"/>
                  </a:lnTo>
                  <a:lnTo>
                    <a:pt x="30112" y="36981"/>
                  </a:lnTo>
                  <a:lnTo>
                    <a:pt x="30754" y="36579"/>
                  </a:lnTo>
                  <a:lnTo>
                    <a:pt x="31397" y="36157"/>
                  </a:lnTo>
                  <a:lnTo>
                    <a:pt x="32000" y="35695"/>
                  </a:lnTo>
                  <a:lnTo>
                    <a:pt x="32602" y="35233"/>
                  </a:lnTo>
                  <a:lnTo>
                    <a:pt x="33185" y="34731"/>
                  </a:lnTo>
                  <a:lnTo>
                    <a:pt x="33727" y="34209"/>
                  </a:lnTo>
                  <a:lnTo>
                    <a:pt x="34270" y="33666"/>
                  </a:lnTo>
                  <a:lnTo>
                    <a:pt x="34792" y="33124"/>
                  </a:lnTo>
                  <a:lnTo>
                    <a:pt x="35274" y="32541"/>
                  </a:lnTo>
                  <a:lnTo>
                    <a:pt x="35756" y="31939"/>
                  </a:lnTo>
                  <a:lnTo>
                    <a:pt x="36198" y="31336"/>
                  </a:lnTo>
                  <a:lnTo>
                    <a:pt x="36620" y="30693"/>
                  </a:lnTo>
                  <a:lnTo>
                    <a:pt x="37022" y="30051"/>
                  </a:lnTo>
                  <a:lnTo>
                    <a:pt x="37403" y="29388"/>
                  </a:lnTo>
                  <a:lnTo>
                    <a:pt x="37765" y="28705"/>
                  </a:lnTo>
                  <a:lnTo>
                    <a:pt x="38086" y="28002"/>
                  </a:lnTo>
                  <a:lnTo>
                    <a:pt x="38387" y="27299"/>
                  </a:lnTo>
                  <a:lnTo>
                    <a:pt x="38649" y="26575"/>
                  </a:lnTo>
                  <a:lnTo>
                    <a:pt x="38910" y="25832"/>
                  </a:lnTo>
                  <a:lnTo>
                    <a:pt x="39111" y="25089"/>
                  </a:lnTo>
                  <a:lnTo>
                    <a:pt x="39311" y="24326"/>
                  </a:lnTo>
                  <a:lnTo>
                    <a:pt x="39472" y="23562"/>
                  </a:lnTo>
                  <a:lnTo>
                    <a:pt x="39593" y="22779"/>
                  </a:lnTo>
                  <a:lnTo>
                    <a:pt x="39693" y="21996"/>
                  </a:lnTo>
                  <a:lnTo>
                    <a:pt x="39753" y="21192"/>
                  </a:lnTo>
                  <a:lnTo>
                    <a:pt x="39794" y="20389"/>
                  </a:lnTo>
                  <a:lnTo>
                    <a:pt x="39794" y="19565"/>
                  </a:lnTo>
                  <a:lnTo>
                    <a:pt x="39773" y="19043"/>
                  </a:lnTo>
                  <a:lnTo>
                    <a:pt x="39753" y="18541"/>
                  </a:lnTo>
                  <a:lnTo>
                    <a:pt x="39713" y="18038"/>
                  </a:lnTo>
                  <a:lnTo>
                    <a:pt x="39653" y="17536"/>
                  </a:lnTo>
                  <a:lnTo>
                    <a:pt x="39593" y="17034"/>
                  </a:lnTo>
                  <a:lnTo>
                    <a:pt x="39512" y="16532"/>
                  </a:lnTo>
                  <a:lnTo>
                    <a:pt x="39432" y="16050"/>
                  </a:lnTo>
                  <a:lnTo>
                    <a:pt x="39332" y="15568"/>
                  </a:lnTo>
                  <a:lnTo>
                    <a:pt x="39211" y="15086"/>
                  </a:lnTo>
                  <a:lnTo>
                    <a:pt x="39091" y="14603"/>
                  </a:lnTo>
                  <a:lnTo>
                    <a:pt x="38950" y="14121"/>
                  </a:lnTo>
                  <a:lnTo>
                    <a:pt x="38809" y="13659"/>
                  </a:lnTo>
                  <a:lnTo>
                    <a:pt x="38649" y="13197"/>
                  </a:lnTo>
                  <a:lnTo>
                    <a:pt x="38468" y="12735"/>
                  </a:lnTo>
                  <a:lnTo>
                    <a:pt x="38106" y="11852"/>
                  </a:lnTo>
                  <a:lnTo>
                    <a:pt x="37684" y="10968"/>
                  </a:lnTo>
                  <a:lnTo>
                    <a:pt x="37222" y="10124"/>
                  </a:lnTo>
                  <a:lnTo>
                    <a:pt x="36740" y="9300"/>
                  </a:lnTo>
                  <a:lnTo>
                    <a:pt x="36198" y="8497"/>
                  </a:lnTo>
                  <a:lnTo>
                    <a:pt x="35636" y="7734"/>
                  </a:lnTo>
                  <a:lnTo>
                    <a:pt x="35033" y="6990"/>
                  </a:lnTo>
                  <a:lnTo>
                    <a:pt x="34390" y="6267"/>
                  </a:lnTo>
                  <a:lnTo>
                    <a:pt x="33727" y="5584"/>
                  </a:lnTo>
                  <a:lnTo>
                    <a:pt x="33024" y="4942"/>
                  </a:lnTo>
                  <a:lnTo>
                    <a:pt x="32281" y="4339"/>
                  </a:lnTo>
                  <a:lnTo>
                    <a:pt x="31518" y="3756"/>
                  </a:lnTo>
                  <a:lnTo>
                    <a:pt x="30734" y="3214"/>
                  </a:lnTo>
                  <a:lnTo>
                    <a:pt x="29911" y="2712"/>
                  </a:lnTo>
                  <a:lnTo>
                    <a:pt x="29067" y="2250"/>
                  </a:lnTo>
                  <a:lnTo>
                    <a:pt x="28203" y="1828"/>
                  </a:lnTo>
                  <a:lnTo>
                    <a:pt x="27319" y="1446"/>
                  </a:lnTo>
                  <a:lnTo>
                    <a:pt x="26415" y="1105"/>
                  </a:lnTo>
                  <a:lnTo>
                    <a:pt x="25953" y="944"/>
                  </a:lnTo>
                  <a:lnTo>
                    <a:pt x="25491" y="804"/>
                  </a:lnTo>
                  <a:lnTo>
                    <a:pt x="25009" y="663"/>
                  </a:lnTo>
                  <a:lnTo>
                    <a:pt x="24527" y="542"/>
                  </a:lnTo>
                  <a:lnTo>
                    <a:pt x="24045" y="442"/>
                  </a:lnTo>
                  <a:lnTo>
                    <a:pt x="23563" y="342"/>
                  </a:lnTo>
                  <a:lnTo>
                    <a:pt x="23081" y="261"/>
                  </a:lnTo>
                  <a:lnTo>
                    <a:pt x="22579" y="181"/>
                  </a:lnTo>
                  <a:lnTo>
                    <a:pt x="22077" y="121"/>
                  </a:lnTo>
                  <a:lnTo>
                    <a:pt x="21595" y="80"/>
                  </a:lnTo>
                  <a:lnTo>
                    <a:pt x="21072" y="40"/>
                  </a:lnTo>
                  <a:lnTo>
                    <a:pt x="20570" y="20"/>
                  </a:lnTo>
                  <a:lnTo>
                    <a:pt x="20068" y="0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8194" name="Picture 2" descr="Người hiến kế bày trận trên sông Bạch Đằng đánh giặc là ai? | Bụi phấn -  Diễn đàn dạy và học">
            <a:extLst>
              <a:ext uri="{FF2B5EF4-FFF2-40B4-BE49-F238E27FC236}">
                <a16:creationId xmlns="" xmlns:a16="http://schemas.microsoft.com/office/drawing/2014/main" id="{D13F0AE6-9DC7-7170-042F-22F1CA62DA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69567" y="2033679"/>
            <a:ext cx="6509868" cy="3771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39062887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oogle Shape;2758;p41">
            <a:extLst>
              <a:ext uri="{FF2B5EF4-FFF2-40B4-BE49-F238E27FC236}">
                <a16:creationId xmlns="" xmlns:a16="http://schemas.microsoft.com/office/drawing/2014/main" id="{7A7A90B4-7AAC-BBF3-D930-E4844E0B90DF}"/>
              </a:ext>
            </a:extLst>
          </p:cNvPr>
          <p:cNvGrpSpPr/>
          <p:nvPr/>
        </p:nvGrpSpPr>
        <p:grpSpPr>
          <a:xfrm>
            <a:off x="3400629" y="1394805"/>
            <a:ext cx="7897800" cy="4773364"/>
            <a:chOff x="1551000" y="452264"/>
            <a:chExt cx="6042000" cy="4363911"/>
          </a:xfrm>
        </p:grpSpPr>
        <p:sp>
          <p:nvSpPr>
            <p:cNvPr id="36" name="Google Shape;2759;p41">
              <a:extLst>
                <a:ext uri="{FF2B5EF4-FFF2-40B4-BE49-F238E27FC236}">
                  <a16:creationId xmlns="" xmlns:a16="http://schemas.microsoft.com/office/drawing/2014/main" id="{55622E9B-39E4-1CFD-DB29-385790BA29EE}"/>
                </a:ext>
              </a:extLst>
            </p:cNvPr>
            <p:cNvSpPr/>
            <p:nvPr/>
          </p:nvSpPr>
          <p:spPr>
            <a:xfrm>
              <a:off x="1551000" y="4440875"/>
              <a:ext cx="6042000" cy="375300"/>
            </a:xfrm>
            <a:prstGeom prst="ellipse">
              <a:avLst/>
            </a:prstGeom>
            <a:solidFill>
              <a:srgbClr val="2C3045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000000"/>
                </a:solidFill>
              </a:endParaRPr>
            </a:p>
          </p:txBody>
        </p:sp>
        <p:grpSp>
          <p:nvGrpSpPr>
            <p:cNvPr id="37" name="Google Shape;2760;p41">
              <a:extLst>
                <a:ext uri="{FF2B5EF4-FFF2-40B4-BE49-F238E27FC236}">
                  <a16:creationId xmlns="" xmlns:a16="http://schemas.microsoft.com/office/drawing/2014/main" id="{45E75817-01E2-9C02-27FD-6D6C986F228B}"/>
                </a:ext>
              </a:extLst>
            </p:cNvPr>
            <p:cNvGrpSpPr/>
            <p:nvPr/>
          </p:nvGrpSpPr>
          <p:grpSpPr>
            <a:xfrm>
              <a:off x="1705800" y="452264"/>
              <a:ext cx="5732400" cy="4147136"/>
              <a:chOff x="628875" y="452264"/>
              <a:chExt cx="5732400" cy="4147136"/>
            </a:xfrm>
          </p:grpSpPr>
          <p:sp>
            <p:nvSpPr>
              <p:cNvPr id="38" name="Google Shape;2761;p41">
                <a:extLst>
                  <a:ext uri="{FF2B5EF4-FFF2-40B4-BE49-F238E27FC236}">
                    <a16:creationId xmlns="" xmlns:a16="http://schemas.microsoft.com/office/drawing/2014/main" id="{8199249D-B16D-A454-1E6A-76C7B8119264}"/>
                  </a:ext>
                </a:extLst>
              </p:cNvPr>
              <p:cNvSpPr/>
              <p:nvPr/>
            </p:nvSpPr>
            <p:spPr>
              <a:xfrm>
                <a:off x="713225" y="617500"/>
                <a:ext cx="5598900" cy="3981900"/>
              </a:xfrm>
              <a:prstGeom prst="roundRect">
                <a:avLst>
                  <a:gd name="adj" fmla="val 5289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39" name="Google Shape;2762;p41">
                <a:extLst>
                  <a:ext uri="{FF2B5EF4-FFF2-40B4-BE49-F238E27FC236}">
                    <a16:creationId xmlns="" xmlns:a16="http://schemas.microsoft.com/office/drawing/2014/main" id="{E2B58533-F49F-94A3-FB2B-CDD5EB37B158}"/>
                  </a:ext>
                </a:extLst>
              </p:cNvPr>
              <p:cNvSpPr/>
              <p:nvPr/>
            </p:nvSpPr>
            <p:spPr>
              <a:xfrm>
                <a:off x="628875" y="527550"/>
                <a:ext cx="5732400" cy="433500"/>
              </a:xfrm>
              <a:prstGeom prst="roundRect">
                <a:avLst>
                  <a:gd name="adj" fmla="val 13206"/>
                </a:avLst>
              </a:prstGeom>
              <a:solidFill>
                <a:srgbClr val="2D8C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40" name="Google Shape;2763;p41">
                <a:extLst>
                  <a:ext uri="{FF2B5EF4-FFF2-40B4-BE49-F238E27FC236}">
                    <a16:creationId xmlns="" xmlns:a16="http://schemas.microsoft.com/office/drawing/2014/main" id="{03E89AD1-0879-0F9A-ECAD-FAB12667818B}"/>
                  </a:ext>
                </a:extLst>
              </p:cNvPr>
              <p:cNvGrpSpPr/>
              <p:nvPr/>
            </p:nvGrpSpPr>
            <p:grpSpPr>
              <a:xfrm>
                <a:off x="816950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01" name="Google Shape;2764;p41">
                  <a:extLst>
                    <a:ext uri="{FF2B5EF4-FFF2-40B4-BE49-F238E27FC236}">
                      <a16:creationId xmlns="" xmlns:a16="http://schemas.microsoft.com/office/drawing/2014/main" id="{D8205A35-11B6-5A21-8DC5-87D3C6D908BA}"/>
                    </a:ext>
                  </a:extLst>
                </p:cNvPr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2" name="Google Shape;2765;p41">
                  <a:extLst>
                    <a:ext uri="{FF2B5EF4-FFF2-40B4-BE49-F238E27FC236}">
                      <a16:creationId xmlns="" xmlns:a16="http://schemas.microsoft.com/office/drawing/2014/main" id="{086B3CEF-1B01-1FEE-9F26-FD7D9B35AE35}"/>
                    </a:ext>
                  </a:extLst>
                </p:cNvPr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41" name="Google Shape;2766;p41">
                <a:extLst>
                  <a:ext uri="{FF2B5EF4-FFF2-40B4-BE49-F238E27FC236}">
                    <a16:creationId xmlns="" xmlns:a16="http://schemas.microsoft.com/office/drawing/2014/main" id="{93942421-A0BC-8C61-5A3F-6690EBA0E440}"/>
                  </a:ext>
                </a:extLst>
              </p:cNvPr>
              <p:cNvGrpSpPr/>
              <p:nvPr/>
            </p:nvGrpSpPr>
            <p:grpSpPr>
              <a:xfrm>
                <a:off x="1244763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99" name="Google Shape;2767;p41">
                  <a:extLst>
                    <a:ext uri="{FF2B5EF4-FFF2-40B4-BE49-F238E27FC236}">
                      <a16:creationId xmlns="" xmlns:a16="http://schemas.microsoft.com/office/drawing/2014/main" id="{50B01CFF-7605-33CA-6032-DAA94118DC43}"/>
                    </a:ext>
                  </a:extLst>
                </p:cNvPr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0" name="Google Shape;2768;p41">
                  <a:extLst>
                    <a:ext uri="{FF2B5EF4-FFF2-40B4-BE49-F238E27FC236}">
                      <a16:creationId xmlns="" xmlns:a16="http://schemas.microsoft.com/office/drawing/2014/main" id="{BAA346E0-2548-5E02-9EA3-C078604B8A86}"/>
                    </a:ext>
                  </a:extLst>
                </p:cNvPr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42" name="Google Shape;2769;p41">
                <a:extLst>
                  <a:ext uri="{FF2B5EF4-FFF2-40B4-BE49-F238E27FC236}">
                    <a16:creationId xmlns="" xmlns:a16="http://schemas.microsoft.com/office/drawing/2014/main" id="{ADB4CF2E-67D2-F893-9EBA-D257CA0487AA}"/>
                  </a:ext>
                </a:extLst>
              </p:cNvPr>
              <p:cNvGrpSpPr/>
              <p:nvPr/>
            </p:nvGrpSpPr>
            <p:grpSpPr>
              <a:xfrm>
                <a:off x="1672575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97" name="Google Shape;2770;p41">
                  <a:extLst>
                    <a:ext uri="{FF2B5EF4-FFF2-40B4-BE49-F238E27FC236}">
                      <a16:creationId xmlns="" xmlns:a16="http://schemas.microsoft.com/office/drawing/2014/main" id="{BD12412E-B21F-71E2-75CB-775528DFA552}"/>
                    </a:ext>
                  </a:extLst>
                </p:cNvPr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8" name="Google Shape;2771;p41">
                  <a:extLst>
                    <a:ext uri="{FF2B5EF4-FFF2-40B4-BE49-F238E27FC236}">
                      <a16:creationId xmlns="" xmlns:a16="http://schemas.microsoft.com/office/drawing/2014/main" id="{43BCFFED-849B-D2E3-3BDC-015C4BCECD0E}"/>
                    </a:ext>
                  </a:extLst>
                </p:cNvPr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43" name="Google Shape;2772;p41">
                <a:extLst>
                  <a:ext uri="{FF2B5EF4-FFF2-40B4-BE49-F238E27FC236}">
                    <a16:creationId xmlns="" xmlns:a16="http://schemas.microsoft.com/office/drawing/2014/main" id="{7B9BDD94-2154-620C-A717-83080AF41007}"/>
                  </a:ext>
                </a:extLst>
              </p:cNvPr>
              <p:cNvGrpSpPr/>
              <p:nvPr/>
            </p:nvGrpSpPr>
            <p:grpSpPr>
              <a:xfrm>
                <a:off x="2100388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95" name="Google Shape;2773;p41">
                  <a:extLst>
                    <a:ext uri="{FF2B5EF4-FFF2-40B4-BE49-F238E27FC236}">
                      <a16:creationId xmlns="" xmlns:a16="http://schemas.microsoft.com/office/drawing/2014/main" id="{7EBC2EFB-1E7D-7BD2-EDB2-010C9B7DA9EA}"/>
                    </a:ext>
                  </a:extLst>
                </p:cNvPr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6" name="Google Shape;2774;p41">
                  <a:extLst>
                    <a:ext uri="{FF2B5EF4-FFF2-40B4-BE49-F238E27FC236}">
                      <a16:creationId xmlns="" xmlns:a16="http://schemas.microsoft.com/office/drawing/2014/main" id="{A30A6F21-1E73-BA24-B2F0-5618BA51ED55}"/>
                    </a:ext>
                  </a:extLst>
                </p:cNvPr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44" name="Google Shape;2775;p41">
                <a:extLst>
                  <a:ext uri="{FF2B5EF4-FFF2-40B4-BE49-F238E27FC236}">
                    <a16:creationId xmlns="" xmlns:a16="http://schemas.microsoft.com/office/drawing/2014/main" id="{B0AED4C2-4FCF-EC96-5139-CCF04D865C67}"/>
                  </a:ext>
                </a:extLst>
              </p:cNvPr>
              <p:cNvGrpSpPr/>
              <p:nvPr/>
            </p:nvGrpSpPr>
            <p:grpSpPr>
              <a:xfrm>
                <a:off x="2528200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93" name="Google Shape;2776;p41">
                  <a:extLst>
                    <a:ext uri="{FF2B5EF4-FFF2-40B4-BE49-F238E27FC236}">
                      <a16:creationId xmlns="" xmlns:a16="http://schemas.microsoft.com/office/drawing/2014/main" id="{5B11628B-0F1F-0559-6051-1406596397F8}"/>
                    </a:ext>
                  </a:extLst>
                </p:cNvPr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4" name="Google Shape;2777;p41">
                  <a:extLst>
                    <a:ext uri="{FF2B5EF4-FFF2-40B4-BE49-F238E27FC236}">
                      <a16:creationId xmlns="" xmlns:a16="http://schemas.microsoft.com/office/drawing/2014/main" id="{75EC3F7F-3442-3DC1-9C65-2AE4E153D62F}"/>
                    </a:ext>
                  </a:extLst>
                </p:cNvPr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45" name="Google Shape;2778;p41">
                <a:extLst>
                  <a:ext uri="{FF2B5EF4-FFF2-40B4-BE49-F238E27FC236}">
                    <a16:creationId xmlns="" xmlns:a16="http://schemas.microsoft.com/office/drawing/2014/main" id="{CC117004-E623-41EA-AD87-8925646EFBF4}"/>
                  </a:ext>
                </a:extLst>
              </p:cNvPr>
              <p:cNvGrpSpPr/>
              <p:nvPr/>
            </p:nvGrpSpPr>
            <p:grpSpPr>
              <a:xfrm>
                <a:off x="2956013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91" name="Google Shape;2779;p41">
                  <a:extLst>
                    <a:ext uri="{FF2B5EF4-FFF2-40B4-BE49-F238E27FC236}">
                      <a16:creationId xmlns="" xmlns:a16="http://schemas.microsoft.com/office/drawing/2014/main" id="{DB96F2B9-D507-C178-9847-EAE68ED3383C}"/>
                    </a:ext>
                  </a:extLst>
                </p:cNvPr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2" name="Google Shape;2780;p41">
                  <a:extLst>
                    <a:ext uri="{FF2B5EF4-FFF2-40B4-BE49-F238E27FC236}">
                      <a16:creationId xmlns="" xmlns:a16="http://schemas.microsoft.com/office/drawing/2014/main" id="{7FE1584D-0C20-E329-FE55-D853952DED2B}"/>
                    </a:ext>
                  </a:extLst>
                </p:cNvPr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46" name="Google Shape;2781;p41">
                <a:extLst>
                  <a:ext uri="{FF2B5EF4-FFF2-40B4-BE49-F238E27FC236}">
                    <a16:creationId xmlns="" xmlns:a16="http://schemas.microsoft.com/office/drawing/2014/main" id="{19CAC98D-8C36-5587-8897-7FF99B510C6C}"/>
                  </a:ext>
                </a:extLst>
              </p:cNvPr>
              <p:cNvGrpSpPr/>
              <p:nvPr/>
            </p:nvGrpSpPr>
            <p:grpSpPr>
              <a:xfrm>
                <a:off x="3383825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89" name="Google Shape;2782;p41">
                  <a:extLst>
                    <a:ext uri="{FF2B5EF4-FFF2-40B4-BE49-F238E27FC236}">
                      <a16:creationId xmlns="" xmlns:a16="http://schemas.microsoft.com/office/drawing/2014/main" id="{823E7712-4C8F-C49D-619A-1382AB5B80FA}"/>
                    </a:ext>
                  </a:extLst>
                </p:cNvPr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0" name="Google Shape;2783;p41">
                  <a:extLst>
                    <a:ext uri="{FF2B5EF4-FFF2-40B4-BE49-F238E27FC236}">
                      <a16:creationId xmlns="" xmlns:a16="http://schemas.microsoft.com/office/drawing/2014/main" id="{72AF2E95-FF5C-3F1D-8128-DA674E8836FA}"/>
                    </a:ext>
                  </a:extLst>
                </p:cNvPr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47" name="Google Shape;2784;p41">
                <a:extLst>
                  <a:ext uri="{FF2B5EF4-FFF2-40B4-BE49-F238E27FC236}">
                    <a16:creationId xmlns="" xmlns:a16="http://schemas.microsoft.com/office/drawing/2014/main" id="{BDA6B212-A340-AD2E-FA4D-770253BD1570}"/>
                  </a:ext>
                </a:extLst>
              </p:cNvPr>
              <p:cNvGrpSpPr/>
              <p:nvPr/>
            </p:nvGrpSpPr>
            <p:grpSpPr>
              <a:xfrm>
                <a:off x="3811638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87" name="Google Shape;2785;p41">
                  <a:extLst>
                    <a:ext uri="{FF2B5EF4-FFF2-40B4-BE49-F238E27FC236}">
                      <a16:creationId xmlns="" xmlns:a16="http://schemas.microsoft.com/office/drawing/2014/main" id="{DC6993E2-3508-4F4A-3B07-30F36121F851}"/>
                    </a:ext>
                  </a:extLst>
                </p:cNvPr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88" name="Google Shape;2786;p41">
                  <a:extLst>
                    <a:ext uri="{FF2B5EF4-FFF2-40B4-BE49-F238E27FC236}">
                      <a16:creationId xmlns="" xmlns:a16="http://schemas.microsoft.com/office/drawing/2014/main" id="{14BFF8AA-3961-00D9-3236-5CE6193A938D}"/>
                    </a:ext>
                  </a:extLst>
                </p:cNvPr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48" name="Google Shape;2787;p41">
                <a:extLst>
                  <a:ext uri="{FF2B5EF4-FFF2-40B4-BE49-F238E27FC236}">
                    <a16:creationId xmlns="" xmlns:a16="http://schemas.microsoft.com/office/drawing/2014/main" id="{21D2BDDB-FE29-8750-BB58-9D445A2655B2}"/>
                  </a:ext>
                </a:extLst>
              </p:cNvPr>
              <p:cNvGrpSpPr/>
              <p:nvPr/>
            </p:nvGrpSpPr>
            <p:grpSpPr>
              <a:xfrm>
                <a:off x="4239450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85" name="Google Shape;2788;p41">
                  <a:extLst>
                    <a:ext uri="{FF2B5EF4-FFF2-40B4-BE49-F238E27FC236}">
                      <a16:creationId xmlns="" xmlns:a16="http://schemas.microsoft.com/office/drawing/2014/main" id="{9020FE2C-FCBD-B8EA-B0A8-6B66C6773F1A}"/>
                    </a:ext>
                  </a:extLst>
                </p:cNvPr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86" name="Google Shape;2789;p41">
                  <a:extLst>
                    <a:ext uri="{FF2B5EF4-FFF2-40B4-BE49-F238E27FC236}">
                      <a16:creationId xmlns="" xmlns:a16="http://schemas.microsoft.com/office/drawing/2014/main" id="{A1A640F6-EE9F-AB90-7424-A7255EDAF3ED}"/>
                    </a:ext>
                  </a:extLst>
                </p:cNvPr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73" name="Google Shape;2790;p41">
                <a:extLst>
                  <a:ext uri="{FF2B5EF4-FFF2-40B4-BE49-F238E27FC236}">
                    <a16:creationId xmlns="" xmlns:a16="http://schemas.microsoft.com/office/drawing/2014/main" id="{D630BC8A-F7D5-B81D-14D0-2B604656E6DD}"/>
                  </a:ext>
                </a:extLst>
              </p:cNvPr>
              <p:cNvGrpSpPr/>
              <p:nvPr/>
            </p:nvGrpSpPr>
            <p:grpSpPr>
              <a:xfrm>
                <a:off x="4667263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83" name="Google Shape;2791;p41">
                  <a:extLst>
                    <a:ext uri="{FF2B5EF4-FFF2-40B4-BE49-F238E27FC236}">
                      <a16:creationId xmlns="" xmlns:a16="http://schemas.microsoft.com/office/drawing/2014/main" id="{AEF26F68-15E1-16CC-417F-41F2AE7B1BA9}"/>
                    </a:ext>
                  </a:extLst>
                </p:cNvPr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84" name="Google Shape;2792;p41">
                  <a:extLst>
                    <a:ext uri="{FF2B5EF4-FFF2-40B4-BE49-F238E27FC236}">
                      <a16:creationId xmlns="" xmlns:a16="http://schemas.microsoft.com/office/drawing/2014/main" id="{44DFAC99-3502-A6D9-066C-7819E202D748}"/>
                    </a:ext>
                  </a:extLst>
                </p:cNvPr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74" name="Google Shape;2793;p41">
                <a:extLst>
                  <a:ext uri="{FF2B5EF4-FFF2-40B4-BE49-F238E27FC236}">
                    <a16:creationId xmlns="" xmlns:a16="http://schemas.microsoft.com/office/drawing/2014/main" id="{6F14323B-1D86-AC90-07EB-B5830466CD33}"/>
                  </a:ext>
                </a:extLst>
              </p:cNvPr>
              <p:cNvGrpSpPr/>
              <p:nvPr/>
            </p:nvGrpSpPr>
            <p:grpSpPr>
              <a:xfrm>
                <a:off x="5095075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81" name="Google Shape;2794;p41">
                  <a:extLst>
                    <a:ext uri="{FF2B5EF4-FFF2-40B4-BE49-F238E27FC236}">
                      <a16:creationId xmlns="" xmlns:a16="http://schemas.microsoft.com/office/drawing/2014/main" id="{ABDCD078-CCB6-A117-1DA1-048D4801B686}"/>
                    </a:ext>
                  </a:extLst>
                </p:cNvPr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82" name="Google Shape;2795;p41">
                  <a:extLst>
                    <a:ext uri="{FF2B5EF4-FFF2-40B4-BE49-F238E27FC236}">
                      <a16:creationId xmlns="" xmlns:a16="http://schemas.microsoft.com/office/drawing/2014/main" id="{243D3EBF-AF15-824D-24A4-63390D4D08CF}"/>
                    </a:ext>
                  </a:extLst>
                </p:cNvPr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75" name="Google Shape;2796;p41">
                <a:extLst>
                  <a:ext uri="{FF2B5EF4-FFF2-40B4-BE49-F238E27FC236}">
                    <a16:creationId xmlns="" xmlns:a16="http://schemas.microsoft.com/office/drawing/2014/main" id="{7D19C00B-5DDF-4AD2-A698-D32ADF1296E4}"/>
                  </a:ext>
                </a:extLst>
              </p:cNvPr>
              <p:cNvGrpSpPr/>
              <p:nvPr/>
            </p:nvGrpSpPr>
            <p:grpSpPr>
              <a:xfrm>
                <a:off x="5522888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79" name="Google Shape;2797;p41">
                  <a:extLst>
                    <a:ext uri="{FF2B5EF4-FFF2-40B4-BE49-F238E27FC236}">
                      <a16:creationId xmlns="" xmlns:a16="http://schemas.microsoft.com/office/drawing/2014/main" id="{551EDAB3-F10A-08DC-7390-4B6AED2A83F0}"/>
                    </a:ext>
                  </a:extLst>
                </p:cNvPr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80" name="Google Shape;2798;p41">
                  <a:extLst>
                    <a:ext uri="{FF2B5EF4-FFF2-40B4-BE49-F238E27FC236}">
                      <a16:creationId xmlns="" xmlns:a16="http://schemas.microsoft.com/office/drawing/2014/main" id="{64D93852-6528-EFC1-543D-A03148DBE0B6}"/>
                    </a:ext>
                  </a:extLst>
                </p:cNvPr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76" name="Google Shape;2799;p41">
                <a:extLst>
                  <a:ext uri="{FF2B5EF4-FFF2-40B4-BE49-F238E27FC236}">
                    <a16:creationId xmlns="" xmlns:a16="http://schemas.microsoft.com/office/drawing/2014/main" id="{9BFA2010-10A5-05DE-6824-75FDE32B401F}"/>
                  </a:ext>
                </a:extLst>
              </p:cNvPr>
              <p:cNvGrpSpPr/>
              <p:nvPr/>
            </p:nvGrpSpPr>
            <p:grpSpPr>
              <a:xfrm>
                <a:off x="5950700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77" name="Google Shape;2800;p41">
                  <a:extLst>
                    <a:ext uri="{FF2B5EF4-FFF2-40B4-BE49-F238E27FC236}">
                      <a16:creationId xmlns="" xmlns:a16="http://schemas.microsoft.com/office/drawing/2014/main" id="{9E5BB77B-59C6-0E7A-B79B-CCC0CD81297B}"/>
                    </a:ext>
                  </a:extLst>
                </p:cNvPr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8" name="Google Shape;2801;p41">
                  <a:extLst>
                    <a:ext uri="{FF2B5EF4-FFF2-40B4-BE49-F238E27FC236}">
                      <a16:creationId xmlns="" xmlns:a16="http://schemas.microsoft.com/office/drawing/2014/main" id="{9440158A-8672-5D37-96D4-FA5F7BF6EB1C}"/>
                    </a:ext>
                  </a:extLst>
                </p:cNvPr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srgbClr val="000000"/>
                    </a:solidFill>
                  </a:endParaRPr>
                </a:p>
              </p:txBody>
            </p:sp>
          </p:grpSp>
        </p:grpSp>
      </p:grpSp>
      <p:sp>
        <p:nvSpPr>
          <p:cNvPr id="11" name="矩形 10">
            <a:extLst>
              <a:ext uri="{FF2B5EF4-FFF2-40B4-BE49-F238E27FC236}">
                <a16:creationId xmlns="" xmlns:a16="http://schemas.microsoft.com/office/drawing/2014/main" id="{84C0791A-6676-4043-BBF1-DD2993D19C98}"/>
              </a:ext>
            </a:extLst>
          </p:cNvPr>
          <p:cNvSpPr/>
          <p:nvPr/>
        </p:nvSpPr>
        <p:spPr>
          <a:xfrm flipV="1">
            <a:off x="0" y="957577"/>
            <a:ext cx="12190413" cy="45719"/>
          </a:xfrm>
          <a:prstGeom prst="rect">
            <a:avLst/>
          </a:prstGeom>
          <a:solidFill>
            <a:srgbClr val="3668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0" name="TextBox 8">
            <a:extLst>
              <a:ext uri="{FF2B5EF4-FFF2-40B4-BE49-F238E27FC236}">
                <a16:creationId xmlns="" xmlns:a16="http://schemas.microsoft.com/office/drawing/2014/main" id="{14668366-F18D-4FF1-9CA0-4913FDCF80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6583" y="209972"/>
            <a:ext cx="9112816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>
              <a:defRPr/>
            </a:pPr>
            <a:r>
              <a:rPr lang="nl-NL" altLang="zh-CN" sz="4400" b="1" i="1" kern="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Nhân vật lịch sử Trần </a:t>
            </a:r>
            <a:r>
              <a:rPr lang="nl-NL" altLang="zh-CN" sz="4400" b="1" i="1" kern="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Quốc Toản</a:t>
            </a:r>
            <a:endParaRPr lang="zh-CN" altLang="en-US" sz="60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103" name="Google Shape;2656;p41">
            <a:extLst>
              <a:ext uri="{FF2B5EF4-FFF2-40B4-BE49-F238E27FC236}">
                <a16:creationId xmlns="" xmlns:a16="http://schemas.microsoft.com/office/drawing/2014/main" id="{A4ABE720-2A09-BB2D-8AE1-6D19BF3B7F5A}"/>
              </a:ext>
            </a:extLst>
          </p:cNvPr>
          <p:cNvGrpSpPr/>
          <p:nvPr/>
        </p:nvGrpSpPr>
        <p:grpSpPr>
          <a:xfrm>
            <a:off x="491067" y="1575545"/>
            <a:ext cx="3222167" cy="5284043"/>
            <a:chOff x="75213" y="32163"/>
            <a:chExt cx="2911238" cy="4543306"/>
          </a:xfrm>
        </p:grpSpPr>
        <p:grpSp>
          <p:nvGrpSpPr>
            <p:cNvPr id="104" name="Google Shape;2657;p41">
              <a:extLst>
                <a:ext uri="{FF2B5EF4-FFF2-40B4-BE49-F238E27FC236}">
                  <a16:creationId xmlns="" xmlns:a16="http://schemas.microsoft.com/office/drawing/2014/main" id="{5F4BD2A1-4752-F5C9-8EE1-FD43D1E16AEB}"/>
                </a:ext>
              </a:extLst>
            </p:cNvPr>
            <p:cNvGrpSpPr/>
            <p:nvPr/>
          </p:nvGrpSpPr>
          <p:grpSpPr>
            <a:xfrm>
              <a:off x="938525" y="646602"/>
              <a:ext cx="2047925" cy="3928867"/>
              <a:chOff x="1987825" y="3106375"/>
              <a:chExt cx="1235625" cy="2370500"/>
            </a:xfrm>
          </p:grpSpPr>
          <p:sp>
            <p:nvSpPr>
              <p:cNvPr id="106" name="Google Shape;2658;p41">
                <a:extLst>
                  <a:ext uri="{FF2B5EF4-FFF2-40B4-BE49-F238E27FC236}">
                    <a16:creationId xmlns="" xmlns:a16="http://schemas.microsoft.com/office/drawing/2014/main" id="{3223AF4F-D107-9207-BC25-CBD19C12F505}"/>
                  </a:ext>
                </a:extLst>
              </p:cNvPr>
              <p:cNvSpPr/>
              <p:nvPr/>
            </p:nvSpPr>
            <p:spPr>
              <a:xfrm>
                <a:off x="2002275" y="3271375"/>
                <a:ext cx="542075" cy="604525"/>
              </a:xfrm>
              <a:custGeom>
                <a:avLst/>
                <a:gdLst/>
                <a:ahLst/>
                <a:cxnLst/>
                <a:rect l="l" t="t" r="r" b="b"/>
                <a:pathLst>
                  <a:path w="21683" h="24181" extrusionOk="0">
                    <a:moveTo>
                      <a:pt x="16966" y="0"/>
                    </a:moveTo>
                    <a:lnTo>
                      <a:pt x="579" y="37"/>
                    </a:lnTo>
                    <a:lnTo>
                      <a:pt x="467" y="3170"/>
                    </a:lnTo>
                    <a:lnTo>
                      <a:pt x="542" y="3393"/>
                    </a:lnTo>
                    <a:lnTo>
                      <a:pt x="691" y="4008"/>
                    </a:lnTo>
                    <a:lnTo>
                      <a:pt x="896" y="4941"/>
                    </a:lnTo>
                    <a:lnTo>
                      <a:pt x="1008" y="5481"/>
                    </a:lnTo>
                    <a:lnTo>
                      <a:pt x="1082" y="6078"/>
                    </a:lnTo>
                    <a:lnTo>
                      <a:pt x="1175" y="6693"/>
                    </a:lnTo>
                    <a:lnTo>
                      <a:pt x="1231" y="7327"/>
                    </a:lnTo>
                    <a:lnTo>
                      <a:pt x="1250" y="7961"/>
                    </a:lnTo>
                    <a:lnTo>
                      <a:pt x="1250" y="8613"/>
                    </a:lnTo>
                    <a:lnTo>
                      <a:pt x="1231" y="8930"/>
                    </a:lnTo>
                    <a:lnTo>
                      <a:pt x="1194" y="9229"/>
                    </a:lnTo>
                    <a:lnTo>
                      <a:pt x="1157" y="9527"/>
                    </a:lnTo>
                    <a:lnTo>
                      <a:pt x="1101" y="9825"/>
                    </a:lnTo>
                    <a:lnTo>
                      <a:pt x="1026" y="10105"/>
                    </a:lnTo>
                    <a:lnTo>
                      <a:pt x="952" y="10384"/>
                    </a:lnTo>
                    <a:lnTo>
                      <a:pt x="858" y="10645"/>
                    </a:lnTo>
                    <a:lnTo>
                      <a:pt x="747" y="10888"/>
                    </a:lnTo>
                    <a:lnTo>
                      <a:pt x="411" y="11559"/>
                    </a:lnTo>
                    <a:lnTo>
                      <a:pt x="262" y="11895"/>
                    </a:lnTo>
                    <a:lnTo>
                      <a:pt x="131" y="12249"/>
                    </a:lnTo>
                    <a:lnTo>
                      <a:pt x="75" y="12435"/>
                    </a:lnTo>
                    <a:lnTo>
                      <a:pt x="38" y="12603"/>
                    </a:lnTo>
                    <a:lnTo>
                      <a:pt x="1" y="12771"/>
                    </a:lnTo>
                    <a:lnTo>
                      <a:pt x="1" y="12957"/>
                    </a:lnTo>
                    <a:lnTo>
                      <a:pt x="1" y="13125"/>
                    </a:lnTo>
                    <a:lnTo>
                      <a:pt x="20" y="13293"/>
                    </a:lnTo>
                    <a:lnTo>
                      <a:pt x="57" y="13461"/>
                    </a:lnTo>
                    <a:lnTo>
                      <a:pt x="131" y="13628"/>
                    </a:lnTo>
                    <a:lnTo>
                      <a:pt x="187" y="13759"/>
                    </a:lnTo>
                    <a:lnTo>
                      <a:pt x="281" y="13889"/>
                    </a:lnTo>
                    <a:lnTo>
                      <a:pt x="467" y="14132"/>
                    </a:lnTo>
                    <a:lnTo>
                      <a:pt x="691" y="14355"/>
                    </a:lnTo>
                    <a:lnTo>
                      <a:pt x="914" y="14561"/>
                    </a:lnTo>
                    <a:lnTo>
                      <a:pt x="1138" y="14784"/>
                    </a:lnTo>
                    <a:lnTo>
                      <a:pt x="1362" y="15008"/>
                    </a:lnTo>
                    <a:lnTo>
                      <a:pt x="1455" y="15120"/>
                    </a:lnTo>
                    <a:lnTo>
                      <a:pt x="1548" y="15250"/>
                    </a:lnTo>
                    <a:lnTo>
                      <a:pt x="1623" y="15381"/>
                    </a:lnTo>
                    <a:lnTo>
                      <a:pt x="1679" y="15511"/>
                    </a:lnTo>
                    <a:lnTo>
                      <a:pt x="1753" y="15754"/>
                    </a:lnTo>
                    <a:lnTo>
                      <a:pt x="1772" y="15996"/>
                    </a:lnTo>
                    <a:lnTo>
                      <a:pt x="1772" y="16238"/>
                    </a:lnTo>
                    <a:lnTo>
                      <a:pt x="1735" y="16481"/>
                    </a:lnTo>
                    <a:lnTo>
                      <a:pt x="1679" y="16723"/>
                    </a:lnTo>
                    <a:lnTo>
                      <a:pt x="1604" y="16966"/>
                    </a:lnTo>
                    <a:lnTo>
                      <a:pt x="1399" y="17450"/>
                    </a:lnTo>
                    <a:lnTo>
                      <a:pt x="1213" y="17935"/>
                    </a:lnTo>
                    <a:lnTo>
                      <a:pt x="1119" y="18177"/>
                    </a:lnTo>
                    <a:lnTo>
                      <a:pt x="1045" y="18438"/>
                    </a:lnTo>
                    <a:lnTo>
                      <a:pt x="989" y="18681"/>
                    </a:lnTo>
                    <a:lnTo>
                      <a:pt x="952" y="18923"/>
                    </a:lnTo>
                    <a:lnTo>
                      <a:pt x="952" y="19165"/>
                    </a:lnTo>
                    <a:lnTo>
                      <a:pt x="989" y="19426"/>
                    </a:lnTo>
                    <a:lnTo>
                      <a:pt x="1045" y="19576"/>
                    </a:lnTo>
                    <a:lnTo>
                      <a:pt x="1101" y="19725"/>
                    </a:lnTo>
                    <a:lnTo>
                      <a:pt x="1175" y="19874"/>
                    </a:lnTo>
                    <a:lnTo>
                      <a:pt x="1269" y="20004"/>
                    </a:lnTo>
                    <a:lnTo>
                      <a:pt x="1362" y="20135"/>
                    </a:lnTo>
                    <a:lnTo>
                      <a:pt x="1492" y="20247"/>
                    </a:lnTo>
                    <a:lnTo>
                      <a:pt x="1604" y="20359"/>
                    </a:lnTo>
                    <a:lnTo>
                      <a:pt x="1753" y="20470"/>
                    </a:lnTo>
                    <a:lnTo>
                      <a:pt x="1884" y="20564"/>
                    </a:lnTo>
                    <a:lnTo>
                      <a:pt x="2033" y="20638"/>
                    </a:lnTo>
                    <a:lnTo>
                      <a:pt x="2350" y="20787"/>
                    </a:lnTo>
                    <a:lnTo>
                      <a:pt x="2685" y="20881"/>
                    </a:lnTo>
                    <a:lnTo>
                      <a:pt x="3021" y="20955"/>
                    </a:lnTo>
                    <a:lnTo>
                      <a:pt x="3375" y="20992"/>
                    </a:lnTo>
                    <a:lnTo>
                      <a:pt x="5389" y="20992"/>
                    </a:lnTo>
                    <a:lnTo>
                      <a:pt x="5706" y="21030"/>
                    </a:lnTo>
                    <a:lnTo>
                      <a:pt x="5967" y="21048"/>
                    </a:lnTo>
                    <a:lnTo>
                      <a:pt x="6209" y="21104"/>
                    </a:lnTo>
                    <a:lnTo>
                      <a:pt x="6675" y="21216"/>
                    </a:lnTo>
                    <a:lnTo>
                      <a:pt x="7160" y="21365"/>
                    </a:lnTo>
                    <a:lnTo>
                      <a:pt x="7607" y="21552"/>
                    </a:lnTo>
                    <a:lnTo>
                      <a:pt x="8073" y="21776"/>
                    </a:lnTo>
                    <a:lnTo>
                      <a:pt x="8521" y="21999"/>
                    </a:lnTo>
                    <a:lnTo>
                      <a:pt x="9378" y="22484"/>
                    </a:lnTo>
                    <a:lnTo>
                      <a:pt x="10255" y="22987"/>
                    </a:lnTo>
                    <a:lnTo>
                      <a:pt x="10702" y="23230"/>
                    </a:lnTo>
                    <a:lnTo>
                      <a:pt x="11149" y="23453"/>
                    </a:lnTo>
                    <a:lnTo>
                      <a:pt x="11597" y="23658"/>
                    </a:lnTo>
                    <a:lnTo>
                      <a:pt x="12063" y="23845"/>
                    </a:lnTo>
                    <a:lnTo>
                      <a:pt x="12529" y="23994"/>
                    </a:lnTo>
                    <a:lnTo>
                      <a:pt x="13014" y="24106"/>
                    </a:lnTo>
                    <a:lnTo>
                      <a:pt x="13256" y="24143"/>
                    </a:lnTo>
                    <a:lnTo>
                      <a:pt x="13517" y="24162"/>
                    </a:lnTo>
                    <a:lnTo>
                      <a:pt x="13760" y="24180"/>
                    </a:lnTo>
                    <a:lnTo>
                      <a:pt x="14021" y="24180"/>
                    </a:lnTo>
                    <a:lnTo>
                      <a:pt x="14263" y="24162"/>
                    </a:lnTo>
                    <a:lnTo>
                      <a:pt x="14524" y="24125"/>
                    </a:lnTo>
                    <a:lnTo>
                      <a:pt x="14766" y="24069"/>
                    </a:lnTo>
                    <a:lnTo>
                      <a:pt x="15009" y="24013"/>
                    </a:lnTo>
                    <a:lnTo>
                      <a:pt x="15251" y="23938"/>
                    </a:lnTo>
                    <a:lnTo>
                      <a:pt x="15475" y="23845"/>
                    </a:lnTo>
                    <a:lnTo>
                      <a:pt x="15698" y="23733"/>
                    </a:lnTo>
                    <a:lnTo>
                      <a:pt x="15904" y="23621"/>
                    </a:lnTo>
                    <a:lnTo>
                      <a:pt x="16109" y="23472"/>
                    </a:lnTo>
                    <a:lnTo>
                      <a:pt x="16295" y="23323"/>
                    </a:lnTo>
                    <a:lnTo>
                      <a:pt x="16463" y="23136"/>
                    </a:lnTo>
                    <a:lnTo>
                      <a:pt x="16612" y="22950"/>
                    </a:lnTo>
                    <a:lnTo>
                      <a:pt x="16724" y="22801"/>
                    </a:lnTo>
                    <a:lnTo>
                      <a:pt x="16817" y="22652"/>
                    </a:lnTo>
                    <a:lnTo>
                      <a:pt x="16985" y="22335"/>
                    </a:lnTo>
                    <a:lnTo>
                      <a:pt x="17134" y="21981"/>
                    </a:lnTo>
                    <a:lnTo>
                      <a:pt x="17283" y="21645"/>
                    </a:lnTo>
                    <a:lnTo>
                      <a:pt x="17432" y="21309"/>
                    </a:lnTo>
                    <a:lnTo>
                      <a:pt x="17600" y="20992"/>
                    </a:lnTo>
                    <a:lnTo>
                      <a:pt x="17786" y="20676"/>
                    </a:lnTo>
                    <a:lnTo>
                      <a:pt x="17898" y="20545"/>
                    </a:lnTo>
                    <a:lnTo>
                      <a:pt x="18029" y="20396"/>
                    </a:lnTo>
                    <a:lnTo>
                      <a:pt x="18141" y="20284"/>
                    </a:lnTo>
                    <a:lnTo>
                      <a:pt x="18290" y="20154"/>
                    </a:lnTo>
                    <a:lnTo>
                      <a:pt x="18588" y="19967"/>
                    </a:lnTo>
                    <a:lnTo>
                      <a:pt x="18886" y="19781"/>
                    </a:lnTo>
                    <a:lnTo>
                      <a:pt x="19222" y="19632"/>
                    </a:lnTo>
                    <a:lnTo>
                      <a:pt x="19875" y="19315"/>
                    </a:lnTo>
                    <a:lnTo>
                      <a:pt x="20191" y="19147"/>
                    </a:lnTo>
                    <a:lnTo>
                      <a:pt x="20508" y="18942"/>
                    </a:lnTo>
                    <a:lnTo>
                      <a:pt x="20713" y="18774"/>
                    </a:lnTo>
                    <a:lnTo>
                      <a:pt x="20900" y="18588"/>
                    </a:lnTo>
                    <a:lnTo>
                      <a:pt x="21086" y="18364"/>
                    </a:lnTo>
                    <a:lnTo>
                      <a:pt x="21235" y="18140"/>
                    </a:lnTo>
                    <a:lnTo>
                      <a:pt x="21366" y="17898"/>
                    </a:lnTo>
                    <a:lnTo>
                      <a:pt x="21478" y="17655"/>
                    </a:lnTo>
                    <a:lnTo>
                      <a:pt x="21571" y="17394"/>
                    </a:lnTo>
                    <a:lnTo>
                      <a:pt x="21627" y="17115"/>
                    </a:lnTo>
                    <a:lnTo>
                      <a:pt x="21664" y="16854"/>
                    </a:lnTo>
                    <a:lnTo>
                      <a:pt x="21683" y="16574"/>
                    </a:lnTo>
                    <a:lnTo>
                      <a:pt x="21683" y="16294"/>
                    </a:lnTo>
                    <a:lnTo>
                      <a:pt x="21664" y="16033"/>
                    </a:lnTo>
                    <a:lnTo>
                      <a:pt x="21608" y="15754"/>
                    </a:lnTo>
                    <a:lnTo>
                      <a:pt x="21515" y="15493"/>
                    </a:lnTo>
                    <a:lnTo>
                      <a:pt x="21422" y="15250"/>
                    </a:lnTo>
                    <a:lnTo>
                      <a:pt x="21291" y="15008"/>
                    </a:lnTo>
                    <a:lnTo>
                      <a:pt x="21124" y="14747"/>
                    </a:lnTo>
                    <a:lnTo>
                      <a:pt x="20937" y="14486"/>
                    </a:lnTo>
                    <a:lnTo>
                      <a:pt x="20546" y="13983"/>
                    </a:lnTo>
                    <a:lnTo>
                      <a:pt x="20378" y="13740"/>
                    </a:lnTo>
                    <a:lnTo>
                      <a:pt x="20247" y="13461"/>
                    </a:lnTo>
                    <a:lnTo>
                      <a:pt x="20191" y="13330"/>
                    </a:lnTo>
                    <a:lnTo>
                      <a:pt x="20154" y="13181"/>
                    </a:lnTo>
                    <a:lnTo>
                      <a:pt x="20136" y="13050"/>
                    </a:lnTo>
                    <a:lnTo>
                      <a:pt x="20117" y="12883"/>
                    </a:lnTo>
                    <a:lnTo>
                      <a:pt x="20136" y="12734"/>
                    </a:lnTo>
                    <a:lnTo>
                      <a:pt x="20154" y="12584"/>
                    </a:lnTo>
                    <a:lnTo>
                      <a:pt x="20191" y="12454"/>
                    </a:lnTo>
                    <a:lnTo>
                      <a:pt x="20229" y="12305"/>
                    </a:lnTo>
                    <a:lnTo>
                      <a:pt x="20359" y="12025"/>
                    </a:lnTo>
                    <a:lnTo>
                      <a:pt x="20490" y="11745"/>
                    </a:lnTo>
                    <a:lnTo>
                      <a:pt x="20639" y="11484"/>
                    </a:lnTo>
                    <a:lnTo>
                      <a:pt x="20769" y="11205"/>
                    </a:lnTo>
                    <a:lnTo>
                      <a:pt x="20881" y="10925"/>
                    </a:lnTo>
                    <a:lnTo>
                      <a:pt x="20919" y="10776"/>
                    </a:lnTo>
                    <a:lnTo>
                      <a:pt x="20937" y="10627"/>
                    </a:lnTo>
                    <a:lnTo>
                      <a:pt x="20937" y="10366"/>
                    </a:lnTo>
                    <a:lnTo>
                      <a:pt x="20900" y="10123"/>
                    </a:lnTo>
                    <a:lnTo>
                      <a:pt x="20825" y="9862"/>
                    </a:lnTo>
                    <a:lnTo>
                      <a:pt x="20732" y="9639"/>
                    </a:lnTo>
                    <a:lnTo>
                      <a:pt x="20602" y="9415"/>
                    </a:lnTo>
                    <a:lnTo>
                      <a:pt x="20434" y="9191"/>
                    </a:lnTo>
                    <a:lnTo>
                      <a:pt x="20266" y="9005"/>
                    </a:lnTo>
                    <a:lnTo>
                      <a:pt x="20080" y="8818"/>
                    </a:lnTo>
                    <a:lnTo>
                      <a:pt x="19875" y="8651"/>
                    </a:lnTo>
                    <a:lnTo>
                      <a:pt x="19688" y="8483"/>
                    </a:lnTo>
                    <a:lnTo>
                      <a:pt x="19259" y="8185"/>
                    </a:lnTo>
                    <a:lnTo>
                      <a:pt x="18849" y="7868"/>
                    </a:lnTo>
                    <a:lnTo>
                      <a:pt x="18644" y="7719"/>
                    </a:lnTo>
                    <a:lnTo>
                      <a:pt x="18439" y="7551"/>
                    </a:lnTo>
                    <a:lnTo>
                      <a:pt x="18327" y="7420"/>
                    </a:lnTo>
                    <a:lnTo>
                      <a:pt x="18215" y="7271"/>
                    </a:lnTo>
                    <a:lnTo>
                      <a:pt x="18122" y="7085"/>
                    </a:lnTo>
                    <a:lnTo>
                      <a:pt x="18010" y="6898"/>
                    </a:lnTo>
                    <a:lnTo>
                      <a:pt x="17917" y="6674"/>
                    </a:lnTo>
                    <a:lnTo>
                      <a:pt x="17842" y="6413"/>
                    </a:lnTo>
                    <a:lnTo>
                      <a:pt x="17675" y="5873"/>
                    </a:lnTo>
                    <a:lnTo>
                      <a:pt x="17544" y="5276"/>
                    </a:lnTo>
                    <a:lnTo>
                      <a:pt x="17414" y="4642"/>
                    </a:lnTo>
                    <a:lnTo>
                      <a:pt x="17320" y="3990"/>
                    </a:lnTo>
                    <a:lnTo>
                      <a:pt x="17227" y="3337"/>
                    </a:lnTo>
                    <a:lnTo>
                      <a:pt x="17171" y="2685"/>
                    </a:lnTo>
                    <a:lnTo>
                      <a:pt x="17097" y="2070"/>
                    </a:lnTo>
                    <a:lnTo>
                      <a:pt x="17022" y="1007"/>
                    </a:lnTo>
                    <a:lnTo>
                      <a:pt x="16985" y="261"/>
                    </a:lnTo>
                    <a:lnTo>
                      <a:pt x="1696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107" name="Google Shape;2659;p41">
                <a:extLst>
                  <a:ext uri="{FF2B5EF4-FFF2-40B4-BE49-F238E27FC236}">
                    <a16:creationId xmlns="" xmlns:a16="http://schemas.microsoft.com/office/drawing/2014/main" id="{CBCF2049-EB8B-28B0-DAE8-D5EAF907E212}"/>
                  </a:ext>
                </a:extLst>
              </p:cNvPr>
              <p:cNvSpPr/>
              <p:nvPr/>
            </p:nvSpPr>
            <p:spPr>
              <a:xfrm>
                <a:off x="2002275" y="3271375"/>
                <a:ext cx="542075" cy="604525"/>
              </a:xfrm>
              <a:custGeom>
                <a:avLst/>
                <a:gdLst/>
                <a:ahLst/>
                <a:cxnLst/>
                <a:rect l="l" t="t" r="r" b="b"/>
                <a:pathLst>
                  <a:path w="21683" h="24181" fill="none" extrusionOk="0">
                    <a:moveTo>
                      <a:pt x="16966" y="0"/>
                    </a:moveTo>
                    <a:lnTo>
                      <a:pt x="16966" y="0"/>
                    </a:lnTo>
                    <a:lnTo>
                      <a:pt x="16985" y="261"/>
                    </a:lnTo>
                    <a:lnTo>
                      <a:pt x="17022" y="1007"/>
                    </a:lnTo>
                    <a:lnTo>
                      <a:pt x="17097" y="2070"/>
                    </a:lnTo>
                    <a:lnTo>
                      <a:pt x="17171" y="2685"/>
                    </a:lnTo>
                    <a:lnTo>
                      <a:pt x="17227" y="3337"/>
                    </a:lnTo>
                    <a:lnTo>
                      <a:pt x="17320" y="3990"/>
                    </a:lnTo>
                    <a:lnTo>
                      <a:pt x="17414" y="4642"/>
                    </a:lnTo>
                    <a:lnTo>
                      <a:pt x="17544" y="5276"/>
                    </a:lnTo>
                    <a:lnTo>
                      <a:pt x="17675" y="5873"/>
                    </a:lnTo>
                    <a:lnTo>
                      <a:pt x="17842" y="6413"/>
                    </a:lnTo>
                    <a:lnTo>
                      <a:pt x="17917" y="6674"/>
                    </a:lnTo>
                    <a:lnTo>
                      <a:pt x="18010" y="6898"/>
                    </a:lnTo>
                    <a:lnTo>
                      <a:pt x="18122" y="7085"/>
                    </a:lnTo>
                    <a:lnTo>
                      <a:pt x="18215" y="7271"/>
                    </a:lnTo>
                    <a:lnTo>
                      <a:pt x="18327" y="7420"/>
                    </a:lnTo>
                    <a:lnTo>
                      <a:pt x="18439" y="7551"/>
                    </a:lnTo>
                    <a:lnTo>
                      <a:pt x="18439" y="7551"/>
                    </a:lnTo>
                    <a:lnTo>
                      <a:pt x="18644" y="7719"/>
                    </a:lnTo>
                    <a:lnTo>
                      <a:pt x="18849" y="7868"/>
                    </a:lnTo>
                    <a:lnTo>
                      <a:pt x="19259" y="8185"/>
                    </a:lnTo>
                    <a:lnTo>
                      <a:pt x="19688" y="8483"/>
                    </a:lnTo>
                    <a:lnTo>
                      <a:pt x="19875" y="8651"/>
                    </a:lnTo>
                    <a:lnTo>
                      <a:pt x="20080" y="8818"/>
                    </a:lnTo>
                    <a:lnTo>
                      <a:pt x="20080" y="8818"/>
                    </a:lnTo>
                    <a:lnTo>
                      <a:pt x="20266" y="9005"/>
                    </a:lnTo>
                    <a:lnTo>
                      <a:pt x="20434" y="9191"/>
                    </a:lnTo>
                    <a:lnTo>
                      <a:pt x="20602" y="9415"/>
                    </a:lnTo>
                    <a:lnTo>
                      <a:pt x="20732" y="9639"/>
                    </a:lnTo>
                    <a:lnTo>
                      <a:pt x="20825" y="9862"/>
                    </a:lnTo>
                    <a:lnTo>
                      <a:pt x="20900" y="10123"/>
                    </a:lnTo>
                    <a:lnTo>
                      <a:pt x="20937" y="10366"/>
                    </a:lnTo>
                    <a:lnTo>
                      <a:pt x="20937" y="10627"/>
                    </a:lnTo>
                    <a:lnTo>
                      <a:pt x="20937" y="10627"/>
                    </a:lnTo>
                    <a:lnTo>
                      <a:pt x="20919" y="10776"/>
                    </a:lnTo>
                    <a:lnTo>
                      <a:pt x="20881" y="10925"/>
                    </a:lnTo>
                    <a:lnTo>
                      <a:pt x="20769" y="11205"/>
                    </a:lnTo>
                    <a:lnTo>
                      <a:pt x="20639" y="11484"/>
                    </a:lnTo>
                    <a:lnTo>
                      <a:pt x="20490" y="11745"/>
                    </a:lnTo>
                    <a:lnTo>
                      <a:pt x="20359" y="12025"/>
                    </a:lnTo>
                    <a:lnTo>
                      <a:pt x="20229" y="12305"/>
                    </a:lnTo>
                    <a:lnTo>
                      <a:pt x="20191" y="12454"/>
                    </a:lnTo>
                    <a:lnTo>
                      <a:pt x="20154" y="12584"/>
                    </a:lnTo>
                    <a:lnTo>
                      <a:pt x="20136" y="12734"/>
                    </a:lnTo>
                    <a:lnTo>
                      <a:pt x="20117" y="12883"/>
                    </a:lnTo>
                    <a:lnTo>
                      <a:pt x="20117" y="12883"/>
                    </a:lnTo>
                    <a:lnTo>
                      <a:pt x="20136" y="13050"/>
                    </a:lnTo>
                    <a:lnTo>
                      <a:pt x="20154" y="13181"/>
                    </a:lnTo>
                    <a:lnTo>
                      <a:pt x="20191" y="13330"/>
                    </a:lnTo>
                    <a:lnTo>
                      <a:pt x="20247" y="13461"/>
                    </a:lnTo>
                    <a:lnTo>
                      <a:pt x="20378" y="13740"/>
                    </a:lnTo>
                    <a:lnTo>
                      <a:pt x="20546" y="13983"/>
                    </a:lnTo>
                    <a:lnTo>
                      <a:pt x="20937" y="14486"/>
                    </a:lnTo>
                    <a:lnTo>
                      <a:pt x="21124" y="14747"/>
                    </a:lnTo>
                    <a:lnTo>
                      <a:pt x="21291" y="15008"/>
                    </a:lnTo>
                    <a:lnTo>
                      <a:pt x="21291" y="15008"/>
                    </a:lnTo>
                    <a:lnTo>
                      <a:pt x="21422" y="15250"/>
                    </a:lnTo>
                    <a:lnTo>
                      <a:pt x="21515" y="15493"/>
                    </a:lnTo>
                    <a:lnTo>
                      <a:pt x="21608" y="15754"/>
                    </a:lnTo>
                    <a:lnTo>
                      <a:pt x="21664" y="16033"/>
                    </a:lnTo>
                    <a:lnTo>
                      <a:pt x="21683" y="16294"/>
                    </a:lnTo>
                    <a:lnTo>
                      <a:pt x="21683" y="16574"/>
                    </a:lnTo>
                    <a:lnTo>
                      <a:pt x="21664" y="16854"/>
                    </a:lnTo>
                    <a:lnTo>
                      <a:pt x="21627" y="17115"/>
                    </a:lnTo>
                    <a:lnTo>
                      <a:pt x="21571" y="17394"/>
                    </a:lnTo>
                    <a:lnTo>
                      <a:pt x="21478" y="17655"/>
                    </a:lnTo>
                    <a:lnTo>
                      <a:pt x="21366" y="17898"/>
                    </a:lnTo>
                    <a:lnTo>
                      <a:pt x="21235" y="18140"/>
                    </a:lnTo>
                    <a:lnTo>
                      <a:pt x="21086" y="18364"/>
                    </a:lnTo>
                    <a:lnTo>
                      <a:pt x="20900" y="18588"/>
                    </a:lnTo>
                    <a:lnTo>
                      <a:pt x="20713" y="18774"/>
                    </a:lnTo>
                    <a:lnTo>
                      <a:pt x="20508" y="18942"/>
                    </a:lnTo>
                    <a:lnTo>
                      <a:pt x="20508" y="18942"/>
                    </a:lnTo>
                    <a:lnTo>
                      <a:pt x="20191" y="19147"/>
                    </a:lnTo>
                    <a:lnTo>
                      <a:pt x="19875" y="19315"/>
                    </a:lnTo>
                    <a:lnTo>
                      <a:pt x="19222" y="19632"/>
                    </a:lnTo>
                    <a:lnTo>
                      <a:pt x="18886" y="19781"/>
                    </a:lnTo>
                    <a:lnTo>
                      <a:pt x="18588" y="19967"/>
                    </a:lnTo>
                    <a:lnTo>
                      <a:pt x="18290" y="20154"/>
                    </a:lnTo>
                    <a:lnTo>
                      <a:pt x="18141" y="20284"/>
                    </a:lnTo>
                    <a:lnTo>
                      <a:pt x="18029" y="20396"/>
                    </a:lnTo>
                    <a:lnTo>
                      <a:pt x="18029" y="20396"/>
                    </a:lnTo>
                    <a:lnTo>
                      <a:pt x="17898" y="20545"/>
                    </a:lnTo>
                    <a:lnTo>
                      <a:pt x="17786" y="20676"/>
                    </a:lnTo>
                    <a:lnTo>
                      <a:pt x="17600" y="20992"/>
                    </a:lnTo>
                    <a:lnTo>
                      <a:pt x="17432" y="21309"/>
                    </a:lnTo>
                    <a:lnTo>
                      <a:pt x="17283" y="21645"/>
                    </a:lnTo>
                    <a:lnTo>
                      <a:pt x="17134" y="21981"/>
                    </a:lnTo>
                    <a:lnTo>
                      <a:pt x="16985" y="22335"/>
                    </a:lnTo>
                    <a:lnTo>
                      <a:pt x="16817" y="22652"/>
                    </a:lnTo>
                    <a:lnTo>
                      <a:pt x="16724" y="22801"/>
                    </a:lnTo>
                    <a:lnTo>
                      <a:pt x="16612" y="22950"/>
                    </a:lnTo>
                    <a:lnTo>
                      <a:pt x="16612" y="22950"/>
                    </a:lnTo>
                    <a:lnTo>
                      <a:pt x="16463" y="23136"/>
                    </a:lnTo>
                    <a:lnTo>
                      <a:pt x="16295" y="23323"/>
                    </a:lnTo>
                    <a:lnTo>
                      <a:pt x="16109" y="23472"/>
                    </a:lnTo>
                    <a:lnTo>
                      <a:pt x="15904" y="23621"/>
                    </a:lnTo>
                    <a:lnTo>
                      <a:pt x="15698" y="23733"/>
                    </a:lnTo>
                    <a:lnTo>
                      <a:pt x="15475" y="23845"/>
                    </a:lnTo>
                    <a:lnTo>
                      <a:pt x="15251" y="23938"/>
                    </a:lnTo>
                    <a:lnTo>
                      <a:pt x="15009" y="24013"/>
                    </a:lnTo>
                    <a:lnTo>
                      <a:pt x="14766" y="24069"/>
                    </a:lnTo>
                    <a:lnTo>
                      <a:pt x="14524" y="24125"/>
                    </a:lnTo>
                    <a:lnTo>
                      <a:pt x="14263" y="24162"/>
                    </a:lnTo>
                    <a:lnTo>
                      <a:pt x="14021" y="24180"/>
                    </a:lnTo>
                    <a:lnTo>
                      <a:pt x="13760" y="24180"/>
                    </a:lnTo>
                    <a:lnTo>
                      <a:pt x="13517" y="24162"/>
                    </a:lnTo>
                    <a:lnTo>
                      <a:pt x="13256" y="24143"/>
                    </a:lnTo>
                    <a:lnTo>
                      <a:pt x="13014" y="24106"/>
                    </a:lnTo>
                    <a:lnTo>
                      <a:pt x="13014" y="24106"/>
                    </a:lnTo>
                    <a:lnTo>
                      <a:pt x="12529" y="23994"/>
                    </a:lnTo>
                    <a:lnTo>
                      <a:pt x="12063" y="23845"/>
                    </a:lnTo>
                    <a:lnTo>
                      <a:pt x="11597" y="23658"/>
                    </a:lnTo>
                    <a:lnTo>
                      <a:pt x="11149" y="23453"/>
                    </a:lnTo>
                    <a:lnTo>
                      <a:pt x="10702" y="23230"/>
                    </a:lnTo>
                    <a:lnTo>
                      <a:pt x="10255" y="22987"/>
                    </a:lnTo>
                    <a:lnTo>
                      <a:pt x="9378" y="22484"/>
                    </a:lnTo>
                    <a:lnTo>
                      <a:pt x="9378" y="22484"/>
                    </a:lnTo>
                    <a:lnTo>
                      <a:pt x="8521" y="21999"/>
                    </a:lnTo>
                    <a:lnTo>
                      <a:pt x="8073" y="21776"/>
                    </a:lnTo>
                    <a:lnTo>
                      <a:pt x="7607" y="21552"/>
                    </a:lnTo>
                    <a:lnTo>
                      <a:pt x="7160" y="21365"/>
                    </a:lnTo>
                    <a:lnTo>
                      <a:pt x="6675" y="21216"/>
                    </a:lnTo>
                    <a:lnTo>
                      <a:pt x="6209" y="21104"/>
                    </a:lnTo>
                    <a:lnTo>
                      <a:pt x="5967" y="21048"/>
                    </a:lnTo>
                    <a:lnTo>
                      <a:pt x="5706" y="21030"/>
                    </a:lnTo>
                    <a:lnTo>
                      <a:pt x="5706" y="21030"/>
                    </a:lnTo>
                    <a:lnTo>
                      <a:pt x="5389" y="20992"/>
                    </a:lnTo>
                    <a:lnTo>
                      <a:pt x="5090" y="20992"/>
                    </a:lnTo>
                    <a:lnTo>
                      <a:pt x="4457" y="20992"/>
                    </a:lnTo>
                    <a:lnTo>
                      <a:pt x="4457" y="20992"/>
                    </a:lnTo>
                    <a:lnTo>
                      <a:pt x="3730" y="20992"/>
                    </a:lnTo>
                    <a:lnTo>
                      <a:pt x="3375" y="20992"/>
                    </a:lnTo>
                    <a:lnTo>
                      <a:pt x="3021" y="20955"/>
                    </a:lnTo>
                    <a:lnTo>
                      <a:pt x="3021" y="20955"/>
                    </a:lnTo>
                    <a:lnTo>
                      <a:pt x="2685" y="20881"/>
                    </a:lnTo>
                    <a:lnTo>
                      <a:pt x="2350" y="20787"/>
                    </a:lnTo>
                    <a:lnTo>
                      <a:pt x="2033" y="20638"/>
                    </a:lnTo>
                    <a:lnTo>
                      <a:pt x="1884" y="20564"/>
                    </a:lnTo>
                    <a:lnTo>
                      <a:pt x="1753" y="20470"/>
                    </a:lnTo>
                    <a:lnTo>
                      <a:pt x="1604" y="20359"/>
                    </a:lnTo>
                    <a:lnTo>
                      <a:pt x="1492" y="20247"/>
                    </a:lnTo>
                    <a:lnTo>
                      <a:pt x="1362" y="20135"/>
                    </a:lnTo>
                    <a:lnTo>
                      <a:pt x="1269" y="20004"/>
                    </a:lnTo>
                    <a:lnTo>
                      <a:pt x="1175" y="19874"/>
                    </a:lnTo>
                    <a:lnTo>
                      <a:pt x="1101" y="19725"/>
                    </a:lnTo>
                    <a:lnTo>
                      <a:pt x="1045" y="19576"/>
                    </a:lnTo>
                    <a:lnTo>
                      <a:pt x="989" y="19426"/>
                    </a:lnTo>
                    <a:lnTo>
                      <a:pt x="989" y="19426"/>
                    </a:lnTo>
                    <a:lnTo>
                      <a:pt x="952" y="19165"/>
                    </a:lnTo>
                    <a:lnTo>
                      <a:pt x="952" y="18923"/>
                    </a:lnTo>
                    <a:lnTo>
                      <a:pt x="989" y="18681"/>
                    </a:lnTo>
                    <a:lnTo>
                      <a:pt x="1045" y="18438"/>
                    </a:lnTo>
                    <a:lnTo>
                      <a:pt x="1119" y="18177"/>
                    </a:lnTo>
                    <a:lnTo>
                      <a:pt x="1213" y="17935"/>
                    </a:lnTo>
                    <a:lnTo>
                      <a:pt x="1399" y="17450"/>
                    </a:lnTo>
                    <a:lnTo>
                      <a:pt x="1604" y="16966"/>
                    </a:lnTo>
                    <a:lnTo>
                      <a:pt x="1679" y="16723"/>
                    </a:lnTo>
                    <a:lnTo>
                      <a:pt x="1735" y="16481"/>
                    </a:lnTo>
                    <a:lnTo>
                      <a:pt x="1772" y="16238"/>
                    </a:lnTo>
                    <a:lnTo>
                      <a:pt x="1772" y="15996"/>
                    </a:lnTo>
                    <a:lnTo>
                      <a:pt x="1753" y="15754"/>
                    </a:lnTo>
                    <a:lnTo>
                      <a:pt x="1679" y="15511"/>
                    </a:lnTo>
                    <a:lnTo>
                      <a:pt x="1679" y="15511"/>
                    </a:lnTo>
                    <a:lnTo>
                      <a:pt x="1623" y="15381"/>
                    </a:lnTo>
                    <a:lnTo>
                      <a:pt x="1548" y="15250"/>
                    </a:lnTo>
                    <a:lnTo>
                      <a:pt x="1455" y="15120"/>
                    </a:lnTo>
                    <a:lnTo>
                      <a:pt x="1362" y="15008"/>
                    </a:lnTo>
                    <a:lnTo>
                      <a:pt x="1138" y="14784"/>
                    </a:lnTo>
                    <a:lnTo>
                      <a:pt x="914" y="14561"/>
                    </a:lnTo>
                    <a:lnTo>
                      <a:pt x="691" y="14355"/>
                    </a:lnTo>
                    <a:lnTo>
                      <a:pt x="467" y="14132"/>
                    </a:lnTo>
                    <a:lnTo>
                      <a:pt x="281" y="13889"/>
                    </a:lnTo>
                    <a:lnTo>
                      <a:pt x="187" y="13759"/>
                    </a:lnTo>
                    <a:lnTo>
                      <a:pt x="131" y="13628"/>
                    </a:lnTo>
                    <a:lnTo>
                      <a:pt x="131" y="13628"/>
                    </a:lnTo>
                    <a:lnTo>
                      <a:pt x="57" y="13461"/>
                    </a:lnTo>
                    <a:lnTo>
                      <a:pt x="20" y="13293"/>
                    </a:lnTo>
                    <a:lnTo>
                      <a:pt x="1" y="13125"/>
                    </a:lnTo>
                    <a:lnTo>
                      <a:pt x="1" y="12957"/>
                    </a:lnTo>
                    <a:lnTo>
                      <a:pt x="1" y="12771"/>
                    </a:lnTo>
                    <a:lnTo>
                      <a:pt x="38" y="12603"/>
                    </a:lnTo>
                    <a:lnTo>
                      <a:pt x="75" y="12435"/>
                    </a:lnTo>
                    <a:lnTo>
                      <a:pt x="131" y="12249"/>
                    </a:lnTo>
                    <a:lnTo>
                      <a:pt x="262" y="11895"/>
                    </a:lnTo>
                    <a:lnTo>
                      <a:pt x="411" y="11559"/>
                    </a:lnTo>
                    <a:lnTo>
                      <a:pt x="747" y="10888"/>
                    </a:lnTo>
                    <a:lnTo>
                      <a:pt x="747" y="10888"/>
                    </a:lnTo>
                    <a:lnTo>
                      <a:pt x="858" y="10645"/>
                    </a:lnTo>
                    <a:lnTo>
                      <a:pt x="952" y="10384"/>
                    </a:lnTo>
                    <a:lnTo>
                      <a:pt x="1026" y="10105"/>
                    </a:lnTo>
                    <a:lnTo>
                      <a:pt x="1101" y="9825"/>
                    </a:lnTo>
                    <a:lnTo>
                      <a:pt x="1157" y="9527"/>
                    </a:lnTo>
                    <a:lnTo>
                      <a:pt x="1194" y="9229"/>
                    </a:lnTo>
                    <a:lnTo>
                      <a:pt x="1231" y="8930"/>
                    </a:lnTo>
                    <a:lnTo>
                      <a:pt x="1250" y="8613"/>
                    </a:lnTo>
                    <a:lnTo>
                      <a:pt x="1250" y="7961"/>
                    </a:lnTo>
                    <a:lnTo>
                      <a:pt x="1231" y="7327"/>
                    </a:lnTo>
                    <a:lnTo>
                      <a:pt x="1175" y="6693"/>
                    </a:lnTo>
                    <a:lnTo>
                      <a:pt x="1082" y="6078"/>
                    </a:lnTo>
                    <a:lnTo>
                      <a:pt x="1008" y="5481"/>
                    </a:lnTo>
                    <a:lnTo>
                      <a:pt x="896" y="4941"/>
                    </a:lnTo>
                    <a:lnTo>
                      <a:pt x="691" y="4008"/>
                    </a:lnTo>
                    <a:lnTo>
                      <a:pt x="542" y="3393"/>
                    </a:lnTo>
                    <a:lnTo>
                      <a:pt x="467" y="3170"/>
                    </a:lnTo>
                    <a:lnTo>
                      <a:pt x="579" y="37"/>
                    </a:lnTo>
                    <a:lnTo>
                      <a:pt x="1696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108" name="Google Shape;2660;p41">
                <a:extLst>
                  <a:ext uri="{FF2B5EF4-FFF2-40B4-BE49-F238E27FC236}">
                    <a16:creationId xmlns="" xmlns:a16="http://schemas.microsoft.com/office/drawing/2014/main" id="{0BC91808-379A-D643-413C-08A4350C72CB}"/>
                  </a:ext>
                </a:extLst>
              </p:cNvPr>
              <p:cNvSpPr/>
              <p:nvPr/>
            </p:nvSpPr>
            <p:spPr>
              <a:xfrm>
                <a:off x="2829575" y="3479700"/>
                <a:ext cx="392000" cy="382675"/>
              </a:xfrm>
              <a:custGeom>
                <a:avLst/>
                <a:gdLst/>
                <a:ahLst/>
                <a:cxnLst/>
                <a:rect l="l" t="t" r="r" b="b"/>
                <a:pathLst>
                  <a:path w="15680" h="15307" extrusionOk="0">
                    <a:moveTo>
                      <a:pt x="13256" y="1"/>
                    </a:moveTo>
                    <a:lnTo>
                      <a:pt x="13125" y="57"/>
                    </a:lnTo>
                    <a:lnTo>
                      <a:pt x="12939" y="169"/>
                    </a:lnTo>
                    <a:lnTo>
                      <a:pt x="12734" y="318"/>
                    </a:lnTo>
                    <a:lnTo>
                      <a:pt x="12510" y="485"/>
                    </a:lnTo>
                    <a:lnTo>
                      <a:pt x="11988" y="914"/>
                    </a:lnTo>
                    <a:lnTo>
                      <a:pt x="10814" y="1940"/>
                    </a:lnTo>
                    <a:lnTo>
                      <a:pt x="10217" y="2443"/>
                    </a:lnTo>
                    <a:lnTo>
                      <a:pt x="9937" y="2667"/>
                    </a:lnTo>
                    <a:lnTo>
                      <a:pt x="9658" y="2872"/>
                    </a:lnTo>
                    <a:lnTo>
                      <a:pt x="9732" y="2163"/>
                    </a:lnTo>
                    <a:lnTo>
                      <a:pt x="9751" y="1790"/>
                    </a:lnTo>
                    <a:lnTo>
                      <a:pt x="9770" y="1455"/>
                    </a:lnTo>
                    <a:lnTo>
                      <a:pt x="9770" y="1138"/>
                    </a:lnTo>
                    <a:lnTo>
                      <a:pt x="9751" y="896"/>
                    </a:lnTo>
                    <a:lnTo>
                      <a:pt x="9714" y="802"/>
                    </a:lnTo>
                    <a:lnTo>
                      <a:pt x="9695" y="746"/>
                    </a:lnTo>
                    <a:lnTo>
                      <a:pt x="9658" y="709"/>
                    </a:lnTo>
                    <a:lnTo>
                      <a:pt x="9620" y="691"/>
                    </a:lnTo>
                    <a:lnTo>
                      <a:pt x="9583" y="709"/>
                    </a:lnTo>
                    <a:lnTo>
                      <a:pt x="9546" y="765"/>
                    </a:lnTo>
                    <a:lnTo>
                      <a:pt x="9434" y="914"/>
                    </a:lnTo>
                    <a:lnTo>
                      <a:pt x="9322" y="1138"/>
                    </a:lnTo>
                    <a:lnTo>
                      <a:pt x="9192" y="1418"/>
                    </a:lnTo>
                    <a:lnTo>
                      <a:pt x="8875" y="2126"/>
                    </a:lnTo>
                    <a:lnTo>
                      <a:pt x="8558" y="2946"/>
                    </a:lnTo>
                    <a:lnTo>
                      <a:pt x="8259" y="3785"/>
                    </a:lnTo>
                    <a:lnTo>
                      <a:pt x="7980" y="4550"/>
                    </a:lnTo>
                    <a:lnTo>
                      <a:pt x="7793" y="5146"/>
                    </a:lnTo>
                    <a:lnTo>
                      <a:pt x="7700" y="5482"/>
                    </a:lnTo>
                    <a:lnTo>
                      <a:pt x="1" y="11709"/>
                    </a:lnTo>
                    <a:lnTo>
                      <a:pt x="802" y="15307"/>
                    </a:lnTo>
                    <a:lnTo>
                      <a:pt x="9527" y="7514"/>
                    </a:lnTo>
                    <a:lnTo>
                      <a:pt x="9937" y="7328"/>
                    </a:lnTo>
                    <a:lnTo>
                      <a:pt x="10888" y="6917"/>
                    </a:lnTo>
                    <a:lnTo>
                      <a:pt x="11429" y="6675"/>
                    </a:lnTo>
                    <a:lnTo>
                      <a:pt x="11951" y="6414"/>
                    </a:lnTo>
                    <a:lnTo>
                      <a:pt x="12398" y="6190"/>
                    </a:lnTo>
                    <a:lnTo>
                      <a:pt x="12566" y="6078"/>
                    </a:lnTo>
                    <a:lnTo>
                      <a:pt x="12697" y="5985"/>
                    </a:lnTo>
                    <a:lnTo>
                      <a:pt x="13386" y="5500"/>
                    </a:lnTo>
                    <a:lnTo>
                      <a:pt x="14356" y="4811"/>
                    </a:lnTo>
                    <a:lnTo>
                      <a:pt x="14803" y="4475"/>
                    </a:lnTo>
                    <a:lnTo>
                      <a:pt x="15176" y="4177"/>
                    </a:lnTo>
                    <a:lnTo>
                      <a:pt x="15307" y="4028"/>
                    </a:lnTo>
                    <a:lnTo>
                      <a:pt x="15418" y="3916"/>
                    </a:lnTo>
                    <a:lnTo>
                      <a:pt x="15474" y="3823"/>
                    </a:lnTo>
                    <a:lnTo>
                      <a:pt x="15474" y="3785"/>
                    </a:lnTo>
                    <a:lnTo>
                      <a:pt x="15474" y="3748"/>
                    </a:lnTo>
                    <a:lnTo>
                      <a:pt x="15456" y="3729"/>
                    </a:lnTo>
                    <a:lnTo>
                      <a:pt x="15418" y="3711"/>
                    </a:lnTo>
                    <a:lnTo>
                      <a:pt x="15344" y="3692"/>
                    </a:lnTo>
                    <a:lnTo>
                      <a:pt x="15213" y="3692"/>
                    </a:lnTo>
                    <a:lnTo>
                      <a:pt x="15083" y="3711"/>
                    </a:lnTo>
                    <a:lnTo>
                      <a:pt x="14729" y="3804"/>
                    </a:lnTo>
                    <a:lnTo>
                      <a:pt x="14337" y="3934"/>
                    </a:lnTo>
                    <a:lnTo>
                      <a:pt x="13946" y="4065"/>
                    </a:lnTo>
                    <a:lnTo>
                      <a:pt x="13610" y="4195"/>
                    </a:lnTo>
                    <a:lnTo>
                      <a:pt x="13293" y="4326"/>
                    </a:lnTo>
                    <a:lnTo>
                      <a:pt x="13685" y="4009"/>
                    </a:lnTo>
                    <a:lnTo>
                      <a:pt x="14095" y="3655"/>
                    </a:lnTo>
                    <a:lnTo>
                      <a:pt x="14542" y="3263"/>
                    </a:lnTo>
                    <a:lnTo>
                      <a:pt x="14990" y="2853"/>
                    </a:lnTo>
                    <a:lnTo>
                      <a:pt x="15363" y="2462"/>
                    </a:lnTo>
                    <a:lnTo>
                      <a:pt x="15512" y="2294"/>
                    </a:lnTo>
                    <a:lnTo>
                      <a:pt x="15605" y="2145"/>
                    </a:lnTo>
                    <a:lnTo>
                      <a:pt x="15661" y="2033"/>
                    </a:lnTo>
                    <a:lnTo>
                      <a:pt x="15679" y="1996"/>
                    </a:lnTo>
                    <a:lnTo>
                      <a:pt x="15661" y="1958"/>
                    </a:lnTo>
                    <a:lnTo>
                      <a:pt x="15642" y="1940"/>
                    </a:lnTo>
                    <a:lnTo>
                      <a:pt x="15605" y="1921"/>
                    </a:lnTo>
                    <a:lnTo>
                      <a:pt x="15474" y="1921"/>
                    </a:lnTo>
                    <a:lnTo>
                      <a:pt x="15325" y="1958"/>
                    </a:lnTo>
                    <a:lnTo>
                      <a:pt x="15120" y="2014"/>
                    </a:lnTo>
                    <a:lnTo>
                      <a:pt x="14635" y="2219"/>
                    </a:lnTo>
                    <a:lnTo>
                      <a:pt x="14113" y="2480"/>
                    </a:lnTo>
                    <a:lnTo>
                      <a:pt x="13573" y="2760"/>
                    </a:lnTo>
                    <a:lnTo>
                      <a:pt x="13125" y="3002"/>
                    </a:lnTo>
                    <a:lnTo>
                      <a:pt x="12697" y="3245"/>
                    </a:lnTo>
                    <a:lnTo>
                      <a:pt x="12697" y="3245"/>
                    </a:lnTo>
                    <a:lnTo>
                      <a:pt x="13144" y="2872"/>
                    </a:lnTo>
                    <a:lnTo>
                      <a:pt x="13591" y="2480"/>
                    </a:lnTo>
                    <a:lnTo>
                      <a:pt x="14113" y="2033"/>
                    </a:lnTo>
                    <a:lnTo>
                      <a:pt x="14598" y="1548"/>
                    </a:lnTo>
                    <a:lnTo>
                      <a:pt x="14822" y="1324"/>
                    </a:lnTo>
                    <a:lnTo>
                      <a:pt x="15008" y="1119"/>
                    </a:lnTo>
                    <a:lnTo>
                      <a:pt x="15157" y="914"/>
                    </a:lnTo>
                    <a:lnTo>
                      <a:pt x="15269" y="746"/>
                    </a:lnTo>
                    <a:lnTo>
                      <a:pt x="15288" y="672"/>
                    </a:lnTo>
                    <a:lnTo>
                      <a:pt x="15307" y="616"/>
                    </a:lnTo>
                    <a:lnTo>
                      <a:pt x="15307" y="560"/>
                    </a:lnTo>
                    <a:lnTo>
                      <a:pt x="15288" y="523"/>
                    </a:lnTo>
                    <a:lnTo>
                      <a:pt x="15213" y="467"/>
                    </a:lnTo>
                    <a:lnTo>
                      <a:pt x="15120" y="448"/>
                    </a:lnTo>
                    <a:lnTo>
                      <a:pt x="14990" y="448"/>
                    </a:lnTo>
                    <a:lnTo>
                      <a:pt x="14859" y="485"/>
                    </a:lnTo>
                    <a:lnTo>
                      <a:pt x="14691" y="560"/>
                    </a:lnTo>
                    <a:lnTo>
                      <a:pt x="14524" y="635"/>
                    </a:lnTo>
                    <a:lnTo>
                      <a:pt x="14132" y="877"/>
                    </a:lnTo>
                    <a:lnTo>
                      <a:pt x="13666" y="1194"/>
                    </a:lnTo>
                    <a:lnTo>
                      <a:pt x="13163" y="1567"/>
                    </a:lnTo>
                    <a:lnTo>
                      <a:pt x="12063" y="2387"/>
                    </a:lnTo>
                    <a:lnTo>
                      <a:pt x="12063" y="2387"/>
                    </a:lnTo>
                    <a:lnTo>
                      <a:pt x="12324" y="2089"/>
                    </a:lnTo>
                    <a:lnTo>
                      <a:pt x="12566" y="1753"/>
                    </a:lnTo>
                    <a:lnTo>
                      <a:pt x="12846" y="1380"/>
                    </a:lnTo>
                    <a:lnTo>
                      <a:pt x="13125" y="970"/>
                    </a:lnTo>
                    <a:lnTo>
                      <a:pt x="13237" y="765"/>
                    </a:lnTo>
                    <a:lnTo>
                      <a:pt x="13330" y="579"/>
                    </a:lnTo>
                    <a:lnTo>
                      <a:pt x="13405" y="411"/>
                    </a:lnTo>
                    <a:lnTo>
                      <a:pt x="13461" y="262"/>
                    </a:lnTo>
                    <a:lnTo>
                      <a:pt x="13461" y="131"/>
                    </a:lnTo>
                    <a:lnTo>
                      <a:pt x="13461" y="94"/>
                    </a:lnTo>
                    <a:lnTo>
                      <a:pt x="13442" y="38"/>
                    </a:lnTo>
                    <a:lnTo>
                      <a:pt x="13405" y="19"/>
                    </a:lnTo>
                    <a:lnTo>
                      <a:pt x="1336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109" name="Google Shape;2661;p41">
                <a:extLst>
                  <a:ext uri="{FF2B5EF4-FFF2-40B4-BE49-F238E27FC236}">
                    <a16:creationId xmlns="" xmlns:a16="http://schemas.microsoft.com/office/drawing/2014/main" id="{1EBD70F2-3291-6684-6EA0-A15B24BA22C2}"/>
                  </a:ext>
                </a:extLst>
              </p:cNvPr>
              <p:cNvSpPr/>
              <p:nvPr/>
            </p:nvSpPr>
            <p:spPr>
              <a:xfrm>
                <a:off x="2827700" y="3477375"/>
                <a:ext cx="395750" cy="386875"/>
              </a:xfrm>
              <a:custGeom>
                <a:avLst/>
                <a:gdLst/>
                <a:ahLst/>
                <a:cxnLst/>
                <a:rect l="l" t="t" r="r" b="b"/>
                <a:pathLst>
                  <a:path w="15830" h="15475" extrusionOk="0">
                    <a:moveTo>
                      <a:pt x="13424" y="168"/>
                    </a:moveTo>
                    <a:lnTo>
                      <a:pt x="13443" y="187"/>
                    </a:lnTo>
                    <a:lnTo>
                      <a:pt x="13461" y="243"/>
                    </a:lnTo>
                    <a:lnTo>
                      <a:pt x="13461" y="317"/>
                    </a:lnTo>
                    <a:lnTo>
                      <a:pt x="13443" y="411"/>
                    </a:lnTo>
                    <a:lnTo>
                      <a:pt x="13387" y="523"/>
                    </a:lnTo>
                    <a:lnTo>
                      <a:pt x="13256" y="802"/>
                    </a:lnTo>
                    <a:lnTo>
                      <a:pt x="13070" y="1100"/>
                    </a:lnTo>
                    <a:lnTo>
                      <a:pt x="12846" y="1436"/>
                    </a:lnTo>
                    <a:lnTo>
                      <a:pt x="12604" y="1790"/>
                    </a:lnTo>
                    <a:lnTo>
                      <a:pt x="12343" y="2126"/>
                    </a:lnTo>
                    <a:lnTo>
                      <a:pt x="12082" y="2443"/>
                    </a:lnTo>
                    <a:lnTo>
                      <a:pt x="12063" y="2480"/>
                    </a:lnTo>
                    <a:lnTo>
                      <a:pt x="12082" y="2536"/>
                    </a:lnTo>
                    <a:lnTo>
                      <a:pt x="12138" y="2573"/>
                    </a:lnTo>
                    <a:lnTo>
                      <a:pt x="12194" y="2555"/>
                    </a:lnTo>
                    <a:lnTo>
                      <a:pt x="12697" y="2163"/>
                    </a:lnTo>
                    <a:lnTo>
                      <a:pt x="13573" y="1529"/>
                    </a:lnTo>
                    <a:lnTo>
                      <a:pt x="13965" y="1231"/>
                    </a:lnTo>
                    <a:lnTo>
                      <a:pt x="14338" y="989"/>
                    </a:lnTo>
                    <a:lnTo>
                      <a:pt x="14673" y="784"/>
                    </a:lnTo>
                    <a:lnTo>
                      <a:pt x="14953" y="653"/>
                    </a:lnTo>
                    <a:lnTo>
                      <a:pt x="15065" y="634"/>
                    </a:lnTo>
                    <a:lnTo>
                      <a:pt x="15158" y="616"/>
                    </a:lnTo>
                    <a:lnTo>
                      <a:pt x="15232" y="634"/>
                    </a:lnTo>
                    <a:lnTo>
                      <a:pt x="15288" y="672"/>
                    </a:lnTo>
                    <a:lnTo>
                      <a:pt x="15307" y="709"/>
                    </a:lnTo>
                    <a:lnTo>
                      <a:pt x="15270" y="784"/>
                    </a:lnTo>
                    <a:lnTo>
                      <a:pt x="15214" y="895"/>
                    </a:lnTo>
                    <a:lnTo>
                      <a:pt x="15139" y="1026"/>
                    </a:lnTo>
                    <a:lnTo>
                      <a:pt x="15027" y="1156"/>
                    </a:lnTo>
                    <a:lnTo>
                      <a:pt x="14729" y="1473"/>
                    </a:lnTo>
                    <a:lnTo>
                      <a:pt x="14375" y="1828"/>
                    </a:lnTo>
                    <a:lnTo>
                      <a:pt x="13965" y="2219"/>
                    </a:lnTo>
                    <a:lnTo>
                      <a:pt x="13536" y="2592"/>
                    </a:lnTo>
                    <a:lnTo>
                      <a:pt x="12716" y="3282"/>
                    </a:lnTo>
                    <a:lnTo>
                      <a:pt x="12697" y="3300"/>
                    </a:lnTo>
                    <a:lnTo>
                      <a:pt x="12678" y="3338"/>
                    </a:lnTo>
                    <a:lnTo>
                      <a:pt x="12678" y="3356"/>
                    </a:lnTo>
                    <a:lnTo>
                      <a:pt x="12697" y="3394"/>
                    </a:lnTo>
                    <a:lnTo>
                      <a:pt x="12716" y="3412"/>
                    </a:lnTo>
                    <a:lnTo>
                      <a:pt x="12753" y="3431"/>
                    </a:lnTo>
                    <a:lnTo>
                      <a:pt x="12772" y="3431"/>
                    </a:lnTo>
                    <a:lnTo>
                      <a:pt x="12809" y="3412"/>
                    </a:lnTo>
                    <a:lnTo>
                      <a:pt x="13760" y="2890"/>
                    </a:lnTo>
                    <a:lnTo>
                      <a:pt x="14207" y="2648"/>
                    </a:lnTo>
                    <a:lnTo>
                      <a:pt x="14636" y="2443"/>
                    </a:lnTo>
                    <a:lnTo>
                      <a:pt x="15009" y="2275"/>
                    </a:lnTo>
                    <a:lnTo>
                      <a:pt x="15326" y="2144"/>
                    </a:lnTo>
                    <a:lnTo>
                      <a:pt x="15549" y="2089"/>
                    </a:lnTo>
                    <a:lnTo>
                      <a:pt x="15624" y="2070"/>
                    </a:lnTo>
                    <a:lnTo>
                      <a:pt x="15661" y="2089"/>
                    </a:lnTo>
                    <a:lnTo>
                      <a:pt x="15661" y="2126"/>
                    </a:lnTo>
                    <a:lnTo>
                      <a:pt x="15624" y="2200"/>
                    </a:lnTo>
                    <a:lnTo>
                      <a:pt x="15475" y="2387"/>
                    </a:lnTo>
                    <a:lnTo>
                      <a:pt x="15251" y="2648"/>
                    </a:lnTo>
                    <a:lnTo>
                      <a:pt x="14934" y="2946"/>
                    </a:lnTo>
                    <a:lnTo>
                      <a:pt x="14580" y="3282"/>
                    </a:lnTo>
                    <a:lnTo>
                      <a:pt x="14170" y="3636"/>
                    </a:lnTo>
                    <a:lnTo>
                      <a:pt x="13312" y="4363"/>
                    </a:lnTo>
                    <a:lnTo>
                      <a:pt x="13275" y="4400"/>
                    </a:lnTo>
                    <a:lnTo>
                      <a:pt x="13294" y="4456"/>
                    </a:lnTo>
                    <a:lnTo>
                      <a:pt x="13331" y="4494"/>
                    </a:lnTo>
                    <a:lnTo>
                      <a:pt x="13387" y="4494"/>
                    </a:lnTo>
                    <a:lnTo>
                      <a:pt x="14133" y="4195"/>
                    </a:lnTo>
                    <a:lnTo>
                      <a:pt x="14766" y="3990"/>
                    </a:lnTo>
                    <a:lnTo>
                      <a:pt x="15027" y="3916"/>
                    </a:lnTo>
                    <a:lnTo>
                      <a:pt x="15232" y="3878"/>
                    </a:lnTo>
                    <a:lnTo>
                      <a:pt x="15382" y="3860"/>
                    </a:lnTo>
                    <a:lnTo>
                      <a:pt x="15438" y="3860"/>
                    </a:lnTo>
                    <a:lnTo>
                      <a:pt x="15475" y="3878"/>
                    </a:lnTo>
                    <a:lnTo>
                      <a:pt x="15456" y="3934"/>
                    </a:lnTo>
                    <a:lnTo>
                      <a:pt x="15400" y="3990"/>
                    </a:lnTo>
                    <a:lnTo>
                      <a:pt x="15251" y="4158"/>
                    </a:lnTo>
                    <a:lnTo>
                      <a:pt x="14990" y="4363"/>
                    </a:lnTo>
                    <a:lnTo>
                      <a:pt x="14692" y="4605"/>
                    </a:lnTo>
                    <a:lnTo>
                      <a:pt x="14021" y="5090"/>
                    </a:lnTo>
                    <a:lnTo>
                      <a:pt x="13424" y="5519"/>
                    </a:lnTo>
                    <a:lnTo>
                      <a:pt x="13014" y="5799"/>
                    </a:lnTo>
                    <a:lnTo>
                      <a:pt x="12716" y="6022"/>
                    </a:lnTo>
                    <a:lnTo>
                      <a:pt x="12585" y="6097"/>
                    </a:lnTo>
                    <a:lnTo>
                      <a:pt x="12417" y="6209"/>
                    </a:lnTo>
                    <a:lnTo>
                      <a:pt x="11989" y="6432"/>
                    </a:lnTo>
                    <a:lnTo>
                      <a:pt x="11485" y="6675"/>
                    </a:lnTo>
                    <a:lnTo>
                      <a:pt x="10945" y="6936"/>
                    </a:lnTo>
                    <a:lnTo>
                      <a:pt x="9994" y="7346"/>
                    </a:lnTo>
                    <a:lnTo>
                      <a:pt x="9565" y="7532"/>
                    </a:lnTo>
                    <a:lnTo>
                      <a:pt x="9546" y="7532"/>
                    </a:lnTo>
                    <a:lnTo>
                      <a:pt x="933" y="15232"/>
                    </a:lnTo>
                    <a:lnTo>
                      <a:pt x="169" y="11820"/>
                    </a:lnTo>
                    <a:lnTo>
                      <a:pt x="7831" y="5631"/>
                    </a:lnTo>
                    <a:lnTo>
                      <a:pt x="7850" y="5575"/>
                    </a:lnTo>
                    <a:lnTo>
                      <a:pt x="7962" y="5239"/>
                    </a:lnTo>
                    <a:lnTo>
                      <a:pt x="8148" y="4643"/>
                    </a:lnTo>
                    <a:lnTo>
                      <a:pt x="8390" y="3916"/>
                    </a:lnTo>
                    <a:lnTo>
                      <a:pt x="8689" y="3114"/>
                    </a:lnTo>
                    <a:lnTo>
                      <a:pt x="9006" y="2331"/>
                    </a:lnTo>
                    <a:lnTo>
                      <a:pt x="9285" y="1641"/>
                    </a:lnTo>
                    <a:lnTo>
                      <a:pt x="9528" y="1119"/>
                    </a:lnTo>
                    <a:lnTo>
                      <a:pt x="9621" y="970"/>
                    </a:lnTo>
                    <a:lnTo>
                      <a:pt x="9695" y="877"/>
                    </a:lnTo>
                    <a:lnTo>
                      <a:pt x="9714" y="914"/>
                    </a:lnTo>
                    <a:lnTo>
                      <a:pt x="9733" y="989"/>
                    </a:lnTo>
                    <a:lnTo>
                      <a:pt x="9751" y="1119"/>
                    </a:lnTo>
                    <a:lnTo>
                      <a:pt x="9751" y="1306"/>
                    </a:lnTo>
                    <a:lnTo>
                      <a:pt x="9751" y="1567"/>
                    </a:lnTo>
                    <a:lnTo>
                      <a:pt x="9751" y="1921"/>
                    </a:lnTo>
                    <a:lnTo>
                      <a:pt x="9714" y="2368"/>
                    </a:lnTo>
                    <a:lnTo>
                      <a:pt x="9658" y="2946"/>
                    </a:lnTo>
                    <a:lnTo>
                      <a:pt x="9658" y="3002"/>
                    </a:lnTo>
                    <a:lnTo>
                      <a:pt x="9695" y="3021"/>
                    </a:lnTo>
                    <a:lnTo>
                      <a:pt x="9733" y="3039"/>
                    </a:lnTo>
                    <a:lnTo>
                      <a:pt x="9770" y="3021"/>
                    </a:lnTo>
                    <a:lnTo>
                      <a:pt x="10217" y="2704"/>
                    </a:lnTo>
                    <a:lnTo>
                      <a:pt x="10665" y="2331"/>
                    </a:lnTo>
                    <a:lnTo>
                      <a:pt x="11597" y="1529"/>
                    </a:lnTo>
                    <a:lnTo>
                      <a:pt x="12175" y="1026"/>
                    </a:lnTo>
                    <a:lnTo>
                      <a:pt x="12716" y="597"/>
                    </a:lnTo>
                    <a:lnTo>
                      <a:pt x="12939" y="411"/>
                    </a:lnTo>
                    <a:lnTo>
                      <a:pt x="13144" y="280"/>
                    </a:lnTo>
                    <a:lnTo>
                      <a:pt x="13312" y="187"/>
                    </a:lnTo>
                    <a:lnTo>
                      <a:pt x="13368" y="168"/>
                    </a:lnTo>
                    <a:close/>
                    <a:moveTo>
                      <a:pt x="13387" y="1"/>
                    </a:moveTo>
                    <a:lnTo>
                      <a:pt x="13331" y="19"/>
                    </a:lnTo>
                    <a:lnTo>
                      <a:pt x="13163" y="75"/>
                    </a:lnTo>
                    <a:lnTo>
                      <a:pt x="12977" y="187"/>
                    </a:lnTo>
                    <a:lnTo>
                      <a:pt x="12753" y="355"/>
                    </a:lnTo>
                    <a:lnTo>
                      <a:pt x="12194" y="802"/>
                    </a:lnTo>
                    <a:lnTo>
                      <a:pt x="11504" y="1399"/>
                    </a:lnTo>
                    <a:lnTo>
                      <a:pt x="10646" y="2126"/>
                    </a:lnTo>
                    <a:lnTo>
                      <a:pt x="10236" y="2480"/>
                    </a:lnTo>
                    <a:lnTo>
                      <a:pt x="9826" y="2778"/>
                    </a:lnTo>
                    <a:lnTo>
                      <a:pt x="9882" y="2163"/>
                    </a:lnTo>
                    <a:lnTo>
                      <a:pt x="9919" y="1697"/>
                    </a:lnTo>
                    <a:lnTo>
                      <a:pt x="9919" y="1343"/>
                    </a:lnTo>
                    <a:lnTo>
                      <a:pt x="9919" y="1100"/>
                    </a:lnTo>
                    <a:lnTo>
                      <a:pt x="9882" y="933"/>
                    </a:lnTo>
                    <a:lnTo>
                      <a:pt x="9863" y="821"/>
                    </a:lnTo>
                    <a:lnTo>
                      <a:pt x="9826" y="765"/>
                    </a:lnTo>
                    <a:lnTo>
                      <a:pt x="9807" y="746"/>
                    </a:lnTo>
                    <a:lnTo>
                      <a:pt x="9751" y="709"/>
                    </a:lnTo>
                    <a:lnTo>
                      <a:pt x="9677" y="709"/>
                    </a:lnTo>
                    <a:lnTo>
                      <a:pt x="9639" y="728"/>
                    </a:lnTo>
                    <a:lnTo>
                      <a:pt x="9584" y="784"/>
                    </a:lnTo>
                    <a:lnTo>
                      <a:pt x="9472" y="933"/>
                    </a:lnTo>
                    <a:lnTo>
                      <a:pt x="9341" y="1156"/>
                    </a:lnTo>
                    <a:lnTo>
                      <a:pt x="9192" y="1436"/>
                    </a:lnTo>
                    <a:lnTo>
                      <a:pt x="8894" y="2144"/>
                    </a:lnTo>
                    <a:lnTo>
                      <a:pt x="8577" y="2983"/>
                    </a:lnTo>
                    <a:lnTo>
                      <a:pt x="8260" y="3822"/>
                    </a:lnTo>
                    <a:lnTo>
                      <a:pt x="7999" y="4587"/>
                    </a:lnTo>
                    <a:lnTo>
                      <a:pt x="7812" y="5183"/>
                    </a:lnTo>
                    <a:lnTo>
                      <a:pt x="7701" y="5519"/>
                    </a:lnTo>
                    <a:lnTo>
                      <a:pt x="20" y="11727"/>
                    </a:lnTo>
                    <a:lnTo>
                      <a:pt x="1" y="11764"/>
                    </a:lnTo>
                    <a:lnTo>
                      <a:pt x="1" y="11820"/>
                    </a:lnTo>
                    <a:lnTo>
                      <a:pt x="803" y="15418"/>
                    </a:lnTo>
                    <a:lnTo>
                      <a:pt x="821" y="15456"/>
                    </a:lnTo>
                    <a:lnTo>
                      <a:pt x="859" y="15474"/>
                    </a:lnTo>
                    <a:lnTo>
                      <a:pt x="877" y="15474"/>
                    </a:lnTo>
                    <a:lnTo>
                      <a:pt x="933" y="15456"/>
                    </a:lnTo>
                    <a:lnTo>
                      <a:pt x="9639" y="7663"/>
                    </a:lnTo>
                    <a:lnTo>
                      <a:pt x="10143" y="7458"/>
                    </a:lnTo>
                    <a:lnTo>
                      <a:pt x="11094" y="7048"/>
                    </a:lnTo>
                    <a:lnTo>
                      <a:pt x="11616" y="6805"/>
                    </a:lnTo>
                    <a:lnTo>
                      <a:pt x="12119" y="6563"/>
                    </a:lnTo>
                    <a:lnTo>
                      <a:pt x="12529" y="6339"/>
                    </a:lnTo>
                    <a:lnTo>
                      <a:pt x="12697" y="6227"/>
                    </a:lnTo>
                    <a:lnTo>
                      <a:pt x="12827" y="6153"/>
                    </a:lnTo>
                    <a:lnTo>
                      <a:pt x="13107" y="5929"/>
                    </a:lnTo>
                    <a:lnTo>
                      <a:pt x="13517" y="5649"/>
                    </a:lnTo>
                    <a:lnTo>
                      <a:pt x="14505" y="4941"/>
                    </a:lnTo>
                    <a:lnTo>
                      <a:pt x="14897" y="4661"/>
                    </a:lnTo>
                    <a:lnTo>
                      <a:pt x="15195" y="4419"/>
                    </a:lnTo>
                    <a:lnTo>
                      <a:pt x="15400" y="4214"/>
                    </a:lnTo>
                    <a:lnTo>
                      <a:pt x="15549" y="4065"/>
                    </a:lnTo>
                    <a:lnTo>
                      <a:pt x="15605" y="3990"/>
                    </a:lnTo>
                    <a:lnTo>
                      <a:pt x="15624" y="3916"/>
                    </a:lnTo>
                    <a:lnTo>
                      <a:pt x="15624" y="3860"/>
                    </a:lnTo>
                    <a:lnTo>
                      <a:pt x="15624" y="3822"/>
                    </a:lnTo>
                    <a:lnTo>
                      <a:pt x="15587" y="3766"/>
                    </a:lnTo>
                    <a:lnTo>
                      <a:pt x="15531" y="3729"/>
                    </a:lnTo>
                    <a:lnTo>
                      <a:pt x="15400" y="3711"/>
                    </a:lnTo>
                    <a:lnTo>
                      <a:pt x="15232" y="3711"/>
                    </a:lnTo>
                    <a:lnTo>
                      <a:pt x="15027" y="3748"/>
                    </a:lnTo>
                    <a:lnTo>
                      <a:pt x="14804" y="3804"/>
                    </a:lnTo>
                    <a:lnTo>
                      <a:pt x="14300" y="3972"/>
                    </a:lnTo>
                    <a:lnTo>
                      <a:pt x="13834" y="4139"/>
                    </a:lnTo>
                    <a:lnTo>
                      <a:pt x="14580" y="3505"/>
                    </a:lnTo>
                    <a:lnTo>
                      <a:pt x="14916" y="3189"/>
                    </a:lnTo>
                    <a:lnTo>
                      <a:pt x="15251" y="2890"/>
                    </a:lnTo>
                    <a:lnTo>
                      <a:pt x="15512" y="2592"/>
                    </a:lnTo>
                    <a:lnTo>
                      <a:pt x="15699" y="2350"/>
                    </a:lnTo>
                    <a:lnTo>
                      <a:pt x="15773" y="2238"/>
                    </a:lnTo>
                    <a:lnTo>
                      <a:pt x="15810" y="2144"/>
                    </a:lnTo>
                    <a:lnTo>
                      <a:pt x="15829" y="2070"/>
                    </a:lnTo>
                    <a:lnTo>
                      <a:pt x="15810" y="2014"/>
                    </a:lnTo>
                    <a:lnTo>
                      <a:pt x="15773" y="1958"/>
                    </a:lnTo>
                    <a:lnTo>
                      <a:pt x="15699" y="1939"/>
                    </a:lnTo>
                    <a:lnTo>
                      <a:pt x="15531" y="1939"/>
                    </a:lnTo>
                    <a:lnTo>
                      <a:pt x="15270" y="2014"/>
                    </a:lnTo>
                    <a:lnTo>
                      <a:pt x="14971" y="2107"/>
                    </a:lnTo>
                    <a:lnTo>
                      <a:pt x="14636" y="2256"/>
                    </a:lnTo>
                    <a:lnTo>
                      <a:pt x="14263" y="2443"/>
                    </a:lnTo>
                    <a:lnTo>
                      <a:pt x="13499" y="2834"/>
                    </a:lnTo>
                    <a:lnTo>
                      <a:pt x="13499" y="2834"/>
                    </a:lnTo>
                    <a:lnTo>
                      <a:pt x="14133" y="2275"/>
                    </a:lnTo>
                    <a:lnTo>
                      <a:pt x="14449" y="1977"/>
                    </a:lnTo>
                    <a:lnTo>
                      <a:pt x="14766" y="1678"/>
                    </a:lnTo>
                    <a:lnTo>
                      <a:pt x="15027" y="1399"/>
                    </a:lnTo>
                    <a:lnTo>
                      <a:pt x="15251" y="1138"/>
                    </a:lnTo>
                    <a:lnTo>
                      <a:pt x="15400" y="895"/>
                    </a:lnTo>
                    <a:lnTo>
                      <a:pt x="15438" y="802"/>
                    </a:lnTo>
                    <a:lnTo>
                      <a:pt x="15456" y="728"/>
                    </a:lnTo>
                    <a:lnTo>
                      <a:pt x="15456" y="672"/>
                    </a:lnTo>
                    <a:lnTo>
                      <a:pt x="15456" y="616"/>
                    </a:lnTo>
                    <a:lnTo>
                      <a:pt x="15419" y="560"/>
                    </a:lnTo>
                    <a:lnTo>
                      <a:pt x="15344" y="504"/>
                    </a:lnTo>
                    <a:lnTo>
                      <a:pt x="15270" y="467"/>
                    </a:lnTo>
                    <a:lnTo>
                      <a:pt x="15177" y="448"/>
                    </a:lnTo>
                    <a:lnTo>
                      <a:pt x="15065" y="467"/>
                    </a:lnTo>
                    <a:lnTo>
                      <a:pt x="14953" y="485"/>
                    </a:lnTo>
                    <a:lnTo>
                      <a:pt x="14804" y="541"/>
                    </a:lnTo>
                    <a:lnTo>
                      <a:pt x="14487" y="709"/>
                    </a:lnTo>
                    <a:lnTo>
                      <a:pt x="14114" y="933"/>
                    </a:lnTo>
                    <a:lnTo>
                      <a:pt x="13685" y="1231"/>
                    </a:lnTo>
                    <a:lnTo>
                      <a:pt x="12622" y="2033"/>
                    </a:lnTo>
                    <a:lnTo>
                      <a:pt x="12622" y="2033"/>
                    </a:lnTo>
                    <a:lnTo>
                      <a:pt x="13014" y="1492"/>
                    </a:lnTo>
                    <a:lnTo>
                      <a:pt x="13200" y="1212"/>
                    </a:lnTo>
                    <a:lnTo>
                      <a:pt x="13368" y="933"/>
                    </a:lnTo>
                    <a:lnTo>
                      <a:pt x="13499" y="672"/>
                    </a:lnTo>
                    <a:lnTo>
                      <a:pt x="13592" y="429"/>
                    </a:lnTo>
                    <a:lnTo>
                      <a:pt x="13610" y="336"/>
                    </a:lnTo>
                    <a:lnTo>
                      <a:pt x="13629" y="243"/>
                    </a:lnTo>
                    <a:lnTo>
                      <a:pt x="13610" y="150"/>
                    </a:lnTo>
                    <a:lnTo>
                      <a:pt x="13592" y="94"/>
                    </a:lnTo>
                    <a:lnTo>
                      <a:pt x="13536" y="38"/>
                    </a:lnTo>
                    <a:lnTo>
                      <a:pt x="13443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110" name="Google Shape;2662;p41">
                <a:extLst>
                  <a:ext uri="{FF2B5EF4-FFF2-40B4-BE49-F238E27FC236}">
                    <a16:creationId xmlns="" xmlns:a16="http://schemas.microsoft.com/office/drawing/2014/main" id="{E5E8DC88-51DA-8784-7CD6-44EBE695FDCE}"/>
                  </a:ext>
                </a:extLst>
              </p:cNvPr>
              <p:cNvSpPr/>
              <p:nvPr/>
            </p:nvSpPr>
            <p:spPr>
              <a:xfrm>
                <a:off x="2827700" y="3477375"/>
                <a:ext cx="395750" cy="386875"/>
              </a:xfrm>
              <a:custGeom>
                <a:avLst/>
                <a:gdLst/>
                <a:ahLst/>
                <a:cxnLst/>
                <a:rect l="l" t="t" r="r" b="b"/>
                <a:pathLst>
                  <a:path w="15830" h="15475" fill="none" extrusionOk="0">
                    <a:moveTo>
                      <a:pt x="877" y="15474"/>
                    </a:moveTo>
                    <a:lnTo>
                      <a:pt x="877" y="15474"/>
                    </a:lnTo>
                    <a:lnTo>
                      <a:pt x="859" y="15474"/>
                    </a:lnTo>
                    <a:lnTo>
                      <a:pt x="859" y="15474"/>
                    </a:lnTo>
                    <a:lnTo>
                      <a:pt x="821" y="15456"/>
                    </a:lnTo>
                    <a:lnTo>
                      <a:pt x="803" y="15418"/>
                    </a:lnTo>
                    <a:lnTo>
                      <a:pt x="1" y="11820"/>
                    </a:lnTo>
                    <a:lnTo>
                      <a:pt x="1" y="11820"/>
                    </a:lnTo>
                    <a:lnTo>
                      <a:pt x="1" y="11764"/>
                    </a:lnTo>
                    <a:lnTo>
                      <a:pt x="20" y="11727"/>
                    </a:lnTo>
                    <a:lnTo>
                      <a:pt x="7701" y="5519"/>
                    </a:lnTo>
                    <a:lnTo>
                      <a:pt x="7701" y="5519"/>
                    </a:lnTo>
                    <a:lnTo>
                      <a:pt x="7812" y="5183"/>
                    </a:lnTo>
                    <a:lnTo>
                      <a:pt x="7999" y="4587"/>
                    </a:lnTo>
                    <a:lnTo>
                      <a:pt x="8260" y="3822"/>
                    </a:lnTo>
                    <a:lnTo>
                      <a:pt x="8577" y="2983"/>
                    </a:lnTo>
                    <a:lnTo>
                      <a:pt x="8894" y="2144"/>
                    </a:lnTo>
                    <a:lnTo>
                      <a:pt x="9192" y="1436"/>
                    </a:lnTo>
                    <a:lnTo>
                      <a:pt x="9341" y="1156"/>
                    </a:lnTo>
                    <a:lnTo>
                      <a:pt x="9472" y="933"/>
                    </a:lnTo>
                    <a:lnTo>
                      <a:pt x="9584" y="784"/>
                    </a:lnTo>
                    <a:lnTo>
                      <a:pt x="9639" y="728"/>
                    </a:lnTo>
                    <a:lnTo>
                      <a:pt x="9677" y="709"/>
                    </a:lnTo>
                    <a:lnTo>
                      <a:pt x="9677" y="709"/>
                    </a:lnTo>
                    <a:lnTo>
                      <a:pt x="9751" y="709"/>
                    </a:lnTo>
                    <a:lnTo>
                      <a:pt x="9807" y="746"/>
                    </a:lnTo>
                    <a:lnTo>
                      <a:pt x="9807" y="746"/>
                    </a:lnTo>
                    <a:lnTo>
                      <a:pt x="9826" y="765"/>
                    </a:lnTo>
                    <a:lnTo>
                      <a:pt x="9863" y="821"/>
                    </a:lnTo>
                    <a:lnTo>
                      <a:pt x="9882" y="933"/>
                    </a:lnTo>
                    <a:lnTo>
                      <a:pt x="9919" y="1100"/>
                    </a:lnTo>
                    <a:lnTo>
                      <a:pt x="9919" y="1343"/>
                    </a:lnTo>
                    <a:lnTo>
                      <a:pt x="9919" y="1697"/>
                    </a:lnTo>
                    <a:lnTo>
                      <a:pt x="9882" y="2163"/>
                    </a:lnTo>
                    <a:lnTo>
                      <a:pt x="9826" y="2778"/>
                    </a:lnTo>
                    <a:lnTo>
                      <a:pt x="9826" y="2778"/>
                    </a:lnTo>
                    <a:lnTo>
                      <a:pt x="10236" y="2480"/>
                    </a:lnTo>
                    <a:lnTo>
                      <a:pt x="10646" y="2126"/>
                    </a:lnTo>
                    <a:lnTo>
                      <a:pt x="11504" y="1399"/>
                    </a:lnTo>
                    <a:lnTo>
                      <a:pt x="11504" y="1399"/>
                    </a:lnTo>
                    <a:lnTo>
                      <a:pt x="12194" y="802"/>
                    </a:lnTo>
                    <a:lnTo>
                      <a:pt x="12753" y="355"/>
                    </a:lnTo>
                    <a:lnTo>
                      <a:pt x="12977" y="187"/>
                    </a:lnTo>
                    <a:lnTo>
                      <a:pt x="13163" y="75"/>
                    </a:lnTo>
                    <a:lnTo>
                      <a:pt x="13331" y="19"/>
                    </a:lnTo>
                    <a:lnTo>
                      <a:pt x="13387" y="1"/>
                    </a:lnTo>
                    <a:lnTo>
                      <a:pt x="13443" y="1"/>
                    </a:lnTo>
                    <a:lnTo>
                      <a:pt x="13443" y="1"/>
                    </a:lnTo>
                    <a:lnTo>
                      <a:pt x="13536" y="38"/>
                    </a:lnTo>
                    <a:lnTo>
                      <a:pt x="13592" y="94"/>
                    </a:lnTo>
                    <a:lnTo>
                      <a:pt x="13592" y="94"/>
                    </a:lnTo>
                    <a:lnTo>
                      <a:pt x="13610" y="150"/>
                    </a:lnTo>
                    <a:lnTo>
                      <a:pt x="13629" y="243"/>
                    </a:lnTo>
                    <a:lnTo>
                      <a:pt x="13610" y="336"/>
                    </a:lnTo>
                    <a:lnTo>
                      <a:pt x="13592" y="429"/>
                    </a:lnTo>
                    <a:lnTo>
                      <a:pt x="13499" y="672"/>
                    </a:lnTo>
                    <a:lnTo>
                      <a:pt x="13368" y="933"/>
                    </a:lnTo>
                    <a:lnTo>
                      <a:pt x="13200" y="1212"/>
                    </a:lnTo>
                    <a:lnTo>
                      <a:pt x="13014" y="1492"/>
                    </a:lnTo>
                    <a:lnTo>
                      <a:pt x="12622" y="2033"/>
                    </a:lnTo>
                    <a:lnTo>
                      <a:pt x="12622" y="2033"/>
                    </a:lnTo>
                    <a:lnTo>
                      <a:pt x="13685" y="1231"/>
                    </a:lnTo>
                    <a:lnTo>
                      <a:pt x="14114" y="933"/>
                    </a:lnTo>
                    <a:lnTo>
                      <a:pt x="14487" y="709"/>
                    </a:lnTo>
                    <a:lnTo>
                      <a:pt x="14804" y="541"/>
                    </a:lnTo>
                    <a:lnTo>
                      <a:pt x="14953" y="485"/>
                    </a:lnTo>
                    <a:lnTo>
                      <a:pt x="15065" y="467"/>
                    </a:lnTo>
                    <a:lnTo>
                      <a:pt x="15177" y="448"/>
                    </a:lnTo>
                    <a:lnTo>
                      <a:pt x="15270" y="467"/>
                    </a:lnTo>
                    <a:lnTo>
                      <a:pt x="15344" y="504"/>
                    </a:lnTo>
                    <a:lnTo>
                      <a:pt x="15419" y="560"/>
                    </a:lnTo>
                    <a:lnTo>
                      <a:pt x="15419" y="560"/>
                    </a:lnTo>
                    <a:lnTo>
                      <a:pt x="15456" y="616"/>
                    </a:lnTo>
                    <a:lnTo>
                      <a:pt x="15456" y="672"/>
                    </a:lnTo>
                    <a:lnTo>
                      <a:pt x="15456" y="728"/>
                    </a:lnTo>
                    <a:lnTo>
                      <a:pt x="15456" y="728"/>
                    </a:lnTo>
                    <a:lnTo>
                      <a:pt x="15438" y="802"/>
                    </a:lnTo>
                    <a:lnTo>
                      <a:pt x="15400" y="895"/>
                    </a:lnTo>
                    <a:lnTo>
                      <a:pt x="15251" y="1138"/>
                    </a:lnTo>
                    <a:lnTo>
                      <a:pt x="15027" y="1399"/>
                    </a:lnTo>
                    <a:lnTo>
                      <a:pt x="14766" y="1678"/>
                    </a:lnTo>
                    <a:lnTo>
                      <a:pt x="14449" y="1977"/>
                    </a:lnTo>
                    <a:lnTo>
                      <a:pt x="14133" y="2275"/>
                    </a:lnTo>
                    <a:lnTo>
                      <a:pt x="13499" y="2834"/>
                    </a:lnTo>
                    <a:lnTo>
                      <a:pt x="13499" y="2834"/>
                    </a:lnTo>
                    <a:lnTo>
                      <a:pt x="14263" y="2443"/>
                    </a:lnTo>
                    <a:lnTo>
                      <a:pt x="14636" y="2256"/>
                    </a:lnTo>
                    <a:lnTo>
                      <a:pt x="14971" y="2107"/>
                    </a:lnTo>
                    <a:lnTo>
                      <a:pt x="15270" y="2014"/>
                    </a:lnTo>
                    <a:lnTo>
                      <a:pt x="15531" y="1939"/>
                    </a:lnTo>
                    <a:lnTo>
                      <a:pt x="15624" y="1939"/>
                    </a:lnTo>
                    <a:lnTo>
                      <a:pt x="15699" y="1939"/>
                    </a:lnTo>
                    <a:lnTo>
                      <a:pt x="15773" y="1958"/>
                    </a:lnTo>
                    <a:lnTo>
                      <a:pt x="15810" y="2014"/>
                    </a:lnTo>
                    <a:lnTo>
                      <a:pt x="15810" y="2014"/>
                    </a:lnTo>
                    <a:lnTo>
                      <a:pt x="15829" y="2070"/>
                    </a:lnTo>
                    <a:lnTo>
                      <a:pt x="15810" y="2144"/>
                    </a:lnTo>
                    <a:lnTo>
                      <a:pt x="15773" y="2238"/>
                    </a:lnTo>
                    <a:lnTo>
                      <a:pt x="15699" y="2350"/>
                    </a:lnTo>
                    <a:lnTo>
                      <a:pt x="15512" y="2592"/>
                    </a:lnTo>
                    <a:lnTo>
                      <a:pt x="15251" y="2890"/>
                    </a:lnTo>
                    <a:lnTo>
                      <a:pt x="14916" y="3189"/>
                    </a:lnTo>
                    <a:lnTo>
                      <a:pt x="14580" y="3505"/>
                    </a:lnTo>
                    <a:lnTo>
                      <a:pt x="13834" y="4139"/>
                    </a:lnTo>
                    <a:lnTo>
                      <a:pt x="13834" y="4139"/>
                    </a:lnTo>
                    <a:lnTo>
                      <a:pt x="14300" y="3972"/>
                    </a:lnTo>
                    <a:lnTo>
                      <a:pt x="14804" y="3804"/>
                    </a:lnTo>
                    <a:lnTo>
                      <a:pt x="15027" y="3748"/>
                    </a:lnTo>
                    <a:lnTo>
                      <a:pt x="15232" y="3711"/>
                    </a:lnTo>
                    <a:lnTo>
                      <a:pt x="15400" y="3711"/>
                    </a:lnTo>
                    <a:lnTo>
                      <a:pt x="15531" y="3729"/>
                    </a:lnTo>
                    <a:lnTo>
                      <a:pt x="15531" y="3729"/>
                    </a:lnTo>
                    <a:lnTo>
                      <a:pt x="15587" y="3766"/>
                    </a:lnTo>
                    <a:lnTo>
                      <a:pt x="15624" y="3822"/>
                    </a:lnTo>
                    <a:lnTo>
                      <a:pt x="15624" y="3822"/>
                    </a:lnTo>
                    <a:lnTo>
                      <a:pt x="15624" y="3860"/>
                    </a:lnTo>
                    <a:lnTo>
                      <a:pt x="15624" y="3916"/>
                    </a:lnTo>
                    <a:lnTo>
                      <a:pt x="15605" y="3990"/>
                    </a:lnTo>
                    <a:lnTo>
                      <a:pt x="15549" y="4065"/>
                    </a:lnTo>
                    <a:lnTo>
                      <a:pt x="15400" y="4214"/>
                    </a:lnTo>
                    <a:lnTo>
                      <a:pt x="15195" y="4419"/>
                    </a:lnTo>
                    <a:lnTo>
                      <a:pt x="14897" y="4661"/>
                    </a:lnTo>
                    <a:lnTo>
                      <a:pt x="14505" y="4941"/>
                    </a:lnTo>
                    <a:lnTo>
                      <a:pt x="13517" y="5649"/>
                    </a:lnTo>
                    <a:lnTo>
                      <a:pt x="13517" y="5649"/>
                    </a:lnTo>
                    <a:lnTo>
                      <a:pt x="13107" y="5929"/>
                    </a:lnTo>
                    <a:lnTo>
                      <a:pt x="12827" y="6153"/>
                    </a:lnTo>
                    <a:lnTo>
                      <a:pt x="12827" y="6153"/>
                    </a:lnTo>
                    <a:lnTo>
                      <a:pt x="12697" y="6227"/>
                    </a:lnTo>
                    <a:lnTo>
                      <a:pt x="12529" y="6339"/>
                    </a:lnTo>
                    <a:lnTo>
                      <a:pt x="12119" y="6563"/>
                    </a:lnTo>
                    <a:lnTo>
                      <a:pt x="11616" y="6805"/>
                    </a:lnTo>
                    <a:lnTo>
                      <a:pt x="11094" y="7048"/>
                    </a:lnTo>
                    <a:lnTo>
                      <a:pt x="10143" y="7458"/>
                    </a:lnTo>
                    <a:lnTo>
                      <a:pt x="9639" y="7663"/>
                    </a:lnTo>
                    <a:lnTo>
                      <a:pt x="933" y="15456"/>
                    </a:lnTo>
                    <a:lnTo>
                      <a:pt x="933" y="15456"/>
                    </a:lnTo>
                    <a:lnTo>
                      <a:pt x="877" y="15474"/>
                    </a:lnTo>
                    <a:lnTo>
                      <a:pt x="877" y="15474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111" name="Google Shape;2663;p41">
                <a:extLst>
                  <a:ext uri="{FF2B5EF4-FFF2-40B4-BE49-F238E27FC236}">
                    <a16:creationId xmlns="" xmlns:a16="http://schemas.microsoft.com/office/drawing/2014/main" id="{B7808742-D8F5-FB34-2C51-2A17513A8460}"/>
                  </a:ext>
                </a:extLst>
              </p:cNvPr>
              <p:cNvSpPr/>
              <p:nvPr/>
            </p:nvSpPr>
            <p:spPr>
              <a:xfrm>
                <a:off x="2831900" y="3481575"/>
                <a:ext cx="387350" cy="376625"/>
              </a:xfrm>
              <a:custGeom>
                <a:avLst/>
                <a:gdLst/>
                <a:ahLst/>
                <a:cxnLst/>
                <a:rect l="l" t="t" r="r" b="b"/>
                <a:pathLst>
                  <a:path w="15494" h="15065" fill="none" extrusionOk="0">
                    <a:moveTo>
                      <a:pt x="1" y="11652"/>
                    </a:moveTo>
                    <a:lnTo>
                      <a:pt x="765" y="15064"/>
                    </a:lnTo>
                    <a:lnTo>
                      <a:pt x="9378" y="7364"/>
                    </a:lnTo>
                    <a:lnTo>
                      <a:pt x="9378" y="7364"/>
                    </a:lnTo>
                    <a:lnTo>
                      <a:pt x="9397" y="7364"/>
                    </a:lnTo>
                    <a:lnTo>
                      <a:pt x="9397" y="7364"/>
                    </a:lnTo>
                    <a:lnTo>
                      <a:pt x="9826" y="7178"/>
                    </a:lnTo>
                    <a:lnTo>
                      <a:pt x="10777" y="6768"/>
                    </a:lnTo>
                    <a:lnTo>
                      <a:pt x="11317" y="6507"/>
                    </a:lnTo>
                    <a:lnTo>
                      <a:pt x="11821" y="6264"/>
                    </a:lnTo>
                    <a:lnTo>
                      <a:pt x="12249" y="6041"/>
                    </a:lnTo>
                    <a:lnTo>
                      <a:pt x="12417" y="5929"/>
                    </a:lnTo>
                    <a:lnTo>
                      <a:pt x="12548" y="5854"/>
                    </a:lnTo>
                    <a:lnTo>
                      <a:pt x="12548" y="5854"/>
                    </a:lnTo>
                    <a:lnTo>
                      <a:pt x="12846" y="5631"/>
                    </a:lnTo>
                    <a:lnTo>
                      <a:pt x="13256" y="5351"/>
                    </a:lnTo>
                    <a:lnTo>
                      <a:pt x="13256" y="5351"/>
                    </a:lnTo>
                    <a:lnTo>
                      <a:pt x="13853" y="4922"/>
                    </a:lnTo>
                    <a:lnTo>
                      <a:pt x="14524" y="4437"/>
                    </a:lnTo>
                    <a:lnTo>
                      <a:pt x="14822" y="4195"/>
                    </a:lnTo>
                    <a:lnTo>
                      <a:pt x="15083" y="3990"/>
                    </a:lnTo>
                    <a:lnTo>
                      <a:pt x="15232" y="3822"/>
                    </a:lnTo>
                    <a:lnTo>
                      <a:pt x="15288" y="3766"/>
                    </a:lnTo>
                    <a:lnTo>
                      <a:pt x="15307" y="3710"/>
                    </a:lnTo>
                    <a:lnTo>
                      <a:pt x="15307" y="3710"/>
                    </a:lnTo>
                    <a:lnTo>
                      <a:pt x="15270" y="3692"/>
                    </a:lnTo>
                    <a:lnTo>
                      <a:pt x="15214" y="3692"/>
                    </a:lnTo>
                    <a:lnTo>
                      <a:pt x="15064" y="3710"/>
                    </a:lnTo>
                    <a:lnTo>
                      <a:pt x="14859" y="3748"/>
                    </a:lnTo>
                    <a:lnTo>
                      <a:pt x="14598" y="3822"/>
                    </a:lnTo>
                    <a:lnTo>
                      <a:pt x="13965" y="4027"/>
                    </a:lnTo>
                    <a:lnTo>
                      <a:pt x="13219" y="4326"/>
                    </a:lnTo>
                    <a:lnTo>
                      <a:pt x="13219" y="4326"/>
                    </a:lnTo>
                    <a:lnTo>
                      <a:pt x="13163" y="4326"/>
                    </a:lnTo>
                    <a:lnTo>
                      <a:pt x="13126" y="4288"/>
                    </a:lnTo>
                    <a:lnTo>
                      <a:pt x="13126" y="4288"/>
                    </a:lnTo>
                    <a:lnTo>
                      <a:pt x="13107" y="4232"/>
                    </a:lnTo>
                    <a:lnTo>
                      <a:pt x="13144" y="4195"/>
                    </a:lnTo>
                    <a:lnTo>
                      <a:pt x="13144" y="4195"/>
                    </a:lnTo>
                    <a:lnTo>
                      <a:pt x="14002" y="3468"/>
                    </a:lnTo>
                    <a:lnTo>
                      <a:pt x="14412" y="3114"/>
                    </a:lnTo>
                    <a:lnTo>
                      <a:pt x="14766" y="2778"/>
                    </a:lnTo>
                    <a:lnTo>
                      <a:pt x="15083" y="2480"/>
                    </a:lnTo>
                    <a:lnTo>
                      <a:pt x="15307" y="2219"/>
                    </a:lnTo>
                    <a:lnTo>
                      <a:pt x="15456" y="2032"/>
                    </a:lnTo>
                    <a:lnTo>
                      <a:pt x="15493" y="1958"/>
                    </a:lnTo>
                    <a:lnTo>
                      <a:pt x="15493" y="1921"/>
                    </a:lnTo>
                    <a:lnTo>
                      <a:pt x="15493" y="1921"/>
                    </a:lnTo>
                    <a:lnTo>
                      <a:pt x="15456" y="1902"/>
                    </a:lnTo>
                    <a:lnTo>
                      <a:pt x="15381" y="1921"/>
                    </a:lnTo>
                    <a:lnTo>
                      <a:pt x="15158" y="1976"/>
                    </a:lnTo>
                    <a:lnTo>
                      <a:pt x="14841" y="2107"/>
                    </a:lnTo>
                    <a:lnTo>
                      <a:pt x="14468" y="2275"/>
                    </a:lnTo>
                    <a:lnTo>
                      <a:pt x="14039" y="2480"/>
                    </a:lnTo>
                    <a:lnTo>
                      <a:pt x="13592" y="2722"/>
                    </a:lnTo>
                    <a:lnTo>
                      <a:pt x="12641" y="3244"/>
                    </a:lnTo>
                    <a:lnTo>
                      <a:pt x="12641" y="3244"/>
                    </a:lnTo>
                    <a:lnTo>
                      <a:pt x="12604" y="3263"/>
                    </a:lnTo>
                    <a:lnTo>
                      <a:pt x="12585" y="3263"/>
                    </a:lnTo>
                    <a:lnTo>
                      <a:pt x="12548" y="3244"/>
                    </a:lnTo>
                    <a:lnTo>
                      <a:pt x="12529" y="3226"/>
                    </a:lnTo>
                    <a:lnTo>
                      <a:pt x="12529" y="3226"/>
                    </a:lnTo>
                    <a:lnTo>
                      <a:pt x="12510" y="3188"/>
                    </a:lnTo>
                    <a:lnTo>
                      <a:pt x="12510" y="3170"/>
                    </a:lnTo>
                    <a:lnTo>
                      <a:pt x="12529" y="3132"/>
                    </a:lnTo>
                    <a:lnTo>
                      <a:pt x="12548" y="3114"/>
                    </a:lnTo>
                    <a:lnTo>
                      <a:pt x="12548" y="3114"/>
                    </a:lnTo>
                    <a:lnTo>
                      <a:pt x="13368" y="2424"/>
                    </a:lnTo>
                    <a:lnTo>
                      <a:pt x="13797" y="2051"/>
                    </a:lnTo>
                    <a:lnTo>
                      <a:pt x="14207" y="1660"/>
                    </a:lnTo>
                    <a:lnTo>
                      <a:pt x="14561" y="1305"/>
                    </a:lnTo>
                    <a:lnTo>
                      <a:pt x="14859" y="988"/>
                    </a:lnTo>
                    <a:lnTo>
                      <a:pt x="14971" y="858"/>
                    </a:lnTo>
                    <a:lnTo>
                      <a:pt x="15046" y="727"/>
                    </a:lnTo>
                    <a:lnTo>
                      <a:pt x="15102" y="616"/>
                    </a:lnTo>
                    <a:lnTo>
                      <a:pt x="15139" y="541"/>
                    </a:lnTo>
                    <a:lnTo>
                      <a:pt x="15139" y="541"/>
                    </a:lnTo>
                    <a:lnTo>
                      <a:pt x="15120" y="504"/>
                    </a:lnTo>
                    <a:lnTo>
                      <a:pt x="15120" y="504"/>
                    </a:lnTo>
                    <a:lnTo>
                      <a:pt x="15064" y="466"/>
                    </a:lnTo>
                    <a:lnTo>
                      <a:pt x="14990" y="448"/>
                    </a:lnTo>
                    <a:lnTo>
                      <a:pt x="14897" y="466"/>
                    </a:lnTo>
                    <a:lnTo>
                      <a:pt x="14785" y="485"/>
                    </a:lnTo>
                    <a:lnTo>
                      <a:pt x="14505" y="616"/>
                    </a:lnTo>
                    <a:lnTo>
                      <a:pt x="14170" y="821"/>
                    </a:lnTo>
                    <a:lnTo>
                      <a:pt x="13797" y="1063"/>
                    </a:lnTo>
                    <a:lnTo>
                      <a:pt x="13405" y="1361"/>
                    </a:lnTo>
                    <a:lnTo>
                      <a:pt x="12529" y="1995"/>
                    </a:lnTo>
                    <a:lnTo>
                      <a:pt x="12529" y="1995"/>
                    </a:lnTo>
                    <a:lnTo>
                      <a:pt x="12026" y="2387"/>
                    </a:lnTo>
                    <a:lnTo>
                      <a:pt x="12026" y="2387"/>
                    </a:lnTo>
                    <a:lnTo>
                      <a:pt x="11970" y="2405"/>
                    </a:lnTo>
                    <a:lnTo>
                      <a:pt x="11914" y="2368"/>
                    </a:lnTo>
                    <a:lnTo>
                      <a:pt x="11914" y="2368"/>
                    </a:lnTo>
                    <a:lnTo>
                      <a:pt x="11895" y="2312"/>
                    </a:lnTo>
                    <a:lnTo>
                      <a:pt x="11914" y="2275"/>
                    </a:lnTo>
                    <a:lnTo>
                      <a:pt x="11914" y="2275"/>
                    </a:lnTo>
                    <a:lnTo>
                      <a:pt x="12175" y="1958"/>
                    </a:lnTo>
                    <a:lnTo>
                      <a:pt x="12436" y="1622"/>
                    </a:lnTo>
                    <a:lnTo>
                      <a:pt x="12678" y="1268"/>
                    </a:lnTo>
                    <a:lnTo>
                      <a:pt x="12902" y="932"/>
                    </a:lnTo>
                    <a:lnTo>
                      <a:pt x="13088" y="634"/>
                    </a:lnTo>
                    <a:lnTo>
                      <a:pt x="13219" y="355"/>
                    </a:lnTo>
                    <a:lnTo>
                      <a:pt x="13275" y="243"/>
                    </a:lnTo>
                    <a:lnTo>
                      <a:pt x="13293" y="149"/>
                    </a:lnTo>
                    <a:lnTo>
                      <a:pt x="13293" y="75"/>
                    </a:lnTo>
                    <a:lnTo>
                      <a:pt x="13275" y="19"/>
                    </a:lnTo>
                    <a:lnTo>
                      <a:pt x="13275" y="19"/>
                    </a:lnTo>
                    <a:lnTo>
                      <a:pt x="13256" y="0"/>
                    </a:lnTo>
                    <a:lnTo>
                      <a:pt x="13256" y="0"/>
                    </a:lnTo>
                    <a:lnTo>
                      <a:pt x="13200" y="0"/>
                    </a:lnTo>
                    <a:lnTo>
                      <a:pt x="13144" y="19"/>
                    </a:lnTo>
                    <a:lnTo>
                      <a:pt x="12976" y="112"/>
                    </a:lnTo>
                    <a:lnTo>
                      <a:pt x="12771" y="243"/>
                    </a:lnTo>
                    <a:lnTo>
                      <a:pt x="12548" y="429"/>
                    </a:lnTo>
                    <a:lnTo>
                      <a:pt x="12007" y="858"/>
                    </a:lnTo>
                    <a:lnTo>
                      <a:pt x="11429" y="1361"/>
                    </a:lnTo>
                    <a:lnTo>
                      <a:pt x="11429" y="1361"/>
                    </a:lnTo>
                    <a:lnTo>
                      <a:pt x="10497" y="2163"/>
                    </a:lnTo>
                    <a:lnTo>
                      <a:pt x="10049" y="2536"/>
                    </a:lnTo>
                    <a:lnTo>
                      <a:pt x="9602" y="2853"/>
                    </a:lnTo>
                    <a:lnTo>
                      <a:pt x="9602" y="2853"/>
                    </a:lnTo>
                    <a:lnTo>
                      <a:pt x="9565" y="2871"/>
                    </a:lnTo>
                    <a:lnTo>
                      <a:pt x="9527" y="2853"/>
                    </a:lnTo>
                    <a:lnTo>
                      <a:pt x="9527" y="2853"/>
                    </a:lnTo>
                    <a:lnTo>
                      <a:pt x="9490" y="2834"/>
                    </a:lnTo>
                    <a:lnTo>
                      <a:pt x="9490" y="2778"/>
                    </a:lnTo>
                    <a:lnTo>
                      <a:pt x="9490" y="2778"/>
                    </a:lnTo>
                    <a:lnTo>
                      <a:pt x="9546" y="2200"/>
                    </a:lnTo>
                    <a:lnTo>
                      <a:pt x="9583" y="1753"/>
                    </a:lnTo>
                    <a:lnTo>
                      <a:pt x="9583" y="1399"/>
                    </a:lnTo>
                    <a:lnTo>
                      <a:pt x="9583" y="1138"/>
                    </a:lnTo>
                    <a:lnTo>
                      <a:pt x="9583" y="951"/>
                    </a:lnTo>
                    <a:lnTo>
                      <a:pt x="9565" y="821"/>
                    </a:lnTo>
                    <a:lnTo>
                      <a:pt x="9546" y="746"/>
                    </a:lnTo>
                    <a:lnTo>
                      <a:pt x="9527" y="709"/>
                    </a:lnTo>
                    <a:lnTo>
                      <a:pt x="9527" y="709"/>
                    </a:lnTo>
                    <a:lnTo>
                      <a:pt x="9453" y="802"/>
                    </a:lnTo>
                    <a:lnTo>
                      <a:pt x="9360" y="951"/>
                    </a:lnTo>
                    <a:lnTo>
                      <a:pt x="9117" y="1473"/>
                    </a:lnTo>
                    <a:lnTo>
                      <a:pt x="8838" y="2163"/>
                    </a:lnTo>
                    <a:lnTo>
                      <a:pt x="8521" y="2946"/>
                    </a:lnTo>
                    <a:lnTo>
                      <a:pt x="8222" y="3748"/>
                    </a:lnTo>
                    <a:lnTo>
                      <a:pt x="7980" y="4475"/>
                    </a:lnTo>
                    <a:lnTo>
                      <a:pt x="7794" y="5071"/>
                    </a:lnTo>
                    <a:lnTo>
                      <a:pt x="7682" y="5407"/>
                    </a:lnTo>
                    <a:lnTo>
                      <a:pt x="7682" y="5407"/>
                    </a:lnTo>
                    <a:lnTo>
                      <a:pt x="7663" y="5463"/>
                    </a:lnTo>
                    <a:lnTo>
                      <a:pt x="1" y="1165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112" name="Google Shape;2664;p41">
                <a:extLst>
                  <a:ext uri="{FF2B5EF4-FFF2-40B4-BE49-F238E27FC236}">
                    <a16:creationId xmlns="" xmlns:a16="http://schemas.microsoft.com/office/drawing/2014/main" id="{CDB0DCE3-AE1A-A27A-0F86-EE832B9546A6}"/>
                  </a:ext>
                </a:extLst>
              </p:cNvPr>
              <p:cNvSpPr/>
              <p:nvPr/>
            </p:nvSpPr>
            <p:spPr>
              <a:xfrm>
                <a:off x="3214550" y="35743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113" name="Google Shape;2665;p41">
                <a:extLst>
                  <a:ext uri="{FF2B5EF4-FFF2-40B4-BE49-F238E27FC236}">
                    <a16:creationId xmlns="" xmlns:a16="http://schemas.microsoft.com/office/drawing/2014/main" id="{2F475D63-2382-F401-B981-9630A82CFF2B}"/>
                  </a:ext>
                </a:extLst>
              </p:cNvPr>
              <p:cNvSpPr/>
              <p:nvPr/>
            </p:nvSpPr>
            <p:spPr>
              <a:xfrm>
                <a:off x="2130000" y="3536575"/>
                <a:ext cx="390125" cy="260100"/>
              </a:xfrm>
              <a:custGeom>
                <a:avLst/>
                <a:gdLst/>
                <a:ahLst/>
                <a:cxnLst/>
                <a:rect l="l" t="t" r="r" b="b"/>
                <a:pathLst>
                  <a:path w="15605" h="10404" extrusionOk="0">
                    <a:moveTo>
                      <a:pt x="8539" y="0"/>
                    </a:moveTo>
                    <a:lnTo>
                      <a:pt x="4008" y="802"/>
                    </a:lnTo>
                    <a:lnTo>
                      <a:pt x="4941" y="4698"/>
                    </a:lnTo>
                    <a:lnTo>
                      <a:pt x="0" y="6954"/>
                    </a:lnTo>
                    <a:lnTo>
                      <a:pt x="9154" y="10403"/>
                    </a:lnTo>
                    <a:lnTo>
                      <a:pt x="15604" y="3449"/>
                    </a:lnTo>
                    <a:lnTo>
                      <a:pt x="9639" y="3859"/>
                    </a:lnTo>
                    <a:lnTo>
                      <a:pt x="853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114" name="Google Shape;2666;p41">
                <a:extLst>
                  <a:ext uri="{FF2B5EF4-FFF2-40B4-BE49-F238E27FC236}">
                    <a16:creationId xmlns="" xmlns:a16="http://schemas.microsoft.com/office/drawing/2014/main" id="{EBFD6A86-22CC-FAC7-E7F9-4E0E7F0A46FC}"/>
                  </a:ext>
                </a:extLst>
              </p:cNvPr>
              <p:cNvSpPr/>
              <p:nvPr/>
            </p:nvSpPr>
            <p:spPr>
              <a:xfrm>
                <a:off x="2344375" y="3546350"/>
                <a:ext cx="47100" cy="88575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3543" extrusionOk="0">
                    <a:moveTo>
                      <a:pt x="76" y="1"/>
                    </a:moveTo>
                    <a:lnTo>
                      <a:pt x="38" y="19"/>
                    </a:lnTo>
                    <a:lnTo>
                      <a:pt x="20" y="38"/>
                    </a:lnTo>
                    <a:lnTo>
                      <a:pt x="1" y="75"/>
                    </a:lnTo>
                    <a:lnTo>
                      <a:pt x="20" y="94"/>
                    </a:lnTo>
                    <a:lnTo>
                      <a:pt x="989" y="3487"/>
                    </a:lnTo>
                    <a:lnTo>
                      <a:pt x="1008" y="3524"/>
                    </a:lnTo>
                    <a:lnTo>
                      <a:pt x="1064" y="3543"/>
                    </a:lnTo>
                    <a:lnTo>
                      <a:pt x="1809" y="3487"/>
                    </a:lnTo>
                    <a:lnTo>
                      <a:pt x="1847" y="3487"/>
                    </a:lnTo>
                    <a:lnTo>
                      <a:pt x="1865" y="3468"/>
                    </a:lnTo>
                    <a:lnTo>
                      <a:pt x="1884" y="3431"/>
                    </a:lnTo>
                    <a:lnTo>
                      <a:pt x="1884" y="3412"/>
                    </a:lnTo>
                    <a:lnTo>
                      <a:pt x="1884" y="3375"/>
                    </a:lnTo>
                    <a:lnTo>
                      <a:pt x="1865" y="3356"/>
                    </a:lnTo>
                    <a:lnTo>
                      <a:pt x="1828" y="3338"/>
                    </a:lnTo>
                    <a:lnTo>
                      <a:pt x="1809" y="3338"/>
                    </a:lnTo>
                    <a:lnTo>
                      <a:pt x="1120" y="3375"/>
                    </a:lnTo>
                    <a:lnTo>
                      <a:pt x="169" y="57"/>
                    </a:lnTo>
                    <a:lnTo>
                      <a:pt x="150" y="19"/>
                    </a:lnTo>
                    <a:lnTo>
                      <a:pt x="131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115" name="Google Shape;2667;p41">
                <a:extLst>
                  <a:ext uri="{FF2B5EF4-FFF2-40B4-BE49-F238E27FC236}">
                    <a16:creationId xmlns="" xmlns:a16="http://schemas.microsoft.com/office/drawing/2014/main" id="{40224309-A046-6336-DD9F-C6ABABF25E8A}"/>
                  </a:ext>
                </a:extLst>
              </p:cNvPr>
              <p:cNvSpPr/>
              <p:nvPr/>
            </p:nvSpPr>
            <p:spPr>
              <a:xfrm>
                <a:off x="2236725" y="3588775"/>
                <a:ext cx="19125" cy="71800"/>
              </a:xfrm>
              <a:custGeom>
                <a:avLst/>
                <a:gdLst/>
                <a:ahLst/>
                <a:cxnLst/>
                <a:rect l="l" t="t" r="r" b="b"/>
                <a:pathLst>
                  <a:path w="765" h="2872" extrusionOk="0">
                    <a:moveTo>
                      <a:pt x="19" y="0"/>
                    </a:moveTo>
                    <a:lnTo>
                      <a:pt x="0" y="38"/>
                    </a:lnTo>
                    <a:lnTo>
                      <a:pt x="0" y="56"/>
                    </a:lnTo>
                    <a:lnTo>
                      <a:pt x="0" y="93"/>
                    </a:lnTo>
                    <a:lnTo>
                      <a:pt x="578" y="2554"/>
                    </a:lnTo>
                    <a:lnTo>
                      <a:pt x="224" y="2722"/>
                    </a:lnTo>
                    <a:lnTo>
                      <a:pt x="187" y="2741"/>
                    </a:lnTo>
                    <a:lnTo>
                      <a:pt x="187" y="2759"/>
                    </a:lnTo>
                    <a:lnTo>
                      <a:pt x="168" y="2797"/>
                    </a:lnTo>
                    <a:lnTo>
                      <a:pt x="187" y="2834"/>
                    </a:lnTo>
                    <a:lnTo>
                      <a:pt x="205" y="2871"/>
                    </a:lnTo>
                    <a:lnTo>
                      <a:pt x="280" y="2871"/>
                    </a:lnTo>
                    <a:lnTo>
                      <a:pt x="709" y="2685"/>
                    </a:lnTo>
                    <a:lnTo>
                      <a:pt x="746" y="2648"/>
                    </a:lnTo>
                    <a:lnTo>
                      <a:pt x="765" y="2592"/>
                    </a:lnTo>
                    <a:lnTo>
                      <a:pt x="150" y="56"/>
                    </a:lnTo>
                    <a:lnTo>
                      <a:pt x="131" y="19"/>
                    </a:lnTo>
                    <a:lnTo>
                      <a:pt x="112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116" name="Google Shape;2668;p41">
                <a:extLst>
                  <a:ext uri="{FF2B5EF4-FFF2-40B4-BE49-F238E27FC236}">
                    <a16:creationId xmlns="" xmlns:a16="http://schemas.microsoft.com/office/drawing/2014/main" id="{523AD81A-D6CC-EAA6-7DD6-1F230E0517F7}"/>
                  </a:ext>
                </a:extLst>
              </p:cNvPr>
              <p:cNvSpPr/>
              <p:nvPr/>
            </p:nvSpPr>
            <p:spPr>
              <a:xfrm>
                <a:off x="2568575" y="4662625"/>
                <a:ext cx="199500" cy="808200"/>
              </a:xfrm>
              <a:custGeom>
                <a:avLst/>
                <a:gdLst/>
                <a:ahLst/>
                <a:cxnLst/>
                <a:rect l="l" t="t" r="r" b="b"/>
                <a:pathLst>
                  <a:path w="7980" h="32328" extrusionOk="0">
                    <a:moveTo>
                      <a:pt x="373" y="0"/>
                    </a:moveTo>
                    <a:lnTo>
                      <a:pt x="1510" y="8185"/>
                    </a:lnTo>
                    <a:lnTo>
                      <a:pt x="1305" y="8464"/>
                    </a:lnTo>
                    <a:lnTo>
                      <a:pt x="1100" y="8763"/>
                    </a:lnTo>
                    <a:lnTo>
                      <a:pt x="839" y="9154"/>
                    </a:lnTo>
                    <a:lnTo>
                      <a:pt x="578" y="9583"/>
                    </a:lnTo>
                    <a:lnTo>
                      <a:pt x="336" y="10030"/>
                    </a:lnTo>
                    <a:lnTo>
                      <a:pt x="224" y="10254"/>
                    </a:lnTo>
                    <a:lnTo>
                      <a:pt x="149" y="10478"/>
                    </a:lnTo>
                    <a:lnTo>
                      <a:pt x="56" y="10683"/>
                    </a:lnTo>
                    <a:lnTo>
                      <a:pt x="19" y="10888"/>
                    </a:lnTo>
                    <a:lnTo>
                      <a:pt x="0" y="11018"/>
                    </a:lnTo>
                    <a:lnTo>
                      <a:pt x="0" y="11242"/>
                    </a:lnTo>
                    <a:lnTo>
                      <a:pt x="75" y="11876"/>
                    </a:lnTo>
                    <a:lnTo>
                      <a:pt x="205" y="12771"/>
                    </a:lnTo>
                    <a:lnTo>
                      <a:pt x="392" y="13852"/>
                    </a:lnTo>
                    <a:lnTo>
                      <a:pt x="858" y="16500"/>
                    </a:lnTo>
                    <a:lnTo>
                      <a:pt x="1436" y="19427"/>
                    </a:lnTo>
                    <a:lnTo>
                      <a:pt x="2014" y="22298"/>
                    </a:lnTo>
                    <a:lnTo>
                      <a:pt x="2517" y="24796"/>
                    </a:lnTo>
                    <a:lnTo>
                      <a:pt x="3021" y="27201"/>
                    </a:lnTo>
                    <a:lnTo>
                      <a:pt x="2648" y="28599"/>
                    </a:lnTo>
                    <a:lnTo>
                      <a:pt x="4326" y="32328"/>
                    </a:lnTo>
                    <a:lnTo>
                      <a:pt x="7047" y="32309"/>
                    </a:lnTo>
                    <a:lnTo>
                      <a:pt x="5109" y="27294"/>
                    </a:lnTo>
                    <a:lnTo>
                      <a:pt x="798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117" name="Google Shape;2669;p41">
                <a:extLst>
                  <a:ext uri="{FF2B5EF4-FFF2-40B4-BE49-F238E27FC236}">
                    <a16:creationId xmlns="" xmlns:a16="http://schemas.microsoft.com/office/drawing/2014/main" id="{B5EE61AF-4C41-FC85-FAC4-690E4993E3D1}"/>
                  </a:ext>
                </a:extLst>
              </p:cNvPr>
              <p:cNvSpPr/>
              <p:nvPr/>
            </p:nvSpPr>
            <p:spPr>
              <a:xfrm>
                <a:off x="2566700" y="4660750"/>
                <a:ext cx="203250" cy="812400"/>
              </a:xfrm>
              <a:custGeom>
                <a:avLst/>
                <a:gdLst/>
                <a:ahLst/>
                <a:cxnLst/>
                <a:rect l="l" t="t" r="r" b="b"/>
                <a:pathLst>
                  <a:path w="8130" h="32496" extrusionOk="0">
                    <a:moveTo>
                      <a:pt x="7961" y="150"/>
                    </a:moveTo>
                    <a:lnTo>
                      <a:pt x="5090" y="27369"/>
                    </a:lnTo>
                    <a:lnTo>
                      <a:pt x="5090" y="27406"/>
                    </a:lnTo>
                    <a:lnTo>
                      <a:pt x="6992" y="32309"/>
                    </a:lnTo>
                    <a:lnTo>
                      <a:pt x="4456" y="32328"/>
                    </a:lnTo>
                    <a:lnTo>
                      <a:pt x="2797" y="28674"/>
                    </a:lnTo>
                    <a:lnTo>
                      <a:pt x="3170" y="27294"/>
                    </a:lnTo>
                    <a:lnTo>
                      <a:pt x="3170" y="27257"/>
                    </a:lnTo>
                    <a:lnTo>
                      <a:pt x="2219" y="22596"/>
                    </a:lnTo>
                    <a:lnTo>
                      <a:pt x="1679" y="19986"/>
                    </a:lnTo>
                    <a:lnTo>
                      <a:pt x="1194" y="17432"/>
                    </a:lnTo>
                    <a:lnTo>
                      <a:pt x="747" y="15083"/>
                    </a:lnTo>
                    <a:lnTo>
                      <a:pt x="411" y="13107"/>
                    </a:lnTo>
                    <a:lnTo>
                      <a:pt x="280" y="12324"/>
                    </a:lnTo>
                    <a:lnTo>
                      <a:pt x="206" y="11690"/>
                    </a:lnTo>
                    <a:lnTo>
                      <a:pt x="169" y="11224"/>
                    </a:lnTo>
                    <a:lnTo>
                      <a:pt x="150" y="11075"/>
                    </a:lnTo>
                    <a:lnTo>
                      <a:pt x="169" y="10982"/>
                    </a:lnTo>
                    <a:lnTo>
                      <a:pt x="224" y="10776"/>
                    </a:lnTo>
                    <a:lnTo>
                      <a:pt x="299" y="10571"/>
                    </a:lnTo>
                    <a:lnTo>
                      <a:pt x="374" y="10366"/>
                    </a:lnTo>
                    <a:lnTo>
                      <a:pt x="485" y="10143"/>
                    </a:lnTo>
                    <a:lnTo>
                      <a:pt x="728" y="9695"/>
                    </a:lnTo>
                    <a:lnTo>
                      <a:pt x="989" y="9285"/>
                    </a:lnTo>
                    <a:lnTo>
                      <a:pt x="1231" y="8894"/>
                    </a:lnTo>
                    <a:lnTo>
                      <a:pt x="1455" y="8595"/>
                    </a:lnTo>
                    <a:lnTo>
                      <a:pt x="1660" y="8297"/>
                    </a:lnTo>
                    <a:lnTo>
                      <a:pt x="1679" y="8278"/>
                    </a:lnTo>
                    <a:lnTo>
                      <a:pt x="1679" y="8241"/>
                    </a:lnTo>
                    <a:lnTo>
                      <a:pt x="541" y="150"/>
                    </a:lnTo>
                    <a:close/>
                    <a:moveTo>
                      <a:pt x="411" y="1"/>
                    </a:moveTo>
                    <a:lnTo>
                      <a:pt x="374" y="19"/>
                    </a:lnTo>
                    <a:lnTo>
                      <a:pt x="355" y="57"/>
                    </a:lnTo>
                    <a:lnTo>
                      <a:pt x="355" y="94"/>
                    </a:lnTo>
                    <a:lnTo>
                      <a:pt x="1511" y="8241"/>
                    </a:lnTo>
                    <a:lnTo>
                      <a:pt x="1231" y="8614"/>
                    </a:lnTo>
                    <a:lnTo>
                      <a:pt x="1008" y="8931"/>
                    </a:lnTo>
                    <a:lnTo>
                      <a:pt x="765" y="9304"/>
                    </a:lnTo>
                    <a:lnTo>
                      <a:pt x="523" y="9714"/>
                    </a:lnTo>
                    <a:lnTo>
                      <a:pt x="299" y="10143"/>
                    </a:lnTo>
                    <a:lnTo>
                      <a:pt x="131" y="10553"/>
                    </a:lnTo>
                    <a:lnTo>
                      <a:pt x="57" y="10758"/>
                    </a:lnTo>
                    <a:lnTo>
                      <a:pt x="1" y="10944"/>
                    </a:lnTo>
                    <a:lnTo>
                      <a:pt x="1" y="11075"/>
                    </a:lnTo>
                    <a:lnTo>
                      <a:pt x="1" y="11280"/>
                    </a:lnTo>
                    <a:lnTo>
                      <a:pt x="75" y="11895"/>
                    </a:lnTo>
                    <a:lnTo>
                      <a:pt x="187" y="12753"/>
                    </a:lnTo>
                    <a:lnTo>
                      <a:pt x="355" y="13797"/>
                    </a:lnTo>
                    <a:lnTo>
                      <a:pt x="821" y="16332"/>
                    </a:lnTo>
                    <a:lnTo>
                      <a:pt x="1362" y="19166"/>
                    </a:lnTo>
                    <a:lnTo>
                      <a:pt x="1921" y="22000"/>
                    </a:lnTo>
                    <a:lnTo>
                      <a:pt x="2443" y="24498"/>
                    </a:lnTo>
                    <a:lnTo>
                      <a:pt x="3021" y="27257"/>
                    </a:lnTo>
                    <a:lnTo>
                      <a:pt x="2648" y="28655"/>
                    </a:lnTo>
                    <a:lnTo>
                      <a:pt x="2648" y="28711"/>
                    </a:lnTo>
                    <a:lnTo>
                      <a:pt x="4326" y="32440"/>
                    </a:lnTo>
                    <a:lnTo>
                      <a:pt x="4345" y="32477"/>
                    </a:lnTo>
                    <a:lnTo>
                      <a:pt x="4401" y="32496"/>
                    </a:lnTo>
                    <a:lnTo>
                      <a:pt x="7122" y="32459"/>
                    </a:lnTo>
                    <a:lnTo>
                      <a:pt x="7160" y="32459"/>
                    </a:lnTo>
                    <a:lnTo>
                      <a:pt x="7178" y="32421"/>
                    </a:lnTo>
                    <a:lnTo>
                      <a:pt x="7197" y="32403"/>
                    </a:lnTo>
                    <a:lnTo>
                      <a:pt x="7197" y="32347"/>
                    </a:lnTo>
                    <a:lnTo>
                      <a:pt x="5258" y="27369"/>
                    </a:lnTo>
                    <a:lnTo>
                      <a:pt x="8129" y="75"/>
                    </a:lnTo>
                    <a:lnTo>
                      <a:pt x="8129" y="57"/>
                    </a:lnTo>
                    <a:lnTo>
                      <a:pt x="8111" y="19"/>
                    </a:lnTo>
                    <a:lnTo>
                      <a:pt x="8092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118" name="Google Shape;2670;p41">
                <a:extLst>
                  <a:ext uri="{FF2B5EF4-FFF2-40B4-BE49-F238E27FC236}">
                    <a16:creationId xmlns="" xmlns:a16="http://schemas.microsoft.com/office/drawing/2014/main" id="{32EE0BF7-42B9-5CA8-0F8C-9224C6D25D15}"/>
                  </a:ext>
                </a:extLst>
              </p:cNvPr>
              <p:cNvSpPr/>
              <p:nvPr/>
            </p:nvSpPr>
            <p:spPr>
              <a:xfrm>
                <a:off x="2620775" y="5348225"/>
                <a:ext cx="142175" cy="126800"/>
              </a:xfrm>
              <a:custGeom>
                <a:avLst/>
                <a:gdLst/>
                <a:ahLst/>
                <a:cxnLst/>
                <a:rect l="l" t="t" r="r" b="b"/>
                <a:pathLst>
                  <a:path w="5687" h="5072" extrusionOk="0">
                    <a:moveTo>
                      <a:pt x="877" y="0"/>
                    </a:moveTo>
                    <a:lnTo>
                      <a:pt x="0" y="1306"/>
                    </a:lnTo>
                    <a:lnTo>
                      <a:pt x="299" y="5071"/>
                    </a:lnTo>
                    <a:lnTo>
                      <a:pt x="746" y="1622"/>
                    </a:lnTo>
                    <a:lnTo>
                      <a:pt x="2256" y="5071"/>
                    </a:lnTo>
                    <a:lnTo>
                      <a:pt x="5687" y="5071"/>
                    </a:lnTo>
                    <a:lnTo>
                      <a:pt x="5668" y="5034"/>
                    </a:lnTo>
                    <a:lnTo>
                      <a:pt x="5612" y="4941"/>
                    </a:lnTo>
                    <a:lnTo>
                      <a:pt x="5556" y="4885"/>
                    </a:lnTo>
                    <a:lnTo>
                      <a:pt x="5481" y="4829"/>
                    </a:lnTo>
                    <a:lnTo>
                      <a:pt x="5370" y="4773"/>
                    </a:lnTo>
                    <a:lnTo>
                      <a:pt x="5239" y="4699"/>
                    </a:lnTo>
                    <a:lnTo>
                      <a:pt x="5071" y="4643"/>
                    </a:lnTo>
                    <a:lnTo>
                      <a:pt x="4866" y="4587"/>
                    </a:lnTo>
                    <a:lnTo>
                      <a:pt x="4643" y="4531"/>
                    </a:lnTo>
                    <a:lnTo>
                      <a:pt x="4363" y="4493"/>
                    </a:lnTo>
                    <a:lnTo>
                      <a:pt x="4027" y="4456"/>
                    </a:lnTo>
                    <a:lnTo>
                      <a:pt x="3226" y="4456"/>
                    </a:lnTo>
                    <a:lnTo>
                      <a:pt x="2760" y="4475"/>
                    </a:lnTo>
                    <a:lnTo>
                      <a:pt x="877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119" name="Google Shape;2671;p41">
                <a:extLst>
                  <a:ext uri="{FF2B5EF4-FFF2-40B4-BE49-F238E27FC236}">
                    <a16:creationId xmlns="" xmlns:a16="http://schemas.microsoft.com/office/drawing/2014/main" id="{F299FA19-4033-F238-AAC2-A6F8D5FB4D3C}"/>
                  </a:ext>
                </a:extLst>
              </p:cNvPr>
              <p:cNvSpPr/>
              <p:nvPr/>
            </p:nvSpPr>
            <p:spPr>
              <a:xfrm>
                <a:off x="2033050" y="4662625"/>
                <a:ext cx="398525" cy="812400"/>
              </a:xfrm>
              <a:custGeom>
                <a:avLst/>
                <a:gdLst/>
                <a:ahLst/>
                <a:cxnLst/>
                <a:rect l="l" t="t" r="r" b="b"/>
                <a:pathLst>
                  <a:path w="15941" h="32496" extrusionOk="0">
                    <a:moveTo>
                      <a:pt x="8334" y="0"/>
                    </a:moveTo>
                    <a:lnTo>
                      <a:pt x="8241" y="914"/>
                    </a:lnTo>
                    <a:lnTo>
                      <a:pt x="7980" y="3337"/>
                    </a:lnTo>
                    <a:lnTo>
                      <a:pt x="7569" y="6842"/>
                    </a:lnTo>
                    <a:lnTo>
                      <a:pt x="7327" y="8874"/>
                    </a:lnTo>
                    <a:lnTo>
                      <a:pt x="7047" y="11000"/>
                    </a:lnTo>
                    <a:lnTo>
                      <a:pt x="6749" y="13200"/>
                    </a:lnTo>
                    <a:lnTo>
                      <a:pt x="6451" y="15381"/>
                    </a:lnTo>
                    <a:lnTo>
                      <a:pt x="6115" y="17525"/>
                    </a:lnTo>
                    <a:lnTo>
                      <a:pt x="5798" y="19538"/>
                    </a:lnTo>
                    <a:lnTo>
                      <a:pt x="5444" y="21403"/>
                    </a:lnTo>
                    <a:lnTo>
                      <a:pt x="5276" y="22260"/>
                    </a:lnTo>
                    <a:lnTo>
                      <a:pt x="5109" y="23043"/>
                    </a:lnTo>
                    <a:lnTo>
                      <a:pt x="4941" y="23770"/>
                    </a:lnTo>
                    <a:lnTo>
                      <a:pt x="4754" y="24404"/>
                    </a:lnTo>
                    <a:lnTo>
                      <a:pt x="4587" y="24982"/>
                    </a:lnTo>
                    <a:lnTo>
                      <a:pt x="4419" y="25448"/>
                    </a:lnTo>
                    <a:lnTo>
                      <a:pt x="4083" y="26287"/>
                    </a:lnTo>
                    <a:lnTo>
                      <a:pt x="3710" y="27070"/>
                    </a:lnTo>
                    <a:lnTo>
                      <a:pt x="3356" y="27797"/>
                    </a:lnTo>
                    <a:lnTo>
                      <a:pt x="2983" y="28487"/>
                    </a:lnTo>
                    <a:lnTo>
                      <a:pt x="2610" y="29121"/>
                    </a:lnTo>
                    <a:lnTo>
                      <a:pt x="2237" y="29680"/>
                    </a:lnTo>
                    <a:lnTo>
                      <a:pt x="1883" y="30221"/>
                    </a:lnTo>
                    <a:lnTo>
                      <a:pt x="1548" y="30687"/>
                    </a:lnTo>
                    <a:lnTo>
                      <a:pt x="1231" y="31097"/>
                    </a:lnTo>
                    <a:lnTo>
                      <a:pt x="932" y="31470"/>
                    </a:lnTo>
                    <a:lnTo>
                      <a:pt x="448" y="32029"/>
                    </a:lnTo>
                    <a:lnTo>
                      <a:pt x="131" y="32365"/>
                    </a:lnTo>
                    <a:lnTo>
                      <a:pt x="0" y="32495"/>
                    </a:lnTo>
                    <a:lnTo>
                      <a:pt x="2797" y="32495"/>
                    </a:lnTo>
                    <a:lnTo>
                      <a:pt x="7047" y="27797"/>
                    </a:lnTo>
                    <a:lnTo>
                      <a:pt x="6488" y="25952"/>
                    </a:lnTo>
                    <a:lnTo>
                      <a:pt x="7644" y="23659"/>
                    </a:lnTo>
                    <a:lnTo>
                      <a:pt x="8819" y="21291"/>
                    </a:lnTo>
                    <a:lnTo>
                      <a:pt x="10198" y="18532"/>
                    </a:lnTo>
                    <a:lnTo>
                      <a:pt x="11578" y="15698"/>
                    </a:lnTo>
                    <a:lnTo>
                      <a:pt x="12790" y="13144"/>
                    </a:lnTo>
                    <a:lnTo>
                      <a:pt x="13274" y="12062"/>
                    </a:lnTo>
                    <a:lnTo>
                      <a:pt x="13666" y="11186"/>
                    </a:lnTo>
                    <a:lnTo>
                      <a:pt x="13927" y="10515"/>
                    </a:lnTo>
                    <a:lnTo>
                      <a:pt x="14020" y="10291"/>
                    </a:lnTo>
                    <a:lnTo>
                      <a:pt x="14057" y="10124"/>
                    </a:lnTo>
                    <a:lnTo>
                      <a:pt x="14076" y="9863"/>
                    </a:lnTo>
                    <a:lnTo>
                      <a:pt x="14057" y="9583"/>
                    </a:lnTo>
                    <a:lnTo>
                      <a:pt x="14020" y="9303"/>
                    </a:lnTo>
                    <a:lnTo>
                      <a:pt x="13964" y="8986"/>
                    </a:lnTo>
                    <a:lnTo>
                      <a:pt x="13889" y="8688"/>
                    </a:lnTo>
                    <a:lnTo>
                      <a:pt x="13796" y="8371"/>
                    </a:lnTo>
                    <a:lnTo>
                      <a:pt x="13591" y="7775"/>
                    </a:lnTo>
                    <a:lnTo>
                      <a:pt x="13367" y="7252"/>
                    </a:lnTo>
                    <a:lnTo>
                      <a:pt x="13181" y="6805"/>
                    </a:lnTo>
                    <a:lnTo>
                      <a:pt x="12976" y="6414"/>
                    </a:lnTo>
                    <a:lnTo>
                      <a:pt x="1594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120" name="Google Shape;2672;p41">
                <a:extLst>
                  <a:ext uri="{FF2B5EF4-FFF2-40B4-BE49-F238E27FC236}">
                    <a16:creationId xmlns="" xmlns:a16="http://schemas.microsoft.com/office/drawing/2014/main" id="{67ED17D8-B6B1-3AB6-D58F-7EC4EAFAA445}"/>
                  </a:ext>
                </a:extLst>
              </p:cNvPr>
              <p:cNvSpPr/>
              <p:nvPr/>
            </p:nvSpPr>
            <p:spPr>
              <a:xfrm>
                <a:off x="2031175" y="4660750"/>
                <a:ext cx="402725" cy="816125"/>
              </a:xfrm>
              <a:custGeom>
                <a:avLst/>
                <a:gdLst/>
                <a:ahLst/>
                <a:cxnLst/>
                <a:rect l="l" t="t" r="r" b="b"/>
                <a:pathLst>
                  <a:path w="16109" h="32645" extrusionOk="0">
                    <a:moveTo>
                      <a:pt x="15903" y="150"/>
                    </a:moveTo>
                    <a:lnTo>
                      <a:pt x="12976" y="6451"/>
                    </a:lnTo>
                    <a:lnTo>
                      <a:pt x="12976" y="6489"/>
                    </a:lnTo>
                    <a:lnTo>
                      <a:pt x="12976" y="6526"/>
                    </a:lnTo>
                    <a:lnTo>
                      <a:pt x="13181" y="6936"/>
                    </a:lnTo>
                    <a:lnTo>
                      <a:pt x="13368" y="7365"/>
                    </a:lnTo>
                    <a:lnTo>
                      <a:pt x="13592" y="7887"/>
                    </a:lnTo>
                    <a:lnTo>
                      <a:pt x="13797" y="8483"/>
                    </a:lnTo>
                    <a:lnTo>
                      <a:pt x="13890" y="8782"/>
                    </a:lnTo>
                    <a:lnTo>
                      <a:pt x="13964" y="9080"/>
                    </a:lnTo>
                    <a:lnTo>
                      <a:pt x="14020" y="9378"/>
                    </a:lnTo>
                    <a:lnTo>
                      <a:pt x="14058" y="9677"/>
                    </a:lnTo>
                    <a:lnTo>
                      <a:pt x="14058" y="9938"/>
                    </a:lnTo>
                    <a:lnTo>
                      <a:pt x="14039" y="10180"/>
                    </a:lnTo>
                    <a:lnTo>
                      <a:pt x="14002" y="10348"/>
                    </a:lnTo>
                    <a:lnTo>
                      <a:pt x="13927" y="10571"/>
                    </a:lnTo>
                    <a:lnTo>
                      <a:pt x="13666" y="11224"/>
                    </a:lnTo>
                    <a:lnTo>
                      <a:pt x="13293" y="12100"/>
                    </a:lnTo>
                    <a:lnTo>
                      <a:pt x="12790" y="13181"/>
                    </a:lnTo>
                    <a:lnTo>
                      <a:pt x="11597" y="15717"/>
                    </a:lnTo>
                    <a:lnTo>
                      <a:pt x="10217" y="18513"/>
                    </a:lnTo>
                    <a:lnTo>
                      <a:pt x="8856" y="21254"/>
                    </a:lnTo>
                    <a:lnTo>
                      <a:pt x="7663" y="23640"/>
                    </a:lnTo>
                    <a:lnTo>
                      <a:pt x="6489" y="25989"/>
                    </a:lnTo>
                    <a:lnTo>
                      <a:pt x="6470" y="26008"/>
                    </a:lnTo>
                    <a:lnTo>
                      <a:pt x="6470" y="26045"/>
                    </a:lnTo>
                    <a:lnTo>
                      <a:pt x="7029" y="27854"/>
                    </a:lnTo>
                    <a:lnTo>
                      <a:pt x="2835" y="32477"/>
                    </a:lnTo>
                    <a:lnTo>
                      <a:pt x="280" y="32477"/>
                    </a:lnTo>
                    <a:lnTo>
                      <a:pt x="560" y="32179"/>
                    </a:lnTo>
                    <a:lnTo>
                      <a:pt x="970" y="31713"/>
                    </a:lnTo>
                    <a:lnTo>
                      <a:pt x="1474" y="31079"/>
                    </a:lnTo>
                    <a:lnTo>
                      <a:pt x="1772" y="30687"/>
                    </a:lnTo>
                    <a:lnTo>
                      <a:pt x="2070" y="30277"/>
                    </a:lnTo>
                    <a:lnTo>
                      <a:pt x="2368" y="29811"/>
                    </a:lnTo>
                    <a:lnTo>
                      <a:pt x="2685" y="29327"/>
                    </a:lnTo>
                    <a:lnTo>
                      <a:pt x="3002" y="28786"/>
                    </a:lnTo>
                    <a:lnTo>
                      <a:pt x="3338" y="28208"/>
                    </a:lnTo>
                    <a:lnTo>
                      <a:pt x="3655" y="27611"/>
                    </a:lnTo>
                    <a:lnTo>
                      <a:pt x="3972" y="26959"/>
                    </a:lnTo>
                    <a:lnTo>
                      <a:pt x="4270" y="26269"/>
                    </a:lnTo>
                    <a:lnTo>
                      <a:pt x="4568" y="25561"/>
                    </a:lnTo>
                    <a:lnTo>
                      <a:pt x="4736" y="25094"/>
                    </a:lnTo>
                    <a:lnTo>
                      <a:pt x="4904" y="24554"/>
                    </a:lnTo>
                    <a:lnTo>
                      <a:pt x="5072" y="23939"/>
                    </a:lnTo>
                    <a:lnTo>
                      <a:pt x="5221" y="23249"/>
                    </a:lnTo>
                    <a:lnTo>
                      <a:pt x="5389" y="22503"/>
                    </a:lnTo>
                    <a:lnTo>
                      <a:pt x="5556" y="21701"/>
                    </a:lnTo>
                    <a:lnTo>
                      <a:pt x="5892" y="19930"/>
                    </a:lnTo>
                    <a:lnTo>
                      <a:pt x="6209" y="17991"/>
                    </a:lnTo>
                    <a:lnTo>
                      <a:pt x="6526" y="15941"/>
                    </a:lnTo>
                    <a:lnTo>
                      <a:pt x="6843" y="13834"/>
                    </a:lnTo>
                    <a:lnTo>
                      <a:pt x="7122" y="11709"/>
                    </a:lnTo>
                    <a:lnTo>
                      <a:pt x="7383" y="9639"/>
                    </a:lnTo>
                    <a:lnTo>
                      <a:pt x="7644" y="7626"/>
                    </a:lnTo>
                    <a:lnTo>
                      <a:pt x="8055" y="4084"/>
                    </a:lnTo>
                    <a:lnTo>
                      <a:pt x="8353" y="1455"/>
                    </a:lnTo>
                    <a:lnTo>
                      <a:pt x="8483" y="150"/>
                    </a:lnTo>
                    <a:close/>
                    <a:moveTo>
                      <a:pt x="8390" y="1"/>
                    </a:moveTo>
                    <a:lnTo>
                      <a:pt x="8353" y="19"/>
                    </a:lnTo>
                    <a:lnTo>
                      <a:pt x="8334" y="38"/>
                    </a:lnTo>
                    <a:lnTo>
                      <a:pt x="8334" y="75"/>
                    </a:lnTo>
                    <a:lnTo>
                      <a:pt x="8222" y="1026"/>
                    </a:lnTo>
                    <a:lnTo>
                      <a:pt x="7961" y="3487"/>
                    </a:lnTo>
                    <a:lnTo>
                      <a:pt x="7551" y="7011"/>
                    </a:lnTo>
                    <a:lnTo>
                      <a:pt x="7309" y="9043"/>
                    </a:lnTo>
                    <a:lnTo>
                      <a:pt x="7029" y="11168"/>
                    </a:lnTo>
                    <a:lnTo>
                      <a:pt x="6731" y="13349"/>
                    </a:lnTo>
                    <a:lnTo>
                      <a:pt x="6433" y="15512"/>
                    </a:lnTo>
                    <a:lnTo>
                      <a:pt x="6116" y="17637"/>
                    </a:lnTo>
                    <a:lnTo>
                      <a:pt x="5780" y="19651"/>
                    </a:lnTo>
                    <a:lnTo>
                      <a:pt x="5445" y="21496"/>
                    </a:lnTo>
                    <a:lnTo>
                      <a:pt x="5258" y="22335"/>
                    </a:lnTo>
                    <a:lnTo>
                      <a:pt x="5090" y="23118"/>
                    </a:lnTo>
                    <a:lnTo>
                      <a:pt x="4923" y="23827"/>
                    </a:lnTo>
                    <a:lnTo>
                      <a:pt x="4755" y="24461"/>
                    </a:lnTo>
                    <a:lnTo>
                      <a:pt x="4587" y="25020"/>
                    </a:lnTo>
                    <a:lnTo>
                      <a:pt x="4419" y="25505"/>
                    </a:lnTo>
                    <a:lnTo>
                      <a:pt x="4084" y="26325"/>
                    </a:lnTo>
                    <a:lnTo>
                      <a:pt x="3729" y="27089"/>
                    </a:lnTo>
                    <a:lnTo>
                      <a:pt x="3357" y="27816"/>
                    </a:lnTo>
                    <a:lnTo>
                      <a:pt x="3002" y="28488"/>
                    </a:lnTo>
                    <a:lnTo>
                      <a:pt x="2629" y="29121"/>
                    </a:lnTo>
                    <a:lnTo>
                      <a:pt x="2257" y="29681"/>
                    </a:lnTo>
                    <a:lnTo>
                      <a:pt x="1902" y="30203"/>
                    </a:lnTo>
                    <a:lnTo>
                      <a:pt x="1567" y="30687"/>
                    </a:lnTo>
                    <a:lnTo>
                      <a:pt x="1250" y="31098"/>
                    </a:lnTo>
                    <a:lnTo>
                      <a:pt x="970" y="31470"/>
                    </a:lnTo>
                    <a:lnTo>
                      <a:pt x="485" y="32030"/>
                    </a:lnTo>
                    <a:lnTo>
                      <a:pt x="150" y="32384"/>
                    </a:lnTo>
                    <a:lnTo>
                      <a:pt x="19" y="32496"/>
                    </a:lnTo>
                    <a:lnTo>
                      <a:pt x="1" y="32552"/>
                    </a:lnTo>
                    <a:lnTo>
                      <a:pt x="1" y="32589"/>
                    </a:lnTo>
                    <a:lnTo>
                      <a:pt x="38" y="32626"/>
                    </a:lnTo>
                    <a:lnTo>
                      <a:pt x="75" y="32645"/>
                    </a:lnTo>
                    <a:lnTo>
                      <a:pt x="2909" y="32645"/>
                    </a:lnTo>
                    <a:lnTo>
                      <a:pt x="2928" y="32626"/>
                    </a:lnTo>
                    <a:lnTo>
                      <a:pt x="7178" y="27928"/>
                    </a:lnTo>
                    <a:lnTo>
                      <a:pt x="7197" y="27891"/>
                    </a:lnTo>
                    <a:lnTo>
                      <a:pt x="7197" y="27854"/>
                    </a:lnTo>
                    <a:lnTo>
                      <a:pt x="6638" y="26027"/>
                    </a:lnTo>
                    <a:lnTo>
                      <a:pt x="7999" y="23361"/>
                    </a:lnTo>
                    <a:lnTo>
                      <a:pt x="9192" y="20956"/>
                    </a:lnTo>
                    <a:lnTo>
                      <a:pt x="10534" y="18252"/>
                    </a:lnTo>
                    <a:lnTo>
                      <a:pt x="11858" y="15549"/>
                    </a:lnTo>
                    <a:lnTo>
                      <a:pt x="13014" y="13107"/>
                    </a:lnTo>
                    <a:lnTo>
                      <a:pt x="13480" y="12063"/>
                    </a:lnTo>
                    <a:lnTo>
                      <a:pt x="13853" y="11224"/>
                    </a:lnTo>
                    <a:lnTo>
                      <a:pt x="14095" y="10590"/>
                    </a:lnTo>
                    <a:lnTo>
                      <a:pt x="14170" y="10366"/>
                    </a:lnTo>
                    <a:lnTo>
                      <a:pt x="14207" y="10217"/>
                    </a:lnTo>
                    <a:lnTo>
                      <a:pt x="14226" y="9975"/>
                    </a:lnTo>
                    <a:lnTo>
                      <a:pt x="14226" y="9714"/>
                    </a:lnTo>
                    <a:lnTo>
                      <a:pt x="14188" y="9434"/>
                    </a:lnTo>
                    <a:lnTo>
                      <a:pt x="14132" y="9155"/>
                    </a:lnTo>
                    <a:lnTo>
                      <a:pt x="14076" y="8856"/>
                    </a:lnTo>
                    <a:lnTo>
                      <a:pt x="14002" y="8577"/>
                    </a:lnTo>
                    <a:lnTo>
                      <a:pt x="13797" y="7999"/>
                    </a:lnTo>
                    <a:lnTo>
                      <a:pt x="13610" y="7477"/>
                    </a:lnTo>
                    <a:lnTo>
                      <a:pt x="13405" y="7029"/>
                    </a:lnTo>
                    <a:lnTo>
                      <a:pt x="13144" y="6489"/>
                    </a:lnTo>
                    <a:lnTo>
                      <a:pt x="16090" y="113"/>
                    </a:lnTo>
                    <a:lnTo>
                      <a:pt x="16108" y="75"/>
                    </a:lnTo>
                    <a:lnTo>
                      <a:pt x="16090" y="38"/>
                    </a:lnTo>
                    <a:lnTo>
                      <a:pt x="16053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121" name="Google Shape;2673;p41">
                <a:extLst>
                  <a:ext uri="{FF2B5EF4-FFF2-40B4-BE49-F238E27FC236}">
                    <a16:creationId xmlns="" xmlns:a16="http://schemas.microsoft.com/office/drawing/2014/main" id="{20A86B3B-3F2F-7F3D-49D9-66B9EC1811F2}"/>
                  </a:ext>
                </a:extLst>
              </p:cNvPr>
              <p:cNvSpPr/>
              <p:nvPr/>
            </p:nvSpPr>
            <p:spPr>
              <a:xfrm>
                <a:off x="2033050" y="5342175"/>
                <a:ext cx="185525" cy="132850"/>
              </a:xfrm>
              <a:custGeom>
                <a:avLst/>
                <a:gdLst/>
                <a:ahLst/>
                <a:cxnLst/>
                <a:rect l="l" t="t" r="r" b="b"/>
                <a:pathLst>
                  <a:path w="7421" h="5314" extrusionOk="0">
                    <a:moveTo>
                      <a:pt x="6936" y="0"/>
                    </a:moveTo>
                    <a:lnTo>
                      <a:pt x="6376" y="727"/>
                    </a:lnTo>
                    <a:lnTo>
                      <a:pt x="5798" y="1436"/>
                    </a:lnTo>
                    <a:lnTo>
                      <a:pt x="5220" y="2125"/>
                    </a:lnTo>
                    <a:lnTo>
                      <a:pt x="4605" y="2778"/>
                    </a:lnTo>
                    <a:lnTo>
                      <a:pt x="4009" y="3375"/>
                    </a:lnTo>
                    <a:lnTo>
                      <a:pt x="3412" y="3897"/>
                    </a:lnTo>
                    <a:lnTo>
                      <a:pt x="3114" y="4139"/>
                    </a:lnTo>
                    <a:lnTo>
                      <a:pt x="2834" y="4363"/>
                    </a:lnTo>
                    <a:lnTo>
                      <a:pt x="2536" y="4568"/>
                    </a:lnTo>
                    <a:lnTo>
                      <a:pt x="2256" y="4735"/>
                    </a:lnTo>
                    <a:lnTo>
                      <a:pt x="541" y="4698"/>
                    </a:lnTo>
                    <a:lnTo>
                      <a:pt x="0" y="5313"/>
                    </a:lnTo>
                    <a:lnTo>
                      <a:pt x="2797" y="5313"/>
                    </a:lnTo>
                    <a:lnTo>
                      <a:pt x="6451" y="1286"/>
                    </a:lnTo>
                    <a:lnTo>
                      <a:pt x="6917" y="5313"/>
                    </a:lnTo>
                    <a:lnTo>
                      <a:pt x="7420" y="1510"/>
                    </a:lnTo>
                    <a:lnTo>
                      <a:pt x="6936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122" name="Google Shape;2674;p41">
                <a:extLst>
                  <a:ext uri="{FF2B5EF4-FFF2-40B4-BE49-F238E27FC236}">
                    <a16:creationId xmlns="" xmlns:a16="http://schemas.microsoft.com/office/drawing/2014/main" id="{1BBD61C6-FF39-5CFA-D196-CBC79A1E5B52}"/>
                  </a:ext>
                </a:extLst>
              </p:cNvPr>
              <p:cNvSpPr/>
              <p:nvPr/>
            </p:nvSpPr>
            <p:spPr>
              <a:xfrm>
                <a:off x="2130000" y="3622800"/>
                <a:ext cx="753675" cy="1264500"/>
              </a:xfrm>
              <a:custGeom>
                <a:avLst/>
                <a:gdLst/>
                <a:ahLst/>
                <a:cxnLst/>
                <a:rect l="l" t="t" r="r" b="b"/>
                <a:pathLst>
                  <a:path w="30147" h="50580" extrusionOk="0">
                    <a:moveTo>
                      <a:pt x="15604" y="0"/>
                    </a:moveTo>
                    <a:lnTo>
                      <a:pt x="10683" y="187"/>
                    </a:lnTo>
                    <a:lnTo>
                      <a:pt x="9713" y="1566"/>
                    </a:lnTo>
                    <a:lnTo>
                      <a:pt x="7718" y="2703"/>
                    </a:lnTo>
                    <a:lnTo>
                      <a:pt x="4008" y="2293"/>
                    </a:lnTo>
                    <a:lnTo>
                      <a:pt x="3412" y="1883"/>
                    </a:lnTo>
                    <a:lnTo>
                      <a:pt x="0" y="3505"/>
                    </a:lnTo>
                    <a:lnTo>
                      <a:pt x="2908" y="10068"/>
                    </a:lnTo>
                    <a:lnTo>
                      <a:pt x="3058" y="11596"/>
                    </a:lnTo>
                    <a:lnTo>
                      <a:pt x="8110" y="17376"/>
                    </a:lnTo>
                    <a:lnTo>
                      <a:pt x="8147" y="17674"/>
                    </a:lnTo>
                    <a:lnTo>
                      <a:pt x="8166" y="18010"/>
                    </a:lnTo>
                    <a:lnTo>
                      <a:pt x="8184" y="18364"/>
                    </a:lnTo>
                    <a:lnTo>
                      <a:pt x="8166" y="18755"/>
                    </a:lnTo>
                    <a:lnTo>
                      <a:pt x="8147" y="19613"/>
                    </a:lnTo>
                    <a:lnTo>
                      <a:pt x="8073" y="20564"/>
                    </a:lnTo>
                    <a:lnTo>
                      <a:pt x="7942" y="21608"/>
                    </a:lnTo>
                    <a:lnTo>
                      <a:pt x="7812" y="22726"/>
                    </a:lnTo>
                    <a:lnTo>
                      <a:pt x="7625" y="23901"/>
                    </a:lnTo>
                    <a:lnTo>
                      <a:pt x="7420" y="25150"/>
                    </a:lnTo>
                    <a:lnTo>
                      <a:pt x="7178" y="26455"/>
                    </a:lnTo>
                    <a:lnTo>
                      <a:pt x="6917" y="27797"/>
                    </a:lnTo>
                    <a:lnTo>
                      <a:pt x="6637" y="29177"/>
                    </a:lnTo>
                    <a:lnTo>
                      <a:pt x="6339" y="30575"/>
                    </a:lnTo>
                    <a:lnTo>
                      <a:pt x="5705" y="33428"/>
                    </a:lnTo>
                    <a:lnTo>
                      <a:pt x="5034" y="36280"/>
                    </a:lnTo>
                    <a:lnTo>
                      <a:pt x="4363" y="39058"/>
                    </a:lnTo>
                    <a:lnTo>
                      <a:pt x="3691" y="41686"/>
                    </a:lnTo>
                    <a:lnTo>
                      <a:pt x="3058" y="44091"/>
                    </a:lnTo>
                    <a:lnTo>
                      <a:pt x="2498" y="46235"/>
                    </a:lnTo>
                    <a:lnTo>
                      <a:pt x="1641" y="49386"/>
                    </a:lnTo>
                    <a:lnTo>
                      <a:pt x="1324" y="50561"/>
                    </a:lnTo>
                    <a:lnTo>
                      <a:pt x="1566" y="50579"/>
                    </a:lnTo>
                    <a:lnTo>
                      <a:pt x="1827" y="50579"/>
                    </a:lnTo>
                    <a:lnTo>
                      <a:pt x="2088" y="50542"/>
                    </a:lnTo>
                    <a:lnTo>
                      <a:pt x="2349" y="50467"/>
                    </a:lnTo>
                    <a:lnTo>
                      <a:pt x="2610" y="50374"/>
                    </a:lnTo>
                    <a:lnTo>
                      <a:pt x="2871" y="50262"/>
                    </a:lnTo>
                    <a:lnTo>
                      <a:pt x="3393" y="50001"/>
                    </a:lnTo>
                    <a:lnTo>
                      <a:pt x="3915" y="49722"/>
                    </a:lnTo>
                    <a:lnTo>
                      <a:pt x="4437" y="49461"/>
                    </a:lnTo>
                    <a:lnTo>
                      <a:pt x="4698" y="49349"/>
                    </a:lnTo>
                    <a:lnTo>
                      <a:pt x="4959" y="49274"/>
                    </a:lnTo>
                    <a:lnTo>
                      <a:pt x="5220" y="49200"/>
                    </a:lnTo>
                    <a:lnTo>
                      <a:pt x="5463" y="49181"/>
                    </a:lnTo>
                    <a:lnTo>
                      <a:pt x="5761" y="49181"/>
                    </a:lnTo>
                    <a:lnTo>
                      <a:pt x="6022" y="49218"/>
                    </a:lnTo>
                    <a:lnTo>
                      <a:pt x="6302" y="49293"/>
                    </a:lnTo>
                    <a:lnTo>
                      <a:pt x="6563" y="49368"/>
                    </a:lnTo>
                    <a:lnTo>
                      <a:pt x="6824" y="49479"/>
                    </a:lnTo>
                    <a:lnTo>
                      <a:pt x="7085" y="49591"/>
                    </a:lnTo>
                    <a:lnTo>
                      <a:pt x="7607" y="49852"/>
                    </a:lnTo>
                    <a:lnTo>
                      <a:pt x="8110" y="50113"/>
                    </a:lnTo>
                    <a:lnTo>
                      <a:pt x="8390" y="50225"/>
                    </a:lnTo>
                    <a:lnTo>
                      <a:pt x="8651" y="50337"/>
                    </a:lnTo>
                    <a:lnTo>
                      <a:pt x="8930" y="50430"/>
                    </a:lnTo>
                    <a:lnTo>
                      <a:pt x="9210" y="50486"/>
                    </a:lnTo>
                    <a:lnTo>
                      <a:pt x="9508" y="50542"/>
                    </a:lnTo>
                    <a:lnTo>
                      <a:pt x="9806" y="50561"/>
                    </a:lnTo>
                    <a:lnTo>
                      <a:pt x="10105" y="50542"/>
                    </a:lnTo>
                    <a:lnTo>
                      <a:pt x="10403" y="50505"/>
                    </a:lnTo>
                    <a:lnTo>
                      <a:pt x="10701" y="50449"/>
                    </a:lnTo>
                    <a:lnTo>
                      <a:pt x="11018" y="50374"/>
                    </a:lnTo>
                    <a:lnTo>
                      <a:pt x="11615" y="50188"/>
                    </a:lnTo>
                    <a:lnTo>
                      <a:pt x="12230" y="49983"/>
                    </a:lnTo>
                    <a:lnTo>
                      <a:pt x="12845" y="49759"/>
                    </a:lnTo>
                    <a:lnTo>
                      <a:pt x="13181" y="49666"/>
                    </a:lnTo>
                    <a:lnTo>
                      <a:pt x="13498" y="49591"/>
                    </a:lnTo>
                    <a:lnTo>
                      <a:pt x="13833" y="49517"/>
                    </a:lnTo>
                    <a:lnTo>
                      <a:pt x="14169" y="49461"/>
                    </a:lnTo>
                    <a:lnTo>
                      <a:pt x="14523" y="49442"/>
                    </a:lnTo>
                    <a:lnTo>
                      <a:pt x="14877" y="49423"/>
                    </a:lnTo>
                    <a:lnTo>
                      <a:pt x="15232" y="49442"/>
                    </a:lnTo>
                    <a:lnTo>
                      <a:pt x="15604" y="49479"/>
                    </a:lnTo>
                    <a:lnTo>
                      <a:pt x="15977" y="49535"/>
                    </a:lnTo>
                    <a:lnTo>
                      <a:pt x="16332" y="49610"/>
                    </a:lnTo>
                    <a:lnTo>
                      <a:pt x="17077" y="49796"/>
                    </a:lnTo>
                    <a:lnTo>
                      <a:pt x="17823" y="50001"/>
                    </a:lnTo>
                    <a:lnTo>
                      <a:pt x="18550" y="50206"/>
                    </a:lnTo>
                    <a:lnTo>
                      <a:pt x="19296" y="50374"/>
                    </a:lnTo>
                    <a:lnTo>
                      <a:pt x="19669" y="50449"/>
                    </a:lnTo>
                    <a:lnTo>
                      <a:pt x="20023" y="50505"/>
                    </a:lnTo>
                    <a:lnTo>
                      <a:pt x="20396" y="50542"/>
                    </a:lnTo>
                    <a:lnTo>
                      <a:pt x="20750" y="50561"/>
                    </a:lnTo>
                    <a:lnTo>
                      <a:pt x="21086" y="50542"/>
                    </a:lnTo>
                    <a:lnTo>
                      <a:pt x="21402" y="50486"/>
                    </a:lnTo>
                    <a:lnTo>
                      <a:pt x="21663" y="50412"/>
                    </a:lnTo>
                    <a:lnTo>
                      <a:pt x="21906" y="50318"/>
                    </a:lnTo>
                    <a:lnTo>
                      <a:pt x="22130" y="50225"/>
                    </a:lnTo>
                    <a:lnTo>
                      <a:pt x="22335" y="50095"/>
                    </a:lnTo>
                    <a:lnTo>
                      <a:pt x="22708" y="49852"/>
                    </a:lnTo>
                    <a:lnTo>
                      <a:pt x="23062" y="49629"/>
                    </a:lnTo>
                    <a:lnTo>
                      <a:pt x="23248" y="49517"/>
                    </a:lnTo>
                    <a:lnTo>
                      <a:pt x="23435" y="49442"/>
                    </a:lnTo>
                    <a:lnTo>
                      <a:pt x="23621" y="49368"/>
                    </a:lnTo>
                    <a:lnTo>
                      <a:pt x="23845" y="49349"/>
                    </a:lnTo>
                    <a:lnTo>
                      <a:pt x="24087" y="49330"/>
                    </a:lnTo>
                    <a:lnTo>
                      <a:pt x="24348" y="49368"/>
                    </a:lnTo>
                    <a:lnTo>
                      <a:pt x="24572" y="49423"/>
                    </a:lnTo>
                    <a:lnTo>
                      <a:pt x="24758" y="49498"/>
                    </a:lnTo>
                    <a:lnTo>
                      <a:pt x="24963" y="49573"/>
                    </a:lnTo>
                    <a:lnTo>
                      <a:pt x="25131" y="49647"/>
                    </a:lnTo>
                    <a:lnTo>
                      <a:pt x="25877" y="50039"/>
                    </a:lnTo>
                    <a:lnTo>
                      <a:pt x="26082" y="50151"/>
                    </a:lnTo>
                    <a:lnTo>
                      <a:pt x="26306" y="50244"/>
                    </a:lnTo>
                    <a:lnTo>
                      <a:pt x="26548" y="50318"/>
                    </a:lnTo>
                    <a:lnTo>
                      <a:pt x="26809" y="50393"/>
                    </a:lnTo>
                    <a:lnTo>
                      <a:pt x="27107" y="50467"/>
                    </a:lnTo>
                    <a:lnTo>
                      <a:pt x="27424" y="50505"/>
                    </a:lnTo>
                    <a:lnTo>
                      <a:pt x="27760" y="50542"/>
                    </a:lnTo>
                    <a:lnTo>
                      <a:pt x="28151" y="50561"/>
                    </a:lnTo>
                    <a:lnTo>
                      <a:pt x="27573" y="46944"/>
                    </a:lnTo>
                    <a:lnTo>
                      <a:pt x="26940" y="43197"/>
                    </a:lnTo>
                    <a:lnTo>
                      <a:pt x="26175" y="38815"/>
                    </a:lnTo>
                    <a:lnTo>
                      <a:pt x="25765" y="36541"/>
                    </a:lnTo>
                    <a:lnTo>
                      <a:pt x="25336" y="34285"/>
                    </a:lnTo>
                    <a:lnTo>
                      <a:pt x="24926" y="32141"/>
                    </a:lnTo>
                    <a:lnTo>
                      <a:pt x="24516" y="30146"/>
                    </a:lnTo>
                    <a:lnTo>
                      <a:pt x="24124" y="28357"/>
                    </a:lnTo>
                    <a:lnTo>
                      <a:pt x="23919" y="27574"/>
                    </a:lnTo>
                    <a:lnTo>
                      <a:pt x="23752" y="26846"/>
                    </a:lnTo>
                    <a:lnTo>
                      <a:pt x="23565" y="26231"/>
                    </a:lnTo>
                    <a:lnTo>
                      <a:pt x="23397" y="25691"/>
                    </a:lnTo>
                    <a:lnTo>
                      <a:pt x="23248" y="25262"/>
                    </a:lnTo>
                    <a:lnTo>
                      <a:pt x="23099" y="24926"/>
                    </a:lnTo>
                    <a:lnTo>
                      <a:pt x="22950" y="24665"/>
                    </a:lnTo>
                    <a:lnTo>
                      <a:pt x="22782" y="24348"/>
                    </a:lnTo>
                    <a:lnTo>
                      <a:pt x="22372" y="23696"/>
                    </a:lnTo>
                    <a:lnTo>
                      <a:pt x="21869" y="22987"/>
                    </a:lnTo>
                    <a:lnTo>
                      <a:pt x="21328" y="22223"/>
                    </a:lnTo>
                    <a:lnTo>
                      <a:pt x="20713" y="21440"/>
                    </a:lnTo>
                    <a:lnTo>
                      <a:pt x="20097" y="20638"/>
                    </a:lnTo>
                    <a:lnTo>
                      <a:pt x="18811" y="19072"/>
                    </a:lnTo>
                    <a:lnTo>
                      <a:pt x="17599" y="17618"/>
                    </a:lnTo>
                    <a:lnTo>
                      <a:pt x="16574" y="16444"/>
                    </a:lnTo>
                    <a:lnTo>
                      <a:pt x="15604" y="15344"/>
                    </a:lnTo>
                    <a:lnTo>
                      <a:pt x="16276" y="7905"/>
                    </a:lnTo>
                    <a:lnTo>
                      <a:pt x="15772" y="6656"/>
                    </a:lnTo>
                    <a:lnTo>
                      <a:pt x="27051" y="11223"/>
                    </a:lnTo>
                    <a:lnTo>
                      <a:pt x="30146" y="9042"/>
                    </a:lnTo>
                    <a:lnTo>
                      <a:pt x="28822" y="5220"/>
                    </a:lnTo>
                    <a:lnTo>
                      <a:pt x="27350" y="6358"/>
                    </a:lnTo>
                    <a:lnTo>
                      <a:pt x="15604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123" name="Google Shape;2675;p41">
                <a:extLst>
                  <a:ext uri="{FF2B5EF4-FFF2-40B4-BE49-F238E27FC236}">
                    <a16:creationId xmlns="" xmlns:a16="http://schemas.microsoft.com/office/drawing/2014/main" id="{A0D526C1-BBB1-A5A1-98D6-A147B0504996}"/>
                  </a:ext>
                </a:extLst>
              </p:cNvPr>
              <p:cNvSpPr/>
              <p:nvPr/>
            </p:nvSpPr>
            <p:spPr>
              <a:xfrm>
                <a:off x="2130000" y="3710425"/>
                <a:ext cx="185975" cy="386400"/>
              </a:xfrm>
              <a:custGeom>
                <a:avLst/>
                <a:gdLst/>
                <a:ahLst/>
                <a:cxnLst/>
                <a:rect l="l" t="t" r="r" b="b"/>
                <a:pathLst>
                  <a:path w="7439" h="15456" extrusionOk="0">
                    <a:moveTo>
                      <a:pt x="0" y="0"/>
                    </a:moveTo>
                    <a:lnTo>
                      <a:pt x="37" y="634"/>
                    </a:lnTo>
                    <a:lnTo>
                      <a:pt x="131" y="2331"/>
                    </a:lnTo>
                    <a:lnTo>
                      <a:pt x="205" y="3468"/>
                    </a:lnTo>
                    <a:lnTo>
                      <a:pt x="317" y="4736"/>
                    </a:lnTo>
                    <a:lnTo>
                      <a:pt x="448" y="6096"/>
                    </a:lnTo>
                    <a:lnTo>
                      <a:pt x="597" y="7495"/>
                    </a:lnTo>
                    <a:lnTo>
                      <a:pt x="764" y="8912"/>
                    </a:lnTo>
                    <a:lnTo>
                      <a:pt x="970" y="10291"/>
                    </a:lnTo>
                    <a:lnTo>
                      <a:pt x="1081" y="10962"/>
                    </a:lnTo>
                    <a:lnTo>
                      <a:pt x="1193" y="11596"/>
                    </a:lnTo>
                    <a:lnTo>
                      <a:pt x="1324" y="12211"/>
                    </a:lnTo>
                    <a:lnTo>
                      <a:pt x="1454" y="12789"/>
                    </a:lnTo>
                    <a:lnTo>
                      <a:pt x="1603" y="13311"/>
                    </a:lnTo>
                    <a:lnTo>
                      <a:pt x="1753" y="13796"/>
                    </a:lnTo>
                    <a:lnTo>
                      <a:pt x="1920" y="14225"/>
                    </a:lnTo>
                    <a:lnTo>
                      <a:pt x="2088" y="14598"/>
                    </a:lnTo>
                    <a:lnTo>
                      <a:pt x="2256" y="14915"/>
                    </a:lnTo>
                    <a:lnTo>
                      <a:pt x="2349" y="15045"/>
                    </a:lnTo>
                    <a:lnTo>
                      <a:pt x="2442" y="15157"/>
                    </a:lnTo>
                    <a:lnTo>
                      <a:pt x="2536" y="15250"/>
                    </a:lnTo>
                    <a:lnTo>
                      <a:pt x="2629" y="15325"/>
                    </a:lnTo>
                    <a:lnTo>
                      <a:pt x="2741" y="15381"/>
                    </a:lnTo>
                    <a:lnTo>
                      <a:pt x="2834" y="15418"/>
                    </a:lnTo>
                    <a:lnTo>
                      <a:pt x="3076" y="15455"/>
                    </a:lnTo>
                    <a:lnTo>
                      <a:pt x="3319" y="15455"/>
                    </a:lnTo>
                    <a:lnTo>
                      <a:pt x="3561" y="15437"/>
                    </a:lnTo>
                    <a:lnTo>
                      <a:pt x="3803" y="15381"/>
                    </a:lnTo>
                    <a:lnTo>
                      <a:pt x="4027" y="15325"/>
                    </a:lnTo>
                    <a:lnTo>
                      <a:pt x="4251" y="15250"/>
                    </a:lnTo>
                    <a:lnTo>
                      <a:pt x="4474" y="15138"/>
                    </a:lnTo>
                    <a:lnTo>
                      <a:pt x="4680" y="15027"/>
                    </a:lnTo>
                    <a:lnTo>
                      <a:pt x="4885" y="14896"/>
                    </a:lnTo>
                    <a:lnTo>
                      <a:pt x="5090" y="14766"/>
                    </a:lnTo>
                    <a:lnTo>
                      <a:pt x="5276" y="14616"/>
                    </a:lnTo>
                    <a:lnTo>
                      <a:pt x="5463" y="14449"/>
                    </a:lnTo>
                    <a:lnTo>
                      <a:pt x="5817" y="14113"/>
                    </a:lnTo>
                    <a:lnTo>
                      <a:pt x="6134" y="13759"/>
                    </a:lnTo>
                    <a:lnTo>
                      <a:pt x="6432" y="13405"/>
                    </a:lnTo>
                    <a:lnTo>
                      <a:pt x="6674" y="13050"/>
                    </a:lnTo>
                    <a:lnTo>
                      <a:pt x="6898" y="12715"/>
                    </a:lnTo>
                    <a:lnTo>
                      <a:pt x="7085" y="12417"/>
                    </a:lnTo>
                    <a:lnTo>
                      <a:pt x="7346" y="11969"/>
                    </a:lnTo>
                    <a:lnTo>
                      <a:pt x="7439" y="11801"/>
                    </a:lnTo>
                    <a:lnTo>
                      <a:pt x="4773" y="9434"/>
                    </a:lnTo>
                    <a:lnTo>
                      <a:pt x="4661" y="546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124" name="Google Shape;2676;p41">
                <a:extLst>
                  <a:ext uri="{FF2B5EF4-FFF2-40B4-BE49-F238E27FC236}">
                    <a16:creationId xmlns="" xmlns:a16="http://schemas.microsoft.com/office/drawing/2014/main" id="{5E6F882E-8FBC-C320-FA8B-296CD5F510CB}"/>
                  </a:ext>
                </a:extLst>
              </p:cNvPr>
              <p:cNvSpPr/>
              <p:nvPr/>
            </p:nvSpPr>
            <p:spPr>
              <a:xfrm>
                <a:off x="2200375" y="3822275"/>
                <a:ext cx="927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3711" h="7421" extrusionOk="0">
                    <a:moveTo>
                      <a:pt x="56" y="1"/>
                    </a:moveTo>
                    <a:lnTo>
                      <a:pt x="19" y="19"/>
                    </a:lnTo>
                    <a:lnTo>
                      <a:pt x="0" y="56"/>
                    </a:lnTo>
                    <a:lnTo>
                      <a:pt x="0" y="75"/>
                    </a:lnTo>
                    <a:lnTo>
                      <a:pt x="149" y="3617"/>
                    </a:lnTo>
                    <a:lnTo>
                      <a:pt x="168" y="3673"/>
                    </a:lnTo>
                    <a:lnTo>
                      <a:pt x="3561" y="7402"/>
                    </a:lnTo>
                    <a:lnTo>
                      <a:pt x="3598" y="7421"/>
                    </a:lnTo>
                    <a:lnTo>
                      <a:pt x="3654" y="7421"/>
                    </a:lnTo>
                    <a:lnTo>
                      <a:pt x="3692" y="7402"/>
                    </a:lnTo>
                    <a:lnTo>
                      <a:pt x="3710" y="7383"/>
                    </a:lnTo>
                    <a:lnTo>
                      <a:pt x="3710" y="7346"/>
                    </a:lnTo>
                    <a:lnTo>
                      <a:pt x="3710" y="7309"/>
                    </a:lnTo>
                    <a:lnTo>
                      <a:pt x="3692" y="7290"/>
                    </a:lnTo>
                    <a:lnTo>
                      <a:pt x="317" y="3580"/>
                    </a:lnTo>
                    <a:lnTo>
                      <a:pt x="168" y="75"/>
                    </a:lnTo>
                    <a:lnTo>
                      <a:pt x="149" y="38"/>
                    </a:lnTo>
                    <a:lnTo>
                      <a:pt x="149" y="19"/>
                    </a:lnTo>
                    <a:lnTo>
                      <a:pt x="112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125" name="Google Shape;2677;p41">
                <a:extLst>
                  <a:ext uri="{FF2B5EF4-FFF2-40B4-BE49-F238E27FC236}">
                    <a16:creationId xmlns="" xmlns:a16="http://schemas.microsoft.com/office/drawing/2014/main" id="{E8214E8D-4034-A14D-E427-F6467F8E114B}"/>
                  </a:ext>
                </a:extLst>
              </p:cNvPr>
              <p:cNvSpPr/>
              <p:nvPr/>
            </p:nvSpPr>
            <p:spPr>
              <a:xfrm>
                <a:off x="2500525" y="3748625"/>
                <a:ext cx="25650" cy="42450"/>
              </a:xfrm>
              <a:custGeom>
                <a:avLst/>
                <a:gdLst/>
                <a:ahLst/>
                <a:cxnLst/>
                <a:rect l="l" t="t" r="r" b="b"/>
                <a:pathLst>
                  <a:path w="1026" h="1698" extrusionOk="0">
                    <a:moveTo>
                      <a:pt x="38" y="1"/>
                    </a:moveTo>
                    <a:lnTo>
                      <a:pt x="19" y="38"/>
                    </a:lnTo>
                    <a:lnTo>
                      <a:pt x="0" y="57"/>
                    </a:lnTo>
                    <a:lnTo>
                      <a:pt x="0" y="94"/>
                    </a:lnTo>
                    <a:lnTo>
                      <a:pt x="0" y="113"/>
                    </a:lnTo>
                    <a:lnTo>
                      <a:pt x="877" y="1660"/>
                    </a:lnTo>
                    <a:lnTo>
                      <a:pt x="914" y="1697"/>
                    </a:lnTo>
                    <a:lnTo>
                      <a:pt x="989" y="1697"/>
                    </a:lnTo>
                    <a:lnTo>
                      <a:pt x="1026" y="1660"/>
                    </a:lnTo>
                    <a:lnTo>
                      <a:pt x="1026" y="1641"/>
                    </a:lnTo>
                    <a:lnTo>
                      <a:pt x="1026" y="1604"/>
                    </a:lnTo>
                    <a:lnTo>
                      <a:pt x="1026" y="1586"/>
                    </a:lnTo>
                    <a:lnTo>
                      <a:pt x="150" y="38"/>
                    </a:lnTo>
                    <a:lnTo>
                      <a:pt x="131" y="20"/>
                    </a:lnTo>
                    <a:lnTo>
                      <a:pt x="94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126" name="Google Shape;2678;p41">
                <a:extLst>
                  <a:ext uri="{FF2B5EF4-FFF2-40B4-BE49-F238E27FC236}">
                    <a16:creationId xmlns="" xmlns:a16="http://schemas.microsoft.com/office/drawing/2014/main" id="{2B94E764-044B-6889-F651-6372F56E9929}"/>
                  </a:ext>
                </a:extLst>
              </p:cNvPr>
              <p:cNvSpPr/>
              <p:nvPr/>
            </p:nvSpPr>
            <p:spPr>
              <a:xfrm>
                <a:off x="2829575" y="3723925"/>
                <a:ext cx="109100" cy="134725"/>
              </a:xfrm>
              <a:custGeom>
                <a:avLst/>
                <a:gdLst/>
                <a:ahLst/>
                <a:cxnLst/>
                <a:rect l="l" t="t" r="r" b="b"/>
                <a:pathLst>
                  <a:path w="4364" h="5389" extrusionOk="0">
                    <a:moveTo>
                      <a:pt x="1958" y="1"/>
                    </a:moveTo>
                    <a:lnTo>
                      <a:pt x="1" y="1343"/>
                    </a:lnTo>
                    <a:lnTo>
                      <a:pt x="1324" y="3357"/>
                    </a:lnTo>
                    <a:lnTo>
                      <a:pt x="2219" y="4736"/>
                    </a:lnTo>
                    <a:lnTo>
                      <a:pt x="2648" y="5389"/>
                    </a:lnTo>
                    <a:lnTo>
                      <a:pt x="2722" y="5351"/>
                    </a:lnTo>
                    <a:lnTo>
                      <a:pt x="2909" y="5184"/>
                    </a:lnTo>
                    <a:lnTo>
                      <a:pt x="3505" y="4643"/>
                    </a:lnTo>
                    <a:lnTo>
                      <a:pt x="4363" y="3860"/>
                    </a:lnTo>
                    <a:lnTo>
                      <a:pt x="195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127" name="Google Shape;2679;p41">
                <a:extLst>
                  <a:ext uri="{FF2B5EF4-FFF2-40B4-BE49-F238E27FC236}">
                    <a16:creationId xmlns="" xmlns:a16="http://schemas.microsoft.com/office/drawing/2014/main" id="{B3AABFE8-B52B-E42F-1F8F-D778A4E5B438}"/>
                  </a:ext>
                </a:extLst>
              </p:cNvPr>
              <p:cNvSpPr/>
              <p:nvPr/>
            </p:nvSpPr>
            <p:spPr>
              <a:xfrm>
                <a:off x="2827250" y="3722075"/>
                <a:ext cx="113275" cy="138900"/>
              </a:xfrm>
              <a:custGeom>
                <a:avLst/>
                <a:gdLst/>
                <a:ahLst/>
                <a:cxnLst/>
                <a:rect l="l" t="t" r="r" b="b"/>
                <a:pathLst>
                  <a:path w="4531" h="5556" extrusionOk="0">
                    <a:moveTo>
                      <a:pt x="2032" y="187"/>
                    </a:moveTo>
                    <a:lnTo>
                      <a:pt x="4344" y="3915"/>
                    </a:lnTo>
                    <a:lnTo>
                      <a:pt x="3431" y="4754"/>
                    </a:lnTo>
                    <a:lnTo>
                      <a:pt x="2760" y="5351"/>
                    </a:lnTo>
                    <a:lnTo>
                      <a:pt x="2126" y="4381"/>
                    </a:lnTo>
                    <a:lnTo>
                      <a:pt x="205" y="1436"/>
                    </a:lnTo>
                    <a:lnTo>
                      <a:pt x="2032" y="187"/>
                    </a:lnTo>
                    <a:close/>
                    <a:moveTo>
                      <a:pt x="2051" y="0"/>
                    </a:moveTo>
                    <a:lnTo>
                      <a:pt x="2014" y="19"/>
                    </a:lnTo>
                    <a:lnTo>
                      <a:pt x="38" y="1343"/>
                    </a:lnTo>
                    <a:lnTo>
                      <a:pt x="19" y="1361"/>
                    </a:lnTo>
                    <a:lnTo>
                      <a:pt x="0" y="1398"/>
                    </a:lnTo>
                    <a:lnTo>
                      <a:pt x="0" y="1436"/>
                    </a:lnTo>
                    <a:lnTo>
                      <a:pt x="19" y="1454"/>
                    </a:lnTo>
                    <a:lnTo>
                      <a:pt x="1697" y="4009"/>
                    </a:lnTo>
                    <a:lnTo>
                      <a:pt x="2368" y="5034"/>
                    </a:lnTo>
                    <a:lnTo>
                      <a:pt x="2666" y="5500"/>
                    </a:lnTo>
                    <a:lnTo>
                      <a:pt x="2666" y="5519"/>
                    </a:lnTo>
                    <a:lnTo>
                      <a:pt x="2704" y="5556"/>
                    </a:lnTo>
                    <a:lnTo>
                      <a:pt x="2722" y="5556"/>
                    </a:lnTo>
                    <a:lnTo>
                      <a:pt x="2760" y="5537"/>
                    </a:lnTo>
                    <a:lnTo>
                      <a:pt x="2815" y="5500"/>
                    </a:lnTo>
                    <a:lnTo>
                      <a:pt x="3076" y="5295"/>
                    </a:lnTo>
                    <a:lnTo>
                      <a:pt x="3598" y="4829"/>
                    </a:lnTo>
                    <a:lnTo>
                      <a:pt x="4512" y="3990"/>
                    </a:lnTo>
                    <a:lnTo>
                      <a:pt x="4531" y="3934"/>
                    </a:lnTo>
                    <a:lnTo>
                      <a:pt x="4531" y="3878"/>
                    </a:lnTo>
                    <a:lnTo>
                      <a:pt x="2126" y="38"/>
                    </a:lnTo>
                    <a:lnTo>
                      <a:pt x="2107" y="19"/>
                    </a:lnTo>
                    <a:lnTo>
                      <a:pt x="2070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128" name="Google Shape;2680;p41">
                <a:extLst>
                  <a:ext uri="{FF2B5EF4-FFF2-40B4-BE49-F238E27FC236}">
                    <a16:creationId xmlns="" xmlns:a16="http://schemas.microsoft.com/office/drawing/2014/main" id="{E343384E-1A0D-18F2-9FE5-9A98C9192307}"/>
                  </a:ext>
                </a:extLst>
              </p:cNvPr>
              <p:cNvSpPr/>
              <p:nvPr/>
            </p:nvSpPr>
            <p:spPr>
              <a:xfrm>
                <a:off x="2903675" y="3811100"/>
                <a:ext cx="21950" cy="21925"/>
              </a:xfrm>
              <a:custGeom>
                <a:avLst/>
                <a:gdLst/>
                <a:ahLst/>
                <a:cxnLst/>
                <a:rect l="l" t="t" r="r" b="b"/>
                <a:pathLst>
                  <a:path w="878" h="877" extrusionOk="0">
                    <a:moveTo>
                      <a:pt x="411" y="0"/>
                    </a:moveTo>
                    <a:lnTo>
                      <a:pt x="318" y="19"/>
                    </a:lnTo>
                    <a:lnTo>
                      <a:pt x="243" y="37"/>
                    </a:lnTo>
                    <a:lnTo>
                      <a:pt x="169" y="93"/>
                    </a:lnTo>
                    <a:lnTo>
                      <a:pt x="94" y="149"/>
                    </a:lnTo>
                    <a:lnTo>
                      <a:pt x="57" y="205"/>
                    </a:lnTo>
                    <a:lnTo>
                      <a:pt x="19" y="298"/>
                    </a:lnTo>
                    <a:lnTo>
                      <a:pt x="1" y="373"/>
                    </a:lnTo>
                    <a:lnTo>
                      <a:pt x="1" y="466"/>
                    </a:lnTo>
                    <a:lnTo>
                      <a:pt x="19" y="541"/>
                    </a:lnTo>
                    <a:lnTo>
                      <a:pt x="38" y="634"/>
                    </a:lnTo>
                    <a:lnTo>
                      <a:pt x="94" y="709"/>
                    </a:lnTo>
                    <a:lnTo>
                      <a:pt x="150" y="764"/>
                    </a:lnTo>
                    <a:lnTo>
                      <a:pt x="206" y="802"/>
                    </a:lnTo>
                    <a:lnTo>
                      <a:pt x="299" y="839"/>
                    </a:lnTo>
                    <a:lnTo>
                      <a:pt x="374" y="858"/>
                    </a:lnTo>
                    <a:lnTo>
                      <a:pt x="467" y="876"/>
                    </a:lnTo>
                    <a:lnTo>
                      <a:pt x="541" y="858"/>
                    </a:lnTo>
                    <a:lnTo>
                      <a:pt x="635" y="820"/>
                    </a:lnTo>
                    <a:lnTo>
                      <a:pt x="709" y="783"/>
                    </a:lnTo>
                    <a:lnTo>
                      <a:pt x="765" y="727"/>
                    </a:lnTo>
                    <a:lnTo>
                      <a:pt x="802" y="653"/>
                    </a:lnTo>
                    <a:lnTo>
                      <a:pt x="840" y="578"/>
                    </a:lnTo>
                    <a:lnTo>
                      <a:pt x="858" y="485"/>
                    </a:lnTo>
                    <a:lnTo>
                      <a:pt x="877" y="410"/>
                    </a:lnTo>
                    <a:lnTo>
                      <a:pt x="858" y="317"/>
                    </a:lnTo>
                    <a:lnTo>
                      <a:pt x="821" y="242"/>
                    </a:lnTo>
                    <a:lnTo>
                      <a:pt x="784" y="168"/>
                    </a:lnTo>
                    <a:lnTo>
                      <a:pt x="728" y="93"/>
                    </a:lnTo>
                    <a:lnTo>
                      <a:pt x="653" y="56"/>
                    </a:lnTo>
                    <a:lnTo>
                      <a:pt x="579" y="19"/>
                    </a:lnTo>
                    <a:lnTo>
                      <a:pt x="486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129" name="Google Shape;2681;p41">
                <a:extLst>
                  <a:ext uri="{FF2B5EF4-FFF2-40B4-BE49-F238E27FC236}">
                    <a16:creationId xmlns="" xmlns:a16="http://schemas.microsoft.com/office/drawing/2014/main" id="{5A42A110-09AE-6F57-1387-A742C09587B4}"/>
                  </a:ext>
                </a:extLst>
              </p:cNvPr>
              <p:cNvSpPr/>
              <p:nvPr/>
            </p:nvSpPr>
            <p:spPr>
              <a:xfrm>
                <a:off x="2334125" y="4052525"/>
                <a:ext cx="19150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766" h="243" extrusionOk="0">
                    <a:moveTo>
                      <a:pt x="672" y="0"/>
                    </a:moveTo>
                    <a:lnTo>
                      <a:pt x="57" y="93"/>
                    </a:lnTo>
                    <a:lnTo>
                      <a:pt x="38" y="93"/>
                    </a:lnTo>
                    <a:lnTo>
                      <a:pt x="19" y="112"/>
                    </a:lnTo>
                    <a:lnTo>
                      <a:pt x="1" y="149"/>
                    </a:lnTo>
                    <a:lnTo>
                      <a:pt x="1" y="187"/>
                    </a:lnTo>
                    <a:lnTo>
                      <a:pt x="19" y="224"/>
                    </a:lnTo>
                    <a:lnTo>
                      <a:pt x="75" y="243"/>
                    </a:lnTo>
                    <a:lnTo>
                      <a:pt x="94" y="243"/>
                    </a:lnTo>
                    <a:lnTo>
                      <a:pt x="691" y="149"/>
                    </a:lnTo>
                    <a:lnTo>
                      <a:pt x="728" y="131"/>
                    </a:lnTo>
                    <a:lnTo>
                      <a:pt x="747" y="112"/>
                    </a:lnTo>
                    <a:lnTo>
                      <a:pt x="765" y="93"/>
                    </a:lnTo>
                    <a:lnTo>
                      <a:pt x="765" y="56"/>
                    </a:lnTo>
                    <a:lnTo>
                      <a:pt x="747" y="19"/>
                    </a:lnTo>
                    <a:lnTo>
                      <a:pt x="728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130" name="Google Shape;2682;p41">
                <a:extLst>
                  <a:ext uri="{FF2B5EF4-FFF2-40B4-BE49-F238E27FC236}">
                    <a16:creationId xmlns="" xmlns:a16="http://schemas.microsoft.com/office/drawing/2014/main" id="{88B644A0-D1DD-464F-6431-49E075607C66}"/>
                  </a:ext>
                </a:extLst>
              </p:cNvPr>
              <p:cNvSpPr/>
              <p:nvPr/>
            </p:nvSpPr>
            <p:spPr>
              <a:xfrm>
                <a:off x="2364900" y="4017575"/>
                <a:ext cx="127725" cy="35900"/>
              </a:xfrm>
              <a:custGeom>
                <a:avLst/>
                <a:gdLst/>
                <a:ahLst/>
                <a:cxnLst/>
                <a:rect l="l" t="t" r="r" b="b"/>
                <a:pathLst>
                  <a:path w="5109" h="1436" extrusionOk="0">
                    <a:moveTo>
                      <a:pt x="5034" y="0"/>
                    </a:moveTo>
                    <a:lnTo>
                      <a:pt x="4997" y="19"/>
                    </a:lnTo>
                    <a:lnTo>
                      <a:pt x="4046" y="298"/>
                    </a:lnTo>
                    <a:lnTo>
                      <a:pt x="2890" y="634"/>
                    </a:lnTo>
                    <a:lnTo>
                      <a:pt x="2256" y="802"/>
                    </a:lnTo>
                    <a:lnTo>
                      <a:pt x="1566" y="969"/>
                    </a:lnTo>
                    <a:lnTo>
                      <a:pt x="839" y="1119"/>
                    </a:lnTo>
                    <a:lnTo>
                      <a:pt x="75" y="1268"/>
                    </a:lnTo>
                    <a:lnTo>
                      <a:pt x="38" y="1286"/>
                    </a:lnTo>
                    <a:lnTo>
                      <a:pt x="19" y="1305"/>
                    </a:lnTo>
                    <a:lnTo>
                      <a:pt x="0" y="1342"/>
                    </a:lnTo>
                    <a:lnTo>
                      <a:pt x="0" y="1361"/>
                    </a:lnTo>
                    <a:lnTo>
                      <a:pt x="38" y="1417"/>
                    </a:lnTo>
                    <a:lnTo>
                      <a:pt x="93" y="1436"/>
                    </a:lnTo>
                    <a:lnTo>
                      <a:pt x="112" y="1436"/>
                    </a:lnTo>
                    <a:lnTo>
                      <a:pt x="877" y="1286"/>
                    </a:lnTo>
                    <a:lnTo>
                      <a:pt x="1604" y="1119"/>
                    </a:lnTo>
                    <a:lnTo>
                      <a:pt x="2293" y="951"/>
                    </a:lnTo>
                    <a:lnTo>
                      <a:pt x="2946" y="783"/>
                    </a:lnTo>
                    <a:lnTo>
                      <a:pt x="4102" y="466"/>
                    </a:lnTo>
                    <a:lnTo>
                      <a:pt x="5053" y="168"/>
                    </a:lnTo>
                    <a:lnTo>
                      <a:pt x="5071" y="149"/>
                    </a:lnTo>
                    <a:lnTo>
                      <a:pt x="5090" y="131"/>
                    </a:lnTo>
                    <a:lnTo>
                      <a:pt x="5109" y="93"/>
                    </a:lnTo>
                    <a:lnTo>
                      <a:pt x="5090" y="56"/>
                    </a:lnTo>
                    <a:lnTo>
                      <a:pt x="5071" y="37"/>
                    </a:lnTo>
                    <a:lnTo>
                      <a:pt x="5053" y="19"/>
                    </a:lnTo>
                    <a:lnTo>
                      <a:pt x="5034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131" name="Google Shape;2683;p41">
                <a:extLst>
                  <a:ext uri="{FF2B5EF4-FFF2-40B4-BE49-F238E27FC236}">
                    <a16:creationId xmlns="" xmlns:a16="http://schemas.microsoft.com/office/drawing/2014/main" id="{6BB55B78-B6B9-05BF-F9DD-89D2917C2C94}"/>
                  </a:ext>
                </a:extLst>
              </p:cNvPr>
              <p:cNvSpPr/>
              <p:nvPr/>
            </p:nvSpPr>
            <p:spPr>
              <a:xfrm>
                <a:off x="2502850" y="4007300"/>
                <a:ext cx="19600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784" h="393" extrusionOk="0">
                    <a:moveTo>
                      <a:pt x="672" y="1"/>
                    </a:moveTo>
                    <a:lnTo>
                      <a:pt x="38" y="225"/>
                    </a:lnTo>
                    <a:lnTo>
                      <a:pt x="19" y="243"/>
                    </a:lnTo>
                    <a:lnTo>
                      <a:pt x="1" y="262"/>
                    </a:lnTo>
                    <a:lnTo>
                      <a:pt x="1" y="299"/>
                    </a:lnTo>
                    <a:lnTo>
                      <a:pt x="1" y="336"/>
                    </a:lnTo>
                    <a:lnTo>
                      <a:pt x="19" y="374"/>
                    </a:lnTo>
                    <a:lnTo>
                      <a:pt x="75" y="392"/>
                    </a:lnTo>
                    <a:lnTo>
                      <a:pt x="94" y="374"/>
                    </a:lnTo>
                    <a:lnTo>
                      <a:pt x="728" y="150"/>
                    </a:lnTo>
                    <a:lnTo>
                      <a:pt x="746" y="131"/>
                    </a:lnTo>
                    <a:lnTo>
                      <a:pt x="765" y="113"/>
                    </a:lnTo>
                    <a:lnTo>
                      <a:pt x="784" y="75"/>
                    </a:lnTo>
                    <a:lnTo>
                      <a:pt x="765" y="38"/>
                    </a:lnTo>
                    <a:lnTo>
                      <a:pt x="746" y="20"/>
                    </a:lnTo>
                    <a:lnTo>
                      <a:pt x="728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132" name="Google Shape;2684;p41">
                <a:extLst>
                  <a:ext uri="{FF2B5EF4-FFF2-40B4-BE49-F238E27FC236}">
                    <a16:creationId xmlns="" xmlns:a16="http://schemas.microsoft.com/office/drawing/2014/main" id="{FE6303B4-6BBE-C9DA-80F4-D8DFEDB81B22}"/>
                  </a:ext>
                </a:extLst>
              </p:cNvPr>
              <p:cNvSpPr/>
              <p:nvPr/>
            </p:nvSpPr>
            <p:spPr>
              <a:xfrm>
                <a:off x="2334600" y="4084225"/>
                <a:ext cx="20525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821" h="243" extrusionOk="0">
                    <a:moveTo>
                      <a:pt x="728" y="0"/>
                    </a:moveTo>
                    <a:lnTo>
                      <a:pt x="597" y="19"/>
                    </a:lnTo>
                    <a:lnTo>
                      <a:pt x="75" y="75"/>
                    </a:lnTo>
                    <a:lnTo>
                      <a:pt x="38" y="93"/>
                    </a:lnTo>
                    <a:lnTo>
                      <a:pt x="19" y="112"/>
                    </a:lnTo>
                    <a:lnTo>
                      <a:pt x="0" y="131"/>
                    </a:lnTo>
                    <a:lnTo>
                      <a:pt x="0" y="168"/>
                    </a:lnTo>
                    <a:lnTo>
                      <a:pt x="19" y="224"/>
                    </a:lnTo>
                    <a:lnTo>
                      <a:pt x="75" y="242"/>
                    </a:lnTo>
                    <a:lnTo>
                      <a:pt x="94" y="242"/>
                    </a:lnTo>
                    <a:lnTo>
                      <a:pt x="616" y="186"/>
                    </a:lnTo>
                    <a:lnTo>
                      <a:pt x="746" y="168"/>
                    </a:lnTo>
                    <a:lnTo>
                      <a:pt x="765" y="149"/>
                    </a:lnTo>
                    <a:lnTo>
                      <a:pt x="802" y="131"/>
                    </a:lnTo>
                    <a:lnTo>
                      <a:pt x="802" y="112"/>
                    </a:lnTo>
                    <a:lnTo>
                      <a:pt x="821" y="75"/>
                    </a:lnTo>
                    <a:lnTo>
                      <a:pt x="802" y="37"/>
                    </a:lnTo>
                    <a:lnTo>
                      <a:pt x="783" y="19"/>
                    </a:lnTo>
                    <a:lnTo>
                      <a:pt x="746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133" name="Google Shape;2685;p41">
                <a:extLst>
                  <a:ext uri="{FF2B5EF4-FFF2-40B4-BE49-F238E27FC236}">
                    <a16:creationId xmlns="" xmlns:a16="http://schemas.microsoft.com/office/drawing/2014/main" id="{821BAE54-326E-A1B5-C2FE-18DFE093B858}"/>
                  </a:ext>
                </a:extLst>
              </p:cNvPr>
              <p:cNvSpPr/>
              <p:nvPr/>
            </p:nvSpPr>
            <p:spPr>
              <a:xfrm>
                <a:off x="2366750" y="4052050"/>
                <a:ext cx="135200" cy="34050"/>
              </a:xfrm>
              <a:custGeom>
                <a:avLst/>
                <a:gdLst/>
                <a:ahLst/>
                <a:cxnLst/>
                <a:rect l="l" t="t" r="r" b="b"/>
                <a:pathLst>
                  <a:path w="5408" h="1362" extrusionOk="0">
                    <a:moveTo>
                      <a:pt x="5296" y="1"/>
                    </a:moveTo>
                    <a:lnTo>
                      <a:pt x="4736" y="187"/>
                    </a:lnTo>
                    <a:lnTo>
                      <a:pt x="4158" y="373"/>
                    </a:lnTo>
                    <a:lnTo>
                      <a:pt x="3543" y="523"/>
                    </a:lnTo>
                    <a:lnTo>
                      <a:pt x="2891" y="690"/>
                    </a:lnTo>
                    <a:lnTo>
                      <a:pt x="2219" y="821"/>
                    </a:lnTo>
                    <a:lnTo>
                      <a:pt x="1530" y="970"/>
                    </a:lnTo>
                    <a:lnTo>
                      <a:pt x="803" y="1082"/>
                    </a:lnTo>
                    <a:lnTo>
                      <a:pt x="57" y="1194"/>
                    </a:lnTo>
                    <a:lnTo>
                      <a:pt x="38" y="1212"/>
                    </a:lnTo>
                    <a:lnTo>
                      <a:pt x="19" y="1231"/>
                    </a:lnTo>
                    <a:lnTo>
                      <a:pt x="1" y="1268"/>
                    </a:lnTo>
                    <a:lnTo>
                      <a:pt x="1" y="1287"/>
                    </a:lnTo>
                    <a:lnTo>
                      <a:pt x="19" y="1343"/>
                    </a:lnTo>
                    <a:lnTo>
                      <a:pt x="75" y="1362"/>
                    </a:lnTo>
                    <a:lnTo>
                      <a:pt x="94" y="1362"/>
                    </a:lnTo>
                    <a:lnTo>
                      <a:pt x="840" y="1250"/>
                    </a:lnTo>
                    <a:lnTo>
                      <a:pt x="1567" y="1119"/>
                    </a:lnTo>
                    <a:lnTo>
                      <a:pt x="2257" y="989"/>
                    </a:lnTo>
                    <a:lnTo>
                      <a:pt x="2928" y="840"/>
                    </a:lnTo>
                    <a:lnTo>
                      <a:pt x="3580" y="690"/>
                    </a:lnTo>
                    <a:lnTo>
                      <a:pt x="4196" y="523"/>
                    </a:lnTo>
                    <a:lnTo>
                      <a:pt x="4792" y="355"/>
                    </a:lnTo>
                    <a:lnTo>
                      <a:pt x="5351" y="168"/>
                    </a:lnTo>
                    <a:lnTo>
                      <a:pt x="5389" y="150"/>
                    </a:lnTo>
                    <a:lnTo>
                      <a:pt x="5407" y="112"/>
                    </a:lnTo>
                    <a:lnTo>
                      <a:pt x="5407" y="94"/>
                    </a:lnTo>
                    <a:lnTo>
                      <a:pt x="5407" y="57"/>
                    </a:lnTo>
                    <a:lnTo>
                      <a:pt x="5389" y="38"/>
                    </a:lnTo>
                    <a:lnTo>
                      <a:pt x="5370" y="19"/>
                    </a:lnTo>
                    <a:lnTo>
                      <a:pt x="5333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134" name="Google Shape;2686;p41">
                <a:extLst>
                  <a:ext uri="{FF2B5EF4-FFF2-40B4-BE49-F238E27FC236}">
                    <a16:creationId xmlns="" xmlns:a16="http://schemas.microsoft.com/office/drawing/2014/main" id="{E8F6EB78-1E3D-B707-705F-856A50295A9F}"/>
                  </a:ext>
                </a:extLst>
              </p:cNvPr>
              <p:cNvSpPr/>
              <p:nvPr/>
            </p:nvSpPr>
            <p:spPr>
              <a:xfrm>
                <a:off x="2513575" y="4033875"/>
                <a:ext cx="31725" cy="16800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672" extrusionOk="0">
                    <a:moveTo>
                      <a:pt x="1138" y="1"/>
                    </a:moveTo>
                    <a:lnTo>
                      <a:pt x="1082" y="38"/>
                    </a:lnTo>
                    <a:lnTo>
                      <a:pt x="877" y="150"/>
                    </a:lnTo>
                    <a:lnTo>
                      <a:pt x="541" y="317"/>
                    </a:lnTo>
                    <a:lnTo>
                      <a:pt x="38" y="523"/>
                    </a:lnTo>
                    <a:lnTo>
                      <a:pt x="19" y="541"/>
                    </a:lnTo>
                    <a:lnTo>
                      <a:pt x="0" y="560"/>
                    </a:lnTo>
                    <a:lnTo>
                      <a:pt x="0" y="597"/>
                    </a:lnTo>
                    <a:lnTo>
                      <a:pt x="0" y="634"/>
                    </a:lnTo>
                    <a:lnTo>
                      <a:pt x="38" y="672"/>
                    </a:lnTo>
                    <a:lnTo>
                      <a:pt x="112" y="672"/>
                    </a:lnTo>
                    <a:lnTo>
                      <a:pt x="616" y="467"/>
                    </a:lnTo>
                    <a:lnTo>
                      <a:pt x="951" y="299"/>
                    </a:lnTo>
                    <a:lnTo>
                      <a:pt x="1156" y="187"/>
                    </a:lnTo>
                    <a:lnTo>
                      <a:pt x="1231" y="150"/>
                    </a:lnTo>
                    <a:lnTo>
                      <a:pt x="1250" y="112"/>
                    </a:lnTo>
                    <a:lnTo>
                      <a:pt x="1268" y="94"/>
                    </a:lnTo>
                    <a:lnTo>
                      <a:pt x="1268" y="56"/>
                    </a:lnTo>
                    <a:lnTo>
                      <a:pt x="1250" y="38"/>
                    </a:lnTo>
                    <a:lnTo>
                      <a:pt x="1231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135" name="Google Shape;2687;p41">
                <a:extLst>
                  <a:ext uri="{FF2B5EF4-FFF2-40B4-BE49-F238E27FC236}">
                    <a16:creationId xmlns="" xmlns:a16="http://schemas.microsoft.com/office/drawing/2014/main" id="{F5D8DE56-712D-0704-91CE-B6284E13FE01}"/>
                  </a:ext>
                </a:extLst>
              </p:cNvPr>
              <p:cNvSpPr/>
              <p:nvPr/>
            </p:nvSpPr>
            <p:spPr>
              <a:xfrm>
                <a:off x="2389125" y="4021300"/>
                <a:ext cx="87650" cy="62475"/>
              </a:xfrm>
              <a:custGeom>
                <a:avLst/>
                <a:gdLst/>
                <a:ahLst/>
                <a:cxnLst/>
                <a:rect l="l" t="t" r="r" b="b"/>
                <a:pathLst>
                  <a:path w="3506" h="2499" extrusionOk="0">
                    <a:moveTo>
                      <a:pt x="3058" y="0"/>
                    </a:moveTo>
                    <a:lnTo>
                      <a:pt x="75" y="597"/>
                    </a:lnTo>
                    <a:lnTo>
                      <a:pt x="38" y="615"/>
                    </a:lnTo>
                    <a:lnTo>
                      <a:pt x="19" y="634"/>
                    </a:lnTo>
                    <a:lnTo>
                      <a:pt x="1" y="671"/>
                    </a:lnTo>
                    <a:lnTo>
                      <a:pt x="1" y="709"/>
                    </a:lnTo>
                    <a:lnTo>
                      <a:pt x="355" y="2424"/>
                    </a:lnTo>
                    <a:lnTo>
                      <a:pt x="374" y="2461"/>
                    </a:lnTo>
                    <a:lnTo>
                      <a:pt x="392" y="2480"/>
                    </a:lnTo>
                    <a:lnTo>
                      <a:pt x="430" y="2498"/>
                    </a:lnTo>
                    <a:lnTo>
                      <a:pt x="448" y="2498"/>
                    </a:lnTo>
                    <a:lnTo>
                      <a:pt x="3450" y="1902"/>
                    </a:lnTo>
                    <a:lnTo>
                      <a:pt x="3468" y="1883"/>
                    </a:lnTo>
                    <a:lnTo>
                      <a:pt x="3506" y="1864"/>
                    </a:lnTo>
                    <a:lnTo>
                      <a:pt x="3506" y="1827"/>
                    </a:lnTo>
                    <a:lnTo>
                      <a:pt x="3506" y="1790"/>
                    </a:lnTo>
                    <a:lnTo>
                      <a:pt x="3170" y="75"/>
                    </a:lnTo>
                    <a:lnTo>
                      <a:pt x="3151" y="37"/>
                    </a:lnTo>
                    <a:lnTo>
                      <a:pt x="3133" y="19"/>
                    </a:lnTo>
                    <a:lnTo>
                      <a:pt x="309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136" name="Google Shape;2688;p41">
                <a:extLst>
                  <a:ext uri="{FF2B5EF4-FFF2-40B4-BE49-F238E27FC236}">
                    <a16:creationId xmlns="" xmlns:a16="http://schemas.microsoft.com/office/drawing/2014/main" id="{0D7FCD51-21C6-3044-37C1-314691C51CE3}"/>
                  </a:ext>
                </a:extLst>
              </p:cNvPr>
              <p:cNvSpPr/>
              <p:nvPr/>
            </p:nvSpPr>
            <p:spPr>
              <a:xfrm>
                <a:off x="2364425" y="4044125"/>
                <a:ext cx="6550" cy="47575"/>
              </a:xfrm>
              <a:custGeom>
                <a:avLst/>
                <a:gdLst/>
                <a:ahLst/>
                <a:cxnLst/>
                <a:rect l="l" t="t" r="r" b="b"/>
                <a:pathLst>
                  <a:path w="262" h="1903" extrusionOk="0">
                    <a:moveTo>
                      <a:pt x="75" y="1"/>
                    </a:moveTo>
                    <a:lnTo>
                      <a:pt x="38" y="19"/>
                    </a:lnTo>
                    <a:lnTo>
                      <a:pt x="19" y="38"/>
                    </a:lnTo>
                    <a:lnTo>
                      <a:pt x="1" y="57"/>
                    </a:lnTo>
                    <a:lnTo>
                      <a:pt x="1" y="94"/>
                    </a:lnTo>
                    <a:lnTo>
                      <a:pt x="94" y="1828"/>
                    </a:lnTo>
                    <a:lnTo>
                      <a:pt x="112" y="1865"/>
                    </a:lnTo>
                    <a:lnTo>
                      <a:pt x="131" y="1884"/>
                    </a:lnTo>
                    <a:lnTo>
                      <a:pt x="150" y="1902"/>
                    </a:lnTo>
                    <a:lnTo>
                      <a:pt x="224" y="1902"/>
                    </a:lnTo>
                    <a:lnTo>
                      <a:pt x="243" y="1884"/>
                    </a:lnTo>
                    <a:lnTo>
                      <a:pt x="262" y="1846"/>
                    </a:lnTo>
                    <a:lnTo>
                      <a:pt x="262" y="1809"/>
                    </a:lnTo>
                    <a:lnTo>
                      <a:pt x="168" y="75"/>
                    </a:lnTo>
                    <a:lnTo>
                      <a:pt x="150" y="57"/>
                    </a:lnTo>
                    <a:lnTo>
                      <a:pt x="131" y="19"/>
                    </a:lnTo>
                    <a:lnTo>
                      <a:pt x="112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137" name="Google Shape;2689;p41">
                <a:extLst>
                  <a:ext uri="{FF2B5EF4-FFF2-40B4-BE49-F238E27FC236}">
                    <a16:creationId xmlns="" xmlns:a16="http://schemas.microsoft.com/office/drawing/2014/main" id="{72256BA1-1601-4279-BB7C-4B6687193D81}"/>
                  </a:ext>
                </a:extLst>
              </p:cNvPr>
              <p:cNvSpPr/>
              <p:nvPr/>
            </p:nvSpPr>
            <p:spPr>
              <a:xfrm>
                <a:off x="2349525" y="4045050"/>
                <a:ext cx="6550" cy="47575"/>
              </a:xfrm>
              <a:custGeom>
                <a:avLst/>
                <a:gdLst/>
                <a:ahLst/>
                <a:cxnLst/>
                <a:rect l="l" t="t" r="r" b="b"/>
                <a:pathLst>
                  <a:path w="262" h="1903" extrusionOk="0">
                    <a:moveTo>
                      <a:pt x="37" y="1"/>
                    </a:moveTo>
                    <a:lnTo>
                      <a:pt x="19" y="20"/>
                    </a:lnTo>
                    <a:lnTo>
                      <a:pt x="0" y="57"/>
                    </a:lnTo>
                    <a:lnTo>
                      <a:pt x="0" y="76"/>
                    </a:lnTo>
                    <a:lnTo>
                      <a:pt x="93" y="1828"/>
                    </a:lnTo>
                    <a:lnTo>
                      <a:pt x="93" y="1847"/>
                    </a:lnTo>
                    <a:lnTo>
                      <a:pt x="112" y="1884"/>
                    </a:lnTo>
                    <a:lnTo>
                      <a:pt x="149" y="1884"/>
                    </a:lnTo>
                    <a:lnTo>
                      <a:pt x="168" y="1903"/>
                    </a:lnTo>
                    <a:lnTo>
                      <a:pt x="186" y="1903"/>
                    </a:lnTo>
                    <a:lnTo>
                      <a:pt x="205" y="1884"/>
                    </a:lnTo>
                    <a:lnTo>
                      <a:pt x="242" y="1865"/>
                    </a:lnTo>
                    <a:lnTo>
                      <a:pt x="242" y="1847"/>
                    </a:lnTo>
                    <a:lnTo>
                      <a:pt x="261" y="1809"/>
                    </a:lnTo>
                    <a:lnTo>
                      <a:pt x="149" y="76"/>
                    </a:lnTo>
                    <a:lnTo>
                      <a:pt x="149" y="38"/>
                    </a:lnTo>
                    <a:lnTo>
                      <a:pt x="131" y="20"/>
                    </a:lnTo>
                    <a:lnTo>
                      <a:pt x="75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138" name="Google Shape;2690;p41">
                <a:extLst>
                  <a:ext uri="{FF2B5EF4-FFF2-40B4-BE49-F238E27FC236}">
                    <a16:creationId xmlns="" xmlns:a16="http://schemas.microsoft.com/office/drawing/2014/main" id="{DA32A65E-044B-8611-E8F0-3A363E42A34C}"/>
                  </a:ext>
                </a:extLst>
              </p:cNvPr>
              <p:cNvSpPr/>
              <p:nvPr/>
            </p:nvSpPr>
            <p:spPr>
              <a:xfrm>
                <a:off x="2487000" y="4013375"/>
                <a:ext cx="16800" cy="45700"/>
              </a:xfrm>
              <a:custGeom>
                <a:avLst/>
                <a:gdLst/>
                <a:ahLst/>
                <a:cxnLst/>
                <a:rect l="l" t="t" r="r" b="b"/>
                <a:pathLst>
                  <a:path w="672" h="1828" extrusionOk="0">
                    <a:moveTo>
                      <a:pt x="57" y="0"/>
                    </a:moveTo>
                    <a:lnTo>
                      <a:pt x="38" y="19"/>
                    </a:lnTo>
                    <a:lnTo>
                      <a:pt x="19" y="38"/>
                    </a:lnTo>
                    <a:lnTo>
                      <a:pt x="1" y="75"/>
                    </a:lnTo>
                    <a:lnTo>
                      <a:pt x="1" y="112"/>
                    </a:lnTo>
                    <a:lnTo>
                      <a:pt x="504" y="1771"/>
                    </a:lnTo>
                    <a:lnTo>
                      <a:pt x="541" y="1809"/>
                    </a:lnTo>
                    <a:lnTo>
                      <a:pt x="579" y="1827"/>
                    </a:lnTo>
                    <a:lnTo>
                      <a:pt x="616" y="1827"/>
                    </a:lnTo>
                    <a:lnTo>
                      <a:pt x="635" y="1809"/>
                    </a:lnTo>
                    <a:lnTo>
                      <a:pt x="653" y="1790"/>
                    </a:lnTo>
                    <a:lnTo>
                      <a:pt x="672" y="1753"/>
                    </a:lnTo>
                    <a:lnTo>
                      <a:pt x="653" y="1734"/>
                    </a:lnTo>
                    <a:lnTo>
                      <a:pt x="169" y="56"/>
                    </a:lnTo>
                    <a:lnTo>
                      <a:pt x="150" y="38"/>
                    </a:lnTo>
                    <a:lnTo>
                      <a:pt x="131" y="19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139" name="Google Shape;2691;p41">
                <a:extLst>
                  <a:ext uri="{FF2B5EF4-FFF2-40B4-BE49-F238E27FC236}">
                    <a16:creationId xmlns="" xmlns:a16="http://schemas.microsoft.com/office/drawing/2014/main" id="{34A7FC84-4F78-2A9C-3593-7A623309DE22}"/>
                  </a:ext>
                </a:extLst>
              </p:cNvPr>
              <p:cNvSpPr/>
              <p:nvPr/>
            </p:nvSpPr>
            <p:spPr>
              <a:xfrm>
                <a:off x="2501450" y="4009175"/>
                <a:ext cx="16800" cy="45700"/>
              </a:xfrm>
              <a:custGeom>
                <a:avLst/>
                <a:gdLst/>
                <a:ahLst/>
                <a:cxnLst/>
                <a:rect l="l" t="t" r="r" b="b"/>
                <a:pathLst>
                  <a:path w="672" h="1828" extrusionOk="0">
                    <a:moveTo>
                      <a:pt x="57" y="0"/>
                    </a:moveTo>
                    <a:lnTo>
                      <a:pt x="38" y="19"/>
                    </a:lnTo>
                    <a:lnTo>
                      <a:pt x="19" y="38"/>
                    </a:lnTo>
                    <a:lnTo>
                      <a:pt x="1" y="75"/>
                    </a:lnTo>
                    <a:lnTo>
                      <a:pt x="1" y="94"/>
                    </a:lnTo>
                    <a:lnTo>
                      <a:pt x="504" y="1772"/>
                    </a:lnTo>
                    <a:lnTo>
                      <a:pt x="541" y="1809"/>
                    </a:lnTo>
                    <a:lnTo>
                      <a:pt x="579" y="1827"/>
                    </a:lnTo>
                    <a:lnTo>
                      <a:pt x="616" y="1827"/>
                    </a:lnTo>
                    <a:lnTo>
                      <a:pt x="635" y="1809"/>
                    </a:lnTo>
                    <a:lnTo>
                      <a:pt x="653" y="1790"/>
                    </a:lnTo>
                    <a:lnTo>
                      <a:pt x="672" y="1753"/>
                    </a:lnTo>
                    <a:lnTo>
                      <a:pt x="653" y="1716"/>
                    </a:lnTo>
                    <a:lnTo>
                      <a:pt x="169" y="56"/>
                    </a:lnTo>
                    <a:lnTo>
                      <a:pt x="150" y="19"/>
                    </a:lnTo>
                    <a:lnTo>
                      <a:pt x="113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140" name="Google Shape;2692;p41">
                <a:extLst>
                  <a:ext uri="{FF2B5EF4-FFF2-40B4-BE49-F238E27FC236}">
                    <a16:creationId xmlns="" xmlns:a16="http://schemas.microsoft.com/office/drawing/2014/main" id="{609DF64A-CF16-DDEB-440A-CD2312B709CA}"/>
                  </a:ext>
                </a:extLst>
              </p:cNvPr>
              <p:cNvSpPr/>
              <p:nvPr/>
            </p:nvSpPr>
            <p:spPr>
              <a:xfrm>
                <a:off x="2024200" y="3120350"/>
                <a:ext cx="398525" cy="483825"/>
              </a:xfrm>
              <a:custGeom>
                <a:avLst/>
                <a:gdLst/>
                <a:ahLst/>
                <a:cxnLst/>
                <a:rect l="l" t="t" r="r" b="b"/>
                <a:pathLst>
                  <a:path w="15941" h="19353" extrusionOk="0">
                    <a:moveTo>
                      <a:pt x="8166" y="1"/>
                    </a:moveTo>
                    <a:lnTo>
                      <a:pt x="7532" y="38"/>
                    </a:lnTo>
                    <a:lnTo>
                      <a:pt x="6898" y="131"/>
                    </a:lnTo>
                    <a:lnTo>
                      <a:pt x="6208" y="262"/>
                    </a:lnTo>
                    <a:lnTo>
                      <a:pt x="5537" y="430"/>
                    </a:lnTo>
                    <a:lnTo>
                      <a:pt x="4903" y="635"/>
                    </a:lnTo>
                    <a:lnTo>
                      <a:pt x="4325" y="858"/>
                    </a:lnTo>
                    <a:lnTo>
                      <a:pt x="3785" y="1101"/>
                    </a:lnTo>
                    <a:lnTo>
                      <a:pt x="3300" y="1362"/>
                    </a:lnTo>
                    <a:lnTo>
                      <a:pt x="2853" y="1660"/>
                    </a:lnTo>
                    <a:lnTo>
                      <a:pt x="2442" y="1958"/>
                    </a:lnTo>
                    <a:lnTo>
                      <a:pt x="2069" y="2275"/>
                    </a:lnTo>
                    <a:lnTo>
                      <a:pt x="1734" y="2592"/>
                    </a:lnTo>
                    <a:lnTo>
                      <a:pt x="1436" y="2946"/>
                    </a:lnTo>
                    <a:lnTo>
                      <a:pt x="1175" y="3301"/>
                    </a:lnTo>
                    <a:lnTo>
                      <a:pt x="951" y="3655"/>
                    </a:lnTo>
                    <a:lnTo>
                      <a:pt x="746" y="4028"/>
                    </a:lnTo>
                    <a:lnTo>
                      <a:pt x="559" y="4401"/>
                    </a:lnTo>
                    <a:lnTo>
                      <a:pt x="410" y="4773"/>
                    </a:lnTo>
                    <a:lnTo>
                      <a:pt x="298" y="5146"/>
                    </a:lnTo>
                    <a:lnTo>
                      <a:pt x="205" y="5519"/>
                    </a:lnTo>
                    <a:lnTo>
                      <a:pt x="112" y="5892"/>
                    </a:lnTo>
                    <a:lnTo>
                      <a:pt x="56" y="6265"/>
                    </a:lnTo>
                    <a:lnTo>
                      <a:pt x="19" y="6619"/>
                    </a:lnTo>
                    <a:lnTo>
                      <a:pt x="0" y="6973"/>
                    </a:lnTo>
                    <a:lnTo>
                      <a:pt x="0" y="7328"/>
                    </a:lnTo>
                    <a:lnTo>
                      <a:pt x="0" y="7663"/>
                    </a:lnTo>
                    <a:lnTo>
                      <a:pt x="19" y="7980"/>
                    </a:lnTo>
                    <a:lnTo>
                      <a:pt x="93" y="8577"/>
                    </a:lnTo>
                    <a:lnTo>
                      <a:pt x="168" y="9080"/>
                    </a:lnTo>
                    <a:lnTo>
                      <a:pt x="280" y="9509"/>
                    </a:lnTo>
                    <a:lnTo>
                      <a:pt x="392" y="9826"/>
                    </a:lnTo>
                    <a:lnTo>
                      <a:pt x="503" y="10161"/>
                    </a:lnTo>
                    <a:lnTo>
                      <a:pt x="653" y="10534"/>
                    </a:lnTo>
                    <a:lnTo>
                      <a:pt x="970" y="11299"/>
                    </a:lnTo>
                    <a:lnTo>
                      <a:pt x="1268" y="12026"/>
                    </a:lnTo>
                    <a:lnTo>
                      <a:pt x="1380" y="12361"/>
                    </a:lnTo>
                    <a:lnTo>
                      <a:pt x="1454" y="12622"/>
                    </a:lnTo>
                    <a:lnTo>
                      <a:pt x="1492" y="12921"/>
                    </a:lnTo>
                    <a:lnTo>
                      <a:pt x="1529" y="13312"/>
                    </a:lnTo>
                    <a:lnTo>
                      <a:pt x="1603" y="13778"/>
                    </a:lnTo>
                    <a:lnTo>
                      <a:pt x="1697" y="14300"/>
                    </a:lnTo>
                    <a:lnTo>
                      <a:pt x="1753" y="14561"/>
                    </a:lnTo>
                    <a:lnTo>
                      <a:pt x="1827" y="14841"/>
                    </a:lnTo>
                    <a:lnTo>
                      <a:pt x="1920" y="15120"/>
                    </a:lnTo>
                    <a:lnTo>
                      <a:pt x="2014" y="15400"/>
                    </a:lnTo>
                    <a:lnTo>
                      <a:pt x="2144" y="15680"/>
                    </a:lnTo>
                    <a:lnTo>
                      <a:pt x="2275" y="15959"/>
                    </a:lnTo>
                    <a:lnTo>
                      <a:pt x="2442" y="16220"/>
                    </a:lnTo>
                    <a:lnTo>
                      <a:pt x="2629" y="16463"/>
                    </a:lnTo>
                    <a:lnTo>
                      <a:pt x="2890" y="16742"/>
                    </a:lnTo>
                    <a:lnTo>
                      <a:pt x="3169" y="17022"/>
                    </a:lnTo>
                    <a:lnTo>
                      <a:pt x="3430" y="17264"/>
                    </a:lnTo>
                    <a:lnTo>
                      <a:pt x="3710" y="17488"/>
                    </a:lnTo>
                    <a:lnTo>
                      <a:pt x="4008" y="17712"/>
                    </a:lnTo>
                    <a:lnTo>
                      <a:pt x="4288" y="17917"/>
                    </a:lnTo>
                    <a:lnTo>
                      <a:pt x="4586" y="18085"/>
                    </a:lnTo>
                    <a:lnTo>
                      <a:pt x="4866" y="18253"/>
                    </a:lnTo>
                    <a:lnTo>
                      <a:pt x="5164" y="18420"/>
                    </a:lnTo>
                    <a:lnTo>
                      <a:pt x="5463" y="18551"/>
                    </a:lnTo>
                    <a:lnTo>
                      <a:pt x="5742" y="18681"/>
                    </a:lnTo>
                    <a:lnTo>
                      <a:pt x="6040" y="18793"/>
                    </a:lnTo>
                    <a:lnTo>
                      <a:pt x="6618" y="18980"/>
                    </a:lnTo>
                    <a:lnTo>
                      <a:pt x="7159" y="19129"/>
                    </a:lnTo>
                    <a:lnTo>
                      <a:pt x="7700" y="19241"/>
                    </a:lnTo>
                    <a:lnTo>
                      <a:pt x="8203" y="19297"/>
                    </a:lnTo>
                    <a:lnTo>
                      <a:pt x="8688" y="19334"/>
                    </a:lnTo>
                    <a:lnTo>
                      <a:pt x="9117" y="19352"/>
                    </a:lnTo>
                    <a:lnTo>
                      <a:pt x="9489" y="19334"/>
                    </a:lnTo>
                    <a:lnTo>
                      <a:pt x="9825" y="19297"/>
                    </a:lnTo>
                    <a:lnTo>
                      <a:pt x="10105" y="19259"/>
                    </a:lnTo>
                    <a:lnTo>
                      <a:pt x="10310" y="19185"/>
                    </a:lnTo>
                    <a:lnTo>
                      <a:pt x="10496" y="19110"/>
                    </a:lnTo>
                    <a:lnTo>
                      <a:pt x="10720" y="18998"/>
                    </a:lnTo>
                    <a:lnTo>
                      <a:pt x="10981" y="18849"/>
                    </a:lnTo>
                    <a:lnTo>
                      <a:pt x="11261" y="18663"/>
                    </a:lnTo>
                    <a:lnTo>
                      <a:pt x="11559" y="18458"/>
                    </a:lnTo>
                    <a:lnTo>
                      <a:pt x="11894" y="18215"/>
                    </a:lnTo>
                    <a:lnTo>
                      <a:pt x="12230" y="17954"/>
                    </a:lnTo>
                    <a:lnTo>
                      <a:pt x="12566" y="17656"/>
                    </a:lnTo>
                    <a:lnTo>
                      <a:pt x="12920" y="17358"/>
                    </a:lnTo>
                    <a:lnTo>
                      <a:pt x="13255" y="17022"/>
                    </a:lnTo>
                    <a:lnTo>
                      <a:pt x="13591" y="16686"/>
                    </a:lnTo>
                    <a:lnTo>
                      <a:pt x="13927" y="16314"/>
                    </a:lnTo>
                    <a:lnTo>
                      <a:pt x="14225" y="15941"/>
                    </a:lnTo>
                    <a:lnTo>
                      <a:pt x="14523" y="15568"/>
                    </a:lnTo>
                    <a:lnTo>
                      <a:pt x="14784" y="15176"/>
                    </a:lnTo>
                    <a:lnTo>
                      <a:pt x="15008" y="14766"/>
                    </a:lnTo>
                    <a:lnTo>
                      <a:pt x="15120" y="14561"/>
                    </a:lnTo>
                    <a:lnTo>
                      <a:pt x="15213" y="14337"/>
                    </a:lnTo>
                    <a:lnTo>
                      <a:pt x="15381" y="13853"/>
                    </a:lnTo>
                    <a:lnTo>
                      <a:pt x="15530" y="13331"/>
                    </a:lnTo>
                    <a:lnTo>
                      <a:pt x="15642" y="12771"/>
                    </a:lnTo>
                    <a:lnTo>
                      <a:pt x="15735" y="12175"/>
                    </a:lnTo>
                    <a:lnTo>
                      <a:pt x="15810" y="11578"/>
                    </a:lnTo>
                    <a:lnTo>
                      <a:pt x="15865" y="10963"/>
                    </a:lnTo>
                    <a:lnTo>
                      <a:pt x="15903" y="10348"/>
                    </a:lnTo>
                    <a:lnTo>
                      <a:pt x="15940" y="9751"/>
                    </a:lnTo>
                    <a:lnTo>
                      <a:pt x="15940" y="9173"/>
                    </a:lnTo>
                    <a:lnTo>
                      <a:pt x="15940" y="8614"/>
                    </a:lnTo>
                    <a:lnTo>
                      <a:pt x="15921" y="8111"/>
                    </a:lnTo>
                    <a:lnTo>
                      <a:pt x="15884" y="7645"/>
                    </a:lnTo>
                    <a:lnTo>
                      <a:pt x="15865" y="7234"/>
                    </a:lnTo>
                    <a:lnTo>
                      <a:pt x="15810" y="6880"/>
                    </a:lnTo>
                    <a:lnTo>
                      <a:pt x="15772" y="6619"/>
                    </a:lnTo>
                    <a:lnTo>
                      <a:pt x="15716" y="6321"/>
                    </a:lnTo>
                    <a:lnTo>
                      <a:pt x="15604" y="5929"/>
                    </a:lnTo>
                    <a:lnTo>
                      <a:pt x="15455" y="5426"/>
                    </a:lnTo>
                    <a:lnTo>
                      <a:pt x="15232" y="4867"/>
                    </a:lnTo>
                    <a:lnTo>
                      <a:pt x="15101" y="4568"/>
                    </a:lnTo>
                    <a:lnTo>
                      <a:pt x="14952" y="4270"/>
                    </a:lnTo>
                    <a:lnTo>
                      <a:pt x="14803" y="3953"/>
                    </a:lnTo>
                    <a:lnTo>
                      <a:pt x="14616" y="3618"/>
                    </a:lnTo>
                    <a:lnTo>
                      <a:pt x="14411" y="3301"/>
                    </a:lnTo>
                    <a:lnTo>
                      <a:pt x="14206" y="2984"/>
                    </a:lnTo>
                    <a:lnTo>
                      <a:pt x="13964" y="2667"/>
                    </a:lnTo>
                    <a:lnTo>
                      <a:pt x="13703" y="2350"/>
                    </a:lnTo>
                    <a:lnTo>
                      <a:pt x="13423" y="2052"/>
                    </a:lnTo>
                    <a:lnTo>
                      <a:pt x="13125" y="1753"/>
                    </a:lnTo>
                    <a:lnTo>
                      <a:pt x="12808" y="1474"/>
                    </a:lnTo>
                    <a:lnTo>
                      <a:pt x="12454" y="1213"/>
                    </a:lnTo>
                    <a:lnTo>
                      <a:pt x="12081" y="970"/>
                    </a:lnTo>
                    <a:lnTo>
                      <a:pt x="11689" y="747"/>
                    </a:lnTo>
                    <a:lnTo>
                      <a:pt x="11261" y="541"/>
                    </a:lnTo>
                    <a:lnTo>
                      <a:pt x="10813" y="374"/>
                    </a:lnTo>
                    <a:lnTo>
                      <a:pt x="10347" y="225"/>
                    </a:lnTo>
                    <a:lnTo>
                      <a:pt x="9844" y="113"/>
                    </a:lnTo>
                    <a:lnTo>
                      <a:pt x="9303" y="38"/>
                    </a:lnTo>
                    <a:lnTo>
                      <a:pt x="874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141" name="Google Shape;2693;p41">
                <a:extLst>
                  <a:ext uri="{FF2B5EF4-FFF2-40B4-BE49-F238E27FC236}">
                    <a16:creationId xmlns="" xmlns:a16="http://schemas.microsoft.com/office/drawing/2014/main" id="{9C2A120C-8391-A195-9C37-62CA4DC887DC}"/>
                  </a:ext>
                </a:extLst>
              </p:cNvPr>
              <p:cNvSpPr/>
              <p:nvPr/>
            </p:nvSpPr>
            <p:spPr>
              <a:xfrm>
                <a:off x="2024200" y="3120350"/>
                <a:ext cx="398525" cy="483825"/>
              </a:xfrm>
              <a:custGeom>
                <a:avLst/>
                <a:gdLst/>
                <a:ahLst/>
                <a:cxnLst/>
                <a:rect l="l" t="t" r="r" b="b"/>
                <a:pathLst>
                  <a:path w="15941" h="19353" fill="none" extrusionOk="0">
                    <a:moveTo>
                      <a:pt x="10310" y="19185"/>
                    </a:moveTo>
                    <a:lnTo>
                      <a:pt x="10310" y="19185"/>
                    </a:lnTo>
                    <a:lnTo>
                      <a:pt x="10496" y="19110"/>
                    </a:lnTo>
                    <a:lnTo>
                      <a:pt x="10720" y="18998"/>
                    </a:lnTo>
                    <a:lnTo>
                      <a:pt x="10981" y="18849"/>
                    </a:lnTo>
                    <a:lnTo>
                      <a:pt x="11261" y="18663"/>
                    </a:lnTo>
                    <a:lnTo>
                      <a:pt x="11559" y="18458"/>
                    </a:lnTo>
                    <a:lnTo>
                      <a:pt x="11894" y="18215"/>
                    </a:lnTo>
                    <a:lnTo>
                      <a:pt x="12230" y="17954"/>
                    </a:lnTo>
                    <a:lnTo>
                      <a:pt x="12566" y="17656"/>
                    </a:lnTo>
                    <a:lnTo>
                      <a:pt x="12920" y="17358"/>
                    </a:lnTo>
                    <a:lnTo>
                      <a:pt x="13255" y="17022"/>
                    </a:lnTo>
                    <a:lnTo>
                      <a:pt x="13591" y="16686"/>
                    </a:lnTo>
                    <a:lnTo>
                      <a:pt x="13927" y="16314"/>
                    </a:lnTo>
                    <a:lnTo>
                      <a:pt x="14225" y="15941"/>
                    </a:lnTo>
                    <a:lnTo>
                      <a:pt x="14523" y="15568"/>
                    </a:lnTo>
                    <a:lnTo>
                      <a:pt x="14784" y="15176"/>
                    </a:lnTo>
                    <a:lnTo>
                      <a:pt x="15008" y="14766"/>
                    </a:lnTo>
                    <a:lnTo>
                      <a:pt x="15008" y="14766"/>
                    </a:lnTo>
                    <a:lnTo>
                      <a:pt x="15120" y="14561"/>
                    </a:lnTo>
                    <a:lnTo>
                      <a:pt x="15213" y="14337"/>
                    </a:lnTo>
                    <a:lnTo>
                      <a:pt x="15381" y="13853"/>
                    </a:lnTo>
                    <a:lnTo>
                      <a:pt x="15530" y="13331"/>
                    </a:lnTo>
                    <a:lnTo>
                      <a:pt x="15642" y="12771"/>
                    </a:lnTo>
                    <a:lnTo>
                      <a:pt x="15735" y="12175"/>
                    </a:lnTo>
                    <a:lnTo>
                      <a:pt x="15810" y="11578"/>
                    </a:lnTo>
                    <a:lnTo>
                      <a:pt x="15865" y="10963"/>
                    </a:lnTo>
                    <a:lnTo>
                      <a:pt x="15903" y="10348"/>
                    </a:lnTo>
                    <a:lnTo>
                      <a:pt x="15940" y="9751"/>
                    </a:lnTo>
                    <a:lnTo>
                      <a:pt x="15940" y="9173"/>
                    </a:lnTo>
                    <a:lnTo>
                      <a:pt x="15940" y="8614"/>
                    </a:lnTo>
                    <a:lnTo>
                      <a:pt x="15921" y="8111"/>
                    </a:lnTo>
                    <a:lnTo>
                      <a:pt x="15884" y="7645"/>
                    </a:lnTo>
                    <a:lnTo>
                      <a:pt x="15865" y="7234"/>
                    </a:lnTo>
                    <a:lnTo>
                      <a:pt x="15810" y="6880"/>
                    </a:lnTo>
                    <a:lnTo>
                      <a:pt x="15772" y="6619"/>
                    </a:lnTo>
                    <a:lnTo>
                      <a:pt x="15772" y="6619"/>
                    </a:lnTo>
                    <a:lnTo>
                      <a:pt x="15716" y="6321"/>
                    </a:lnTo>
                    <a:lnTo>
                      <a:pt x="15604" y="5929"/>
                    </a:lnTo>
                    <a:lnTo>
                      <a:pt x="15455" y="5426"/>
                    </a:lnTo>
                    <a:lnTo>
                      <a:pt x="15232" y="4867"/>
                    </a:lnTo>
                    <a:lnTo>
                      <a:pt x="15101" y="4568"/>
                    </a:lnTo>
                    <a:lnTo>
                      <a:pt x="14952" y="4270"/>
                    </a:lnTo>
                    <a:lnTo>
                      <a:pt x="14803" y="3953"/>
                    </a:lnTo>
                    <a:lnTo>
                      <a:pt x="14616" y="3618"/>
                    </a:lnTo>
                    <a:lnTo>
                      <a:pt x="14411" y="3301"/>
                    </a:lnTo>
                    <a:lnTo>
                      <a:pt x="14206" y="2984"/>
                    </a:lnTo>
                    <a:lnTo>
                      <a:pt x="13964" y="2667"/>
                    </a:lnTo>
                    <a:lnTo>
                      <a:pt x="13703" y="2350"/>
                    </a:lnTo>
                    <a:lnTo>
                      <a:pt x="13423" y="2052"/>
                    </a:lnTo>
                    <a:lnTo>
                      <a:pt x="13125" y="1753"/>
                    </a:lnTo>
                    <a:lnTo>
                      <a:pt x="12808" y="1474"/>
                    </a:lnTo>
                    <a:lnTo>
                      <a:pt x="12454" y="1213"/>
                    </a:lnTo>
                    <a:lnTo>
                      <a:pt x="12081" y="970"/>
                    </a:lnTo>
                    <a:lnTo>
                      <a:pt x="11689" y="747"/>
                    </a:lnTo>
                    <a:lnTo>
                      <a:pt x="11261" y="541"/>
                    </a:lnTo>
                    <a:lnTo>
                      <a:pt x="10813" y="374"/>
                    </a:lnTo>
                    <a:lnTo>
                      <a:pt x="10347" y="225"/>
                    </a:lnTo>
                    <a:lnTo>
                      <a:pt x="9844" y="113"/>
                    </a:lnTo>
                    <a:lnTo>
                      <a:pt x="9303" y="38"/>
                    </a:lnTo>
                    <a:lnTo>
                      <a:pt x="8744" y="1"/>
                    </a:lnTo>
                    <a:lnTo>
                      <a:pt x="8166" y="1"/>
                    </a:lnTo>
                    <a:lnTo>
                      <a:pt x="7532" y="38"/>
                    </a:lnTo>
                    <a:lnTo>
                      <a:pt x="6898" y="131"/>
                    </a:lnTo>
                    <a:lnTo>
                      <a:pt x="6208" y="262"/>
                    </a:lnTo>
                    <a:lnTo>
                      <a:pt x="6208" y="262"/>
                    </a:lnTo>
                    <a:lnTo>
                      <a:pt x="5537" y="430"/>
                    </a:lnTo>
                    <a:lnTo>
                      <a:pt x="4903" y="635"/>
                    </a:lnTo>
                    <a:lnTo>
                      <a:pt x="4325" y="858"/>
                    </a:lnTo>
                    <a:lnTo>
                      <a:pt x="3785" y="1101"/>
                    </a:lnTo>
                    <a:lnTo>
                      <a:pt x="3300" y="1362"/>
                    </a:lnTo>
                    <a:lnTo>
                      <a:pt x="2853" y="1660"/>
                    </a:lnTo>
                    <a:lnTo>
                      <a:pt x="2442" y="1958"/>
                    </a:lnTo>
                    <a:lnTo>
                      <a:pt x="2069" y="2275"/>
                    </a:lnTo>
                    <a:lnTo>
                      <a:pt x="1734" y="2592"/>
                    </a:lnTo>
                    <a:lnTo>
                      <a:pt x="1436" y="2946"/>
                    </a:lnTo>
                    <a:lnTo>
                      <a:pt x="1175" y="3301"/>
                    </a:lnTo>
                    <a:lnTo>
                      <a:pt x="951" y="3655"/>
                    </a:lnTo>
                    <a:lnTo>
                      <a:pt x="746" y="4028"/>
                    </a:lnTo>
                    <a:lnTo>
                      <a:pt x="559" y="4401"/>
                    </a:lnTo>
                    <a:lnTo>
                      <a:pt x="410" y="4773"/>
                    </a:lnTo>
                    <a:lnTo>
                      <a:pt x="298" y="5146"/>
                    </a:lnTo>
                    <a:lnTo>
                      <a:pt x="205" y="5519"/>
                    </a:lnTo>
                    <a:lnTo>
                      <a:pt x="112" y="5892"/>
                    </a:lnTo>
                    <a:lnTo>
                      <a:pt x="56" y="6265"/>
                    </a:lnTo>
                    <a:lnTo>
                      <a:pt x="19" y="6619"/>
                    </a:lnTo>
                    <a:lnTo>
                      <a:pt x="0" y="6973"/>
                    </a:lnTo>
                    <a:lnTo>
                      <a:pt x="0" y="7328"/>
                    </a:lnTo>
                    <a:lnTo>
                      <a:pt x="0" y="7663"/>
                    </a:lnTo>
                    <a:lnTo>
                      <a:pt x="19" y="7980"/>
                    </a:lnTo>
                    <a:lnTo>
                      <a:pt x="93" y="8577"/>
                    </a:lnTo>
                    <a:lnTo>
                      <a:pt x="168" y="9080"/>
                    </a:lnTo>
                    <a:lnTo>
                      <a:pt x="280" y="9509"/>
                    </a:lnTo>
                    <a:lnTo>
                      <a:pt x="392" y="9826"/>
                    </a:lnTo>
                    <a:lnTo>
                      <a:pt x="392" y="9826"/>
                    </a:lnTo>
                    <a:lnTo>
                      <a:pt x="503" y="10161"/>
                    </a:lnTo>
                    <a:lnTo>
                      <a:pt x="653" y="10534"/>
                    </a:lnTo>
                    <a:lnTo>
                      <a:pt x="970" y="11299"/>
                    </a:lnTo>
                    <a:lnTo>
                      <a:pt x="1268" y="12026"/>
                    </a:lnTo>
                    <a:lnTo>
                      <a:pt x="1380" y="12361"/>
                    </a:lnTo>
                    <a:lnTo>
                      <a:pt x="1454" y="12622"/>
                    </a:lnTo>
                    <a:lnTo>
                      <a:pt x="1454" y="12622"/>
                    </a:lnTo>
                    <a:lnTo>
                      <a:pt x="1492" y="12921"/>
                    </a:lnTo>
                    <a:lnTo>
                      <a:pt x="1529" y="13312"/>
                    </a:lnTo>
                    <a:lnTo>
                      <a:pt x="1603" y="13778"/>
                    </a:lnTo>
                    <a:lnTo>
                      <a:pt x="1697" y="14300"/>
                    </a:lnTo>
                    <a:lnTo>
                      <a:pt x="1753" y="14561"/>
                    </a:lnTo>
                    <a:lnTo>
                      <a:pt x="1827" y="14841"/>
                    </a:lnTo>
                    <a:lnTo>
                      <a:pt x="1920" y="15120"/>
                    </a:lnTo>
                    <a:lnTo>
                      <a:pt x="2014" y="15400"/>
                    </a:lnTo>
                    <a:lnTo>
                      <a:pt x="2144" y="15680"/>
                    </a:lnTo>
                    <a:lnTo>
                      <a:pt x="2275" y="15959"/>
                    </a:lnTo>
                    <a:lnTo>
                      <a:pt x="2442" y="16220"/>
                    </a:lnTo>
                    <a:lnTo>
                      <a:pt x="2629" y="16463"/>
                    </a:lnTo>
                    <a:lnTo>
                      <a:pt x="2629" y="16463"/>
                    </a:lnTo>
                    <a:lnTo>
                      <a:pt x="2890" y="16742"/>
                    </a:lnTo>
                    <a:lnTo>
                      <a:pt x="3169" y="17022"/>
                    </a:lnTo>
                    <a:lnTo>
                      <a:pt x="3430" y="17264"/>
                    </a:lnTo>
                    <a:lnTo>
                      <a:pt x="3710" y="17488"/>
                    </a:lnTo>
                    <a:lnTo>
                      <a:pt x="4008" y="17712"/>
                    </a:lnTo>
                    <a:lnTo>
                      <a:pt x="4288" y="17917"/>
                    </a:lnTo>
                    <a:lnTo>
                      <a:pt x="4586" y="18085"/>
                    </a:lnTo>
                    <a:lnTo>
                      <a:pt x="4866" y="18253"/>
                    </a:lnTo>
                    <a:lnTo>
                      <a:pt x="5164" y="18420"/>
                    </a:lnTo>
                    <a:lnTo>
                      <a:pt x="5463" y="18551"/>
                    </a:lnTo>
                    <a:lnTo>
                      <a:pt x="5742" y="18681"/>
                    </a:lnTo>
                    <a:lnTo>
                      <a:pt x="6040" y="18793"/>
                    </a:lnTo>
                    <a:lnTo>
                      <a:pt x="6618" y="18980"/>
                    </a:lnTo>
                    <a:lnTo>
                      <a:pt x="7159" y="19129"/>
                    </a:lnTo>
                    <a:lnTo>
                      <a:pt x="7700" y="19241"/>
                    </a:lnTo>
                    <a:lnTo>
                      <a:pt x="8203" y="19297"/>
                    </a:lnTo>
                    <a:lnTo>
                      <a:pt x="8688" y="19334"/>
                    </a:lnTo>
                    <a:lnTo>
                      <a:pt x="9117" y="19352"/>
                    </a:lnTo>
                    <a:lnTo>
                      <a:pt x="9489" y="19334"/>
                    </a:lnTo>
                    <a:lnTo>
                      <a:pt x="9825" y="19297"/>
                    </a:lnTo>
                    <a:lnTo>
                      <a:pt x="10105" y="19259"/>
                    </a:lnTo>
                    <a:lnTo>
                      <a:pt x="10310" y="1918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142" name="Google Shape;2694;p41">
                <a:extLst>
                  <a:ext uri="{FF2B5EF4-FFF2-40B4-BE49-F238E27FC236}">
                    <a16:creationId xmlns="" xmlns:a16="http://schemas.microsoft.com/office/drawing/2014/main" id="{55267C78-45E4-CEC4-4A4E-4440E69A5324}"/>
                  </a:ext>
                </a:extLst>
              </p:cNvPr>
              <p:cNvSpPr/>
              <p:nvPr/>
            </p:nvSpPr>
            <p:spPr>
              <a:xfrm>
                <a:off x="2021850" y="3118500"/>
                <a:ext cx="402725" cy="487550"/>
              </a:xfrm>
              <a:custGeom>
                <a:avLst/>
                <a:gdLst/>
                <a:ahLst/>
                <a:cxnLst/>
                <a:rect l="l" t="t" r="r" b="b"/>
                <a:pathLst>
                  <a:path w="16109" h="19502" extrusionOk="0">
                    <a:moveTo>
                      <a:pt x="8539" y="149"/>
                    </a:moveTo>
                    <a:lnTo>
                      <a:pt x="9061" y="168"/>
                    </a:lnTo>
                    <a:lnTo>
                      <a:pt x="9583" y="224"/>
                    </a:lnTo>
                    <a:lnTo>
                      <a:pt x="10068" y="299"/>
                    </a:lnTo>
                    <a:lnTo>
                      <a:pt x="10553" y="429"/>
                    </a:lnTo>
                    <a:lnTo>
                      <a:pt x="11019" y="578"/>
                    </a:lnTo>
                    <a:lnTo>
                      <a:pt x="11466" y="765"/>
                    </a:lnTo>
                    <a:lnTo>
                      <a:pt x="11895" y="970"/>
                    </a:lnTo>
                    <a:lnTo>
                      <a:pt x="12324" y="1231"/>
                    </a:lnTo>
                    <a:lnTo>
                      <a:pt x="12566" y="1398"/>
                    </a:lnTo>
                    <a:lnTo>
                      <a:pt x="12809" y="1585"/>
                    </a:lnTo>
                    <a:lnTo>
                      <a:pt x="13032" y="1771"/>
                    </a:lnTo>
                    <a:lnTo>
                      <a:pt x="13256" y="1976"/>
                    </a:lnTo>
                    <a:lnTo>
                      <a:pt x="13461" y="2181"/>
                    </a:lnTo>
                    <a:lnTo>
                      <a:pt x="13666" y="2387"/>
                    </a:lnTo>
                    <a:lnTo>
                      <a:pt x="14021" y="2834"/>
                    </a:lnTo>
                    <a:lnTo>
                      <a:pt x="14337" y="3263"/>
                    </a:lnTo>
                    <a:lnTo>
                      <a:pt x="14617" y="3710"/>
                    </a:lnTo>
                    <a:lnTo>
                      <a:pt x="14860" y="4158"/>
                    </a:lnTo>
                    <a:lnTo>
                      <a:pt x="15083" y="4586"/>
                    </a:lnTo>
                    <a:lnTo>
                      <a:pt x="15251" y="4997"/>
                    </a:lnTo>
                    <a:lnTo>
                      <a:pt x="15400" y="5388"/>
                    </a:lnTo>
                    <a:lnTo>
                      <a:pt x="15531" y="5742"/>
                    </a:lnTo>
                    <a:lnTo>
                      <a:pt x="15624" y="6041"/>
                    </a:lnTo>
                    <a:lnTo>
                      <a:pt x="15754" y="6507"/>
                    </a:lnTo>
                    <a:lnTo>
                      <a:pt x="15792" y="6712"/>
                    </a:lnTo>
                    <a:lnTo>
                      <a:pt x="15829" y="6973"/>
                    </a:lnTo>
                    <a:lnTo>
                      <a:pt x="15866" y="7290"/>
                    </a:lnTo>
                    <a:lnTo>
                      <a:pt x="15922" y="8147"/>
                    </a:lnTo>
                    <a:lnTo>
                      <a:pt x="15941" y="8669"/>
                    </a:lnTo>
                    <a:lnTo>
                      <a:pt x="15959" y="9210"/>
                    </a:lnTo>
                    <a:lnTo>
                      <a:pt x="15941" y="9788"/>
                    </a:lnTo>
                    <a:lnTo>
                      <a:pt x="15922" y="10385"/>
                    </a:lnTo>
                    <a:lnTo>
                      <a:pt x="15885" y="10981"/>
                    </a:lnTo>
                    <a:lnTo>
                      <a:pt x="15848" y="11596"/>
                    </a:lnTo>
                    <a:lnTo>
                      <a:pt x="15773" y="12193"/>
                    </a:lnTo>
                    <a:lnTo>
                      <a:pt x="15680" y="12789"/>
                    </a:lnTo>
                    <a:lnTo>
                      <a:pt x="15549" y="13349"/>
                    </a:lnTo>
                    <a:lnTo>
                      <a:pt x="15400" y="13889"/>
                    </a:lnTo>
                    <a:lnTo>
                      <a:pt x="15232" y="14374"/>
                    </a:lnTo>
                    <a:lnTo>
                      <a:pt x="15139" y="14598"/>
                    </a:lnTo>
                    <a:lnTo>
                      <a:pt x="15027" y="14803"/>
                    </a:lnTo>
                    <a:lnTo>
                      <a:pt x="14804" y="15213"/>
                    </a:lnTo>
                    <a:lnTo>
                      <a:pt x="14543" y="15605"/>
                    </a:lnTo>
                    <a:lnTo>
                      <a:pt x="14244" y="15996"/>
                    </a:lnTo>
                    <a:lnTo>
                      <a:pt x="13927" y="16350"/>
                    </a:lnTo>
                    <a:lnTo>
                      <a:pt x="13610" y="16723"/>
                    </a:lnTo>
                    <a:lnTo>
                      <a:pt x="13275" y="17059"/>
                    </a:lnTo>
                    <a:lnTo>
                      <a:pt x="12921" y="17394"/>
                    </a:lnTo>
                    <a:lnTo>
                      <a:pt x="12585" y="17693"/>
                    </a:lnTo>
                    <a:lnTo>
                      <a:pt x="12231" y="17972"/>
                    </a:lnTo>
                    <a:lnTo>
                      <a:pt x="11914" y="18233"/>
                    </a:lnTo>
                    <a:lnTo>
                      <a:pt x="11597" y="18476"/>
                    </a:lnTo>
                    <a:lnTo>
                      <a:pt x="11280" y="18681"/>
                    </a:lnTo>
                    <a:lnTo>
                      <a:pt x="11019" y="18849"/>
                    </a:lnTo>
                    <a:lnTo>
                      <a:pt x="10758" y="18998"/>
                    </a:lnTo>
                    <a:lnTo>
                      <a:pt x="10553" y="19110"/>
                    </a:lnTo>
                    <a:lnTo>
                      <a:pt x="10366" y="19184"/>
                    </a:lnTo>
                    <a:lnTo>
                      <a:pt x="10180" y="19240"/>
                    </a:lnTo>
                    <a:lnTo>
                      <a:pt x="9919" y="19296"/>
                    </a:lnTo>
                    <a:lnTo>
                      <a:pt x="9602" y="19315"/>
                    </a:lnTo>
                    <a:lnTo>
                      <a:pt x="9229" y="19333"/>
                    </a:lnTo>
                    <a:lnTo>
                      <a:pt x="8800" y="19333"/>
                    </a:lnTo>
                    <a:lnTo>
                      <a:pt x="8334" y="19296"/>
                    </a:lnTo>
                    <a:lnTo>
                      <a:pt x="7831" y="19221"/>
                    </a:lnTo>
                    <a:lnTo>
                      <a:pt x="7309" y="19110"/>
                    </a:lnTo>
                    <a:lnTo>
                      <a:pt x="6750" y="18979"/>
                    </a:lnTo>
                    <a:lnTo>
                      <a:pt x="6172" y="18793"/>
                    </a:lnTo>
                    <a:lnTo>
                      <a:pt x="5892" y="18681"/>
                    </a:lnTo>
                    <a:lnTo>
                      <a:pt x="5594" y="18550"/>
                    </a:lnTo>
                    <a:lnTo>
                      <a:pt x="5314" y="18420"/>
                    </a:lnTo>
                    <a:lnTo>
                      <a:pt x="5016" y="18271"/>
                    </a:lnTo>
                    <a:lnTo>
                      <a:pt x="4736" y="18103"/>
                    </a:lnTo>
                    <a:lnTo>
                      <a:pt x="4438" y="17916"/>
                    </a:lnTo>
                    <a:lnTo>
                      <a:pt x="4158" y="17730"/>
                    </a:lnTo>
                    <a:lnTo>
                      <a:pt x="3860" y="17506"/>
                    </a:lnTo>
                    <a:lnTo>
                      <a:pt x="3580" y="17283"/>
                    </a:lnTo>
                    <a:lnTo>
                      <a:pt x="3319" y="17040"/>
                    </a:lnTo>
                    <a:lnTo>
                      <a:pt x="3040" y="16779"/>
                    </a:lnTo>
                    <a:lnTo>
                      <a:pt x="2779" y="16481"/>
                    </a:lnTo>
                    <a:lnTo>
                      <a:pt x="2630" y="16294"/>
                    </a:lnTo>
                    <a:lnTo>
                      <a:pt x="2499" y="16089"/>
                    </a:lnTo>
                    <a:lnTo>
                      <a:pt x="2387" y="15866"/>
                    </a:lnTo>
                    <a:lnTo>
                      <a:pt x="2275" y="15642"/>
                    </a:lnTo>
                    <a:lnTo>
                      <a:pt x="2182" y="15418"/>
                    </a:lnTo>
                    <a:lnTo>
                      <a:pt x="2089" y="15194"/>
                    </a:lnTo>
                    <a:lnTo>
                      <a:pt x="1958" y="14747"/>
                    </a:lnTo>
                    <a:lnTo>
                      <a:pt x="1847" y="14300"/>
                    </a:lnTo>
                    <a:lnTo>
                      <a:pt x="1772" y="13871"/>
                    </a:lnTo>
                    <a:lnTo>
                      <a:pt x="1679" y="13144"/>
                    </a:lnTo>
                    <a:lnTo>
                      <a:pt x="1623" y="12678"/>
                    </a:lnTo>
                    <a:lnTo>
                      <a:pt x="1548" y="12379"/>
                    </a:lnTo>
                    <a:lnTo>
                      <a:pt x="1418" y="12006"/>
                    </a:lnTo>
                    <a:lnTo>
                      <a:pt x="1064" y="11168"/>
                    </a:lnTo>
                    <a:lnTo>
                      <a:pt x="784" y="10496"/>
                    </a:lnTo>
                    <a:lnTo>
                      <a:pt x="653" y="10179"/>
                    </a:lnTo>
                    <a:lnTo>
                      <a:pt x="560" y="9881"/>
                    </a:lnTo>
                    <a:lnTo>
                      <a:pt x="430" y="9490"/>
                    </a:lnTo>
                    <a:lnTo>
                      <a:pt x="374" y="9229"/>
                    </a:lnTo>
                    <a:lnTo>
                      <a:pt x="318" y="8949"/>
                    </a:lnTo>
                    <a:lnTo>
                      <a:pt x="262" y="8632"/>
                    </a:lnTo>
                    <a:lnTo>
                      <a:pt x="206" y="8278"/>
                    </a:lnTo>
                    <a:lnTo>
                      <a:pt x="187" y="7905"/>
                    </a:lnTo>
                    <a:lnTo>
                      <a:pt x="169" y="7513"/>
                    </a:lnTo>
                    <a:lnTo>
                      <a:pt x="169" y="7103"/>
                    </a:lnTo>
                    <a:lnTo>
                      <a:pt x="206" y="6693"/>
                    </a:lnTo>
                    <a:lnTo>
                      <a:pt x="243" y="6246"/>
                    </a:lnTo>
                    <a:lnTo>
                      <a:pt x="336" y="5798"/>
                    </a:lnTo>
                    <a:lnTo>
                      <a:pt x="430" y="5351"/>
                    </a:lnTo>
                    <a:lnTo>
                      <a:pt x="579" y="4903"/>
                    </a:lnTo>
                    <a:lnTo>
                      <a:pt x="747" y="4456"/>
                    </a:lnTo>
                    <a:lnTo>
                      <a:pt x="970" y="4009"/>
                    </a:lnTo>
                    <a:lnTo>
                      <a:pt x="1157" y="3673"/>
                    </a:lnTo>
                    <a:lnTo>
                      <a:pt x="1380" y="3356"/>
                    </a:lnTo>
                    <a:lnTo>
                      <a:pt x="1604" y="3058"/>
                    </a:lnTo>
                    <a:lnTo>
                      <a:pt x="1847" y="2778"/>
                    </a:lnTo>
                    <a:lnTo>
                      <a:pt x="2126" y="2498"/>
                    </a:lnTo>
                    <a:lnTo>
                      <a:pt x="2406" y="2237"/>
                    </a:lnTo>
                    <a:lnTo>
                      <a:pt x="2723" y="1995"/>
                    </a:lnTo>
                    <a:lnTo>
                      <a:pt x="3040" y="1753"/>
                    </a:lnTo>
                    <a:lnTo>
                      <a:pt x="3394" y="1529"/>
                    </a:lnTo>
                    <a:lnTo>
                      <a:pt x="3748" y="1343"/>
                    </a:lnTo>
                    <a:lnTo>
                      <a:pt x="4140" y="1137"/>
                    </a:lnTo>
                    <a:lnTo>
                      <a:pt x="4531" y="970"/>
                    </a:lnTo>
                    <a:lnTo>
                      <a:pt x="4941" y="802"/>
                    </a:lnTo>
                    <a:lnTo>
                      <a:pt x="5389" y="671"/>
                    </a:lnTo>
                    <a:lnTo>
                      <a:pt x="5836" y="541"/>
                    </a:lnTo>
                    <a:lnTo>
                      <a:pt x="6321" y="410"/>
                    </a:lnTo>
                    <a:lnTo>
                      <a:pt x="6899" y="299"/>
                    </a:lnTo>
                    <a:lnTo>
                      <a:pt x="7458" y="224"/>
                    </a:lnTo>
                    <a:lnTo>
                      <a:pt x="8017" y="168"/>
                    </a:lnTo>
                    <a:lnTo>
                      <a:pt x="8539" y="149"/>
                    </a:lnTo>
                    <a:close/>
                    <a:moveTo>
                      <a:pt x="8017" y="0"/>
                    </a:moveTo>
                    <a:lnTo>
                      <a:pt x="7589" y="38"/>
                    </a:lnTo>
                    <a:lnTo>
                      <a:pt x="7160" y="93"/>
                    </a:lnTo>
                    <a:lnTo>
                      <a:pt x="6731" y="168"/>
                    </a:lnTo>
                    <a:lnTo>
                      <a:pt x="6284" y="261"/>
                    </a:lnTo>
                    <a:lnTo>
                      <a:pt x="5799" y="373"/>
                    </a:lnTo>
                    <a:lnTo>
                      <a:pt x="5333" y="504"/>
                    </a:lnTo>
                    <a:lnTo>
                      <a:pt x="4885" y="653"/>
                    </a:lnTo>
                    <a:lnTo>
                      <a:pt x="4457" y="821"/>
                    </a:lnTo>
                    <a:lnTo>
                      <a:pt x="4046" y="1007"/>
                    </a:lnTo>
                    <a:lnTo>
                      <a:pt x="3674" y="1193"/>
                    </a:lnTo>
                    <a:lnTo>
                      <a:pt x="3301" y="1398"/>
                    </a:lnTo>
                    <a:lnTo>
                      <a:pt x="2947" y="1622"/>
                    </a:lnTo>
                    <a:lnTo>
                      <a:pt x="2611" y="1865"/>
                    </a:lnTo>
                    <a:lnTo>
                      <a:pt x="2294" y="2107"/>
                    </a:lnTo>
                    <a:lnTo>
                      <a:pt x="2014" y="2387"/>
                    </a:lnTo>
                    <a:lnTo>
                      <a:pt x="1735" y="2666"/>
                    </a:lnTo>
                    <a:lnTo>
                      <a:pt x="1474" y="2964"/>
                    </a:lnTo>
                    <a:lnTo>
                      <a:pt x="1250" y="3263"/>
                    </a:lnTo>
                    <a:lnTo>
                      <a:pt x="1026" y="3598"/>
                    </a:lnTo>
                    <a:lnTo>
                      <a:pt x="821" y="3934"/>
                    </a:lnTo>
                    <a:lnTo>
                      <a:pt x="616" y="4381"/>
                    </a:lnTo>
                    <a:lnTo>
                      <a:pt x="430" y="4847"/>
                    </a:lnTo>
                    <a:lnTo>
                      <a:pt x="281" y="5314"/>
                    </a:lnTo>
                    <a:lnTo>
                      <a:pt x="169" y="5761"/>
                    </a:lnTo>
                    <a:lnTo>
                      <a:pt x="94" y="6227"/>
                    </a:lnTo>
                    <a:lnTo>
                      <a:pt x="38" y="6675"/>
                    </a:lnTo>
                    <a:lnTo>
                      <a:pt x="20" y="7103"/>
                    </a:lnTo>
                    <a:lnTo>
                      <a:pt x="1" y="7513"/>
                    </a:lnTo>
                    <a:lnTo>
                      <a:pt x="20" y="7924"/>
                    </a:lnTo>
                    <a:lnTo>
                      <a:pt x="57" y="8296"/>
                    </a:lnTo>
                    <a:lnTo>
                      <a:pt x="94" y="8651"/>
                    </a:lnTo>
                    <a:lnTo>
                      <a:pt x="150" y="8986"/>
                    </a:lnTo>
                    <a:lnTo>
                      <a:pt x="206" y="9266"/>
                    </a:lnTo>
                    <a:lnTo>
                      <a:pt x="281" y="9527"/>
                    </a:lnTo>
                    <a:lnTo>
                      <a:pt x="411" y="9937"/>
                    </a:lnTo>
                    <a:lnTo>
                      <a:pt x="504" y="10235"/>
                    </a:lnTo>
                    <a:lnTo>
                      <a:pt x="635" y="10552"/>
                    </a:lnTo>
                    <a:lnTo>
                      <a:pt x="914" y="11223"/>
                    </a:lnTo>
                    <a:lnTo>
                      <a:pt x="1250" y="12044"/>
                    </a:lnTo>
                    <a:lnTo>
                      <a:pt x="1380" y="12417"/>
                    </a:lnTo>
                    <a:lnTo>
                      <a:pt x="1455" y="12715"/>
                    </a:lnTo>
                    <a:lnTo>
                      <a:pt x="1530" y="13162"/>
                    </a:lnTo>
                    <a:lnTo>
                      <a:pt x="1623" y="13908"/>
                    </a:lnTo>
                    <a:lnTo>
                      <a:pt x="1697" y="14337"/>
                    </a:lnTo>
                    <a:lnTo>
                      <a:pt x="1809" y="14803"/>
                    </a:lnTo>
                    <a:lnTo>
                      <a:pt x="1940" y="15269"/>
                    </a:lnTo>
                    <a:lnTo>
                      <a:pt x="2033" y="15493"/>
                    </a:lnTo>
                    <a:lnTo>
                      <a:pt x="2126" y="15716"/>
                    </a:lnTo>
                    <a:lnTo>
                      <a:pt x="2238" y="15959"/>
                    </a:lnTo>
                    <a:lnTo>
                      <a:pt x="2369" y="16164"/>
                    </a:lnTo>
                    <a:lnTo>
                      <a:pt x="2499" y="16388"/>
                    </a:lnTo>
                    <a:lnTo>
                      <a:pt x="2667" y="16593"/>
                    </a:lnTo>
                    <a:lnTo>
                      <a:pt x="3058" y="17021"/>
                    </a:lnTo>
                    <a:lnTo>
                      <a:pt x="3469" y="17394"/>
                    </a:lnTo>
                    <a:lnTo>
                      <a:pt x="3897" y="17730"/>
                    </a:lnTo>
                    <a:lnTo>
                      <a:pt x="4326" y="18047"/>
                    </a:lnTo>
                    <a:lnTo>
                      <a:pt x="4755" y="18308"/>
                    </a:lnTo>
                    <a:lnTo>
                      <a:pt x="5184" y="18550"/>
                    </a:lnTo>
                    <a:lnTo>
                      <a:pt x="5631" y="18755"/>
                    </a:lnTo>
                    <a:lnTo>
                      <a:pt x="6060" y="18942"/>
                    </a:lnTo>
                    <a:lnTo>
                      <a:pt x="6489" y="19091"/>
                    </a:lnTo>
                    <a:lnTo>
                      <a:pt x="6918" y="19203"/>
                    </a:lnTo>
                    <a:lnTo>
                      <a:pt x="7309" y="19296"/>
                    </a:lnTo>
                    <a:lnTo>
                      <a:pt x="7719" y="19389"/>
                    </a:lnTo>
                    <a:lnTo>
                      <a:pt x="8092" y="19445"/>
                    </a:lnTo>
                    <a:lnTo>
                      <a:pt x="8465" y="19482"/>
                    </a:lnTo>
                    <a:lnTo>
                      <a:pt x="8800" y="19501"/>
                    </a:lnTo>
                    <a:lnTo>
                      <a:pt x="9546" y="19501"/>
                    </a:lnTo>
                    <a:lnTo>
                      <a:pt x="9919" y="19464"/>
                    </a:lnTo>
                    <a:lnTo>
                      <a:pt x="10199" y="19408"/>
                    </a:lnTo>
                    <a:lnTo>
                      <a:pt x="10422" y="19352"/>
                    </a:lnTo>
                    <a:lnTo>
                      <a:pt x="10609" y="19259"/>
                    </a:lnTo>
                    <a:lnTo>
                      <a:pt x="10833" y="19147"/>
                    </a:lnTo>
                    <a:lnTo>
                      <a:pt x="11094" y="18998"/>
                    </a:lnTo>
                    <a:lnTo>
                      <a:pt x="11373" y="18830"/>
                    </a:lnTo>
                    <a:lnTo>
                      <a:pt x="11672" y="18606"/>
                    </a:lnTo>
                    <a:lnTo>
                      <a:pt x="12007" y="18382"/>
                    </a:lnTo>
                    <a:lnTo>
                      <a:pt x="12343" y="18121"/>
                    </a:lnTo>
                    <a:lnTo>
                      <a:pt x="12678" y="17823"/>
                    </a:lnTo>
                    <a:lnTo>
                      <a:pt x="13032" y="17525"/>
                    </a:lnTo>
                    <a:lnTo>
                      <a:pt x="13387" y="17189"/>
                    </a:lnTo>
                    <a:lnTo>
                      <a:pt x="13722" y="16835"/>
                    </a:lnTo>
                    <a:lnTo>
                      <a:pt x="14058" y="16481"/>
                    </a:lnTo>
                    <a:lnTo>
                      <a:pt x="14375" y="16089"/>
                    </a:lnTo>
                    <a:lnTo>
                      <a:pt x="14673" y="15698"/>
                    </a:lnTo>
                    <a:lnTo>
                      <a:pt x="14934" y="15306"/>
                    </a:lnTo>
                    <a:lnTo>
                      <a:pt x="15176" y="14878"/>
                    </a:lnTo>
                    <a:lnTo>
                      <a:pt x="15288" y="14672"/>
                    </a:lnTo>
                    <a:lnTo>
                      <a:pt x="15382" y="14449"/>
                    </a:lnTo>
                    <a:lnTo>
                      <a:pt x="15549" y="13945"/>
                    </a:lnTo>
                    <a:lnTo>
                      <a:pt x="15698" y="13405"/>
                    </a:lnTo>
                    <a:lnTo>
                      <a:pt x="15829" y="12845"/>
                    </a:lnTo>
                    <a:lnTo>
                      <a:pt x="15922" y="12249"/>
                    </a:lnTo>
                    <a:lnTo>
                      <a:pt x="15997" y="11634"/>
                    </a:lnTo>
                    <a:lnTo>
                      <a:pt x="16053" y="11018"/>
                    </a:lnTo>
                    <a:lnTo>
                      <a:pt x="16090" y="10385"/>
                    </a:lnTo>
                    <a:lnTo>
                      <a:pt x="16109" y="9788"/>
                    </a:lnTo>
                    <a:lnTo>
                      <a:pt x="16109" y="9210"/>
                    </a:lnTo>
                    <a:lnTo>
                      <a:pt x="16109" y="8651"/>
                    </a:lnTo>
                    <a:lnTo>
                      <a:pt x="16090" y="8147"/>
                    </a:lnTo>
                    <a:lnTo>
                      <a:pt x="16034" y="7271"/>
                    </a:lnTo>
                    <a:lnTo>
                      <a:pt x="15997" y="6936"/>
                    </a:lnTo>
                    <a:lnTo>
                      <a:pt x="15941" y="6675"/>
                    </a:lnTo>
                    <a:lnTo>
                      <a:pt x="15885" y="6395"/>
                    </a:lnTo>
                    <a:lnTo>
                      <a:pt x="15754" y="5891"/>
                    </a:lnTo>
                    <a:lnTo>
                      <a:pt x="15661" y="5575"/>
                    </a:lnTo>
                    <a:lnTo>
                      <a:pt x="15531" y="5220"/>
                    </a:lnTo>
                    <a:lnTo>
                      <a:pt x="15382" y="4829"/>
                    </a:lnTo>
                    <a:lnTo>
                      <a:pt x="15195" y="4419"/>
                    </a:lnTo>
                    <a:lnTo>
                      <a:pt x="14971" y="3990"/>
                    </a:lnTo>
                    <a:lnTo>
                      <a:pt x="14729" y="3561"/>
                    </a:lnTo>
                    <a:lnTo>
                      <a:pt x="14449" y="3114"/>
                    </a:lnTo>
                    <a:lnTo>
                      <a:pt x="14114" y="2685"/>
                    </a:lnTo>
                    <a:lnTo>
                      <a:pt x="13760" y="2256"/>
                    </a:lnTo>
                    <a:lnTo>
                      <a:pt x="13554" y="2032"/>
                    </a:lnTo>
                    <a:lnTo>
                      <a:pt x="13349" y="1846"/>
                    </a:lnTo>
                    <a:lnTo>
                      <a:pt x="13126" y="1641"/>
                    </a:lnTo>
                    <a:lnTo>
                      <a:pt x="12902" y="1454"/>
                    </a:lnTo>
                    <a:lnTo>
                      <a:pt x="12660" y="1268"/>
                    </a:lnTo>
                    <a:lnTo>
                      <a:pt x="12417" y="1100"/>
                    </a:lnTo>
                    <a:lnTo>
                      <a:pt x="12100" y="895"/>
                    </a:lnTo>
                    <a:lnTo>
                      <a:pt x="11765" y="727"/>
                    </a:lnTo>
                    <a:lnTo>
                      <a:pt x="11429" y="560"/>
                    </a:lnTo>
                    <a:lnTo>
                      <a:pt x="11094" y="429"/>
                    </a:lnTo>
                    <a:lnTo>
                      <a:pt x="10739" y="299"/>
                    </a:lnTo>
                    <a:lnTo>
                      <a:pt x="10366" y="205"/>
                    </a:lnTo>
                    <a:lnTo>
                      <a:pt x="9994" y="131"/>
                    </a:lnTo>
                    <a:lnTo>
                      <a:pt x="9621" y="56"/>
                    </a:lnTo>
                    <a:lnTo>
                      <a:pt x="9229" y="19"/>
                    </a:lnTo>
                    <a:lnTo>
                      <a:pt x="8838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143" name="Google Shape;2695;p41">
                <a:extLst>
                  <a:ext uri="{FF2B5EF4-FFF2-40B4-BE49-F238E27FC236}">
                    <a16:creationId xmlns="" xmlns:a16="http://schemas.microsoft.com/office/drawing/2014/main" id="{77B601E8-7BE6-CAAC-0445-726F8BE3202D}"/>
                  </a:ext>
                </a:extLst>
              </p:cNvPr>
              <p:cNvSpPr/>
              <p:nvPr/>
            </p:nvSpPr>
            <p:spPr>
              <a:xfrm>
                <a:off x="2021850" y="3118500"/>
                <a:ext cx="402725" cy="487550"/>
              </a:xfrm>
              <a:custGeom>
                <a:avLst/>
                <a:gdLst/>
                <a:ahLst/>
                <a:cxnLst/>
                <a:rect l="l" t="t" r="r" b="b"/>
                <a:pathLst>
                  <a:path w="16109" h="19502" fill="none" extrusionOk="0">
                    <a:moveTo>
                      <a:pt x="9136" y="19501"/>
                    </a:moveTo>
                    <a:lnTo>
                      <a:pt x="9136" y="19501"/>
                    </a:lnTo>
                    <a:lnTo>
                      <a:pt x="8800" y="19501"/>
                    </a:lnTo>
                    <a:lnTo>
                      <a:pt x="8465" y="19482"/>
                    </a:lnTo>
                    <a:lnTo>
                      <a:pt x="8092" y="19445"/>
                    </a:lnTo>
                    <a:lnTo>
                      <a:pt x="7719" y="19389"/>
                    </a:lnTo>
                    <a:lnTo>
                      <a:pt x="7309" y="19296"/>
                    </a:lnTo>
                    <a:lnTo>
                      <a:pt x="6918" y="19203"/>
                    </a:lnTo>
                    <a:lnTo>
                      <a:pt x="6489" y="19091"/>
                    </a:lnTo>
                    <a:lnTo>
                      <a:pt x="6060" y="18942"/>
                    </a:lnTo>
                    <a:lnTo>
                      <a:pt x="5631" y="18755"/>
                    </a:lnTo>
                    <a:lnTo>
                      <a:pt x="5184" y="18550"/>
                    </a:lnTo>
                    <a:lnTo>
                      <a:pt x="4755" y="18308"/>
                    </a:lnTo>
                    <a:lnTo>
                      <a:pt x="4326" y="18047"/>
                    </a:lnTo>
                    <a:lnTo>
                      <a:pt x="3897" y="17730"/>
                    </a:lnTo>
                    <a:lnTo>
                      <a:pt x="3469" y="17394"/>
                    </a:lnTo>
                    <a:lnTo>
                      <a:pt x="3058" y="17021"/>
                    </a:lnTo>
                    <a:lnTo>
                      <a:pt x="2667" y="16593"/>
                    </a:lnTo>
                    <a:lnTo>
                      <a:pt x="2667" y="16593"/>
                    </a:lnTo>
                    <a:lnTo>
                      <a:pt x="2499" y="16388"/>
                    </a:lnTo>
                    <a:lnTo>
                      <a:pt x="2369" y="16164"/>
                    </a:lnTo>
                    <a:lnTo>
                      <a:pt x="2238" y="15959"/>
                    </a:lnTo>
                    <a:lnTo>
                      <a:pt x="2126" y="15716"/>
                    </a:lnTo>
                    <a:lnTo>
                      <a:pt x="2033" y="15493"/>
                    </a:lnTo>
                    <a:lnTo>
                      <a:pt x="1940" y="15269"/>
                    </a:lnTo>
                    <a:lnTo>
                      <a:pt x="1809" y="14803"/>
                    </a:lnTo>
                    <a:lnTo>
                      <a:pt x="1697" y="14337"/>
                    </a:lnTo>
                    <a:lnTo>
                      <a:pt x="1623" y="13908"/>
                    </a:lnTo>
                    <a:lnTo>
                      <a:pt x="1530" y="13162"/>
                    </a:lnTo>
                    <a:lnTo>
                      <a:pt x="1530" y="13162"/>
                    </a:lnTo>
                    <a:lnTo>
                      <a:pt x="1455" y="12715"/>
                    </a:lnTo>
                    <a:lnTo>
                      <a:pt x="1455" y="12715"/>
                    </a:lnTo>
                    <a:lnTo>
                      <a:pt x="1380" y="12417"/>
                    </a:lnTo>
                    <a:lnTo>
                      <a:pt x="1250" y="12044"/>
                    </a:lnTo>
                    <a:lnTo>
                      <a:pt x="914" y="11223"/>
                    </a:lnTo>
                    <a:lnTo>
                      <a:pt x="914" y="11223"/>
                    </a:lnTo>
                    <a:lnTo>
                      <a:pt x="635" y="10552"/>
                    </a:lnTo>
                    <a:lnTo>
                      <a:pt x="504" y="10235"/>
                    </a:lnTo>
                    <a:lnTo>
                      <a:pt x="411" y="9937"/>
                    </a:lnTo>
                    <a:lnTo>
                      <a:pt x="411" y="9937"/>
                    </a:lnTo>
                    <a:lnTo>
                      <a:pt x="281" y="9527"/>
                    </a:lnTo>
                    <a:lnTo>
                      <a:pt x="206" y="9266"/>
                    </a:lnTo>
                    <a:lnTo>
                      <a:pt x="150" y="8986"/>
                    </a:lnTo>
                    <a:lnTo>
                      <a:pt x="94" y="8651"/>
                    </a:lnTo>
                    <a:lnTo>
                      <a:pt x="57" y="8296"/>
                    </a:lnTo>
                    <a:lnTo>
                      <a:pt x="20" y="7924"/>
                    </a:lnTo>
                    <a:lnTo>
                      <a:pt x="1" y="7513"/>
                    </a:lnTo>
                    <a:lnTo>
                      <a:pt x="20" y="7103"/>
                    </a:lnTo>
                    <a:lnTo>
                      <a:pt x="38" y="6675"/>
                    </a:lnTo>
                    <a:lnTo>
                      <a:pt x="94" y="6227"/>
                    </a:lnTo>
                    <a:lnTo>
                      <a:pt x="169" y="5761"/>
                    </a:lnTo>
                    <a:lnTo>
                      <a:pt x="281" y="5314"/>
                    </a:lnTo>
                    <a:lnTo>
                      <a:pt x="430" y="4847"/>
                    </a:lnTo>
                    <a:lnTo>
                      <a:pt x="616" y="4381"/>
                    </a:lnTo>
                    <a:lnTo>
                      <a:pt x="821" y="3934"/>
                    </a:lnTo>
                    <a:lnTo>
                      <a:pt x="821" y="3934"/>
                    </a:lnTo>
                    <a:lnTo>
                      <a:pt x="1026" y="3598"/>
                    </a:lnTo>
                    <a:lnTo>
                      <a:pt x="1250" y="3263"/>
                    </a:lnTo>
                    <a:lnTo>
                      <a:pt x="1474" y="2964"/>
                    </a:lnTo>
                    <a:lnTo>
                      <a:pt x="1735" y="2666"/>
                    </a:lnTo>
                    <a:lnTo>
                      <a:pt x="2014" y="2387"/>
                    </a:lnTo>
                    <a:lnTo>
                      <a:pt x="2294" y="2107"/>
                    </a:lnTo>
                    <a:lnTo>
                      <a:pt x="2611" y="1865"/>
                    </a:lnTo>
                    <a:lnTo>
                      <a:pt x="2947" y="1622"/>
                    </a:lnTo>
                    <a:lnTo>
                      <a:pt x="3301" y="1398"/>
                    </a:lnTo>
                    <a:lnTo>
                      <a:pt x="3674" y="1193"/>
                    </a:lnTo>
                    <a:lnTo>
                      <a:pt x="4046" y="1007"/>
                    </a:lnTo>
                    <a:lnTo>
                      <a:pt x="4457" y="821"/>
                    </a:lnTo>
                    <a:lnTo>
                      <a:pt x="4885" y="653"/>
                    </a:lnTo>
                    <a:lnTo>
                      <a:pt x="5333" y="504"/>
                    </a:lnTo>
                    <a:lnTo>
                      <a:pt x="5799" y="373"/>
                    </a:lnTo>
                    <a:lnTo>
                      <a:pt x="6284" y="261"/>
                    </a:lnTo>
                    <a:lnTo>
                      <a:pt x="6284" y="261"/>
                    </a:lnTo>
                    <a:lnTo>
                      <a:pt x="6731" y="168"/>
                    </a:lnTo>
                    <a:lnTo>
                      <a:pt x="7160" y="93"/>
                    </a:lnTo>
                    <a:lnTo>
                      <a:pt x="7589" y="38"/>
                    </a:lnTo>
                    <a:lnTo>
                      <a:pt x="8017" y="0"/>
                    </a:lnTo>
                    <a:lnTo>
                      <a:pt x="8428" y="0"/>
                    </a:lnTo>
                    <a:lnTo>
                      <a:pt x="8838" y="0"/>
                    </a:lnTo>
                    <a:lnTo>
                      <a:pt x="9229" y="19"/>
                    </a:lnTo>
                    <a:lnTo>
                      <a:pt x="9621" y="56"/>
                    </a:lnTo>
                    <a:lnTo>
                      <a:pt x="9994" y="131"/>
                    </a:lnTo>
                    <a:lnTo>
                      <a:pt x="10366" y="205"/>
                    </a:lnTo>
                    <a:lnTo>
                      <a:pt x="10739" y="299"/>
                    </a:lnTo>
                    <a:lnTo>
                      <a:pt x="11094" y="429"/>
                    </a:lnTo>
                    <a:lnTo>
                      <a:pt x="11429" y="560"/>
                    </a:lnTo>
                    <a:lnTo>
                      <a:pt x="11765" y="727"/>
                    </a:lnTo>
                    <a:lnTo>
                      <a:pt x="12100" y="895"/>
                    </a:lnTo>
                    <a:lnTo>
                      <a:pt x="12417" y="1100"/>
                    </a:lnTo>
                    <a:lnTo>
                      <a:pt x="12417" y="1100"/>
                    </a:lnTo>
                    <a:lnTo>
                      <a:pt x="12660" y="1268"/>
                    </a:lnTo>
                    <a:lnTo>
                      <a:pt x="12902" y="1454"/>
                    </a:lnTo>
                    <a:lnTo>
                      <a:pt x="13126" y="1641"/>
                    </a:lnTo>
                    <a:lnTo>
                      <a:pt x="13349" y="1846"/>
                    </a:lnTo>
                    <a:lnTo>
                      <a:pt x="13554" y="2032"/>
                    </a:lnTo>
                    <a:lnTo>
                      <a:pt x="13760" y="2256"/>
                    </a:lnTo>
                    <a:lnTo>
                      <a:pt x="14114" y="2685"/>
                    </a:lnTo>
                    <a:lnTo>
                      <a:pt x="14449" y="3114"/>
                    </a:lnTo>
                    <a:lnTo>
                      <a:pt x="14729" y="3561"/>
                    </a:lnTo>
                    <a:lnTo>
                      <a:pt x="14971" y="3990"/>
                    </a:lnTo>
                    <a:lnTo>
                      <a:pt x="15195" y="4419"/>
                    </a:lnTo>
                    <a:lnTo>
                      <a:pt x="15382" y="4829"/>
                    </a:lnTo>
                    <a:lnTo>
                      <a:pt x="15531" y="5220"/>
                    </a:lnTo>
                    <a:lnTo>
                      <a:pt x="15661" y="5575"/>
                    </a:lnTo>
                    <a:lnTo>
                      <a:pt x="15754" y="5891"/>
                    </a:lnTo>
                    <a:lnTo>
                      <a:pt x="15885" y="6395"/>
                    </a:lnTo>
                    <a:lnTo>
                      <a:pt x="15941" y="6675"/>
                    </a:lnTo>
                    <a:lnTo>
                      <a:pt x="15941" y="6675"/>
                    </a:lnTo>
                    <a:lnTo>
                      <a:pt x="15997" y="6936"/>
                    </a:lnTo>
                    <a:lnTo>
                      <a:pt x="16034" y="7271"/>
                    </a:lnTo>
                    <a:lnTo>
                      <a:pt x="16090" y="8147"/>
                    </a:lnTo>
                    <a:lnTo>
                      <a:pt x="16109" y="8651"/>
                    </a:lnTo>
                    <a:lnTo>
                      <a:pt x="16109" y="9210"/>
                    </a:lnTo>
                    <a:lnTo>
                      <a:pt x="16109" y="9788"/>
                    </a:lnTo>
                    <a:lnTo>
                      <a:pt x="16090" y="10385"/>
                    </a:lnTo>
                    <a:lnTo>
                      <a:pt x="16053" y="11018"/>
                    </a:lnTo>
                    <a:lnTo>
                      <a:pt x="15997" y="11634"/>
                    </a:lnTo>
                    <a:lnTo>
                      <a:pt x="15922" y="12249"/>
                    </a:lnTo>
                    <a:lnTo>
                      <a:pt x="15829" y="12845"/>
                    </a:lnTo>
                    <a:lnTo>
                      <a:pt x="15698" y="13405"/>
                    </a:lnTo>
                    <a:lnTo>
                      <a:pt x="15549" y="13945"/>
                    </a:lnTo>
                    <a:lnTo>
                      <a:pt x="15382" y="14449"/>
                    </a:lnTo>
                    <a:lnTo>
                      <a:pt x="15288" y="14672"/>
                    </a:lnTo>
                    <a:lnTo>
                      <a:pt x="15176" y="14878"/>
                    </a:lnTo>
                    <a:lnTo>
                      <a:pt x="15176" y="14878"/>
                    </a:lnTo>
                    <a:lnTo>
                      <a:pt x="14934" y="15306"/>
                    </a:lnTo>
                    <a:lnTo>
                      <a:pt x="14673" y="15698"/>
                    </a:lnTo>
                    <a:lnTo>
                      <a:pt x="14375" y="16089"/>
                    </a:lnTo>
                    <a:lnTo>
                      <a:pt x="14058" y="16481"/>
                    </a:lnTo>
                    <a:lnTo>
                      <a:pt x="13722" y="16835"/>
                    </a:lnTo>
                    <a:lnTo>
                      <a:pt x="13387" y="17189"/>
                    </a:lnTo>
                    <a:lnTo>
                      <a:pt x="13032" y="17525"/>
                    </a:lnTo>
                    <a:lnTo>
                      <a:pt x="12678" y="17823"/>
                    </a:lnTo>
                    <a:lnTo>
                      <a:pt x="12343" y="18121"/>
                    </a:lnTo>
                    <a:lnTo>
                      <a:pt x="12007" y="18382"/>
                    </a:lnTo>
                    <a:lnTo>
                      <a:pt x="11672" y="18606"/>
                    </a:lnTo>
                    <a:lnTo>
                      <a:pt x="11373" y="18830"/>
                    </a:lnTo>
                    <a:lnTo>
                      <a:pt x="11094" y="18998"/>
                    </a:lnTo>
                    <a:lnTo>
                      <a:pt x="10833" y="19147"/>
                    </a:lnTo>
                    <a:lnTo>
                      <a:pt x="10609" y="19259"/>
                    </a:lnTo>
                    <a:lnTo>
                      <a:pt x="10422" y="19352"/>
                    </a:lnTo>
                    <a:lnTo>
                      <a:pt x="10422" y="19352"/>
                    </a:lnTo>
                    <a:lnTo>
                      <a:pt x="10199" y="19408"/>
                    </a:lnTo>
                    <a:lnTo>
                      <a:pt x="9919" y="19464"/>
                    </a:lnTo>
                    <a:lnTo>
                      <a:pt x="9546" y="19501"/>
                    </a:lnTo>
                    <a:lnTo>
                      <a:pt x="9136" y="1950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144" name="Google Shape;2696;p41">
                <a:extLst>
                  <a:ext uri="{FF2B5EF4-FFF2-40B4-BE49-F238E27FC236}">
                    <a16:creationId xmlns="" xmlns:a16="http://schemas.microsoft.com/office/drawing/2014/main" id="{A7EB7AC6-AD14-28B4-D14B-57D8805B5834}"/>
                  </a:ext>
                </a:extLst>
              </p:cNvPr>
              <p:cNvSpPr/>
              <p:nvPr/>
            </p:nvSpPr>
            <p:spPr>
              <a:xfrm>
                <a:off x="2026050" y="3122225"/>
                <a:ext cx="394800" cy="479625"/>
              </a:xfrm>
              <a:custGeom>
                <a:avLst/>
                <a:gdLst/>
                <a:ahLst/>
                <a:cxnLst/>
                <a:rect l="l" t="t" r="r" b="b"/>
                <a:pathLst>
                  <a:path w="15792" h="19185" fill="none" extrusionOk="0">
                    <a:moveTo>
                      <a:pt x="8371" y="0"/>
                    </a:moveTo>
                    <a:lnTo>
                      <a:pt x="8371" y="0"/>
                    </a:lnTo>
                    <a:lnTo>
                      <a:pt x="7849" y="19"/>
                    </a:lnTo>
                    <a:lnTo>
                      <a:pt x="7290" y="75"/>
                    </a:lnTo>
                    <a:lnTo>
                      <a:pt x="6731" y="150"/>
                    </a:lnTo>
                    <a:lnTo>
                      <a:pt x="6153" y="261"/>
                    </a:lnTo>
                    <a:lnTo>
                      <a:pt x="6153" y="261"/>
                    </a:lnTo>
                    <a:lnTo>
                      <a:pt x="5668" y="392"/>
                    </a:lnTo>
                    <a:lnTo>
                      <a:pt x="5221" y="522"/>
                    </a:lnTo>
                    <a:lnTo>
                      <a:pt x="4773" y="653"/>
                    </a:lnTo>
                    <a:lnTo>
                      <a:pt x="4363" y="821"/>
                    </a:lnTo>
                    <a:lnTo>
                      <a:pt x="3972" y="988"/>
                    </a:lnTo>
                    <a:lnTo>
                      <a:pt x="3580" y="1194"/>
                    </a:lnTo>
                    <a:lnTo>
                      <a:pt x="3226" y="1380"/>
                    </a:lnTo>
                    <a:lnTo>
                      <a:pt x="2872" y="1604"/>
                    </a:lnTo>
                    <a:lnTo>
                      <a:pt x="2555" y="1846"/>
                    </a:lnTo>
                    <a:lnTo>
                      <a:pt x="2238" y="2088"/>
                    </a:lnTo>
                    <a:lnTo>
                      <a:pt x="1958" y="2349"/>
                    </a:lnTo>
                    <a:lnTo>
                      <a:pt x="1679" y="2629"/>
                    </a:lnTo>
                    <a:lnTo>
                      <a:pt x="1436" y="2909"/>
                    </a:lnTo>
                    <a:lnTo>
                      <a:pt x="1212" y="3207"/>
                    </a:lnTo>
                    <a:lnTo>
                      <a:pt x="989" y="3524"/>
                    </a:lnTo>
                    <a:lnTo>
                      <a:pt x="802" y="3860"/>
                    </a:lnTo>
                    <a:lnTo>
                      <a:pt x="802" y="3860"/>
                    </a:lnTo>
                    <a:lnTo>
                      <a:pt x="579" y="4307"/>
                    </a:lnTo>
                    <a:lnTo>
                      <a:pt x="411" y="4754"/>
                    </a:lnTo>
                    <a:lnTo>
                      <a:pt x="262" y="5202"/>
                    </a:lnTo>
                    <a:lnTo>
                      <a:pt x="168" y="5649"/>
                    </a:lnTo>
                    <a:lnTo>
                      <a:pt x="75" y="6097"/>
                    </a:lnTo>
                    <a:lnTo>
                      <a:pt x="38" y="6544"/>
                    </a:lnTo>
                    <a:lnTo>
                      <a:pt x="1" y="6954"/>
                    </a:lnTo>
                    <a:lnTo>
                      <a:pt x="1" y="7364"/>
                    </a:lnTo>
                    <a:lnTo>
                      <a:pt x="19" y="7756"/>
                    </a:lnTo>
                    <a:lnTo>
                      <a:pt x="38" y="8129"/>
                    </a:lnTo>
                    <a:lnTo>
                      <a:pt x="94" y="8483"/>
                    </a:lnTo>
                    <a:lnTo>
                      <a:pt x="150" y="8800"/>
                    </a:lnTo>
                    <a:lnTo>
                      <a:pt x="206" y="9080"/>
                    </a:lnTo>
                    <a:lnTo>
                      <a:pt x="262" y="9341"/>
                    </a:lnTo>
                    <a:lnTo>
                      <a:pt x="392" y="9732"/>
                    </a:lnTo>
                    <a:lnTo>
                      <a:pt x="392" y="9732"/>
                    </a:lnTo>
                    <a:lnTo>
                      <a:pt x="485" y="10030"/>
                    </a:lnTo>
                    <a:lnTo>
                      <a:pt x="616" y="10347"/>
                    </a:lnTo>
                    <a:lnTo>
                      <a:pt x="896" y="11019"/>
                    </a:lnTo>
                    <a:lnTo>
                      <a:pt x="896" y="11019"/>
                    </a:lnTo>
                    <a:lnTo>
                      <a:pt x="1250" y="11857"/>
                    </a:lnTo>
                    <a:lnTo>
                      <a:pt x="1380" y="12230"/>
                    </a:lnTo>
                    <a:lnTo>
                      <a:pt x="1455" y="12529"/>
                    </a:lnTo>
                    <a:lnTo>
                      <a:pt x="1455" y="12529"/>
                    </a:lnTo>
                    <a:lnTo>
                      <a:pt x="1511" y="12995"/>
                    </a:lnTo>
                    <a:lnTo>
                      <a:pt x="1511" y="12995"/>
                    </a:lnTo>
                    <a:lnTo>
                      <a:pt x="1604" y="13722"/>
                    </a:lnTo>
                    <a:lnTo>
                      <a:pt x="1679" y="14151"/>
                    </a:lnTo>
                    <a:lnTo>
                      <a:pt x="1790" y="14598"/>
                    </a:lnTo>
                    <a:lnTo>
                      <a:pt x="1921" y="15045"/>
                    </a:lnTo>
                    <a:lnTo>
                      <a:pt x="2014" y="15269"/>
                    </a:lnTo>
                    <a:lnTo>
                      <a:pt x="2107" y="15493"/>
                    </a:lnTo>
                    <a:lnTo>
                      <a:pt x="2219" y="15717"/>
                    </a:lnTo>
                    <a:lnTo>
                      <a:pt x="2331" y="15940"/>
                    </a:lnTo>
                    <a:lnTo>
                      <a:pt x="2462" y="16145"/>
                    </a:lnTo>
                    <a:lnTo>
                      <a:pt x="2611" y="16332"/>
                    </a:lnTo>
                    <a:lnTo>
                      <a:pt x="2611" y="16332"/>
                    </a:lnTo>
                    <a:lnTo>
                      <a:pt x="2872" y="16630"/>
                    </a:lnTo>
                    <a:lnTo>
                      <a:pt x="3151" y="16891"/>
                    </a:lnTo>
                    <a:lnTo>
                      <a:pt x="3412" y="17134"/>
                    </a:lnTo>
                    <a:lnTo>
                      <a:pt x="3692" y="17357"/>
                    </a:lnTo>
                    <a:lnTo>
                      <a:pt x="3990" y="17581"/>
                    </a:lnTo>
                    <a:lnTo>
                      <a:pt x="4270" y="17767"/>
                    </a:lnTo>
                    <a:lnTo>
                      <a:pt x="4568" y="17954"/>
                    </a:lnTo>
                    <a:lnTo>
                      <a:pt x="4848" y="18122"/>
                    </a:lnTo>
                    <a:lnTo>
                      <a:pt x="5146" y="18271"/>
                    </a:lnTo>
                    <a:lnTo>
                      <a:pt x="5426" y="18401"/>
                    </a:lnTo>
                    <a:lnTo>
                      <a:pt x="5724" y="18532"/>
                    </a:lnTo>
                    <a:lnTo>
                      <a:pt x="6004" y="18644"/>
                    </a:lnTo>
                    <a:lnTo>
                      <a:pt x="6582" y="18830"/>
                    </a:lnTo>
                    <a:lnTo>
                      <a:pt x="7141" y="18961"/>
                    </a:lnTo>
                    <a:lnTo>
                      <a:pt x="7663" y="19072"/>
                    </a:lnTo>
                    <a:lnTo>
                      <a:pt x="8166" y="19147"/>
                    </a:lnTo>
                    <a:lnTo>
                      <a:pt x="8632" y="19184"/>
                    </a:lnTo>
                    <a:lnTo>
                      <a:pt x="9061" y="19184"/>
                    </a:lnTo>
                    <a:lnTo>
                      <a:pt x="9434" y="19166"/>
                    </a:lnTo>
                    <a:lnTo>
                      <a:pt x="9751" y="19147"/>
                    </a:lnTo>
                    <a:lnTo>
                      <a:pt x="10012" y="19091"/>
                    </a:lnTo>
                    <a:lnTo>
                      <a:pt x="10198" y="19035"/>
                    </a:lnTo>
                    <a:lnTo>
                      <a:pt x="10198" y="19035"/>
                    </a:lnTo>
                    <a:lnTo>
                      <a:pt x="10385" y="18961"/>
                    </a:lnTo>
                    <a:lnTo>
                      <a:pt x="10590" y="18849"/>
                    </a:lnTo>
                    <a:lnTo>
                      <a:pt x="10851" y="18700"/>
                    </a:lnTo>
                    <a:lnTo>
                      <a:pt x="11112" y="18532"/>
                    </a:lnTo>
                    <a:lnTo>
                      <a:pt x="11429" y="18327"/>
                    </a:lnTo>
                    <a:lnTo>
                      <a:pt x="11746" y="18084"/>
                    </a:lnTo>
                    <a:lnTo>
                      <a:pt x="12063" y="17823"/>
                    </a:lnTo>
                    <a:lnTo>
                      <a:pt x="12417" y="17544"/>
                    </a:lnTo>
                    <a:lnTo>
                      <a:pt x="12753" y="17245"/>
                    </a:lnTo>
                    <a:lnTo>
                      <a:pt x="13107" y="16910"/>
                    </a:lnTo>
                    <a:lnTo>
                      <a:pt x="13442" y="16574"/>
                    </a:lnTo>
                    <a:lnTo>
                      <a:pt x="13759" y="16201"/>
                    </a:lnTo>
                    <a:lnTo>
                      <a:pt x="14076" y="15847"/>
                    </a:lnTo>
                    <a:lnTo>
                      <a:pt x="14375" y="15456"/>
                    </a:lnTo>
                    <a:lnTo>
                      <a:pt x="14636" y="15064"/>
                    </a:lnTo>
                    <a:lnTo>
                      <a:pt x="14859" y="14654"/>
                    </a:lnTo>
                    <a:lnTo>
                      <a:pt x="14859" y="14654"/>
                    </a:lnTo>
                    <a:lnTo>
                      <a:pt x="14971" y="14449"/>
                    </a:lnTo>
                    <a:lnTo>
                      <a:pt x="15064" y="14225"/>
                    </a:lnTo>
                    <a:lnTo>
                      <a:pt x="15232" y="13740"/>
                    </a:lnTo>
                    <a:lnTo>
                      <a:pt x="15381" y="13200"/>
                    </a:lnTo>
                    <a:lnTo>
                      <a:pt x="15512" y="12640"/>
                    </a:lnTo>
                    <a:lnTo>
                      <a:pt x="15605" y="12044"/>
                    </a:lnTo>
                    <a:lnTo>
                      <a:pt x="15680" y="11447"/>
                    </a:lnTo>
                    <a:lnTo>
                      <a:pt x="15717" y="10832"/>
                    </a:lnTo>
                    <a:lnTo>
                      <a:pt x="15754" y="10236"/>
                    </a:lnTo>
                    <a:lnTo>
                      <a:pt x="15773" y="9639"/>
                    </a:lnTo>
                    <a:lnTo>
                      <a:pt x="15791" y="9061"/>
                    </a:lnTo>
                    <a:lnTo>
                      <a:pt x="15773" y="8520"/>
                    </a:lnTo>
                    <a:lnTo>
                      <a:pt x="15754" y="7998"/>
                    </a:lnTo>
                    <a:lnTo>
                      <a:pt x="15698" y="7141"/>
                    </a:lnTo>
                    <a:lnTo>
                      <a:pt x="15661" y="6824"/>
                    </a:lnTo>
                    <a:lnTo>
                      <a:pt x="15624" y="6563"/>
                    </a:lnTo>
                    <a:lnTo>
                      <a:pt x="15624" y="6563"/>
                    </a:lnTo>
                    <a:lnTo>
                      <a:pt x="15586" y="6358"/>
                    </a:lnTo>
                    <a:lnTo>
                      <a:pt x="15456" y="5892"/>
                    </a:lnTo>
                    <a:lnTo>
                      <a:pt x="15363" y="5593"/>
                    </a:lnTo>
                    <a:lnTo>
                      <a:pt x="15232" y="5239"/>
                    </a:lnTo>
                    <a:lnTo>
                      <a:pt x="15083" y="4848"/>
                    </a:lnTo>
                    <a:lnTo>
                      <a:pt x="14915" y="4437"/>
                    </a:lnTo>
                    <a:lnTo>
                      <a:pt x="14692" y="4009"/>
                    </a:lnTo>
                    <a:lnTo>
                      <a:pt x="14449" y="3561"/>
                    </a:lnTo>
                    <a:lnTo>
                      <a:pt x="14169" y="3114"/>
                    </a:lnTo>
                    <a:lnTo>
                      <a:pt x="13853" y="2685"/>
                    </a:lnTo>
                    <a:lnTo>
                      <a:pt x="13498" y="2238"/>
                    </a:lnTo>
                    <a:lnTo>
                      <a:pt x="13293" y="2032"/>
                    </a:lnTo>
                    <a:lnTo>
                      <a:pt x="13088" y="1827"/>
                    </a:lnTo>
                    <a:lnTo>
                      <a:pt x="12864" y="1622"/>
                    </a:lnTo>
                    <a:lnTo>
                      <a:pt x="12641" y="1436"/>
                    </a:lnTo>
                    <a:lnTo>
                      <a:pt x="12398" y="1249"/>
                    </a:lnTo>
                    <a:lnTo>
                      <a:pt x="12156" y="1082"/>
                    </a:lnTo>
                    <a:lnTo>
                      <a:pt x="12156" y="1082"/>
                    </a:lnTo>
                    <a:lnTo>
                      <a:pt x="11727" y="821"/>
                    </a:lnTo>
                    <a:lnTo>
                      <a:pt x="11298" y="616"/>
                    </a:lnTo>
                    <a:lnTo>
                      <a:pt x="10851" y="429"/>
                    </a:lnTo>
                    <a:lnTo>
                      <a:pt x="10385" y="280"/>
                    </a:lnTo>
                    <a:lnTo>
                      <a:pt x="9900" y="150"/>
                    </a:lnTo>
                    <a:lnTo>
                      <a:pt x="9415" y="75"/>
                    </a:lnTo>
                    <a:lnTo>
                      <a:pt x="8893" y="19"/>
                    </a:lnTo>
                    <a:lnTo>
                      <a:pt x="837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145" name="Google Shape;2697;p41">
                <a:extLst>
                  <a:ext uri="{FF2B5EF4-FFF2-40B4-BE49-F238E27FC236}">
                    <a16:creationId xmlns="" xmlns:a16="http://schemas.microsoft.com/office/drawing/2014/main" id="{6B174C85-0035-E839-F977-D40986596A41}"/>
                  </a:ext>
                </a:extLst>
              </p:cNvPr>
              <p:cNvSpPr/>
              <p:nvPr/>
            </p:nvSpPr>
            <p:spPr>
              <a:xfrm>
                <a:off x="2238575" y="3310525"/>
                <a:ext cx="44325" cy="44300"/>
              </a:xfrm>
              <a:custGeom>
                <a:avLst/>
                <a:gdLst/>
                <a:ahLst/>
                <a:cxnLst/>
                <a:rect l="l" t="t" r="r" b="b"/>
                <a:pathLst>
                  <a:path w="1773" h="1772" extrusionOk="0">
                    <a:moveTo>
                      <a:pt x="840" y="0"/>
                    </a:moveTo>
                    <a:lnTo>
                      <a:pt x="653" y="19"/>
                    </a:lnTo>
                    <a:lnTo>
                      <a:pt x="486" y="93"/>
                    </a:lnTo>
                    <a:lnTo>
                      <a:pt x="337" y="187"/>
                    </a:lnTo>
                    <a:lnTo>
                      <a:pt x="206" y="299"/>
                    </a:lnTo>
                    <a:lnTo>
                      <a:pt x="113" y="429"/>
                    </a:lnTo>
                    <a:lnTo>
                      <a:pt x="38" y="597"/>
                    </a:lnTo>
                    <a:lnTo>
                      <a:pt x="1" y="765"/>
                    </a:lnTo>
                    <a:lnTo>
                      <a:pt x="1" y="932"/>
                    </a:lnTo>
                    <a:lnTo>
                      <a:pt x="20" y="1119"/>
                    </a:lnTo>
                    <a:lnTo>
                      <a:pt x="94" y="1287"/>
                    </a:lnTo>
                    <a:lnTo>
                      <a:pt x="187" y="1417"/>
                    </a:lnTo>
                    <a:lnTo>
                      <a:pt x="299" y="1548"/>
                    </a:lnTo>
                    <a:lnTo>
                      <a:pt x="448" y="1641"/>
                    </a:lnTo>
                    <a:lnTo>
                      <a:pt x="598" y="1715"/>
                    </a:lnTo>
                    <a:lnTo>
                      <a:pt x="765" y="1753"/>
                    </a:lnTo>
                    <a:lnTo>
                      <a:pt x="933" y="1771"/>
                    </a:lnTo>
                    <a:lnTo>
                      <a:pt x="1120" y="1734"/>
                    </a:lnTo>
                    <a:lnTo>
                      <a:pt x="1287" y="1678"/>
                    </a:lnTo>
                    <a:lnTo>
                      <a:pt x="1436" y="1585"/>
                    </a:lnTo>
                    <a:lnTo>
                      <a:pt x="1548" y="1454"/>
                    </a:lnTo>
                    <a:lnTo>
                      <a:pt x="1660" y="1324"/>
                    </a:lnTo>
                    <a:lnTo>
                      <a:pt x="1716" y="1175"/>
                    </a:lnTo>
                    <a:lnTo>
                      <a:pt x="1772" y="1007"/>
                    </a:lnTo>
                    <a:lnTo>
                      <a:pt x="1772" y="821"/>
                    </a:lnTo>
                    <a:lnTo>
                      <a:pt x="1735" y="653"/>
                    </a:lnTo>
                    <a:lnTo>
                      <a:pt x="1679" y="485"/>
                    </a:lnTo>
                    <a:lnTo>
                      <a:pt x="1586" y="336"/>
                    </a:lnTo>
                    <a:lnTo>
                      <a:pt x="1474" y="205"/>
                    </a:lnTo>
                    <a:lnTo>
                      <a:pt x="1325" y="112"/>
                    </a:lnTo>
                    <a:lnTo>
                      <a:pt x="1175" y="38"/>
                    </a:lnTo>
                    <a:lnTo>
                      <a:pt x="1008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146" name="Google Shape;2698;p41">
                <a:extLst>
                  <a:ext uri="{FF2B5EF4-FFF2-40B4-BE49-F238E27FC236}">
                    <a16:creationId xmlns="" xmlns:a16="http://schemas.microsoft.com/office/drawing/2014/main" id="{5A4DDECE-9A9A-7D67-8F2A-EA66A0393B76}"/>
                  </a:ext>
                </a:extLst>
              </p:cNvPr>
              <p:cNvSpPr/>
              <p:nvPr/>
            </p:nvSpPr>
            <p:spPr>
              <a:xfrm>
                <a:off x="2095500" y="3348725"/>
                <a:ext cx="44300" cy="44325"/>
              </a:xfrm>
              <a:custGeom>
                <a:avLst/>
                <a:gdLst/>
                <a:ahLst/>
                <a:cxnLst/>
                <a:rect l="l" t="t" r="r" b="b"/>
                <a:pathLst>
                  <a:path w="1772" h="1773" extrusionOk="0">
                    <a:moveTo>
                      <a:pt x="821" y="1"/>
                    </a:moveTo>
                    <a:lnTo>
                      <a:pt x="653" y="38"/>
                    </a:lnTo>
                    <a:lnTo>
                      <a:pt x="485" y="94"/>
                    </a:lnTo>
                    <a:lnTo>
                      <a:pt x="336" y="187"/>
                    </a:lnTo>
                    <a:lnTo>
                      <a:pt x="206" y="318"/>
                    </a:lnTo>
                    <a:lnTo>
                      <a:pt x="112" y="448"/>
                    </a:lnTo>
                    <a:lnTo>
                      <a:pt x="38" y="598"/>
                    </a:lnTo>
                    <a:lnTo>
                      <a:pt x="1" y="765"/>
                    </a:lnTo>
                    <a:lnTo>
                      <a:pt x="1" y="952"/>
                    </a:lnTo>
                    <a:lnTo>
                      <a:pt x="19" y="1120"/>
                    </a:lnTo>
                    <a:lnTo>
                      <a:pt x="94" y="1287"/>
                    </a:lnTo>
                    <a:lnTo>
                      <a:pt x="187" y="1437"/>
                    </a:lnTo>
                    <a:lnTo>
                      <a:pt x="299" y="1567"/>
                    </a:lnTo>
                    <a:lnTo>
                      <a:pt x="429" y="1660"/>
                    </a:lnTo>
                    <a:lnTo>
                      <a:pt x="597" y="1735"/>
                    </a:lnTo>
                    <a:lnTo>
                      <a:pt x="765" y="1772"/>
                    </a:lnTo>
                    <a:lnTo>
                      <a:pt x="933" y="1772"/>
                    </a:lnTo>
                    <a:lnTo>
                      <a:pt x="1119" y="1753"/>
                    </a:lnTo>
                    <a:lnTo>
                      <a:pt x="1287" y="1679"/>
                    </a:lnTo>
                    <a:lnTo>
                      <a:pt x="1417" y="1586"/>
                    </a:lnTo>
                    <a:lnTo>
                      <a:pt x="1548" y="1474"/>
                    </a:lnTo>
                    <a:lnTo>
                      <a:pt x="1641" y="1343"/>
                    </a:lnTo>
                    <a:lnTo>
                      <a:pt x="1716" y="1176"/>
                    </a:lnTo>
                    <a:lnTo>
                      <a:pt x="1753" y="1008"/>
                    </a:lnTo>
                    <a:lnTo>
                      <a:pt x="1772" y="840"/>
                    </a:lnTo>
                    <a:lnTo>
                      <a:pt x="1734" y="653"/>
                    </a:lnTo>
                    <a:lnTo>
                      <a:pt x="1678" y="486"/>
                    </a:lnTo>
                    <a:lnTo>
                      <a:pt x="1585" y="337"/>
                    </a:lnTo>
                    <a:lnTo>
                      <a:pt x="1455" y="225"/>
                    </a:lnTo>
                    <a:lnTo>
                      <a:pt x="1324" y="131"/>
                    </a:lnTo>
                    <a:lnTo>
                      <a:pt x="1175" y="57"/>
                    </a:lnTo>
                    <a:lnTo>
                      <a:pt x="1007" y="20"/>
                    </a:lnTo>
                    <a:lnTo>
                      <a:pt x="821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147" name="Google Shape;2699;p41">
                <a:extLst>
                  <a:ext uri="{FF2B5EF4-FFF2-40B4-BE49-F238E27FC236}">
                    <a16:creationId xmlns="" xmlns:a16="http://schemas.microsoft.com/office/drawing/2014/main" id="{07F9BF6D-AA17-4085-C62C-5DAFBAB65890}"/>
                  </a:ext>
                </a:extLst>
              </p:cNvPr>
              <p:cNvSpPr/>
              <p:nvPr/>
            </p:nvSpPr>
            <p:spPr>
              <a:xfrm>
                <a:off x="2215275" y="3260650"/>
                <a:ext cx="69950" cy="18200"/>
              </a:xfrm>
              <a:custGeom>
                <a:avLst/>
                <a:gdLst/>
                <a:ahLst/>
                <a:cxnLst/>
                <a:rect l="l" t="t" r="r" b="b"/>
                <a:pathLst>
                  <a:path w="2798" h="728" extrusionOk="0">
                    <a:moveTo>
                      <a:pt x="1436" y="0"/>
                    </a:moveTo>
                    <a:lnTo>
                      <a:pt x="1213" y="19"/>
                    </a:lnTo>
                    <a:lnTo>
                      <a:pt x="989" y="56"/>
                    </a:lnTo>
                    <a:lnTo>
                      <a:pt x="747" y="131"/>
                    </a:lnTo>
                    <a:lnTo>
                      <a:pt x="504" y="243"/>
                    </a:lnTo>
                    <a:lnTo>
                      <a:pt x="262" y="392"/>
                    </a:lnTo>
                    <a:lnTo>
                      <a:pt x="38" y="578"/>
                    </a:lnTo>
                    <a:lnTo>
                      <a:pt x="19" y="597"/>
                    </a:lnTo>
                    <a:lnTo>
                      <a:pt x="1" y="634"/>
                    </a:lnTo>
                    <a:lnTo>
                      <a:pt x="1" y="672"/>
                    </a:lnTo>
                    <a:lnTo>
                      <a:pt x="19" y="690"/>
                    </a:lnTo>
                    <a:lnTo>
                      <a:pt x="57" y="709"/>
                    </a:lnTo>
                    <a:lnTo>
                      <a:pt x="75" y="727"/>
                    </a:lnTo>
                    <a:lnTo>
                      <a:pt x="113" y="709"/>
                    </a:lnTo>
                    <a:lnTo>
                      <a:pt x="131" y="709"/>
                    </a:lnTo>
                    <a:lnTo>
                      <a:pt x="355" y="522"/>
                    </a:lnTo>
                    <a:lnTo>
                      <a:pt x="579" y="392"/>
                    </a:lnTo>
                    <a:lnTo>
                      <a:pt x="802" y="280"/>
                    </a:lnTo>
                    <a:lnTo>
                      <a:pt x="1026" y="205"/>
                    </a:lnTo>
                    <a:lnTo>
                      <a:pt x="1231" y="168"/>
                    </a:lnTo>
                    <a:lnTo>
                      <a:pt x="1436" y="150"/>
                    </a:lnTo>
                    <a:lnTo>
                      <a:pt x="1641" y="150"/>
                    </a:lnTo>
                    <a:lnTo>
                      <a:pt x="1828" y="168"/>
                    </a:lnTo>
                    <a:lnTo>
                      <a:pt x="1996" y="205"/>
                    </a:lnTo>
                    <a:lnTo>
                      <a:pt x="2163" y="243"/>
                    </a:lnTo>
                    <a:lnTo>
                      <a:pt x="2424" y="317"/>
                    </a:lnTo>
                    <a:lnTo>
                      <a:pt x="2592" y="411"/>
                    </a:lnTo>
                    <a:lnTo>
                      <a:pt x="2685" y="448"/>
                    </a:lnTo>
                    <a:lnTo>
                      <a:pt x="2704" y="466"/>
                    </a:lnTo>
                    <a:lnTo>
                      <a:pt x="2741" y="466"/>
                    </a:lnTo>
                    <a:lnTo>
                      <a:pt x="2760" y="448"/>
                    </a:lnTo>
                    <a:lnTo>
                      <a:pt x="2797" y="429"/>
                    </a:lnTo>
                    <a:lnTo>
                      <a:pt x="2797" y="392"/>
                    </a:lnTo>
                    <a:lnTo>
                      <a:pt x="2797" y="355"/>
                    </a:lnTo>
                    <a:lnTo>
                      <a:pt x="2779" y="336"/>
                    </a:lnTo>
                    <a:lnTo>
                      <a:pt x="2760" y="317"/>
                    </a:lnTo>
                    <a:lnTo>
                      <a:pt x="2685" y="280"/>
                    </a:lnTo>
                    <a:lnTo>
                      <a:pt x="2499" y="187"/>
                    </a:lnTo>
                    <a:lnTo>
                      <a:pt x="2219" y="94"/>
                    </a:lnTo>
                    <a:lnTo>
                      <a:pt x="2052" y="56"/>
                    </a:lnTo>
                    <a:lnTo>
                      <a:pt x="1865" y="19"/>
                    </a:lnTo>
                    <a:lnTo>
                      <a:pt x="1660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148" name="Google Shape;2700;p41">
                <a:extLst>
                  <a:ext uri="{FF2B5EF4-FFF2-40B4-BE49-F238E27FC236}">
                    <a16:creationId xmlns="" xmlns:a16="http://schemas.microsoft.com/office/drawing/2014/main" id="{63E577C5-F793-F9D6-92C1-9109EB318879}"/>
                  </a:ext>
                </a:extLst>
              </p:cNvPr>
              <p:cNvSpPr/>
              <p:nvPr/>
            </p:nvSpPr>
            <p:spPr>
              <a:xfrm>
                <a:off x="2069875" y="3297925"/>
                <a:ext cx="64325" cy="32650"/>
              </a:xfrm>
              <a:custGeom>
                <a:avLst/>
                <a:gdLst/>
                <a:ahLst/>
                <a:cxnLst/>
                <a:rect l="l" t="t" r="r" b="b"/>
                <a:pathLst>
                  <a:path w="2573" h="1306" extrusionOk="0">
                    <a:moveTo>
                      <a:pt x="1920" y="1"/>
                    </a:moveTo>
                    <a:lnTo>
                      <a:pt x="1659" y="38"/>
                    </a:lnTo>
                    <a:lnTo>
                      <a:pt x="1417" y="75"/>
                    </a:lnTo>
                    <a:lnTo>
                      <a:pt x="1193" y="169"/>
                    </a:lnTo>
                    <a:lnTo>
                      <a:pt x="988" y="262"/>
                    </a:lnTo>
                    <a:lnTo>
                      <a:pt x="802" y="374"/>
                    </a:lnTo>
                    <a:lnTo>
                      <a:pt x="634" y="486"/>
                    </a:lnTo>
                    <a:lnTo>
                      <a:pt x="485" y="616"/>
                    </a:lnTo>
                    <a:lnTo>
                      <a:pt x="354" y="728"/>
                    </a:lnTo>
                    <a:lnTo>
                      <a:pt x="168" y="952"/>
                    </a:lnTo>
                    <a:lnTo>
                      <a:pt x="37" y="1119"/>
                    </a:lnTo>
                    <a:lnTo>
                      <a:pt x="0" y="1194"/>
                    </a:lnTo>
                    <a:lnTo>
                      <a:pt x="0" y="1213"/>
                    </a:lnTo>
                    <a:lnTo>
                      <a:pt x="0" y="1250"/>
                    </a:lnTo>
                    <a:lnTo>
                      <a:pt x="19" y="1287"/>
                    </a:lnTo>
                    <a:lnTo>
                      <a:pt x="37" y="1306"/>
                    </a:lnTo>
                    <a:lnTo>
                      <a:pt x="112" y="1306"/>
                    </a:lnTo>
                    <a:lnTo>
                      <a:pt x="149" y="1269"/>
                    </a:lnTo>
                    <a:lnTo>
                      <a:pt x="187" y="1194"/>
                    </a:lnTo>
                    <a:lnTo>
                      <a:pt x="298" y="1026"/>
                    </a:lnTo>
                    <a:lnTo>
                      <a:pt x="485" y="821"/>
                    </a:lnTo>
                    <a:lnTo>
                      <a:pt x="615" y="709"/>
                    </a:lnTo>
                    <a:lnTo>
                      <a:pt x="746" y="597"/>
                    </a:lnTo>
                    <a:lnTo>
                      <a:pt x="895" y="486"/>
                    </a:lnTo>
                    <a:lnTo>
                      <a:pt x="1063" y="392"/>
                    </a:lnTo>
                    <a:lnTo>
                      <a:pt x="1249" y="299"/>
                    </a:lnTo>
                    <a:lnTo>
                      <a:pt x="1454" y="243"/>
                    </a:lnTo>
                    <a:lnTo>
                      <a:pt x="1678" y="187"/>
                    </a:lnTo>
                    <a:lnTo>
                      <a:pt x="1920" y="169"/>
                    </a:lnTo>
                    <a:lnTo>
                      <a:pt x="2181" y="169"/>
                    </a:lnTo>
                    <a:lnTo>
                      <a:pt x="2461" y="206"/>
                    </a:lnTo>
                    <a:lnTo>
                      <a:pt x="2536" y="206"/>
                    </a:lnTo>
                    <a:lnTo>
                      <a:pt x="2554" y="187"/>
                    </a:lnTo>
                    <a:lnTo>
                      <a:pt x="2573" y="150"/>
                    </a:lnTo>
                    <a:lnTo>
                      <a:pt x="2573" y="113"/>
                    </a:lnTo>
                    <a:lnTo>
                      <a:pt x="2554" y="94"/>
                    </a:lnTo>
                    <a:lnTo>
                      <a:pt x="2536" y="75"/>
                    </a:lnTo>
                    <a:lnTo>
                      <a:pt x="2498" y="57"/>
                    </a:lnTo>
                    <a:lnTo>
                      <a:pt x="2200" y="20"/>
                    </a:lnTo>
                    <a:lnTo>
                      <a:pt x="1920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149" name="Google Shape;2701;p41">
                <a:extLst>
                  <a:ext uri="{FF2B5EF4-FFF2-40B4-BE49-F238E27FC236}">
                    <a16:creationId xmlns="" xmlns:a16="http://schemas.microsoft.com/office/drawing/2014/main" id="{8B5E960C-1F64-F3E6-460B-1DFD1A22BBF7}"/>
                  </a:ext>
                </a:extLst>
              </p:cNvPr>
              <p:cNvSpPr/>
              <p:nvPr/>
            </p:nvSpPr>
            <p:spPr>
              <a:xfrm>
                <a:off x="2158425" y="3368775"/>
                <a:ext cx="48500" cy="76475"/>
              </a:xfrm>
              <a:custGeom>
                <a:avLst/>
                <a:gdLst/>
                <a:ahLst/>
                <a:cxnLst/>
                <a:rect l="l" t="t" r="r" b="b"/>
                <a:pathLst>
                  <a:path w="1940" h="3059" extrusionOk="0">
                    <a:moveTo>
                      <a:pt x="1063" y="1"/>
                    </a:moveTo>
                    <a:lnTo>
                      <a:pt x="1044" y="19"/>
                    </a:lnTo>
                    <a:lnTo>
                      <a:pt x="1007" y="38"/>
                    </a:lnTo>
                    <a:lnTo>
                      <a:pt x="1007" y="75"/>
                    </a:lnTo>
                    <a:lnTo>
                      <a:pt x="1007" y="112"/>
                    </a:lnTo>
                    <a:lnTo>
                      <a:pt x="1007" y="187"/>
                    </a:lnTo>
                    <a:lnTo>
                      <a:pt x="1026" y="355"/>
                    </a:lnTo>
                    <a:lnTo>
                      <a:pt x="1026" y="597"/>
                    </a:lnTo>
                    <a:lnTo>
                      <a:pt x="1007" y="746"/>
                    </a:lnTo>
                    <a:lnTo>
                      <a:pt x="988" y="896"/>
                    </a:lnTo>
                    <a:lnTo>
                      <a:pt x="951" y="1045"/>
                    </a:lnTo>
                    <a:lnTo>
                      <a:pt x="895" y="1194"/>
                    </a:lnTo>
                    <a:lnTo>
                      <a:pt x="821" y="1343"/>
                    </a:lnTo>
                    <a:lnTo>
                      <a:pt x="709" y="1473"/>
                    </a:lnTo>
                    <a:lnTo>
                      <a:pt x="597" y="1623"/>
                    </a:lnTo>
                    <a:lnTo>
                      <a:pt x="448" y="1734"/>
                    </a:lnTo>
                    <a:lnTo>
                      <a:pt x="280" y="1828"/>
                    </a:lnTo>
                    <a:lnTo>
                      <a:pt x="56" y="1921"/>
                    </a:lnTo>
                    <a:lnTo>
                      <a:pt x="38" y="1940"/>
                    </a:lnTo>
                    <a:lnTo>
                      <a:pt x="19" y="1958"/>
                    </a:lnTo>
                    <a:lnTo>
                      <a:pt x="0" y="1995"/>
                    </a:lnTo>
                    <a:lnTo>
                      <a:pt x="19" y="2033"/>
                    </a:lnTo>
                    <a:lnTo>
                      <a:pt x="149" y="2219"/>
                    </a:lnTo>
                    <a:lnTo>
                      <a:pt x="299" y="2387"/>
                    </a:lnTo>
                    <a:lnTo>
                      <a:pt x="485" y="2573"/>
                    </a:lnTo>
                    <a:lnTo>
                      <a:pt x="727" y="2741"/>
                    </a:lnTo>
                    <a:lnTo>
                      <a:pt x="858" y="2834"/>
                    </a:lnTo>
                    <a:lnTo>
                      <a:pt x="988" y="2909"/>
                    </a:lnTo>
                    <a:lnTo>
                      <a:pt x="1138" y="2965"/>
                    </a:lnTo>
                    <a:lnTo>
                      <a:pt x="1305" y="3021"/>
                    </a:lnTo>
                    <a:lnTo>
                      <a:pt x="1473" y="3058"/>
                    </a:lnTo>
                    <a:lnTo>
                      <a:pt x="1641" y="3058"/>
                    </a:lnTo>
                    <a:lnTo>
                      <a:pt x="1865" y="3039"/>
                    </a:lnTo>
                    <a:lnTo>
                      <a:pt x="1902" y="3039"/>
                    </a:lnTo>
                    <a:lnTo>
                      <a:pt x="1921" y="3002"/>
                    </a:lnTo>
                    <a:lnTo>
                      <a:pt x="1939" y="2984"/>
                    </a:lnTo>
                    <a:lnTo>
                      <a:pt x="1939" y="2946"/>
                    </a:lnTo>
                    <a:lnTo>
                      <a:pt x="1921" y="2928"/>
                    </a:lnTo>
                    <a:lnTo>
                      <a:pt x="1902" y="2890"/>
                    </a:lnTo>
                    <a:lnTo>
                      <a:pt x="1846" y="2890"/>
                    </a:lnTo>
                    <a:lnTo>
                      <a:pt x="1697" y="2909"/>
                    </a:lnTo>
                    <a:lnTo>
                      <a:pt x="1548" y="2890"/>
                    </a:lnTo>
                    <a:lnTo>
                      <a:pt x="1417" y="2872"/>
                    </a:lnTo>
                    <a:lnTo>
                      <a:pt x="1287" y="2853"/>
                    </a:lnTo>
                    <a:lnTo>
                      <a:pt x="1156" y="2797"/>
                    </a:lnTo>
                    <a:lnTo>
                      <a:pt x="1026" y="2741"/>
                    </a:lnTo>
                    <a:lnTo>
                      <a:pt x="802" y="2611"/>
                    </a:lnTo>
                    <a:lnTo>
                      <a:pt x="616" y="2443"/>
                    </a:lnTo>
                    <a:lnTo>
                      <a:pt x="448" y="2294"/>
                    </a:lnTo>
                    <a:lnTo>
                      <a:pt x="317" y="2145"/>
                    </a:lnTo>
                    <a:lnTo>
                      <a:pt x="224" y="2033"/>
                    </a:lnTo>
                    <a:lnTo>
                      <a:pt x="429" y="1940"/>
                    </a:lnTo>
                    <a:lnTo>
                      <a:pt x="616" y="1809"/>
                    </a:lnTo>
                    <a:lnTo>
                      <a:pt x="765" y="1679"/>
                    </a:lnTo>
                    <a:lnTo>
                      <a:pt x="877" y="1529"/>
                    </a:lnTo>
                    <a:lnTo>
                      <a:pt x="970" y="1380"/>
                    </a:lnTo>
                    <a:lnTo>
                      <a:pt x="1044" y="1212"/>
                    </a:lnTo>
                    <a:lnTo>
                      <a:pt x="1100" y="1045"/>
                    </a:lnTo>
                    <a:lnTo>
                      <a:pt x="1156" y="877"/>
                    </a:lnTo>
                    <a:lnTo>
                      <a:pt x="1175" y="728"/>
                    </a:lnTo>
                    <a:lnTo>
                      <a:pt x="1193" y="579"/>
                    </a:lnTo>
                    <a:lnTo>
                      <a:pt x="1193" y="318"/>
                    </a:lnTo>
                    <a:lnTo>
                      <a:pt x="1175" y="150"/>
                    </a:lnTo>
                    <a:lnTo>
                      <a:pt x="1156" y="75"/>
                    </a:lnTo>
                    <a:lnTo>
                      <a:pt x="1156" y="38"/>
                    </a:lnTo>
                    <a:lnTo>
                      <a:pt x="1138" y="19"/>
                    </a:lnTo>
                    <a:lnTo>
                      <a:pt x="1100" y="19"/>
                    </a:lnTo>
                    <a:lnTo>
                      <a:pt x="1063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150" name="Google Shape;2702;p41">
                <a:extLst>
                  <a:ext uri="{FF2B5EF4-FFF2-40B4-BE49-F238E27FC236}">
                    <a16:creationId xmlns="" xmlns:a16="http://schemas.microsoft.com/office/drawing/2014/main" id="{E52CF7AD-431D-AB9E-B2CE-4113AA1C7C84}"/>
                  </a:ext>
                </a:extLst>
              </p:cNvPr>
              <p:cNvSpPr/>
              <p:nvPr/>
            </p:nvSpPr>
            <p:spPr>
              <a:xfrm>
                <a:off x="2271675" y="3300725"/>
                <a:ext cx="11225" cy="27525"/>
              </a:xfrm>
              <a:custGeom>
                <a:avLst/>
                <a:gdLst/>
                <a:ahLst/>
                <a:cxnLst/>
                <a:rect l="l" t="t" r="r" b="b"/>
                <a:pathLst>
                  <a:path w="449" h="1101" extrusionOk="0">
                    <a:moveTo>
                      <a:pt x="448" y="1"/>
                    </a:moveTo>
                    <a:lnTo>
                      <a:pt x="1" y="635"/>
                    </a:lnTo>
                    <a:lnTo>
                      <a:pt x="280" y="1101"/>
                    </a:lnTo>
                    <a:lnTo>
                      <a:pt x="448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151" name="Google Shape;2703;p41">
                <a:extLst>
                  <a:ext uri="{FF2B5EF4-FFF2-40B4-BE49-F238E27FC236}">
                    <a16:creationId xmlns="" xmlns:a16="http://schemas.microsoft.com/office/drawing/2014/main" id="{C90AA5DF-E77B-83CF-EE22-9C6014272BE4}"/>
                  </a:ext>
                </a:extLst>
              </p:cNvPr>
              <p:cNvSpPr/>
              <p:nvPr/>
            </p:nvSpPr>
            <p:spPr>
              <a:xfrm>
                <a:off x="2078250" y="3366450"/>
                <a:ext cx="21925" cy="12150"/>
              </a:xfrm>
              <a:custGeom>
                <a:avLst/>
                <a:gdLst/>
                <a:ahLst/>
                <a:cxnLst/>
                <a:rect l="l" t="t" r="r" b="b"/>
                <a:pathLst>
                  <a:path w="877" h="486" extrusionOk="0">
                    <a:moveTo>
                      <a:pt x="1" y="0"/>
                    </a:moveTo>
                    <a:lnTo>
                      <a:pt x="877" y="485"/>
                    </a:lnTo>
                    <a:lnTo>
                      <a:pt x="877" y="11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152" name="Google Shape;2704;p41">
                <a:extLst>
                  <a:ext uri="{FF2B5EF4-FFF2-40B4-BE49-F238E27FC236}">
                    <a16:creationId xmlns="" xmlns:a16="http://schemas.microsoft.com/office/drawing/2014/main" id="{14BC4DB8-4B99-1167-E4E5-E2C4B734C51A}"/>
                  </a:ext>
                </a:extLst>
              </p:cNvPr>
              <p:cNvSpPr/>
              <p:nvPr/>
            </p:nvSpPr>
            <p:spPr>
              <a:xfrm>
                <a:off x="2160750" y="3431225"/>
                <a:ext cx="116550" cy="81125"/>
              </a:xfrm>
              <a:custGeom>
                <a:avLst/>
                <a:gdLst/>
                <a:ahLst/>
                <a:cxnLst/>
                <a:rect l="l" t="t" r="r" b="b"/>
                <a:pathLst>
                  <a:path w="4662" h="3245" extrusionOk="0">
                    <a:moveTo>
                      <a:pt x="4531" y="1"/>
                    </a:moveTo>
                    <a:lnTo>
                      <a:pt x="4419" y="504"/>
                    </a:lnTo>
                    <a:lnTo>
                      <a:pt x="4270" y="952"/>
                    </a:lnTo>
                    <a:lnTo>
                      <a:pt x="4195" y="1157"/>
                    </a:lnTo>
                    <a:lnTo>
                      <a:pt x="4102" y="1343"/>
                    </a:lnTo>
                    <a:lnTo>
                      <a:pt x="4009" y="1530"/>
                    </a:lnTo>
                    <a:lnTo>
                      <a:pt x="3916" y="1679"/>
                    </a:lnTo>
                    <a:lnTo>
                      <a:pt x="3804" y="1828"/>
                    </a:lnTo>
                    <a:lnTo>
                      <a:pt x="3692" y="1958"/>
                    </a:lnTo>
                    <a:lnTo>
                      <a:pt x="3580" y="2070"/>
                    </a:lnTo>
                    <a:lnTo>
                      <a:pt x="3450" y="2182"/>
                    </a:lnTo>
                    <a:lnTo>
                      <a:pt x="3319" y="2275"/>
                    </a:lnTo>
                    <a:lnTo>
                      <a:pt x="3189" y="2350"/>
                    </a:lnTo>
                    <a:lnTo>
                      <a:pt x="3058" y="2424"/>
                    </a:lnTo>
                    <a:lnTo>
                      <a:pt x="2909" y="2462"/>
                    </a:lnTo>
                    <a:lnTo>
                      <a:pt x="2760" y="2518"/>
                    </a:lnTo>
                    <a:lnTo>
                      <a:pt x="2611" y="2536"/>
                    </a:lnTo>
                    <a:lnTo>
                      <a:pt x="2443" y="2555"/>
                    </a:lnTo>
                    <a:lnTo>
                      <a:pt x="2275" y="2555"/>
                    </a:lnTo>
                    <a:lnTo>
                      <a:pt x="2107" y="2536"/>
                    </a:lnTo>
                    <a:lnTo>
                      <a:pt x="1939" y="2518"/>
                    </a:lnTo>
                    <a:lnTo>
                      <a:pt x="1585" y="2443"/>
                    </a:lnTo>
                    <a:lnTo>
                      <a:pt x="1212" y="2313"/>
                    </a:lnTo>
                    <a:lnTo>
                      <a:pt x="821" y="2126"/>
                    </a:lnTo>
                    <a:lnTo>
                      <a:pt x="411" y="1902"/>
                    </a:lnTo>
                    <a:lnTo>
                      <a:pt x="1" y="1641"/>
                    </a:lnTo>
                    <a:lnTo>
                      <a:pt x="94" y="1809"/>
                    </a:lnTo>
                    <a:lnTo>
                      <a:pt x="187" y="1958"/>
                    </a:lnTo>
                    <a:lnTo>
                      <a:pt x="299" y="2126"/>
                    </a:lnTo>
                    <a:lnTo>
                      <a:pt x="429" y="2257"/>
                    </a:lnTo>
                    <a:lnTo>
                      <a:pt x="560" y="2387"/>
                    </a:lnTo>
                    <a:lnTo>
                      <a:pt x="690" y="2518"/>
                    </a:lnTo>
                    <a:lnTo>
                      <a:pt x="989" y="2741"/>
                    </a:lnTo>
                    <a:lnTo>
                      <a:pt x="1287" y="2928"/>
                    </a:lnTo>
                    <a:lnTo>
                      <a:pt x="1623" y="3077"/>
                    </a:lnTo>
                    <a:lnTo>
                      <a:pt x="1958" y="3170"/>
                    </a:lnTo>
                    <a:lnTo>
                      <a:pt x="2126" y="3207"/>
                    </a:lnTo>
                    <a:lnTo>
                      <a:pt x="2294" y="3226"/>
                    </a:lnTo>
                    <a:lnTo>
                      <a:pt x="2461" y="3245"/>
                    </a:lnTo>
                    <a:lnTo>
                      <a:pt x="2629" y="3245"/>
                    </a:lnTo>
                    <a:lnTo>
                      <a:pt x="2797" y="3226"/>
                    </a:lnTo>
                    <a:lnTo>
                      <a:pt x="2965" y="3207"/>
                    </a:lnTo>
                    <a:lnTo>
                      <a:pt x="3133" y="3170"/>
                    </a:lnTo>
                    <a:lnTo>
                      <a:pt x="3282" y="3114"/>
                    </a:lnTo>
                    <a:lnTo>
                      <a:pt x="3431" y="3040"/>
                    </a:lnTo>
                    <a:lnTo>
                      <a:pt x="3580" y="2965"/>
                    </a:lnTo>
                    <a:lnTo>
                      <a:pt x="3729" y="2872"/>
                    </a:lnTo>
                    <a:lnTo>
                      <a:pt x="3860" y="2760"/>
                    </a:lnTo>
                    <a:lnTo>
                      <a:pt x="3990" y="2630"/>
                    </a:lnTo>
                    <a:lnTo>
                      <a:pt x="4102" y="2499"/>
                    </a:lnTo>
                    <a:lnTo>
                      <a:pt x="4214" y="2350"/>
                    </a:lnTo>
                    <a:lnTo>
                      <a:pt x="4326" y="2182"/>
                    </a:lnTo>
                    <a:lnTo>
                      <a:pt x="4419" y="1996"/>
                    </a:lnTo>
                    <a:lnTo>
                      <a:pt x="4494" y="1791"/>
                    </a:lnTo>
                    <a:lnTo>
                      <a:pt x="4568" y="1567"/>
                    </a:lnTo>
                    <a:lnTo>
                      <a:pt x="4605" y="1343"/>
                    </a:lnTo>
                    <a:lnTo>
                      <a:pt x="4643" y="1119"/>
                    </a:lnTo>
                    <a:lnTo>
                      <a:pt x="4661" y="877"/>
                    </a:lnTo>
                    <a:lnTo>
                      <a:pt x="4643" y="653"/>
                    </a:lnTo>
                    <a:lnTo>
                      <a:pt x="4624" y="430"/>
                    </a:lnTo>
                    <a:lnTo>
                      <a:pt x="4587" y="225"/>
                    </a:lnTo>
                    <a:lnTo>
                      <a:pt x="453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153" name="Google Shape;2705;p41">
                <a:extLst>
                  <a:ext uri="{FF2B5EF4-FFF2-40B4-BE49-F238E27FC236}">
                    <a16:creationId xmlns="" xmlns:a16="http://schemas.microsoft.com/office/drawing/2014/main" id="{3BA4F415-8FD0-D539-BD00-C9D49C022DBE}"/>
                  </a:ext>
                </a:extLst>
              </p:cNvPr>
              <p:cNvSpPr/>
              <p:nvPr/>
            </p:nvSpPr>
            <p:spPr>
              <a:xfrm>
                <a:off x="2160750" y="3431225"/>
                <a:ext cx="113275" cy="72750"/>
              </a:xfrm>
              <a:custGeom>
                <a:avLst/>
                <a:gdLst/>
                <a:ahLst/>
                <a:cxnLst/>
                <a:rect l="l" t="t" r="r" b="b"/>
                <a:pathLst>
                  <a:path w="4531" h="2910" extrusionOk="0">
                    <a:moveTo>
                      <a:pt x="4531" y="1"/>
                    </a:moveTo>
                    <a:lnTo>
                      <a:pt x="4456" y="75"/>
                    </a:lnTo>
                    <a:lnTo>
                      <a:pt x="4214" y="299"/>
                    </a:lnTo>
                    <a:lnTo>
                      <a:pt x="4046" y="430"/>
                    </a:lnTo>
                    <a:lnTo>
                      <a:pt x="3841" y="597"/>
                    </a:lnTo>
                    <a:lnTo>
                      <a:pt x="3599" y="747"/>
                    </a:lnTo>
                    <a:lnTo>
                      <a:pt x="3319" y="914"/>
                    </a:lnTo>
                    <a:lnTo>
                      <a:pt x="3002" y="1082"/>
                    </a:lnTo>
                    <a:lnTo>
                      <a:pt x="2667" y="1231"/>
                    </a:lnTo>
                    <a:lnTo>
                      <a:pt x="2294" y="1380"/>
                    </a:lnTo>
                    <a:lnTo>
                      <a:pt x="1884" y="1492"/>
                    </a:lnTo>
                    <a:lnTo>
                      <a:pt x="1455" y="1586"/>
                    </a:lnTo>
                    <a:lnTo>
                      <a:pt x="989" y="1641"/>
                    </a:lnTo>
                    <a:lnTo>
                      <a:pt x="504" y="1660"/>
                    </a:lnTo>
                    <a:lnTo>
                      <a:pt x="262" y="1660"/>
                    </a:lnTo>
                    <a:lnTo>
                      <a:pt x="1" y="1641"/>
                    </a:lnTo>
                    <a:lnTo>
                      <a:pt x="56" y="1716"/>
                    </a:lnTo>
                    <a:lnTo>
                      <a:pt x="262" y="1902"/>
                    </a:lnTo>
                    <a:lnTo>
                      <a:pt x="560" y="2163"/>
                    </a:lnTo>
                    <a:lnTo>
                      <a:pt x="746" y="2294"/>
                    </a:lnTo>
                    <a:lnTo>
                      <a:pt x="951" y="2443"/>
                    </a:lnTo>
                    <a:lnTo>
                      <a:pt x="1175" y="2574"/>
                    </a:lnTo>
                    <a:lnTo>
                      <a:pt x="1417" y="2685"/>
                    </a:lnTo>
                    <a:lnTo>
                      <a:pt x="1678" y="2779"/>
                    </a:lnTo>
                    <a:lnTo>
                      <a:pt x="1958" y="2853"/>
                    </a:lnTo>
                    <a:lnTo>
                      <a:pt x="2238" y="2909"/>
                    </a:lnTo>
                    <a:lnTo>
                      <a:pt x="2517" y="2909"/>
                    </a:lnTo>
                    <a:lnTo>
                      <a:pt x="2667" y="2891"/>
                    </a:lnTo>
                    <a:lnTo>
                      <a:pt x="2816" y="2872"/>
                    </a:lnTo>
                    <a:lnTo>
                      <a:pt x="2965" y="2835"/>
                    </a:lnTo>
                    <a:lnTo>
                      <a:pt x="3114" y="2797"/>
                    </a:lnTo>
                    <a:lnTo>
                      <a:pt x="3263" y="2723"/>
                    </a:lnTo>
                    <a:lnTo>
                      <a:pt x="3394" y="2667"/>
                    </a:lnTo>
                    <a:lnTo>
                      <a:pt x="3505" y="2574"/>
                    </a:lnTo>
                    <a:lnTo>
                      <a:pt x="3636" y="2499"/>
                    </a:lnTo>
                    <a:lnTo>
                      <a:pt x="3841" y="2313"/>
                    </a:lnTo>
                    <a:lnTo>
                      <a:pt x="4009" y="2108"/>
                    </a:lnTo>
                    <a:lnTo>
                      <a:pt x="4139" y="1884"/>
                    </a:lnTo>
                    <a:lnTo>
                      <a:pt x="4251" y="1641"/>
                    </a:lnTo>
                    <a:lnTo>
                      <a:pt x="4344" y="1399"/>
                    </a:lnTo>
                    <a:lnTo>
                      <a:pt x="4419" y="1175"/>
                    </a:lnTo>
                    <a:lnTo>
                      <a:pt x="4475" y="933"/>
                    </a:lnTo>
                    <a:lnTo>
                      <a:pt x="4494" y="728"/>
                    </a:lnTo>
                    <a:lnTo>
                      <a:pt x="4531" y="355"/>
                    </a:lnTo>
                    <a:lnTo>
                      <a:pt x="4531" y="94"/>
                    </a:lnTo>
                    <a:lnTo>
                      <a:pt x="453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154" name="Google Shape;2706;p41">
                <a:extLst>
                  <a:ext uri="{FF2B5EF4-FFF2-40B4-BE49-F238E27FC236}">
                    <a16:creationId xmlns="" xmlns:a16="http://schemas.microsoft.com/office/drawing/2014/main" id="{DE11C0A5-CFDB-C328-A9D2-614D3BD7EDB3}"/>
                  </a:ext>
                </a:extLst>
              </p:cNvPr>
              <p:cNvSpPr/>
              <p:nvPr/>
            </p:nvSpPr>
            <p:spPr>
              <a:xfrm>
                <a:off x="2158425" y="3429375"/>
                <a:ext cx="117950" cy="76925"/>
              </a:xfrm>
              <a:custGeom>
                <a:avLst/>
                <a:gdLst/>
                <a:ahLst/>
                <a:cxnLst/>
                <a:rect l="l" t="t" r="r" b="b"/>
                <a:pathLst>
                  <a:path w="4718" h="3077" extrusionOk="0">
                    <a:moveTo>
                      <a:pt x="4549" y="261"/>
                    </a:moveTo>
                    <a:lnTo>
                      <a:pt x="4531" y="504"/>
                    </a:lnTo>
                    <a:lnTo>
                      <a:pt x="4512" y="821"/>
                    </a:lnTo>
                    <a:lnTo>
                      <a:pt x="4437" y="1175"/>
                    </a:lnTo>
                    <a:lnTo>
                      <a:pt x="4400" y="1361"/>
                    </a:lnTo>
                    <a:lnTo>
                      <a:pt x="4326" y="1548"/>
                    </a:lnTo>
                    <a:lnTo>
                      <a:pt x="4251" y="1734"/>
                    </a:lnTo>
                    <a:lnTo>
                      <a:pt x="4158" y="1921"/>
                    </a:lnTo>
                    <a:lnTo>
                      <a:pt x="4046" y="2107"/>
                    </a:lnTo>
                    <a:lnTo>
                      <a:pt x="3915" y="2275"/>
                    </a:lnTo>
                    <a:lnTo>
                      <a:pt x="3766" y="2424"/>
                    </a:lnTo>
                    <a:lnTo>
                      <a:pt x="3598" y="2573"/>
                    </a:lnTo>
                    <a:lnTo>
                      <a:pt x="3393" y="2685"/>
                    </a:lnTo>
                    <a:lnTo>
                      <a:pt x="3170" y="2778"/>
                    </a:lnTo>
                    <a:lnTo>
                      <a:pt x="2946" y="2853"/>
                    </a:lnTo>
                    <a:lnTo>
                      <a:pt x="2704" y="2890"/>
                    </a:lnTo>
                    <a:lnTo>
                      <a:pt x="2480" y="2909"/>
                    </a:lnTo>
                    <a:lnTo>
                      <a:pt x="2256" y="2890"/>
                    </a:lnTo>
                    <a:lnTo>
                      <a:pt x="2032" y="2853"/>
                    </a:lnTo>
                    <a:lnTo>
                      <a:pt x="1827" y="2797"/>
                    </a:lnTo>
                    <a:lnTo>
                      <a:pt x="1622" y="2722"/>
                    </a:lnTo>
                    <a:lnTo>
                      <a:pt x="1417" y="2629"/>
                    </a:lnTo>
                    <a:lnTo>
                      <a:pt x="1231" y="2517"/>
                    </a:lnTo>
                    <a:lnTo>
                      <a:pt x="1063" y="2424"/>
                    </a:lnTo>
                    <a:lnTo>
                      <a:pt x="746" y="2200"/>
                    </a:lnTo>
                    <a:lnTo>
                      <a:pt x="485" y="1995"/>
                    </a:lnTo>
                    <a:lnTo>
                      <a:pt x="299" y="1809"/>
                    </a:lnTo>
                    <a:lnTo>
                      <a:pt x="709" y="1827"/>
                    </a:lnTo>
                    <a:lnTo>
                      <a:pt x="1100" y="1790"/>
                    </a:lnTo>
                    <a:lnTo>
                      <a:pt x="1492" y="1753"/>
                    </a:lnTo>
                    <a:lnTo>
                      <a:pt x="1846" y="1678"/>
                    </a:lnTo>
                    <a:lnTo>
                      <a:pt x="2182" y="1585"/>
                    </a:lnTo>
                    <a:lnTo>
                      <a:pt x="2517" y="1492"/>
                    </a:lnTo>
                    <a:lnTo>
                      <a:pt x="2815" y="1380"/>
                    </a:lnTo>
                    <a:lnTo>
                      <a:pt x="3095" y="1249"/>
                    </a:lnTo>
                    <a:lnTo>
                      <a:pt x="3356" y="1119"/>
                    </a:lnTo>
                    <a:lnTo>
                      <a:pt x="3598" y="970"/>
                    </a:lnTo>
                    <a:lnTo>
                      <a:pt x="4009" y="709"/>
                    </a:lnTo>
                    <a:lnTo>
                      <a:pt x="4326" y="466"/>
                    </a:lnTo>
                    <a:lnTo>
                      <a:pt x="4549" y="261"/>
                    </a:lnTo>
                    <a:close/>
                    <a:moveTo>
                      <a:pt x="4605" y="0"/>
                    </a:moveTo>
                    <a:lnTo>
                      <a:pt x="4568" y="19"/>
                    </a:lnTo>
                    <a:lnTo>
                      <a:pt x="4475" y="112"/>
                    </a:lnTo>
                    <a:lnTo>
                      <a:pt x="4251" y="317"/>
                    </a:lnTo>
                    <a:lnTo>
                      <a:pt x="4065" y="448"/>
                    </a:lnTo>
                    <a:lnTo>
                      <a:pt x="3859" y="615"/>
                    </a:lnTo>
                    <a:lnTo>
                      <a:pt x="3617" y="765"/>
                    </a:lnTo>
                    <a:lnTo>
                      <a:pt x="3356" y="932"/>
                    </a:lnTo>
                    <a:lnTo>
                      <a:pt x="3039" y="1082"/>
                    </a:lnTo>
                    <a:lnTo>
                      <a:pt x="2704" y="1231"/>
                    </a:lnTo>
                    <a:lnTo>
                      <a:pt x="2349" y="1380"/>
                    </a:lnTo>
                    <a:lnTo>
                      <a:pt x="1939" y="1492"/>
                    </a:lnTo>
                    <a:lnTo>
                      <a:pt x="1529" y="1585"/>
                    </a:lnTo>
                    <a:lnTo>
                      <a:pt x="1063" y="1641"/>
                    </a:lnTo>
                    <a:lnTo>
                      <a:pt x="597" y="1660"/>
                    </a:lnTo>
                    <a:lnTo>
                      <a:pt x="355" y="1641"/>
                    </a:lnTo>
                    <a:lnTo>
                      <a:pt x="94" y="1622"/>
                    </a:lnTo>
                    <a:lnTo>
                      <a:pt x="56" y="1641"/>
                    </a:lnTo>
                    <a:lnTo>
                      <a:pt x="19" y="1678"/>
                    </a:lnTo>
                    <a:lnTo>
                      <a:pt x="0" y="1715"/>
                    </a:lnTo>
                    <a:lnTo>
                      <a:pt x="19" y="1771"/>
                    </a:lnTo>
                    <a:lnTo>
                      <a:pt x="243" y="1995"/>
                    </a:lnTo>
                    <a:lnTo>
                      <a:pt x="485" y="2200"/>
                    </a:lnTo>
                    <a:lnTo>
                      <a:pt x="783" y="2443"/>
                    </a:lnTo>
                    <a:lnTo>
                      <a:pt x="970" y="2554"/>
                    </a:lnTo>
                    <a:lnTo>
                      <a:pt x="1156" y="2666"/>
                    </a:lnTo>
                    <a:lnTo>
                      <a:pt x="1361" y="2778"/>
                    </a:lnTo>
                    <a:lnTo>
                      <a:pt x="1566" y="2871"/>
                    </a:lnTo>
                    <a:lnTo>
                      <a:pt x="1790" y="2946"/>
                    </a:lnTo>
                    <a:lnTo>
                      <a:pt x="2014" y="3020"/>
                    </a:lnTo>
                    <a:lnTo>
                      <a:pt x="2256" y="3058"/>
                    </a:lnTo>
                    <a:lnTo>
                      <a:pt x="2499" y="3076"/>
                    </a:lnTo>
                    <a:lnTo>
                      <a:pt x="2685" y="3058"/>
                    </a:lnTo>
                    <a:lnTo>
                      <a:pt x="2871" y="3039"/>
                    </a:lnTo>
                    <a:lnTo>
                      <a:pt x="3039" y="3002"/>
                    </a:lnTo>
                    <a:lnTo>
                      <a:pt x="3226" y="2946"/>
                    </a:lnTo>
                    <a:lnTo>
                      <a:pt x="3375" y="2871"/>
                    </a:lnTo>
                    <a:lnTo>
                      <a:pt x="3524" y="2815"/>
                    </a:lnTo>
                    <a:lnTo>
                      <a:pt x="3636" y="2722"/>
                    </a:lnTo>
                    <a:lnTo>
                      <a:pt x="3766" y="2648"/>
                    </a:lnTo>
                    <a:lnTo>
                      <a:pt x="3971" y="2443"/>
                    </a:lnTo>
                    <a:lnTo>
                      <a:pt x="4158" y="2237"/>
                    </a:lnTo>
                    <a:lnTo>
                      <a:pt x="4288" y="2014"/>
                    </a:lnTo>
                    <a:lnTo>
                      <a:pt x="4419" y="1771"/>
                    </a:lnTo>
                    <a:lnTo>
                      <a:pt x="4512" y="1529"/>
                    </a:lnTo>
                    <a:lnTo>
                      <a:pt x="4587" y="1287"/>
                    </a:lnTo>
                    <a:lnTo>
                      <a:pt x="4624" y="1044"/>
                    </a:lnTo>
                    <a:lnTo>
                      <a:pt x="4661" y="821"/>
                    </a:lnTo>
                    <a:lnTo>
                      <a:pt x="4698" y="448"/>
                    </a:lnTo>
                    <a:lnTo>
                      <a:pt x="4717" y="168"/>
                    </a:lnTo>
                    <a:lnTo>
                      <a:pt x="4698" y="75"/>
                    </a:lnTo>
                    <a:lnTo>
                      <a:pt x="4680" y="19"/>
                    </a:lnTo>
                    <a:lnTo>
                      <a:pt x="4642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155" name="Google Shape;2707;p41">
                <a:extLst>
                  <a:ext uri="{FF2B5EF4-FFF2-40B4-BE49-F238E27FC236}">
                    <a16:creationId xmlns="" xmlns:a16="http://schemas.microsoft.com/office/drawing/2014/main" id="{FC4F4E6F-7C7C-3ED0-DCE4-F726ED9EA863}"/>
                  </a:ext>
                </a:extLst>
              </p:cNvPr>
              <p:cNvSpPr/>
              <p:nvPr/>
            </p:nvSpPr>
            <p:spPr>
              <a:xfrm>
                <a:off x="1987825" y="3106375"/>
                <a:ext cx="458200" cy="244250"/>
              </a:xfrm>
              <a:custGeom>
                <a:avLst/>
                <a:gdLst/>
                <a:ahLst/>
                <a:cxnLst/>
                <a:rect l="l" t="t" r="r" b="b"/>
                <a:pathLst>
                  <a:path w="18328" h="9770" extrusionOk="0">
                    <a:moveTo>
                      <a:pt x="9397" y="0"/>
                    </a:moveTo>
                    <a:lnTo>
                      <a:pt x="8838" y="19"/>
                    </a:lnTo>
                    <a:lnTo>
                      <a:pt x="8279" y="56"/>
                    </a:lnTo>
                    <a:lnTo>
                      <a:pt x="7738" y="150"/>
                    </a:lnTo>
                    <a:lnTo>
                      <a:pt x="7197" y="261"/>
                    </a:lnTo>
                    <a:lnTo>
                      <a:pt x="6694" y="411"/>
                    </a:lnTo>
                    <a:lnTo>
                      <a:pt x="6172" y="597"/>
                    </a:lnTo>
                    <a:lnTo>
                      <a:pt x="5687" y="802"/>
                    </a:lnTo>
                    <a:lnTo>
                      <a:pt x="5202" y="1026"/>
                    </a:lnTo>
                    <a:lnTo>
                      <a:pt x="4736" y="1287"/>
                    </a:lnTo>
                    <a:lnTo>
                      <a:pt x="4289" y="1548"/>
                    </a:lnTo>
                    <a:lnTo>
                      <a:pt x="3860" y="1846"/>
                    </a:lnTo>
                    <a:lnTo>
                      <a:pt x="3450" y="2144"/>
                    </a:lnTo>
                    <a:lnTo>
                      <a:pt x="3058" y="2461"/>
                    </a:lnTo>
                    <a:lnTo>
                      <a:pt x="2686" y="2797"/>
                    </a:lnTo>
                    <a:lnTo>
                      <a:pt x="2331" y="3133"/>
                    </a:lnTo>
                    <a:lnTo>
                      <a:pt x="2014" y="3468"/>
                    </a:lnTo>
                    <a:lnTo>
                      <a:pt x="1697" y="3804"/>
                    </a:lnTo>
                    <a:lnTo>
                      <a:pt x="1418" y="4158"/>
                    </a:lnTo>
                    <a:lnTo>
                      <a:pt x="1175" y="4494"/>
                    </a:lnTo>
                    <a:lnTo>
                      <a:pt x="952" y="4829"/>
                    </a:lnTo>
                    <a:lnTo>
                      <a:pt x="747" y="5165"/>
                    </a:lnTo>
                    <a:lnTo>
                      <a:pt x="579" y="5500"/>
                    </a:lnTo>
                    <a:lnTo>
                      <a:pt x="430" y="5799"/>
                    </a:lnTo>
                    <a:lnTo>
                      <a:pt x="318" y="6097"/>
                    </a:lnTo>
                    <a:lnTo>
                      <a:pt x="243" y="6376"/>
                    </a:lnTo>
                    <a:lnTo>
                      <a:pt x="187" y="6637"/>
                    </a:lnTo>
                    <a:lnTo>
                      <a:pt x="75" y="7197"/>
                    </a:lnTo>
                    <a:lnTo>
                      <a:pt x="20" y="7682"/>
                    </a:lnTo>
                    <a:lnTo>
                      <a:pt x="1" y="8092"/>
                    </a:lnTo>
                    <a:lnTo>
                      <a:pt x="20" y="8446"/>
                    </a:lnTo>
                    <a:lnTo>
                      <a:pt x="75" y="8744"/>
                    </a:lnTo>
                    <a:lnTo>
                      <a:pt x="150" y="9005"/>
                    </a:lnTo>
                    <a:lnTo>
                      <a:pt x="243" y="9210"/>
                    </a:lnTo>
                    <a:lnTo>
                      <a:pt x="355" y="9378"/>
                    </a:lnTo>
                    <a:lnTo>
                      <a:pt x="467" y="9509"/>
                    </a:lnTo>
                    <a:lnTo>
                      <a:pt x="598" y="9602"/>
                    </a:lnTo>
                    <a:lnTo>
                      <a:pt x="709" y="9676"/>
                    </a:lnTo>
                    <a:lnTo>
                      <a:pt x="821" y="9714"/>
                    </a:lnTo>
                    <a:lnTo>
                      <a:pt x="989" y="9770"/>
                    </a:lnTo>
                    <a:lnTo>
                      <a:pt x="1045" y="9770"/>
                    </a:lnTo>
                    <a:lnTo>
                      <a:pt x="1194" y="9359"/>
                    </a:lnTo>
                    <a:lnTo>
                      <a:pt x="1325" y="9005"/>
                    </a:lnTo>
                    <a:lnTo>
                      <a:pt x="1492" y="8670"/>
                    </a:lnTo>
                    <a:lnTo>
                      <a:pt x="1642" y="8371"/>
                    </a:lnTo>
                    <a:lnTo>
                      <a:pt x="1809" y="8092"/>
                    </a:lnTo>
                    <a:lnTo>
                      <a:pt x="1996" y="7849"/>
                    </a:lnTo>
                    <a:lnTo>
                      <a:pt x="2182" y="7644"/>
                    </a:lnTo>
                    <a:lnTo>
                      <a:pt x="2369" y="7458"/>
                    </a:lnTo>
                    <a:lnTo>
                      <a:pt x="2574" y="7290"/>
                    </a:lnTo>
                    <a:lnTo>
                      <a:pt x="2779" y="7160"/>
                    </a:lnTo>
                    <a:lnTo>
                      <a:pt x="2984" y="7048"/>
                    </a:lnTo>
                    <a:lnTo>
                      <a:pt x="3189" y="6936"/>
                    </a:lnTo>
                    <a:lnTo>
                      <a:pt x="3413" y="6861"/>
                    </a:lnTo>
                    <a:lnTo>
                      <a:pt x="3618" y="6787"/>
                    </a:lnTo>
                    <a:lnTo>
                      <a:pt x="3841" y="6749"/>
                    </a:lnTo>
                    <a:lnTo>
                      <a:pt x="4065" y="6712"/>
                    </a:lnTo>
                    <a:lnTo>
                      <a:pt x="4494" y="6656"/>
                    </a:lnTo>
                    <a:lnTo>
                      <a:pt x="4923" y="6637"/>
                    </a:lnTo>
                    <a:lnTo>
                      <a:pt x="5762" y="6619"/>
                    </a:lnTo>
                    <a:lnTo>
                      <a:pt x="6153" y="6619"/>
                    </a:lnTo>
                    <a:lnTo>
                      <a:pt x="6507" y="6582"/>
                    </a:lnTo>
                    <a:lnTo>
                      <a:pt x="6675" y="6544"/>
                    </a:lnTo>
                    <a:lnTo>
                      <a:pt x="6843" y="6488"/>
                    </a:lnTo>
                    <a:lnTo>
                      <a:pt x="6992" y="6432"/>
                    </a:lnTo>
                    <a:lnTo>
                      <a:pt x="7123" y="6358"/>
                    </a:lnTo>
                    <a:lnTo>
                      <a:pt x="7384" y="6209"/>
                    </a:lnTo>
                    <a:lnTo>
                      <a:pt x="7589" y="6041"/>
                    </a:lnTo>
                    <a:lnTo>
                      <a:pt x="7775" y="5892"/>
                    </a:lnTo>
                    <a:lnTo>
                      <a:pt x="7943" y="5761"/>
                    </a:lnTo>
                    <a:lnTo>
                      <a:pt x="8073" y="5612"/>
                    </a:lnTo>
                    <a:lnTo>
                      <a:pt x="8185" y="5463"/>
                    </a:lnTo>
                    <a:lnTo>
                      <a:pt x="8390" y="5146"/>
                    </a:lnTo>
                    <a:lnTo>
                      <a:pt x="8782" y="4419"/>
                    </a:lnTo>
                    <a:lnTo>
                      <a:pt x="9062" y="3972"/>
                    </a:lnTo>
                    <a:lnTo>
                      <a:pt x="9229" y="3729"/>
                    </a:lnTo>
                    <a:lnTo>
                      <a:pt x="9416" y="3449"/>
                    </a:lnTo>
                    <a:lnTo>
                      <a:pt x="9528" y="3319"/>
                    </a:lnTo>
                    <a:lnTo>
                      <a:pt x="9639" y="3188"/>
                    </a:lnTo>
                    <a:lnTo>
                      <a:pt x="9882" y="2983"/>
                    </a:lnTo>
                    <a:lnTo>
                      <a:pt x="10106" y="2816"/>
                    </a:lnTo>
                    <a:lnTo>
                      <a:pt x="10367" y="2685"/>
                    </a:lnTo>
                    <a:lnTo>
                      <a:pt x="10609" y="2592"/>
                    </a:lnTo>
                    <a:lnTo>
                      <a:pt x="10851" y="2536"/>
                    </a:lnTo>
                    <a:lnTo>
                      <a:pt x="11094" y="2499"/>
                    </a:lnTo>
                    <a:lnTo>
                      <a:pt x="11541" y="2499"/>
                    </a:lnTo>
                    <a:lnTo>
                      <a:pt x="11727" y="2517"/>
                    </a:lnTo>
                    <a:lnTo>
                      <a:pt x="12063" y="2592"/>
                    </a:lnTo>
                    <a:lnTo>
                      <a:pt x="12287" y="2648"/>
                    </a:lnTo>
                    <a:lnTo>
                      <a:pt x="12361" y="2685"/>
                    </a:lnTo>
                    <a:lnTo>
                      <a:pt x="12436" y="3039"/>
                    </a:lnTo>
                    <a:lnTo>
                      <a:pt x="12511" y="3394"/>
                    </a:lnTo>
                    <a:lnTo>
                      <a:pt x="12604" y="3748"/>
                    </a:lnTo>
                    <a:lnTo>
                      <a:pt x="12716" y="4083"/>
                    </a:lnTo>
                    <a:lnTo>
                      <a:pt x="12827" y="4419"/>
                    </a:lnTo>
                    <a:lnTo>
                      <a:pt x="12939" y="4736"/>
                    </a:lnTo>
                    <a:lnTo>
                      <a:pt x="13219" y="5370"/>
                    </a:lnTo>
                    <a:lnTo>
                      <a:pt x="13536" y="5966"/>
                    </a:lnTo>
                    <a:lnTo>
                      <a:pt x="13853" y="6526"/>
                    </a:lnTo>
                    <a:lnTo>
                      <a:pt x="14188" y="7066"/>
                    </a:lnTo>
                    <a:lnTo>
                      <a:pt x="14524" y="7532"/>
                    </a:lnTo>
                    <a:lnTo>
                      <a:pt x="14860" y="7980"/>
                    </a:lnTo>
                    <a:lnTo>
                      <a:pt x="15158" y="8353"/>
                    </a:lnTo>
                    <a:lnTo>
                      <a:pt x="15456" y="8688"/>
                    </a:lnTo>
                    <a:lnTo>
                      <a:pt x="15698" y="8987"/>
                    </a:lnTo>
                    <a:lnTo>
                      <a:pt x="16090" y="9359"/>
                    </a:lnTo>
                    <a:lnTo>
                      <a:pt x="16221" y="9509"/>
                    </a:lnTo>
                    <a:lnTo>
                      <a:pt x="16370" y="9266"/>
                    </a:lnTo>
                    <a:lnTo>
                      <a:pt x="16519" y="9042"/>
                    </a:lnTo>
                    <a:lnTo>
                      <a:pt x="16668" y="8856"/>
                    </a:lnTo>
                    <a:lnTo>
                      <a:pt x="16836" y="8688"/>
                    </a:lnTo>
                    <a:lnTo>
                      <a:pt x="17004" y="8539"/>
                    </a:lnTo>
                    <a:lnTo>
                      <a:pt x="17190" y="8409"/>
                    </a:lnTo>
                    <a:lnTo>
                      <a:pt x="17358" y="8297"/>
                    </a:lnTo>
                    <a:lnTo>
                      <a:pt x="17526" y="8204"/>
                    </a:lnTo>
                    <a:lnTo>
                      <a:pt x="17842" y="8073"/>
                    </a:lnTo>
                    <a:lnTo>
                      <a:pt x="18103" y="7980"/>
                    </a:lnTo>
                    <a:lnTo>
                      <a:pt x="18271" y="7961"/>
                    </a:lnTo>
                    <a:lnTo>
                      <a:pt x="18327" y="7961"/>
                    </a:lnTo>
                    <a:lnTo>
                      <a:pt x="18309" y="7346"/>
                    </a:lnTo>
                    <a:lnTo>
                      <a:pt x="18253" y="6749"/>
                    </a:lnTo>
                    <a:lnTo>
                      <a:pt x="18178" y="6190"/>
                    </a:lnTo>
                    <a:lnTo>
                      <a:pt x="18066" y="5687"/>
                    </a:lnTo>
                    <a:lnTo>
                      <a:pt x="17936" y="5202"/>
                    </a:lnTo>
                    <a:lnTo>
                      <a:pt x="17787" y="4755"/>
                    </a:lnTo>
                    <a:lnTo>
                      <a:pt x="17619" y="4344"/>
                    </a:lnTo>
                    <a:lnTo>
                      <a:pt x="17432" y="3953"/>
                    </a:lnTo>
                    <a:lnTo>
                      <a:pt x="17227" y="3599"/>
                    </a:lnTo>
                    <a:lnTo>
                      <a:pt x="17022" y="3282"/>
                    </a:lnTo>
                    <a:lnTo>
                      <a:pt x="16798" y="2983"/>
                    </a:lnTo>
                    <a:lnTo>
                      <a:pt x="16556" y="2704"/>
                    </a:lnTo>
                    <a:lnTo>
                      <a:pt x="16314" y="2461"/>
                    </a:lnTo>
                    <a:lnTo>
                      <a:pt x="16071" y="2238"/>
                    </a:lnTo>
                    <a:lnTo>
                      <a:pt x="15810" y="2033"/>
                    </a:lnTo>
                    <a:lnTo>
                      <a:pt x="15568" y="1846"/>
                    </a:lnTo>
                    <a:lnTo>
                      <a:pt x="15307" y="1697"/>
                    </a:lnTo>
                    <a:lnTo>
                      <a:pt x="15065" y="1548"/>
                    </a:lnTo>
                    <a:lnTo>
                      <a:pt x="14822" y="1436"/>
                    </a:lnTo>
                    <a:lnTo>
                      <a:pt x="14580" y="1324"/>
                    </a:lnTo>
                    <a:lnTo>
                      <a:pt x="14132" y="1156"/>
                    </a:lnTo>
                    <a:lnTo>
                      <a:pt x="13722" y="1045"/>
                    </a:lnTo>
                    <a:lnTo>
                      <a:pt x="13368" y="970"/>
                    </a:lnTo>
                    <a:lnTo>
                      <a:pt x="13107" y="933"/>
                    </a:lnTo>
                    <a:lnTo>
                      <a:pt x="12883" y="914"/>
                    </a:lnTo>
                    <a:lnTo>
                      <a:pt x="12585" y="765"/>
                    </a:lnTo>
                    <a:lnTo>
                      <a:pt x="12287" y="634"/>
                    </a:lnTo>
                    <a:lnTo>
                      <a:pt x="11989" y="504"/>
                    </a:lnTo>
                    <a:lnTo>
                      <a:pt x="11709" y="411"/>
                    </a:lnTo>
                    <a:lnTo>
                      <a:pt x="11411" y="317"/>
                    </a:lnTo>
                    <a:lnTo>
                      <a:pt x="11112" y="243"/>
                    </a:lnTo>
                    <a:lnTo>
                      <a:pt x="10833" y="168"/>
                    </a:lnTo>
                    <a:lnTo>
                      <a:pt x="10534" y="112"/>
                    </a:lnTo>
                    <a:lnTo>
                      <a:pt x="9956" y="38"/>
                    </a:lnTo>
                    <a:lnTo>
                      <a:pt x="939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156" name="Google Shape;2708;p41">
                <a:extLst>
                  <a:ext uri="{FF2B5EF4-FFF2-40B4-BE49-F238E27FC236}">
                    <a16:creationId xmlns="" xmlns:a16="http://schemas.microsoft.com/office/drawing/2014/main" id="{563343C2-D06B-4199-2287-EC1F1FB81393}"/>
                  </a:ext>
                </a:extLst>
              </p:cNvPr>
              <p:cNvSpPr/>
              <p:nvPr/>
            </p:nvSpPr>
            <p:spPr>
              <a:xfrm>
                <a:off x="2392850" y="3304925"/>
                <a:ext cx="100700" cy="139850"/>
              </a:xfrm>
              <a:custGeom>
                <a:avLst/>
                <a:gdLst/>
                <a:ahLst/>
                <a:cxnLst/>
                <a:rect l="l" t="t" r="r" b="b"/>
                <a:pathLst>
                  <a:path w="4028" h="5594" extrusionOk="0">
                    <a:moveTo>
                      <a:pt x="2014" y="1"/>
                    </a:moveTo>
                    <a:lnTo>
                      <a:pt x="1884" y="19"/>
                    </a:lnTo>
                    <a:lnTo>
                      <a:pt x="1753" y="38"/>
                    </a:lnTo>
                    <a:lnTo>
                      <a:pt x="1511" y="131"/>
                    </a:lnTo>
                    <a:lnTo>
                      <a:pt x="1306" y="224"/>
                    </a:lnTo>
                    <a:lnTo>
                      <a:pt x="1138" y="336"/>
                    </a:lnTo>
                    <a:lnTo>
                      <a:pt x="1008" y="429"/>
                    </a:lnTo>
                    <a:lnTo>
                      <a:pt x="728" y="634"/>
                    </a:lnTo>
                    <a:lnTo>
                      <a:pt x="579" y="765"/>
                    </a:lnTo>
                    <a:lnTo>
                      <a:pt x="448" y="895"/>
                    </a:lnTo>
                    <a:lnTo>
                      <a:pt x="318" y="1063"/>
                    </a:lnTo>
                    <a:lnTo>
                      <a:pt x="206" y="1212"/>
                    </a:lnTo>
                    <a:lnTo>
                      <a:pt x="94" y="1380"/>
                    </a:lnTo>
                    <a:lnTo>
                      <a:pt x="20" y="1567"/>
                    </a:lnTo>
                    <a:lnTo>
                      <a:pt x="1" y="2182"/>
                    </a:lnTo>
                    <a:lnTo>
                      <a:pt x="1" y="2816"/>
                    </a:lnTo>
                    <a:lnTo>
                      <a:pt x="38" y="3543"/>
                    </a:lnTo>
                    <a:lnTo>
                      <a:pt x="75" y="3916"/>
                    </a:lnTo>
                    <a:lnTo>
                      <a:pt x="131" y="4270"/>
                    </a:lnTo>
                    <a:lnTo>
                      <a:pt x="187" y="4605"/>
                    </a:lnTo>
                    <a:lnTo>
                      <a:pt x="281" y="4922"/>
                    </a:lnTo>
                    <a:lnTo>
                      <a:pt x="392" y="5183"/>
                    </a:lnTo>
                    <a:lnTo>
                      <a:pt x="448" y="5295"/>
                    </a:lnTo>
                    <a:lnTo>
                      <a:pt x="523" y="5388"/>
                    </a:lnTo>
                    <a:lnTo>
                      <a:pt x="597" y="5463"/>
                    </a:lnTo>
                    <a:lnTo>
                      <a:pt x="672" y="5538"/>
                    </a:lnTo>
                    <a:lnTo>
                      <a:pt x="765" y="5575"/>
                    </a:lnTo>
                    <a:lnTo>
                      <a:pt x="858" y="5593"/>
                    </a:lnTo>
                    <a:lnTo>
                      <a:pt x="1064" y="5593"/>
                    </a:lnTo>
                    <a:lnTo>
                      <a:pt x="1269" y="5575"/>
                    </a:lnTo>
                    <a:lnTo>
                      <a:pt x="1492" y="5519"/>
                    </a:lnTo>
                    <a:lnTo>
                      <a:pt x="1716" y="5463"/>
                    </a:lnTo>
                    <a:lnTo>
                      <a:pt x="1940" y="5370"/>
                    </a:lnTo>
                    <a:lnTo>
                      <a:pt x="2163" y="5258"/>
                    </a:lnTo>
                    <a:lnTo>
                      <a:pt x="2387" y="5127"/>
                    </a:lnTo>
                    <a:lnTo>
                      <a:pt x="2592" y="4978"/>
                    </a:lnTo>
                    <a:lnTo>
                      <a:pt x="2797" y="4829"/>
                    </a:lnTo>
                    <a:lnTo>
                      <a:pt x="3002" y="4661"/>
                    </a:lnTo>
                    <a:lnTo>
                      <a:pt x="3170" y="4475"/>
                    </a:lnTo>
                    <a:lnTo>
                      <a:pt x="3338" y="4288"/>
                    </a:lnTo>
                    <a:lnTo>
                      <a:pt x="3487" y="4083"/>
                    </a:lnTo>
                    <a:lnTo>
                      <a:pt x="3618" y="3897"/>
                    </a:lnTo>
                    <a:lnTo>
                      <a:pt x="3730" y="3692"/>
                    </a:lnTo>
                    <a:lnTo>
                      <a:pt x="3823" y="3487"/>
                    </a:lnTo>
                    <a:lnTo>
                      <a:pt x="3879" y="3282"/>
                    </a:lnTo>
                    <a:lnTo>
                      <a:pt x="3935" y="3058"/>
                    </a:lnTo>
                    <a:lnTo>
                      <a:pt x="3972" y="2834"/>
                    </a:lnTo>
                    <a:lnTo>
                      <a:pt x="4009" y="2611"/>
                    </a:lnTo>
                    <a:lnTo>
                      <a:pt x="4028" y="2368"/>
                    </a:lnTo>
                    <a:lnTo>
                      <a:pt x="4028" y="2144"/>
                    </a:lnTo>
                    <a:lnTo>
                      <a:pt x="4028" y="1902"/>
                    </a:lnTo>
                    <a:lnTo>
                      <a:pt x="3991" y="1678"/>
                    </a:lnTo>
                    <a:lnTo>
                      <a:pt x="3953" y="1455"/>
                    </a:lnTo>
                    <a:lnTo>
                      <a:pt x="3879" y="1250"/>
                    </a:lnTo>
                    <a:lnTo>
                      <a:pt x="3804" y="1045"/>
                    </a:lnTo>
                    <a:lnTo>
                      <a:pt x="3692" y="858"/>
                    </a:lnTo>
                    <a:lnTo>
                      <a:pt x="3580" y="690"/>
                    </a:lnTo>
                    <a:lnTo>
                      <a:pt x="3431" y="523"/>
                    </a:lnTo>
                    <a:lnTo>
                      <a:pt x="3263" y="392"/>
                    </a:lnTo>
                    <a:lnTo>
                      <a:pt x="3077" y="262"/>
                    </a:lnTo>
                    <a:lnTo>
                      <a:pt x="2872" y="168"/>
                    </a:lnTo>
                    <a:lnTo>
                      <a:pt x="2685" y="94"/>
                    </a:lnTo>
                    <a:lnTo>
                      <a:pt x="2499" y="56"/>
                    </a:lnTo>
                    <a:lnTo>
                      <a:pt x="2331" y="19"/>
                    </a:lnTo>
                    <a:lnTo>
                      <a:pt x="2182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157" name="Google Shape;2709;p41">
                <a:extLst>
                  <a:ext uri="{FF2B5EF4-FFF2-40B4-BE49-F238E27FC236}">
                    <a16:creationId xmlns="" xmlns:a16="http://schemas.microsoft.com/office/drawing/2014/main" id="{987E6F4E-60EF-2770-DDE0-721BF1402B8C}"/>
                  </a:ext>
                </a:extLst>
              </p:cNvPr>
              <p:cNvSpPr/>
              <p:nvPr/>
            </p:nvSpPr>
            <p:spPr>
              <a:xfrm>
                <a:off x="2403575" y="3335225"/>
                <a:ext cx="72275" cy="63875"/>
              </a:xfrm>
              <a:custGeom>
                <a:avLst/>
                <a:gdLst/>
                <a:ahLst/>
                <a:cxnLst/>
                <a:rect l="l" t="t" r="r" b="b"/>
                <a:pathLst>
                  <a:path w="2891" h="2555" extrusionOk="0">
                    <a:moveTo>
                      <a:pt x="2816" y="0"/>
                    </a:moveTo>
                    <a:lnTo>
                      <a:pt x="2778" y="19"/>
                    </a:lnTo>
                    <a:lnTo>
                      <a:pt x="2741" y="38"/>
                    </a:lnTo>
                    <a:lnTo>
                      <a:pt x="38" y="2405"/>
                    </a:lnTo>
                    <a:lnTo>
                      <a:pt x="19" y="2424"/>
                    </a:lnTo>
                    <a:lnTo>
                      <a:pt x="1" y="2461"/>
                    </a:lnTo>
                    <a:lnTo>
                      <a:pt x="1" y="2499"/>
                    </a:lnTo>
                    <a:lnTo>
                      <a:pt x="19" y="2517"/>
                    </a:lnTo>
                    <a:lnTo>
                      <a:pt x="57" y="2536"/>
                    </a:lnTo>
                    <a:lnTo>
                      <a:pt x="75" y="2554"/>
                    </a:lnTo>
                    <a:lnTo>
                      <a:pt x="131" y="2517"/>
                    </a:lnTo>
                    <a:lnTo>
                      <a:pt x="2853" y="149"/>
                    </a:lnTo>
                    <a:lnTo>
                      <a:pt x="2872" y="131"/>
                    </a:lnTo>
                    <a:lnTo>
                      <a:pt x="2890" y="94"/>
                    </a:lnTo>
                    <a:lnTo>
                      <a:pt x="2872" y="56"/>
                    </a:lnTo>
                    <a:lnTo>
                      <a:pt x="2872" y="38"/>
                    </a:lnTo>
                    <a:lnTo>
                      <a:pt x="2834" y="19"/>
                    </a:lnTo>
                    <a:lnTo>
                      <a:pt x="2816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158" name="Google Shape;2710;p41">
                <a:extLst>
                  <a:ext uri="{FF2B5EF4-FFF2-40B4-BE49-F238E27FC236}">
                    <a16:creationId xmlns="" xmlns:a16="http://schemas.microsoft.com/office/drawing/2014/main" id="{EEE54875-99BE-623A-BF11-506CD5AE5B93}"/>
                  </a:ext>
                </a:extLst>
              </p:cNvPr>
              <p:cNvSpPr/>
              <p:nvPr/>
            </p:nvSpPr>
            <p:spPr>
              <a:xfrm>
                <a:off x="2403575" y="3342675"/>
                <a:ext cx="62025" cy="56425"/>
              </a:xfrm>
              <a:custGeom>
                <a:avLst/>
                <a:gdLst/>
                <a:ahLst/>
                <a:cxnLst/>
                <a:rect l="l" t="t" r="r" b="b"/>
                <a:pathLst>
                  <a:path w="2481" h="2257" extrusionOk="0">
                    <a:moveTo>
                      <a:pt x="57" y="1"/>
                    </a:moveTo>
                    <a:lnTo>
                      <a:pt x="19" y="19"/>
                    </a:lnTo>
                    <a:lnTo>
                      <a:pt x="1" y="57"/>
                    </a:lnTo>
                    <a:lnTo>
                      <a:pt x="1" y="75"/>
                    </a:lnTo>
                    <a:lnTo>
                      <a:pt x="19" y="112"/>
                    </a:lnTo>
                    <a:lnTo>
                      <a:pt x="38" y="131"/>
                    </a:lnTo>
                    <a:lnTo>
                      <a:pt x="2350" y="2219"/>
                    </a:lnTo>
                    <a:lnTo>
                      <a:pt x="2368" y="2238"/>
                    </a:lnTo>
                    <a:lnTo>
                      <a:pt x="2406" y="2256"/>
                    </a:lnTo>
                    <a:lnTo>
                      <a:pt x="2424" y="2238"/>
                    </a:lnTo>
                    <a:lnTo>
                      <a:pt x="2462" y="2219"/>
                    </a:lnTo>
                    <a:lnTo>
                      <a:pt x="2480" y="2201"/>
                    </a:lnTo>
                    <a:lnTo>
                      <a:pt x="2480" y="2163"/>
                    </a:lnTo>
                    <a:lnTo>
                      <a:pt x="2480" y="2126"/>
                    </a:lnTo>
                    <a:lnTo>
                      <a:pt x="2462" y="2107"/>
                    </a:lnTo>
                    <a:lnTo>
                      <a:pt x="131" y="19"/>
                    </a:lnTo>
                    <a:lnTo>
                      <a:pt x="113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159" name="Google Shape;2711;p41">
                <a:extLst>
                  <a:ext uri="{FF2B5EF4-FFF2-40B4-BE49-F238E27FC236}">
                    <a16:creationId xmlns="" xmlns:a16="http://schemas.microsoft.com/office/drawing/2014/main" id="{60905230-0D88-FB08-CE5E-CB87C4110193}"/>
                  </a:ext>
                </a:extLst>
              </p:cNvPr>
              <p:cNvSpPr/>
              <p:nvPr/>
            </p:nvSpPr>
            <p:spPr>
              <a:xfrm>
                <a:off x="2391450" y="3303050"/>
                <a:ext cx="103975" cy="144050"/>
              </a:xfrm>
              <a:custGeom>
                <a:avLst/>
                <a:gdLst/>
                <a:ahLst/>
                <a:cxnLst/>
                <a:rect l="l" t="t" r="r" b="b"/>
                <a:pathLst>
                  <a:path w="4159" h="5762" extrusionOk="0">
                    <a:moveTo>
                      <a:pt x="1958" y="1"/>
                    </a:moveTo>
                    <a:lnTo>
                      <a:pt x="1828" y="38"/>
                    </a:lnTo>
                    <a:lnTo>
                      <a:pt x="1586" y="113"/>
                    </a:lnTo>
                    <a:lnTo>
                      <a:pt x="1381" y="206"/>
                    </a:lnTo>
                    <a:lnTo>
                      <a:pt x="1194" y="299"/>
                    </a:lnTo>
                    <a:lnTo>
                      <a:pt x="1045" y="411"/>
                    </a:lnTo>
                    <a:lnTo>
                      <a:pt x="1008" y="430"/>
                    </a:lnTo>
                    <a:lnTo>
                      <a:pt x="803" y="598"/>
                    </a:lnTo>
                    <a:lnTo>
                      <a:pt x="653" y="709"/>
                    </a:lnTo>
                    <a:lnTo>
                      <a:pt x="504" y="859"/>
                    </a:lnTo>
                    <a:lnTo>
                      <a:pt x="355" y="1008"/>
                    </a:lnTo>
                    <a:lnTo>
                      <a:pt x="225" y="1194"/>
                    </a:lnTo>
                    <a:lnTo>
                      <a:pt x="94" y="1399"/>
                    </a:lnTo>
                    <a:lnTo>
                      <a:pt x="1" y="1604"/>
                    </a:lnTo>
                    <a:lnTo>
                      <a:pt x="1" y="1642"/>
                    </a:lnTo>
                    <a:lnTo>
                      <a:pt x="1" y="1679"/>
                    </a:lnTo>
                    <a:lnTo>
                      <a:pt x="20" y="1697"/>
                    </a:lnTo>
                    <a:lnTo>
                      <a:pt x="57" y="1716"/>
                    </a:lnTo>
                    <a:lnTo>
                      <a:pt x="113" y="1716"/>
                    </a:lnTo>
                    <a:lnTo>
                      <a:pt x="150" y="1697"/>
                    </a:lnTo>
                    <a:lnTo>
                      <a:pt x="150" y="1660"/>
                    </a:lnTo>
                    <a:lnTo>
                      <a:pt x="243" y="1474"/>
                    </a:lnTo>
                    <a:lnTo>
                      <a:pt x="355" y="1287"/>
                    </a:lnTo>
                    <a:lnTo>
                      <a:pt x="486" y="1120"/>
                    </a:lnTo>
                    <a:lnTo>
                      <a:pt x="635" y="952"/>
                    </a:lnTo>
                    <a:lnTo>
                      <a:pt x="784" y="821"/>
                    </a:lnTo>
                    <a:lnTo>
                      <a:pt x="914" y="709"/>
                    </a:lnTo>
                    <a:lnTo>
                      <a:pt x="1101" y="560"/>
                    </a:lnTo>
                    <a:lnTo>
                      <a:pt x="1138" y="542"/>
                    </a:lnTo>
                    <a:lnTo>
                      <a:pt x="1287" y="448"/>
                    </a:lnTo>
                    <a:lnTo>
                      <a:pt x="1455" y="337"/>
                    </a:lnTo>
                    <a:lnTo>
                      <a:pt x="1642" y="262"/>
                    </a:lnTo>
                    <a:lnTo>
                      <a:pt x="1865" y="187"/>
                    </a:lnTo>
                    <a:lnTo>
                      <a:pt x="1996" y="169"/>
                    </a:lnTo>
                    <a:lnTo>
                      <a:pt x="2126" y="150"/>
                    </a:lnTo>
                    <a:lnTo>
                      <a:pt x="2257" y="169"/>
                    </a:lnTo>
                    <a:lnTo>
                      <a:pt x="2406" y="169"/>
                    </a:lnTo>
                    <a:lnTo>
                      <a:pt x="2555" y="206"/>
                    </a:lnTo>
                    <a:lnTo>
                      <a:pt x="2723" y="262"/>
                    </a:lnTo>
                    <a:lnTo>
                      <a:pt x="2909" y="337"/>
                    </a:lnTo>
                    <a:lnTo>
                      <a:pt x="3096" y="411"/>
                    </a:lnTo>
                    <a:lnTo>
                      <a:pt x="3263" y="523"/>
                    </a:lnTo>
                    <a:lnTo>
                      <a:pt x="3413" y="653"/>
                    </a:lnTo>
                    <a:lnTo>
                      <a:pt x="3543" y="803"/>
                    </a:lnTo>
                    <a:lnTo>
                      <a:pt x="3674" y="952"/>
                    </a:lnTo>
                    <a:lnTo>
                      <a:pt x="3767" y="1138"/>
                    </a:lnTo>
                    <a:lnTo>
                      <a:pt x="3841" y="1325"/>
                    </a:lnTo>
                    <a:lnTo>
                      <a:pt x="3916" y="1530"/>
                    </a:lnTo>
                    <a:lnTo>
                      <a:pt x="3953" y="1735"/>
                    </a:lnTo>
                    <a:lnTo>
                      <a:pt x="3991" y="1958"/>
                    </a:lnTo>
                    <a:lnTo>
                      <a:pt x="4009" y="2182"/>
                    </a:lnTo>
                    <a:lnTo>
                      <a:pt x="4009" y="2406"/>
                    </a:lnTo>
                    <a:lnTo>
                      <a:pt x="3991" y="2630"/>
                    </a:lnTo>
                    <a:lnTo>
                      <a:pt x="3953" y="2853"/>
                    </a:lnTo>
                    <a:lnTo>
                      <a:pt x="3916" y="3096"/>
                    </a:lnTo>
                    <a:lnTo>
                      <a:pt x="3860" y="3319"/>
                    </a:lnTo>
                    <a:lnTo>
                      <a:pt x="3786" y="3525"/>
                    </a:lnTo>
                    <a:lnTo>
                      <a:pt x="3711" y="3730"/>
                    </a:lnTo>
                    <a:lnTo>
                      <a:pt x="3599" y="3935"/>
                    </a:lnTo>
                    <a:lnTo>
                      <a:pt x="3487" y="4121"/>
                    </a:lnTo>
                    <a:lnTo>
                      <a:pt x="3338" y="4326"/>
                    </a:lnTo>
                    <a:lnTo>
                      <a:pt x="3170" y="4494"/>
                    </a:lnTo>
                    <a:lnTo>
                      <a:pt x="2984" y="4680"/>
                    </a:lnTo>
                    <a:lnTo>
                      <a:pt x="2797" y="4848"/>
                    </a:lnTo>
                    <a:lnTo>
                      <a:pt x="2592" y="4997"/>
                    </a:lnTo>
                    <a:lnTo>
                      <a:pt x="2387" y="5128"/>
                    </a:lnTo>
                    <a:lnTo>
                      <a:pt x="2182" y="5258"/>
                    </a:lnTo>
                    <a:lnTo>
                      <a:pt x="1958" y="5370"/>
                    </a:lnTo>
                    <a:lnTo>
                      <a:pt x="1735" y="5463"/>
                    </a:lnTo>
                    <a:lnTo>
                      <a:pt x="1530" y="5519"/>
                    </a:lnTo>
                    <a:lnTo>
                      <a:pt x="1325" y="5575"/>
                    </a:lnTo>
                    <a:lnTo>
                      <a:pt x="1120" y="5594"/>
                    </a:lnTo>
                    <a:lnTo>
                      <a:pt x="896" y="5594"/>
                    </a:lnTo>
                    <a:lnTo>
                      <a:pt x="859" y="5613"/>
                    </a:lnTo>
                    <a:lnTo>
                      <a:pt x="840" y="5631"/>
                    </a:lnTo>
                    <a:lnTo>
                      <a:pt x="840" y="5668"/>
                    </a:lnTo>
                    <a:lnTo>
                      <a:pt x="840" y="5687"/>
                    </a:lnTo>
                    <a:lnTo>
                      <a:pt x="859" y="5724"/>
                    </a:lnTo>
                    <a:lnTo>
                      <a:pt x="877" y="5743"/>
                    </a:lnTo>
                    <a:lnTo>
                      <a:pt x="914" y="5743"/>
                    </a:lnTo>
                    <a:lnTo>
                      <a:pt x="1045" y="5762"/>
                    </a:lnTo>
                    <a:lnTo>
                      <a:pt x="1250" y="5743"/>
                    </a:lnTo>
                    <a:lnTo>
                      <a:pt x="1474" y="5706"/>
                    </a:lnTo>
                    <a:lnTo>
                      <a:pt x="1679" y="5650"/>
                    </a:lnTo>
                    <a:lnTo>
                      <a:pt x="1903" y="5575"/>
                    </a:lnTo>
                    <a:lnTo>
                      <a:pt x="2126" y="5482"/>
                    </a:lnTo>
                    <a:lnTo>
                      <a:pt x="2331" y="5352"/>
                    </a:lnTo>
                    <a:lnTo>
                      <a:pt x="2555" y="5221"/>
                    </a:lnTo>
                    <a:lnTo>
                      <a:pt x="2760" y="5091"/>
                    </a:lnTo>
                    <a:lnTo>
                      <a:pt x="2965" y="4923"/>
                    </a:lnTo>
                    <a:lnTo>
                      <a:pt x="3152" y="4755"/>
                    </a:lnTo>
                    <a:lnTo>
                      <a:pt x="3319" y="4569"/>
                    </a:lnTo>
                    <a:lnTo>
                      <a:pt x="3487" y="4382"/>
                    </a:lnTo>
                    <a:lnTo>
                      <a:pt x="3636" y="4196"/>
                    </a:lnTo>
                    <a:lnTo>
                      <a:pt x="3767" y="3991"/>
                    </a:lnTo>
                    <a:lnTo>
                      <a:pt x="3860" y="3786"/>
                    </a:lnTo>
                    <a:lnTo>
                      <a:pt x="3953" y="3580"/>
                    </a:lnTo>
                    <a:lnTo>
                      <a:pt x="4028" y="3357"/>
                    </a:lnTo>
                    <a:lnTo>
                      <a:pt x="4084" y="3114"/>
                    </a:lnTo>
                    <a:lnTo>
                      <a:pt x="4121" y="2872"/>
                    </a:lnTo>
                    <a:lnTo>
                      <a:pt x="4158" y="2630"/>
                    </a:lnTo>
                    <a:lnTo>
                      <a:pt x="4158" y="2387"/>
                    </a:lnTo>
                    <a:lnTo>
                      <a:pt x="4158" y="2145"/>
                    </a:lnTo>
                    <a:lnTo>
                      <a:pt x="4140" y="1921"/>
                    </a:lnTo>
                    <a:lnTo>
                      <a:pt x="4121" y="1679"/>
                    </a:lnTo>
                    <a:lnTo>
                      <a:pt x="4065" y="1455"/>
                    </a:lnTo>
                    <a:lnTo>
                      <a:pt x="3991" y="1250"/>
                    </a:lnTo>
                    <a:lnTo>
                      <a:pt x="3897" y="1045"/>
                    </a:lnTo>
                    <a:lnTo>
                      <a:pt x="3786" y="859"/>
                    </a:lnTo>
                    <a:lnTo>
                      <a:pt x="3674" y="691"/>
                    </a:lnTo>
                    <a:lnTo>
                      <a:pt x="3524" y="523"/>
                    </a:lnTo>
                    <a:lnTo>
                      <a:pt x="3357" y="392"/>
                    </a:lnTo>
                    <a:lnTo>
                      <a:pt x="3170" y="281"/>
                    </a:lnTo>
                    <a:lnTo>
                      <a:pt x="2965" y="169"/>
                    </a:lnTo>
                    <a:lnTo>
                      <a:pt x="2779" y="94"/>
                    </a:lnTo>
                    <a:lnTo>
                      <a:pt x="2592" y="57"/>
                    </a:lnTo>
                    <a:lnTo>
                      <a:pt x="2425" y="20"/>
                    </a:lnTo>
                    <a:lnTo>
                      <a:pt x="2257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160" name="Google Shape;2712;p41">
                <a:extLst>
                  <a:ext uri="{FF2B5EF4-FFF2-40B4-BE49-F238E27FC236}">
                    <a16:creationId xmlns="" xmlns:a16="http://schemas.microsoft.com/office/drawing/2014/main" id="{031C7F8F-B3A4-9372-FD1E-D4DEA08E2C2B}"/>
                  </a:ext>
                </a:extLst>
              </p:cNvPr>
              <p:cNvSpPr/>
              <p:nvPr/>
            </p:nvSpPr>
            <p:spPr>
              <a:xfrm>
                <a:off x="2403125" y="3414450"/>
                <a:ext cx="47075" cy="59225"/>
              </a:xfrm>
              <a:custGeom>
                <a:avLst/>
                <a:gdLst/>
                <a:ahLst/>
                <a:cxnLst/>
                <a:rect l="l" t="t" r="r" b="b"/>
                <a:pathLst>
                  <a:path w="1883" h="2369" extrusionOk="0">
                    <a:moveTo>
                      <a:pt x="876" y="1"/>
                    </a:moveTo>
                    <a:lnTo>
                      <a:pt x="0" y="1324"/>
                    </a:lnTo>
                    <a:lnTo>
                      <a:pt x="876" y="2368"/>
                    </a:lnTo>
                    <a:lnTo>
                      <a:pt x="1883" y="1212"/>
                    </a:lnTo>
                    <a:lnTo>
                      <a:pt x="87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161" name="Google Shape;2713;p41">
                <a:extLst>
                  <a:ext uri="{FF2B5EF4-FFF2-40B4-BE49-F238E27FC236}">
                    <a16:creationId xmlns="" xmlns:a16="http://schemas.microsoft.com/office/drawing/2014/main" id="{29C5CB8F-A789-DEB1-B61E-AFC2BCFB528E}"/>
                  </a:ext>
                </a:extLst>
              </p:cNvPr>
              <p:cNvSpPr/>
              <p:nvPr/>
            </p:nvSpPr>
            <p:spPr>
              <a:xfrm>
                <a:off x="2013475" y="3321700"/>
                <a:ext cx="13525" cy="27050"/>
              </a:xfrm>
              <a:custGeom>
                <a:avLst/>
                <a:gdLst/>
                <a:ahLst/>
                <a:cxnLst/>
                <a:rect l="l" t="t" r="r" b="b"/>
                <a:pathLst>
                  <a:path w="541" h="1082" extrusionOk="0">
                    <a:moveTo>
                      <a:pt x="466" y="1"/>
                    </a:moveTo>
                    <a:lnTo>
                      <a:pt x="429" y="19"/>
                    </a:lnTo>
                    <a:lnTo>
                      <a:pt x="410" y="38"/>
                    </a:lnTo>
                    <a:lnTo>
                      <a:pt x="392" y="57"/>
                    </a:lnTo>
                    <a:lnTo>
                      <a:pt x="243" y="392"/>
                    </a:lnTo>
                    <a:lnTo>
                      <a:pt x="112" y="690"/>
                    </a:lnTo>
                    <a:lnTo>
                      <a:pt x="0" y="989"/>
                    </a:lnTo>
                    <a:lnTo>
                      <a:pt x="0" y="1007"/>
                    </a:lnTo>
                    <a:lnTo>
                      <a:pt x="0" y="1045"/>
                    </a:lnTo>
                    <a:lnTo>
                      <a:pt x="19" y="1063"/>
                    </a:lnTo>
                    <a:lnTo>
                      <a:pt x="38" y="1082"/>
                    </a:lnTo>
                    <a:lnTo>
                      <a:pt x="112" y="1082"/>
                    </a:lnTo>
                    <a:lnTo>
                      <a:pt x="149" y="1045"/>
                    </a:lnTo>
                    <a:lnTo>
                      <a:pt x="261" y="746"/>
                    </a:lnTo>
                    <a:lnTo>
                      <a:pt x="392" y="448"/>
                    </a:lnTo>
                    <a:lnTo>
                      <a:pt x="541" y="131"/>
                    </a:lnTo>
                    <a:lnTo>
                      <a:pt x="541" y="94"/>
                    </a:lnTo>
                    <a:lnTo>
                      <a:pt x="541" y="57"/>
                    </a:lnTo>
                    <a:lnTo>
                      <a:pt x="522" y="38"/>
                    </a:lnTo>
                    <a:lnTo>
                      <a:pt x="504" y="19"/>
                    </a:lnTo>
                    <a:lnTo>
                      <a:pt x="466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162" name="Google Shape;2714;p41">
                <a:extLst>
                  <a:ext uri="{FF2B5EF4-FFF2-40B4-BE49-F238E27FC236}">
                    <a16:creationId xmlns="" xmlns:a16="http://schemas.microsoft.com/office/drawing/2014/main" id="{9BB96352-7FBD-EBF8-DACB-26B5AAB32391}"/>
                  </a:ext>
                </a:extLst>
              </p:cNvPr>
              <p:cNvSpPr/>
              <p:nvPr/>
            </p:nvSpPr>
            <p:spPr>
              <a:xfrm>
                <a:off x="2237650" y="3690375"/>
                <a:ext cx="218150" cy="172000"/>
              </a:xfrm>
              <a:custGeom>
                <a:avLst/>
                <a:gdLst/>
                <a:ahLst/>
                <a:cxnLst/>
                <a:rect l="l" t="t" r="r" b="b"/>
                <a:pathLst>
                  <a:path w="8726" h="6880" extrusionOk="0">
                    <a:moveTo>
                      <a:pt x="3412" y="0"/>
                    </a:moveTo>
                    <a:lnTo>
                      <a:pt x="2872" y="541"/>
                    </a:lnTo>
                    <a:lnTo>
                      <a:pt x="1679" y="1734"/>
                    </a:lnTo>
                    <a:lnTo>
                      <a:pt x="1045" y="2387"/>
                    </a:lnTo>
                    <a:lnTo>
                      <a:pt x="504" y="3002"/>
                    </a:lnTo>
                    <a:lnTo>
                      <a:pt x="280" y="3244"/>
                    </a:lnTo>
                    <a:lnTo>
                      <a:pt x="131" y="3468"/>
                    </a:lnTo>
                    <a:lnTo>
                      <a:pt x="19" y="3617"/>
                    </a:lnTo>
                    <a:lnTo>
                      <a:pt x="1" y="3673"/>
                    </a:lnTo>
                    <a:lnTo>
                      <a:pt x="1" y="3710"/>
                    </a:lnTo>
                    <a:lnTo>
                      <a:pt x="38" y="3804"/>
                    </a:lnTo>
                    <a:lnTo>
                      <a:pt x="131" y="3953"/>
                    </a:lnTo>
                    <a:lnTo>
                      <a:pt x="411" y="4344"/>
                    </a:lnTo>
                    <a:lnTo>
                      <a:pt x="821" y="4866"/>
                    </a:lnTo>
                    <a:lnTo>
                      <a:pt x="1306" y="5426"/>
                    </a:lnTo>
                    <a:lnTo>
                      <a:pt x="1809" y="5966"/>
                    </a:lnTo>
                    <a:lnTo>
                      <a:pt x="2275" y="6432"/>
                    </a:lnTo>
                    <a:lnTo>
                      <a:pt x="2480" y="6619"/>
                    </a:lnTo>
                    <a:lnTo>
                      <a:pt x="2648" y="6768"/>
                    </a:lnTo>
                    <a:lnTo>
                      <a:pt x="2797" y="6843"/>
                    </a:lnTo>
                    <a:lnTo>
                      <a:pt x="2853" y="6861"/>
                    </a:lnTo>
                    <a:lnTo>
                      <a:pt x="2909" y="6880"/>
                    </a:lnTo>
                    <a:lnTo>
                      <a:pt x="2946" y="6861"/>
                    </a:lnTo>
                    <a:lnTo>
                      <a:pt x="2984" y="6805"/>
                    </a:lnTo>
                    <a:lnTo>
                      <a:pt x="3021" y="6731"/>
                    </a:lnTo>
                    <a:lnTo>
                      <a:pt x="3077" y="6619"/>
                    </a:lnTo>
                    <a:lnTo>
                      <a:pt x="3151" y="6339"/>
                    </a:lnTo>
                    <a:lnTo>
                      <a:pt x="3207" y="5966"/>
                    </a:lnTo>
                    <a:lnTo>
                      <a:pt x="3282" y="5538"/>
                    </a:lnTo>
                    <a:lnTo>
                      <a:pt x="3338" y="5053"/>
                    </a:lnTo>
                    <a:lnTo>
                      <a:pt x="3450" y="4027"/>
                    </a:lnTo>
                    <a:lnTo>
                      <a:pt x="3543" y="2983"/>
                    </a:lnTo>
                    <a:lnTo>
                      <a:pt x="3617" y="2070"/>
                    </a:lnTo>
                    <a:lnTo>
                      <a:pt x="3673" y="1194"/>
                    </a:lnTo>
                    <a:lnTo>
                      <a:pt x="4214" y="1939"/>
                    </a:lnTo>
                    <a:lnTo>
                      <a:pt x="5463" y="3599"/>
                    </a:lnTo>
                    <a:lnTo>
                      <a:pt x="6153" y="4475"/>
                    </a:lnTo>
                    <a:lnTo>
                      <a:pt x="6768" y="5239"/>
                    </a:lnTo>
                    <a:lnTo>
                      <a:pt x="7048" y="5538"/>
                    </a:lnTo>
                    <a:lnTo>
                      <a:pt x="7253" y="5780"/>
                    </a:lnTo>
                    <a:lnTo>
                      <a:pt x="7421" y="5929"/>
                    </a:lnTo>
                    <a:lnTo>
                      <a:pt x="7477" y="5966"/>
                    </a:lnTo>
                    <a:lnTo>
                      <a:pt x="7533" y="5966"/>
                    </a:lnTo>
                    <a:lnTo>
                      <a:pt x="7570" y="5948"/>
                    </a:lnTo>
                    <a:lnTo>
                      <a:pt x="7607" y="5929"/>
                    </a:lnTo>
                    <a:lnTo>
                      <a:pt x="7682" y="5799"/>
                    </a:lnTo>
                    <a:lnTo>
                      <a:pt x="7775" y="5593"/>
                    </a:lnTo>
                    <a:lnTo>
                      <a:pt x="7868" y="5351"/>
                    </a:lnTo>
                    <a:lnTo>
                      <a:pt x="8073" y="4736"/>
                    </a:lnTo>
                    <a:lnTo>
                      <a:pt x="8278" y="4009"/>
                    </a:lnTo>
                    <a:lnTo>
                      <a:pt x="8465" y="3282"/>
                    </a:lnTo>
                    <a:lnTo>
                      <a:pt x="8614" y="2629"/>
                    </a:lnTo>
                    <a:lnTo>
                      <a:pt x="8707" y="2144"/>
                    </a:lnTo>
                    <a:lnTo>
                      <a:pt x="8726" y="1977"/>
                    </a:lnTo>
                    <a:lnTo>
                      <a:pt x="8707" y="1902"/>
                    </a:lnTo>
                    <a:lnTo>
                      <a:pt x="8670" y="1846"/>
                    </a:lnTo>
                    <a:lnTo>
                      <a:pt x="8558" y="1772"/>
                    </a:lnTo>
                    <a:lnTo>
                      <a:pt x="8185" y="1548"/>
                    </a:lnTo>
                    <a:lnTo>
                      <a:pt x="7682" y="1287"/>
                    </a:lnTo>
                    <a:lnTo>
                      <a:pt x="7104" y="1007"/>
                    </a:lnTo>
                    <a:lnTo>
                      <a:pt x="6041" y="522"/>
                    </a:lnTo>
                    <a:lnTo>
                      <a:pt x="5556" y="317"/>
                    </a:lnTo>
                    <a:lnTo>
                      <a:pt x="3412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163" name="Google Shape;2715;p41">
                <a:extLst>
                  <a:ext uri="{FF2B5EF4-FFF2-40B4-BE49-F238E27FC236}">
                    <a16:creationId xmlns="" xmlns:a16="http://schemas.microsoft.com/office/drawing/2014/main" id="{FF8ADFF9-DF59-EE8F-FA93-EA59400448CD}"/>
                  </a:ext>
                </a:extLst>
              </p:cNvPr>
              <p:cNvSpPr/>
              <p:nvPr/>
            </p:nvSpPr>
            <p:spPr>
              <a:xfrm>
                <a:off x="2322950" y="3613925"/>
                <a:ext cx="114675" cy="8440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3376" extrusionOk="0">
                    <a:moveTo>
                      <a:pt x="3617" y="1"/>
                    </a:moveTo>
                    <a:lnTo>
                      <a:pt x="3505" y="20"/>
                    </a:lnTo>
                    <a:lnTo>
                      <a:pt x="3393" y="38"/>
                    </a:lnTo>
                    <a:lnTo>
                      <a:pt x="3263" y="94"/>
                    </a:lnTo>
                    <a:lnTo>
                      <a:pt x="3002" y="225"/>
                    </a:lnTo>
                    <a:lnTo>
                      <a:pt x="2722" y="411"/>
                    </a:lnTo>
                    <a:lnTo>
                      <a:pt x="2424" y="635"/>
                    </a:lnTo>
                    <a:lnTo>
                      <a:pt x="2107" y="896"/>
                    </a:lnTo>
                    <a:lnTo>
                      <a:pt x="1790" y="1176"/>
                    </a:lnTo>
                    <a:lnTo>
                      <a:pt x="1492" y="1474"/>
                    </a:lnTo>
                    <a:lnTo>
                      <a:pt x="914" y="2052"/>
                    </a:lnTo>
                    <a:lnTo>
                      <a:pt x="429" y="2555"/>
                    </a:lnTo>
                    <a:lnTo>
                      <a:pt x="0" y="3058"/>
                    </a:lnTo>
                    <a:lnTo>
                      <a:pt x="504" y="3152"/>
                    </a:lnTo>
                    <a:lnTo>
                      <a:pt x="1063" y="3245"/>
                    </a:lnTo>
                    <a:lnTo>
                      <a:pt x="1697" y="3338"/>
                    </a:lnTo>
                    <a:lnTo>
                      <a:pt x="2051" y="3357"/>
                    </a:lnTo>
                    <a:lnTo>
                      <a:pt x="2405" y="3375"/>
                    </a:lnTo>
                    <a:lnTo>
                      <a:pt x="2741" y="3375"/>
                    </a:lnTo>
                    <a:lnTo>
                      <a:pt x="3058" y="3357"/>
                    </a:lnTo>
                    <a:lnTo>
                      <a:pt x="3375" y="3319"/>
                    </a:lnTo>
                    <a:lnTo>
                      <a:pt x="3636" y="3264"/>
                    </a:lnTo>
                    <a:lnTo>
                      <a:pt x="3878" y="3170"/>
                    </a:lnTo>
                    <a:lnTo>
                      <a:pt x="3971" y="3114"/>
                    </a:lnTo>
                    <a:lnTo>
                      <a:pt x="4065" y="3058"/>
                    </a:lnTo>
                    <a:lnTo>
                      <a:pt x="4214" y="2909"/>
                    </a:lnTo>
                    <a:lnTo>
                      <a:pt x="4326" y="2723"/>
                    </a:lnTo>
                    <a:lnTo>
                      <a:pt x="4437" y="2518"/>
                    </a:lnTo>
                    <a:lnTo>
                      <a:pt x="4512" y="2294"/>
                    </a:lnTo>
                    <a:lnTo>
                      <a:pt x="4549" y="2052"/>
                    </a:lnTo>
                    <a:lnTo>
                      <a:pt x="4587" y="1809"/>
                    </a:lnTo>
                    <a:lnTo>
                      <a:pt x="4587" y="1567"/>
                    </a:lnTo>
                    <a:lnTo>
                      <a:pt x="4568" y="1325"/>
                    </a:lnTo>
                    <a:lnTo>
                      <a:pt x="4531" y="1082"/>
                    </a:lnTo>
                    <a:lnTo>
                      <a:pt x="4475" y="840"/>
                    </a:lnTo>
                    <a:lnTo>
                      <a:pt x="4400" y="635"/>
                    </a:lnTo>
                    <a:lnTo>
                      <a:pt x="4288" y="448"/>
                    </a:lnTo>
                    <a:lnTo>
                      <a:pt x="4176" y="281"/>
                    </a:lnTo>
                    <a:lnTo>
                      <a:pt x="4046" y="150"/>
                    </a:lnTo>
                    <a:lnTo>
                      <a:pt x="3878" y="57"/>
                    </a:lnTo>
                    <a:lnTo>
                      <a:pt x="3804" y="20"/>
                    </a:lnTo>
                    <a:lnTo>
                      <a:pt x="371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164" name="Google Shape;2716;p41">
                <a:extLst>
                  <a:ext uri="{FF2B5EF4-FFF2-40B4-BE49-F238E27FC236}">
                    <a16:creationId xmlns="" xmlns:a16="http://schemas.microsoft.com/office/drawing/2014/main" id="{16DB13D9-C63F-7F39-052B-D0889F3CE08C}"/>
                  </a:ext>
                </a:extLst>
              </p:cNvPr>
              <p:cNvSpPr/>
              <p:nvPr/>
            </p:nvSpPr>
            <p:spPr>
              <a:xfrm>
                <a:off x="2212025" y="3653550"/>
                <a:ext cx="110950" cy="85775"/>
              </a:xfrm>
              <a:custGeom>
                <a:avLst/>
                <a:gdLst/>
                <a:ahLst/>
                <a:cxnLst/>
                <a:rect l="l" t="t" r="r" b="b"/>
                <a:pathLst>
                  <a:path w="4438" h="3431" extrusionOk="0">
                    <a:moveTo>
                      <a:pt x="373" y="1"/>
                    </a:moveTo>
                    <a:lnTo>
                      <a:pt x="299" y="38"/>
                    </a:lnTo>
                    <a:lnTo>
                      <a:pt x="224" y="75"/>
                    </a:lnTo>
                    <a:lnTo>
                      <a:pt x="168" y="131"/>
                    </a:lnTo>
                    <a:lnTo>
                      <a:pt x="131" y="187"/>
                    </a:lnTo>
                    <a:lnTo>
                      <a:pt x="94" y="262"/>
                    </a:lnTo>
                    <a:lnTo>
                      <a:pt x="19" y="448"/>
                    </a:lnTo>
                    <a:lnTo>
                      <a:pt x="0" y="653"/>
                    </a:lnTo>
                    <a:lnTo>
                      <a:pt x="0" y="896"/>
                    </a:lnTo>
                    <a:lnTo>
                      <a:pt x="19" y="1157"/>
                    </a:lnTo>
                    <a:lnTo>
                      <a:pt x="75" y="1436"/>
                    </a:lnTo>
                    <a:lnTo>
                      <a:pt x="149" y="1716"/>
                    </a:lnTo>
                    <a:lnTo>
                      <a:pt x="243" y="1995"/>
                    </a:lnTo>
                    <a:lnTo>
                      <a:pt x="373" y="2256"/>
                    </a:lnTo>
                    <a:lnTo>
                      <a:pt x="522" y="2517"/>
                    </a:lnTo>
                    <a:lnTo>
                      <a:pt x="671" y="2760"/>
                    </a:lnTo>
                    <a:lnTo>
                      <a:pt x="858" y="2984"/>
                    </a:lnTo>
                    <a:lnTo>
                      <a:pt x="1044" y="3151"/>
                    </a:lnTo>
                    <a:lnTo>
                      <a:pt x="1268" y="3301"/>
                    </a:lnTo>
                    <a:lnTo>
                      <a:pt x="1380" y="3356"/>
                    </a:lnTo>
                    <a:lnTo>
                      <a:pt x="1492" y="3394"/>
                    </a:lnTo>
                    <a:lnTo>
                      <a:pt x="1604" y="3431"/>
                    </a:lnTo>
                    <a:lnTo>
                      <a:pt x="1976" y="3431"/>
                    </a:lnTo>
                    <a:lnTo>
                      <a:pt x="2219" y="3356"/>
                    </a:lnTo>
                    <a:lnTo>
                      <a:pt x="2461" y="3263"/>
                    </a:lnTo>
                    <a:lnTo>
                      <a:pt x="2722" y="3114"/>
                    </a:lnTo>
                    <a:lnTo>
                      <a:pt x="2965" y="2946"/>
                    </a:lnTo>
                    <a:lnTo>
                      <a:pt x="3207" y="2779"/>
                    </a:lnTo>
                    <a:lnTo>
                      <a:pt x="3431" y="2573"/>
                    </a:lnTo>
                    <a:lnTo>
                      <a:pt x="3636" y="2368"/>
                    </a:lnTo>
                    <a:lnTo>
                      <a:pt x="3822" y="2182"/>
                    </a:lnTo>
                    <a:lnTo>
                      <a:pt x="4139" y="1828"/>
                    </a:lnTo>
                    <a:lnTo>
                      <a:pt x="4363" y="1567"/>
                    </a:lnTo>
                    <a:lnTo>
                      <a:pt x="4437" y="1473"/>
                    </a:lnTo>
                    <a:lnTo>
                      <a:pt x="3878" y="1194"/>
                    </a:lnTo>
                    <a:lnTo>
                      <a:pt x="3319" y="933"/>
                    </a:lnTo>
                    <a:lnTo>
                      <a:pt x="2629" y="616"/>
                    </a:lnTo>
                    <a:lnTo>
                      <a:pt x="1921" y="336"/>
                    </a:lnTo>
                    <a:lnTo>
                      <a:pt x="1585" y="206"/>
                    </a:lnTo>
                    <a:lnTo>
                      <a:pt x="1249" y="113"/>
                    </a:lnTo>
                    <a:lnTo>
                      <a:pt x="951" y="38"/>
                    </a:lnTo>
                    <a:lnTo>
                      <a:pt x="67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165" name="Google Shape;2717;p41">
                <a:extLst>
                  <a:ext uri="{FF2B5EF4-FFF2-40B4-BE49-F238E27FC236}">
                    <a16:creationId xmlns="" xmlns:a16="http://schemas.microsoft.com/office/drawing/2014/main" id="{4E9001BB-27EE-3837-9E00-8E21A5F78634}"/>
                  </a:ext>
                </a:extLst>
              </p:cNvPr>
              <p:cNvSpPr/>
              <p:nvPr/>
            </p:nvSpPr>
            <p:spPr>
              <a:xfrm>
                <a:off x="2320625" y="3628850"/>
                <a:ext cx="63400" cy="63425"/>
              </a:xfrm>
              <a:custGeom>
                <a:avLst/>
                <a:gdLst/>
                <a:ahLst/>
                <a:cxnLst/>
                <a:rect l="l" t="t" r="r" b="b"/>
                <a:pathLst>
                  <a:path w="2536" h="2537" extrusionOk="0">
                    <a:moveTo>
                      <a:pt x="2442" y="1"/>
                    </a:moveTo>
                    <a:lnTo>
                      <a:pt x="2405" y="19"/>
                    </a:lnTo>
                    <a:lnTo>
                      <a:pt x="1995" y="373"/>
                    </a:lnTo>
                    <a:lnTo>
                      <a:pt x="1566" y="765"/>
                    </a:lnTo>
                    <a:lnTo>
                      <a:pt x="1175" y="1175"/>
                    </a:lnTo>
                    <a:lnTo>
                      <a:pt x="802" y="1548"/>
                    </a:lnTo>
                    <a:lnTo>
                      <a:pt x="243" y="2163"/>
                    </a:lnTo>
                    <a:lnTo>
                      <a:pt x="19" y="2406"/>
                    </a:lnTo>
                    <a:lnTo>
                      <a:pt x="0" y="2443"/>
                    </a:lnTo>
                    <a:lnTo>
                      <a:pt x="0" y="2461"/>
                    </a:lnTo>
                    <a:lnTo>
                      <a:pt x="19" y="2499"/>
                    </a:lnTo>
                    <a:lnTo>
                      <a:pt x="37" y="2517"/>
                    </a:lnTo>
                    <a:lnTo>
                      <a:pt x="93" y="2536"/>
                    </a:lnTo>
                    <a:lnTo>
                      <a:pt x="112" y="2536"/>
                    </a:lnTo>
                    <a:lnTo>
                      <a:pt x="149" y="2517"/>
                    </a:lnTo>
                    <a:lnTo>
                      <a:pt x="373" y="2256"/>
                    </a:lnTo>
                    <a:lnTo>
                      <a:pt x="932" y="1660"/>
                    </a:lnTo>
                    <a:lnTo>
                      <a:pt x="1287" y="1287"/>
                    </a:lnTo>
                    <a:lnTo>
                      <a:pt x="1678" y="895"/>
                    </a:lnTo>
                    <a:lnTo>
                      <a:pt x="2088" y="504"/>
                    </a:lnTo>
                    <a:lnTo>
                      <a:pt x="2517" y="150"/>
                    </a:lnTo>
                    <a:lnTo>
                      <a:pt x="2536" y="131"/>
                    </a:lnTo>
                    <a:lnTo>
                      <a:pt x="2536" y="94"/>
                    </a:lnTo>
                    <a:lnTo>
                      <a:pt x="2536" y="56"/>
                    </a:lnTo>
                    <a:lnTo>
                      <a:pt x="2517" y="38"/>
                    </a:lnTo>
                    <a:lnTo>
                      <a:pt x="2498" y="19"/>
                    </a:lnTo>
                    <a:lnTo>
                      <a:pt x="2461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166" name="Google Shape;2718;p41">
                <a:extLst>
                  <a:ext uri="{FF2B5EF4-FFF2-40B4-BE49-F238E27FC236}">
                    <a16:creationId xmlns="" xmlns:a16="http://schemas.microsoft.com/office/drawing/2014/main" id="{DB1B40DF-36A7-DE50-4103-DD112F8B9610}"/>
                  </a:ext>
                </a:extLst>
              </p:cNvPr>
              <p:cNvSpPr/>
              <p:nvPr/>
            </p:nvSpPr>
            <p:spPr>
              <a:xfrm>
                <a:off x="2244175" y="3654950"/>
                <a:ext cx="80650" cy="37325"/>
              </a:xfrm>
              <a:custGeom>
                <a:avLst/>
                <a:gdLst/>
                <a:ahLst/>
                <a:cxnLst/>
                <a:rect l="l" t="t" r="r" b="b"/>
                <a:pathLst>
                  <a:path w="3226" h="1493" extrusionOk="0">
                    <a:moveTo>
                      <a:pt x="75" y="1"/>
                    </a:moveTo>
                    <a:lnTo>
                      <a:pt x="38" y="19"/>
                    </a:lnTo>
                    <a:lnTo>
                      <a:pt x="19" y="38"/>
                    </a:lnTo>
                    <a:lnTo>
                      <a:pt x="1" y="57"/>
                    </a:lnTo>
                    <a:lnTo>
                      <a:pt x="1" y="94"/>
                    </a:lnTo>
                    <a:lnTo>
                      <a:pt x="1" y="131"/>
                    </a:lnTo>
                    <a:lnTo>
                      <a:pt x="19" y="150"/>
                    </a:lnTo>
                    <a:lnTo>
                      <a:pt x="57" y="168"/>
                    </a:lnTo>
                    <a:lnTo>
                      <a:pt x="541" y="336"/>
                    </a:lnTo>
                    <a:lnTo>
                      <a:pt x="1045" y="523"/>
                    </a:lnTo>
                    <a:lnTo>
                      <a:pt x="1567" y="746"/>
                    </a:lnTo>
                    <a:lnTo>
                      <a:pt x="2033" y="970"/>
                    </a:lnTo>
                    <a:lnTo>
                      <a:pt x="2797" y="1324"/>
                    </a:lnTo>
                    <a:lnTo>
                      <a:pt x="3114" y="1492"/>
                    </a:lnTo>
                    <a:lnTo>
                      <a:pt x="3189" y="1492"/>
                    </a:lnTo>
                    <a:lnTo>
                      <a:pt x="3207" y="1455"/>
                    </a:lnTo>
                    <a:lnTo>
                      <a:pt x="3226" y="1417"/>
                    </a:lnTo>
                    <a:lnTo>
                      <a:pt x="3226" y="1399"/>
                    </a:lnTo>
                    <a:lnTo>
                      <a:pt x="3207" y="1362"/>
                    </a:lnTo>
                    <a:lnTo>
                      <a:pt x="3189" y="1343"/>
                    </a:lnTo>
                    <a:lnTo>
                      <a:pt x="2872" y="1194"/>
                    </a:lnTo>
                    <a:lnTo>
                      <a:pt x="2107" y="821"/>
                    </a:lnTo>
                    <a:lnTo>
                      <a:pt x="1623" y="597"/>
                    </a:lnTo>
                    <a:lnTo>
                      <a:pt x="1101" y="373"/>
                    </a:lnTo>
                    <a:lnTo>
                      <a:pt x="597" y="168"/>
                    </a:lnTo>
                    <a:lnTo>
                      <a:pt x="94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167" name="Google Shape;2719;p41">
                <a:extLst>
                  <a:ext uri="{FF2B5EF4-FFF2-40B4-BE49-F238E27FC236}">
                    <a16:creationId xmlns="" xmlns:a16="http://schemas.microsoft.com/office/drawing/2014/main" id="{3AA40014-9A29-2B99-18BE-7D7EDA33F821}"/>
                  </a:ext>
                </a:extLst>
              </p:cNvPr>
              <p:cNvSpPr/>
              <p:nvPr/>
            </p:nvSpPr>
            <p:spPr>
              <a:xfrm>
                <a:off x="2271200" y="3347350"/>
                <a:ext cx="78350" cy="77850"/>
              </a:xfrm>
              <a:custGeom>
                <a:avLst/>
                <a:gdLst/>
                <a:ahLst/>
                <a:cxnLst/>
                <a:rect l="l" t="t" r="r" b="b"/>
                <a:pathLst>
                  <a:path w="3134" h="3114" extrusionOk="0">
                    <a:moveTo>
                      <a:pt x="1418" y="0"/>
                    </a:moveTo>
                    <a:lnTo>
                      <a:pt x="1269" y="19"/>
                    </a:lnTo>
                    <a:lnTo>
                      <a:pt x="1120" y="56"/>
                    </a:lnTo>
                    <a:lnTo>
                      <a:pt x="970" y="112"/>
                    </a:lnTo>
                    <a:lnTo>
                      <a:pt x="840" y="168"/>
                    </a:lnTo>
                    <a:lnTo>
                      <a:pt x="728" y="242"/>
                    </a:lnTo>
                    <a:lnTo>
                      <a:pt x="598" y="336"/>
                    </a:lnTo>
                    <a:lnTo>
                      <a:pt x="486" y="429"/>
                    </a:lnTo>
                    <a:lnTo>
                      <a:pt x="392" y="522"/>
                    </a:lnTo>
                    <a:lnTo>
                      <a:pt x="299" y="634"/>
                    </a:lnTo>
                    <a:lnTo>
                      <a:pt x="225" y="764"/>
                    </a:lnTo>
                    <a:lnTo>
                      <a:pt x="150" y="895"/>
                    </a:lnTo>
                    <a:lnTo>
                      <a:pt x="94" y="1025"/>
                    </a:lnTo>
                    <a:lnTo>
                      <a:pt x="57" y="1175"/>
                    </a:lnTo>
                    <a:lnTo>
                      <a:pt x="20" y="1324"/>
                    </a:lnTo>
                    <a:lnTo>
                      <a:pt x="1" y="1473"/>
                    </a:lnTo>
                    <a:lnTo>
                      <a:pt x="20" y="1641"/>
                    </a:lnTo>
                    <a:lnTo>
                      <a:pt x="20" y="1790"/>
                    </a:lnTo>
                    <a:lnTo>
                      <a:pt x="57" y="1939"/>
                    </a:lnTo>
                    <a:lnTo>
                      <a:pt x="113" y="2088"/>
                    </a:lnTo>
                    <a:lnTo>
                      <a:pt x="169" y="2237"/>
                    </a:lnTo>
                    <a:lnTo>
                      <a:pt x="243" y="2368"/>
                    </a:lnTo>
                    <a:lnTo>
                      <a:pt x="318" y="2480"/>
                    </a:lnTo>
                    <a:lnTo>
                      <a:pt x="411" y="2610"/>
                    </a:lnTo>
                    <a:lnTo>
                      <a:pt x="523" y="2703"/>
                    </a:lnTo>
                    <a:lnTo>
                      <a:pt x="635" y="2797"/>
                    </a:lnTo>
                    <a:lnTo>
                      <a:pt x="765" y="2890"/>
                    </a:lnTo>
                    <a:lnTo>
                      <a:pt x="896" y="2964"/>
                    </a:lnTo>
                    <a:lnTo>
                      <a:pt x="1045" y="3020"/>
                    </a:lnTo>
                    <a:lnTo>
                      <a:pt x="1194" y="3058"/>
                    </a:lnTo>
                    <a:lnTo>
                      <a:pt x="1343" y="3095"/>
                    </a:lnTo>
                    <a:lnTo>
                      <a:pt x="1492" y="3113"/>
                    </a:lnTo>
                    <a:lnTo>
                      <a:pt x="1567" y="3113"/>
                    </a:lnTo>
                    <a:lnTo>
                      <a:pt x="1716" y="3095"/>
                    </a:lnTo>
                    <a:lnTo>
                      <a:pt x="1865" y="3076"/>
                    </a:lnTo>
                    <a:lnTo>
                      <a:pt x="2014" y="3039"/>
                    </a:lnTo>
                    <a:lnTo>
                      <a:pt x="2164" y="3002"/>
                    </a:lnTo>
                    <a:lnTo>
                      <a:pt x="2294" y="2927"/>
                    </a:lnTo>
                    <a:lnTo>
                      <a:pt x="2425" y="2852"/>
                    </a:lnTo>
                    <a:lnTo>
                      <a:pt x="2536" y="2778"/>
                    </a:lnTo>
                    <a:lnTo>
                      <a:pt x="2648" y="2685"/>
                    </a:lnTo>
                    <a:lnTo>
                      <a:pt x="2742" y="2573"/>
                    </a:lnTo>
                    <a:lnTo>
                      <a:pt x="2835" y="2461"/>
                    </a:lnTo>
                    <a:lnTo>
                      <a:pt x="2909" y="2330"/>
                    </a:lnTo>
                    <a:lnTo>
                      <a:pt x="2984" y="2200"/>
                    </a:lnTo>
                    <a:lnTo>
                      <a:pt x="3040" y="2069"/>
                    </a:lnTo>
                    <a:lnTo>
                      <a:pt x="3077" y="1920"/>
                    </a:lnTo>
                    <a:lnTo>
                      <a:pt x="3114" y="1771"/>
                    </a:lnTo>
                    <a:lnTo>
                      <a:pt x="3133" y="1622"/>
                    </a:lnTo>
                    <a:lnTo>
                      <a:pt x="3133" y="1454"/>
                    </a:lnTo>
                    <a:lnTo>
                      <a:pt x="3114" y="1305"/>
                    </a:lnTo>
                    <a:lnTo>
                      <a:pt x="3077" y="1156"/>
                    </a:lnTo>
                    <a:lnTo>
                      <a:pt x="3040" y="1007"/>
                    </a:lnTo>
                    <a:lnTo>
                      <a:pt x="2965" y="876"/>
                    </a:lnTo>
                    <a:lnTo>
                      <a:pt x="2891" y="746"/>
                    </a:lnTo>
                    <a:lnTo>
                      <a:pt x="2816" y="615"/>
                    </a:lnTo>
                    <a:lnTo>
                      <a:pt x="2723" y="503"/>
                    </a:lnTo>
                    <a:lnTo>
                      <a:pt x="2611" y="392"/>
                    </a:lnTo>
                    <a:lnTo>
                      <a:pt x="2499" y="298"/>
                    </a:lnTo>
                    <a:lnTo>
                      <a:pt x="2369" y="224"/>
                    </a:lnTo>
                    <a:lnTo>
                      <a:pt x="2238" y="149"/>
                    </a:lnTo>
                    <a:lnTo>
                      <a:pt x="2089" y="93"/>
                    </a:lnTo>
                    <a:lnTo>
                      <a:pt x="1959" y="37"/>
                    </a:lnTo>
                    <a:lnTo>
                      <a:pt x="1791" y="0"/>
                    </a:lnTo>
                    <a:close/>
                  </a:path>
                </a:pathLst>
              </a:custGeom>
              <a:solidFill>
                <a:srgbClr val="FCF3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168" name="Google Shape;2720;p41">
                <a:extLst>
                  <a:ext uri="{FF2B5EF4-FFF2-40B4-BE49-F238E27FC236}">
                    <a16:creationId xmlns="" xmlns:a16="http://schemas.microsoft.com/office/drawing/2014/main" id="{531BDFBE-C28D-BC47-ACEC-465075167BCD}"/>
                  </a:ext>
                </a:extLst>
              </p:cNvPr>
              <p:cNvSpPr/>
              <p:nvPr/>
            </p:nvSpPr>
            <p:spPr>
              <a:xfrm>
                <a:off x="2271200" y="3347350"/>
                <a:ext cx="78350" cy="77850"/>
              </a:xfrm>
              <a:custGeom>
                <a:avLst/>
                <a:gdLst/>
                <a:ahLst/>
                <a:cxnLst/>
                <a:rect l="l" t="t" r="r" b="b"/>
                <a:pathLst>
                  <a:path w="3134" h="3114" fill="none" extrusionOk="0">
                    <a:moveTo>
                      <a:pt x="1567" y="0"/>
                    </a:moveTo>
                    <a:lnTo>
                      <a:pt x="1567" y="0"/>
                    </a:lnTo>
                    <a:lnTo>
                      <a:pt x="1418" y="0"/>
                    </a:lnTo>
                    <a:lnTo>
                      <a:pt x="1269" y="19"/>
                    </a:lnTo>
                    <a:lnTo>
                      <a:pt x="1120" y="56"/>
                    </a:lnTo>
                    <a:lnTo>
                      <a:pt x="970" y="112"/>
                    </a:lnTo>
                    <a:lnTo>
                      <a:pt x="840" y="168"/>
                    </a:lnTo>
                    <a:lnTo>
                      <a:pt x="728" y="242"/>
                    </a:lnTo>
                    <a:lnTo>
                      <a:pt x="598" y="336"/>
                    </a:lnTo>
                    <a:lnTo>
                      <a:pt x="486" y="429"/>
                    </a:lnTo>
                    <a:lnTo>
                      <a:pt x="392" y="522"/>
                    </a:lnTo>
                    <a:lnTo>
                      <a:pt x="299" y="634"/>
                    </a:lnTo>
                    <a:lnTo>
                      <a:pt x="225" y="764"/>
                    </a:lnTo>
                    <a:lnTo>
                      <a:pt x="150" y="895"/>
                    </a:lnTo>
                    <a:lnTo>
                      <a:pt x="94" y="1025"/>
                    </a:lnTo>
                    <a:lnTo>
                      <a:pt x="57" y="1175"/>
                    </a:lnTo>
                    <a:lnTo>
                      <a:pt x="20" y="1324"/>
                    </a:lnTo>
                    <a:lnTo>
                      <a:pt x="1" y="1473"/>
                    </a:lnTo>
                    <a:lnTo>
                      <a:pt x="1" y="1473"/>
                    </a:lnTo>
                    <a:lnTo>
                      <a:pt x="20" y="1641"/>
                    </a:lnTo>
                    <a:lnTo>
                      <a:pt x="20" y="1790"/>
                    </a:lnTo>
                    <a:lnTo>
                      <a:pt x="57" y="1939"/>
                    </a:lnTo>
                    <a:lnTo>
                      <a:pt x="113" y="2088"/>
                    </a:lnTo>
                    <a:lnTo>
                      <a:pt x="169" y="2237"/>
                    </a:lnTo>
                    <a:lnTo>
                      <a:pt x="243" y="2368"/>
                    </a:lnTo>
                    <a:lnTo>
                      <a:pt x="318" y="2480"/>
                    </a:lnTo>
                    <a:lnTo>
                      <a:pt x="411" y="2610"/>
                    </a:lnTo>
                    <a:lnTo>
                      <a:pt x="523" y="2703"/>
                    </a:lnTo>
                    <a:lnTo>
                      <a:pt x="635" y="2797"/>
                    </a:lnTo>
                    <a:lnTo>
                      <a:pt x="765" y="2890"/>
                    </a:lnTo>
                    <a:lnTo>
                      <a:pt x="896" y="2964"/>
                    </a:lnTo>
                    <a:lnTo>
                      <a:pt x="1045" y="3020"/>
                    </a:lnTo>
                    <a:lnTo>
                      <a:pt x="1194" y="3058"/>
                    </a:lnTo>
                    <a:lnTo>
                      <a:pt x="1343" y="3095"/>
                    </a:lnTo>
                    <a:lnTo>
                      <a:pt x="1492" y="3113"/>
                    </a:lnTo>
                    <a:lnTo>
                      <a:pt x="1492" y="3113"/>
                    </a:lnTo>
                    <a:lnTo>
                      <a:pt x="1567" y="3113"/>
                    </a:lnTo>
                    <a:lnTo>
                      <a:pt x="1567" y="3113"/>
                    </a:lnTo>
                    <a:lnTo>
                      <a:pt x="1716" y="3095"/>
                    </a:lnTo>
                    <a:lnTo>
                      <a:pt x="1865" y="3076"/>
                    </a:lnTo>
                    <a:lnTo>
                      <a:pt x="2014" y="3039"/>
                    </a:lnTo>
                    <a:lnTo>
                      <a:pt x="2164" y="3002"/>
                    </a:lnTo>
                    <a:lnTo>
                      <a:pt x="2294" y="2927"/>
                    </a:lnTo>
                    <a:lnTo>
                      <a:pt x="2425" y="2852"/>
                    </a:lnTo>
                    <a:lnTo>
                      <a:pt x="2536" y="2778"/>
                    </a:lnTo>
                    <a:lnTo>
                      <a:pt x="2648" y="2685"/>
                    </a:lnTo>
                    <a:lnTo>
                      <a:pt x="2742" y="2573"/>
                    </a:lnTo>
                    <a:lnTo>
                      <a:pt x="2835" y="2461"/>
                    </a:lnTo>
                    <a:lnTo>
                      <a:pt x="2909" y="2330"/>
                    </a:lnTo>
                    <a:lnTo>
                      <a:pt x="2984" y="2200"/>
                    </a:lnTo>
                    <a:lnTo>
                      <a:pt x="3040" y="2069"/>
                    </a:lnTo>
                    <a:lnTo>
                      <a:pt x="3077" y="1920"/>
                    </a:lnTo>
                    <a:lnTo>
                      <a:pt x="3114" y="1771"/>
                    </a:lnTo>
                    <a:lnTo>
                      <a:pt x="3133" y="1622"/>
                    </a:lnTo>
                    <a:lnTo>
                      <a:pt x="3133" y="1622"/>
                    </a:lnTo>
                    <a:lnTo>
                      <a:pt x="3133" y="1454"/>
                    </a:lnTo>
                    <a:lnTo>
                      <a:pt x="3114" y="1305"/>
                    </a:lnTo>
                    <a:lnTo>
                      <a:pt x="3077" y="1156"/>
                    </a:lnTo>
                    <a:lnTo>
                      <a:pt x="3040" y="1007"/>
                    </a:lnTo>
                    <a:lnTo>
                      <a:pt x="2965" y="876"/>
                    </a:lnTo>
                    <a:lnTo>
                      <a:pt x="2891" y="746"/>
                    </a:lnTo>
                    <a:lnTo>
                      <a:pt x="2816" y="615"/>
                    </a:lnTo>
                    <a:lnTo>
                      <a:pt x="2723" y="503"/>
                    </a:lnTo>
                    <a:lnTo>
                      <a:pt x="2611" y="392"/>
                    </a:lnTo>
                    <a:lnTo>
                      <a:pt x="2499" y="298"/>
                    </a:lnTo>
                    <a:lnTo>
                      <a:pt x="2369" y="224"/>
                    </a:lnTo>
                    <a:lnTo>
                      <a:pt x="2238" y="149"/>
                    </a:lnTo>
                    <a:lnTo>
                      <a:pt x="2089" y="93"/>
                    </a:lnTo>
                    <a:lnTo>
                      <a:pt x="1959" y="37"/>
                    </a:lnTo>
                    <a:lnTo>
                      <a:pt x="1791" y="0"/>
                    </a:lnTo>
                    <a:lnTo>
                      <a:pt x="1642" y="0"/>
                    </a:lnTo>
                    <a:lnTo>
                      <a:pt x="1642" y="0"/>
                    </a:lnTo>
                    <a:lnTo>
                      <a:pt x="1567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169" name="Google Shape;2721;p41">
                <a:extLst>
                  <a:ext uri="{FF2B5EF4-FFF2-40B4-BE49-F238E27FC236}">
                    <a16:creationId xmlns="" xmlns:a16="http://schemas.microsoft.com/office/drawing/2014/main" id="{77C98242-D15B-9BC8-C661-9C9A18FEF578}"/>
                  </a:ext>
                </a:extLst>
              </p:cNvPr>
              <p:cNvSpPr/>
              <p:nvPr/>
            </p:nvSpPr>
            <p:spPr>
              <a:xfrm>
                <a:off x="2068925" y="3404675"/>
                <a:ext cx="77875" cy="78325"/>
              </a:xfrm>
              <a:custGeom>
                <a:avLst/>
                <a:gdLst/>
                <a:ahLst/>
                <a:cxnLst/>
                <a:rect l="l" t="t" r="r" b="b"/>
                <a:pathLst>
                  <a:path w="3115" h="3133" extrusionOk="0">
                    <a:moveTo>
                      <a:pt x="1567" y="0"/>
                    </a:moveTo>
                    <a:lnTo>
                      <a:pt x="1418" y="19"/>
                    </a:lnTo>
                    <a:lnTo>
                      <a:pt x="1269" y="37"/>
                    </a:lnTo>
                    <a:lnTo>
                      <a:pt x="1119" y="75"/>
                    </a:lnTo>
                    <a:lnTo>
                      <a:pt x="970" y="131"/>
                    </a:lnTo>
                    <a:lnTo>
                      <a:pt x="840" y="187"/>
                    </a:lnTo>
                    <a:lnTo>
                      <a:pt x="709" y="261"/>
                    </a:lnTo>
                    <a:lnTo>
                      <a:pt x="597" y="336"/>
                    </a:lnTo>
                    <a:lnTo>
                      <a:pt x="486" y="448"/>
                    </a:lnTo>
                    <a:lnTo>
                      <a:pt x="392" y="541"/>
                    </a:lnTo>
                    <a:lnTo>
                      <a:pt x="299" y="653"/>
                    </a:lnTo>
                    <a:lnTo>
                      <a:pt x="225" y="783"/>
                    </a:lnTo>
                    <a:lnTo>
                      <a:pt x="150" y="914"/>
                    </a:lnTo>
                    <a:lnTo>
                      <a:pt x="94" y="1044"/>
                    </a:lnTo>
                    <a:lnTo>
                      <a:pt x="57" y="1193"/>
                    </a:lnTo>
                    <a:lnTo>
                      <a:pt x="19" y="1342"/>
                    </a:lnTo>
                    <a:lnTo>
                      <a:pt x="1" y="1492"/>
                    </a:lnTo>
                    <a:lnTo>
                      <a:pt x="1" y="1659"/>
                    </a:lnTo>
                    <a:lnTo>
                      <a:pt x="19" y="1809"/>
                    </a:lnTo>
                    <a:lnTo>
                      <a:pt x="57" y="1958"/>
                    </a:lnTo>
                    <a:lnTo>
                      <a:pt x="94" y="2107"/>
                    </a:lnTo>
                    <a:lnTo>
                      <a:pt x="169" y="2256"/>
                    </a:lnTo>
                    <a:lnTo>
                      <a:pt x="225" y="2387"/>
                    </a:lnTo>
                    <a:lnTo>
                      <a:pt x="318" y="2498"/>
                    </a:lnTo>
                    <a:lnTo>
                      <a:pt x="411" y="2629"/>
                    </a:lnTo>
                    <a:lnTo>
                      <a:pt x="523" y="2722"/>
                    </a:lnTo>
                    <a:lnTo>
                      <a:pt x="635" y="2815"/>
                    </a:lnTo>
                    <a:lnTo>
                      <a:pt x="765" y="2909"/>
                    </a:lnTo>
                    <a:lnTo>
                      <a:pt x="896" y="2983"/>
                    </a:lnTo>
                    <a:lnTo>
                      <a:pt x="1026" y="3039"/>
                    </a:lnTo>
                    <a:lnTo>
                      <a:pt x="1175" y="3076"/>
                    </a:lnTo>
                    <a:lnTo>
                      <a:pt x="1343" y="3114"/>
                    </a:lnTo>
                    <a:lnTo>
                      <a:pt x="1492" y="3132"/>
                    </a:lnTo>
                    <a:lnTo>
                      <a:pt x="1567" y="3132"/>
                    </a:lnTo>
                    <a:lnTo>
                      <a:pt x="1716" y="3114"/>
                    </a:lnTo>
                    <a:lnTo>
                      <a:pt x="1865" y="3095"/>
                    </a:lnTo>
                    <a:lnTo>
                      <a:pt x="2014" y="3058"/>
                    </a:lnTo>
                    <a:lnTo>
                      <a:pt x="2145" y="3020"/>
                    </a:lnTo>
                    <a:lnTo>
                      <a:pt x="2294" y="2946"/>
                    </a:lnTo>
                    <a:lnTo>
                      <a:pt x="2406" y="2871"/>
                    </a:lnTo>
                    <a:lnTo>
                      <a:pt x="2536" y="2797"/>
                    </a:lnTo>
                    <a:lnTo>
                      <a:pt x="2648" y="2703"/>
                    </a:lnTo>
                    <a:lnTo>
                      <a:pt x="2741" y="2592"/>
                    </a:lnTo>
                    <a:lnTo>
                      <a:pt x="2835" y="2480"/>
                    </a:lnTo>
                    <a:lnTo>
                      <a:pt x="2909" y="2349"/>
                    </a:lnTo>
                    <a:lnTo>
                      <a:pt x="2984" y="2219"/>
                    </a:lnTo>
                    <a:lnTo>
                      <a:pt x="3040" y="2088"/>
                    </a:lnTo>
                    <a:lnTo>
                      <a:pt x="3077" y="1939"/>
                    </a:lnTo>
                    <a:lnTo>
                      <a:pt x="3114" y="1790"/>
                    </a:lnTo>
                    <a:lnTo>
                      <a:pt x="3114" y="1641"/>
                    </a:lnTo>
                    <a:lnTo>
                      <a:pt x="3114" y="1473"/>
                    </a:lnTo>
                    <a:lnTo>
                      <a:pt x="3096" y="1324"/>
                    </a:lnTo>
                    <a:lnTo>
                      <a:pt x="3077" y="1175"/>
                    </a:lnTo>
                    <a:lnTo>
                      <a:pt x="3021" y="1026"/>
                    </a:lnTo>
                    <a:lnTo>
                      <a:pt x="2965" y="895"/>
                    </a:lnTo>
                    <a:lnTo>
                      <a:pt x="2891" y="765"/>
                    </a:lnTo>
                    <a:lnTo>
                      <a:pt x="2816" y="634"/>
                    </a:lnTo>
                    <a:lnTo>
                      <a:pt x="2723" y="522"/>
                    </a:lnTo>
                    <a:lnTo>
                      <a:pt x="2611" y="410"/>
                    </a:lnTo>
                    <a:lnTo>
                      <a:pt x="2499" y="317"/>
                    </a:lnTo>
                    <a:lnTo>
                      <a:pt x="2369" y="224"/>
                    </a:lnTo>
                    <a:lnTo>
                      <a:pt x="2238" y="168"/>
                    </a:lnTo>
                    <a:lnTo>
                      <a:pt x="2089" y="93"/>
                    </a:lnTo>
                    <a:lnTo>
                      <a:pt x="1940" y="56"/>
                    </a:lnTo>
                    <a:lnTo>
                      <a:pt x="1791" y="19"/>
                    </a:lnTo>
                    <a:lnTo>
                      <a:pt x="1641" y="19"/>
                    </a:lnTo>
                    <a:lnTo>
                      <a:pt x="1567" y="0"/>
                    </a:lnTo>
                    <a:close/>
                  </a:path>
                </a:pathLst>
              </a:custGeom>
              <a:solidFill>
                <a:srgbClr val="FCF3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170" name="Google Shape;2722;p41">
                <a:extLst>
                  <a:ext uri="{FF2B5EF4-FFF2-40B4-BE49-F238E27FC236}">
                    <a16:creationId xmlns="" xmlns:a16="http://schemas.microsoft.com/office/drawing/2014/main" id="{B595BEEF-EA67-C073-9700-85451F0BFADB}"/>
                  </a:ext>
                </a:extLst>
              </p:cNvPr>
              <p:cNvSpPr/>
              <p:nvPr/>
            </p:nvSpPr>
            <p:spPr>
              <a:xfrm>
                <a:off x="2068925" y="3404675"/>
                <a:ext cx="77875" cy="78325"/>
              </a:xfrm>
              <a:custGeom>
                <a:avLst/>
                <a:gdLst/>
                <a:ahLst/>
                <a:cxnLst/>
                <a:rect l="l" t="t" r="r" b="b"/>
                <a:pathLst>
                  <a:path w="3115" h="3133" fill="none" extrusionOk="0">
                    <a:moveTo>
                      <a:pt x="1567" y="0"/>
                    </a:moveTo>
                    <a:lnTo>
                      <a:pt x="1567" y="0"/>
                    </a:lnTo>
                    <a:lnTo>
                      <a:pt x="1418" y="19"/>
                    </a:lnTo>
                    <a:lnTo>
                      <a:pt x="1269" y="37"/>
                    </a:lnTo>
                    <a:lnTo>
                      <a:pt x="1119" y="75"/>
                    </a:lnTo>
                    <a:lnTo>
                      <a:pt x="970" y="131"/>
                    </a:lnTo>
                    <a:lnTo>
                      <a:pt x="840" y="187"/>
                    </a:lnTo>
                    <a:lnTo>
                      <a:pt x="709" y="261"/>
                    </a:lnTo>
                    <a:lnTo>
                      <a:pt x="597" y="336"/>
                    </a:lnTo>
                    <a:lnTo>
                      <a:pt x="486" y="448"/>
                    </a:lnTo>
                    <a:lnTo>
                      <a:pt x="392" y="541"/>
                    </a:lnTo>
                    <a:lnTo>
                      <a:pt x="299" y="653"/>
                    </a:lnTo>
                    <a:lnTo>
                      <a:pt x="225" y="783"/>
                    </a:lnTo>
                    <a:lnTo>
                      <a:pt x="150" y="914"/>
                    </a:lnTo>
                    <a:lnTo>
                      <a:pt x="94" y="1044"/>
                    </a:lnTo>
                    <a:lnTo>
                      <a:pt x="57" y="1193"/>
                    </a:lnTo>
                    <a:lnTo>
                      <a:pt x="19" y="1342"/>
                    </a:lnTo>
                    <a:lnTo>
                      <a:pt x="1" y="1492"/>
                    </a:lnTo>
                    <a:lnTo>
                      <a:pt x="1" y="1492"/>
                    </a:lnTo>
                    <a:lnTo>
                      <a:pt x="1" y="1659"/>
                    </a:lnTo>
                    <a:lnTo>
                      <a:pt x="19" y="1809"/>
                    </a:lnTo>
                    <a:lnTo>
                      <a:pt x="57" y="1958"/>
                    </a:lnTo>
                    <a:lnTo>
                      <a:pt x="94" y="2107"/>
                    </a:lnTo>
                    <a:lnTo>
                      <a:pt x="169" y="2256"/>
                    </a:lnTo>
                    <a:lnTo>
                      <a:pt x="225" y="2387"/>
                    </a:lnTo>
                    <a:lnTo>
                      <a:pt x="318" y="2498"/>
                    </a:lnTo>
                    <a:lnTo>
                      <a:pt x="411" y="2629"/>
                    </a:lnTo>
                    <a:lnTo>
                      <a:pt x="523" y="2722"/>
                    </a:lnTo>
                    <a:lnTo>
                      <a:pt x="635" y="2815"/>
                    </a:lnTo>
                    <a:lnTo>
                      <a:pt x="765" y="2909"/>
                    </a:lnTo>
                    <a:lnTo>
                      <a:pt x="896" y="2983"/>
                    </a:lnTo>
                    <a:lnTo>
                      <a:pt x="1026" y="3039"/>
                    </a:lnTo>
                    <a:lnTo>
                      <a:pt x="1175" y="3076"/>
                    </a:lnTo>
                    <a:lnTo>
                      <a:pt x="1343" y="3114"/>
                    </a:lnTo>
                    <a:lnTo>
                      <a:pt x="1492" y="3132"/>
                    </a:lnTo>
                    <a:lnTo>
                      <a:pt x="1492" y="3132"/>
                    </a:lnTo>
                    <a:lnTo>
                      <a:pt x="1567" y="3132"/>
                    </a:lnTo>
                    <a:lnTo>
                      <a:pt x="1567" y="3132"/>
                    </a:lnTo>
                    <a:lnTo>
                      <a:pt x="1716" y="3114"/>
                    </a:lnTo>
                    <a:lnTo>
                      <a:pt x="1865" y="3095"/>
                    </a:lnTo>
                    <a:lnTo>
                      <a:pt x="2014" y="3058"/>
                    </a:lnTo>
                    <a:lnTo>
                      <a:pt x="2145" y="3020"/>
                    </a:lnTo>
                    <a:lnTo>
                      <a:pt x="2294" y="2946"/>
                    </a:lnTo>
                    <a:lnTo>
                      <a:pt x="2406" y="2871"/>
                    </a:lnTo>
                    <a:lnTo>
                      <a:pt x="2536" y="2797"/>
                    </a:lnTo>
                    <a:lnTo>
                      <a:pt x="2648" y="2703"/>
                    </a:lnTo>
                    <a:lnTo>
                      <a:pt x="2741" y="2592"/>
                    </a:lnTo>
                    <a:lnTo>
                      <a:pt x="2835" y="2480"/>
                    </a:lnTo>
                    <a:lnTo>
                      <a:pt x="2909" y="2349"/>
                    </a:lnTo>
                    <a:lnTo>
                      <a:pt x="2984" y="2219"/>
                    </a:lnTo>
                    <a:lnTo>
                      <a:pt x="3040" y="2088"/>
                    </a:lnTo>
                    <a:lnTo>
                      <a:pt x="3077" y="1939"/>
                    </a:lnTo>
                    <a:lnTo>
                      <a:pt x="3114" y="1790"/>
                    </a:lnTo>
                    <a:lnTo>
                      <a:pt x="3114" y="1641"/>
                    </a:lnTo>
                    <a:lnTo>
                      <a:pt x="3114" y="1641"/>
                    </a:lnTo>
                    <a:lnTo>
                      <a:pt x="3114" y="1473"/>
                    </a:lnTo>
                    <a:lnTo>
                      <a:pt x="3096" y="1324"/>
                    </a:lnTo>
                    <a:lnTo>
                      <a:pt x="3077" y="1175"/>
                    </a:lnTo>
                    <a:lnTo>
                      <a:pt x="3021" y="1026"/>
                    </a:lnTo>
                    <a:lnTo>
                      <a:pt x="2965" y="895"/>
                    </a:lnTo>
                    <a:lnTo>
                      <a:pt x="2891" y="765"/>
                    </a:lnTo>
                    <a:lnTo>
                      <a:pt x="2816" y="634"/>
                    </a:lnTo>
                    <a:lnTo>
                      <a:pt x="2723" y="522"/>
                    </a:lnTo>
                    <a:lnTo>
                      <a:pt x="2611" y="410"/>
                    </a:lnTo>
                    <a:lnTo>
                      <a:pt x="2499" y="317"/>
                    </a:lnTo>
                    <a:lnTo>
                      <a:pt x="2369" y="224"/>
                    </a:lnTo>
                    <a:lnTo>
                      <a:pt x="2238" y="168"/>
                    </a:lnTo>
                    <a:lnTo>
                      <a:pt x="2089" y="93"/>
                    </a:lnTo>
                    <a:lnTo>
                      <a:pt x="1940" y="56"/>
                    </a:lnTo>
                    <a:lnTo>
                      <a:pt x="1791" y="19"/>
                    </a:lnTo>
                    <a:lnTo>
                      <a:pt x="1641" y="19"/>
                    </a:lnTo>
                    <a:lnTo>
                      <a:pt x="1641" y="19"/>
                    </a:lnTo>
                    <a:lnTo>
                      <a:pt x="1567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171" name="Google Shape;2723;p41">
                <a:extLst>
                  <a:ext uri="{FF2B5EF4-FFF2-40B4-BE49-F238E27FC236}">
                    <a16:creationId xmlns="" xmlns:a16="http://schemas.microsoft.com/office/drawing/2014/main" id="{F5B7E7F8-A2D8-0AF2-1BBE-08F52760E73A}"/>
                  </a:ext>
                </a:extLst>
              </p:cNvPr>
              <p:cNvSpPr/>
              <p:nvPr/>
            </p:nvSpPr>
            <p:spPr>
              <a:xfrm>
                <a:off x="2291250" y="3673600"/>
                <a:ext cx="210225" cy="372875"/>
              </a:xfrm>
              <a:custGeom>
                <a:avLst/>
                <a:gdLst/>
                <a:ahLst/>
                <a:cxnLst/>
                <a:rect l="l" t="t" r="r" b="b"/>
                <a:pathLst>
                  <a:path w="8409" h="14915" extrusionOk="0">
                    <a:moveTo>
                      <a:pt x="7458" y="0"/>
                    </a:moveTo>
                    <a:lnTo>
                      <a:pt x="7383" y="38"/>
                    </a:lnTo>
                    <a:lnTo>
                      <a:pt x="7327" y="94"/>
                    </a:lnTo>
                    <a:lnTo>
                      <a:pt x="7234" y="168"/>
                    </a:lnTo>
                    <a:lnTo>
                      <a:pt x="7085" y="336"/>
                    </a:lnTo>
                    <a:lnTo>
                      <a:pt x="6917" y="560"/>
                    </a:lnTo>
                    <a:lnTo>
                      <a:pt x="6768" y="821"/>
                    </a:lnTo>
                    <a:lnTo>
                      <a:pt x="6600" y="1119"/>
                    </a:lnTo>
                    <a:lnTo>
                      <a:pt x="6302" y="1697"/>
                    </a:lnTo>
                    <a:lnTo>
                      <a:pt x="6060" y="2238"/>
                    </a:lnTo>
                    <a:lnTo>
                      <a:pt x="5836" y="2797"/>
                    </a:lnTo>
                    <a:lnTo>
                      <a:pt x="6041" y="6973"/>
                    </a:lnTo>
                    <a:lnTo>
                      <a:pt x="1" y="11895"/>
                    </a:lnTo>
                    <a:lnTo>
                      <a:pt x="1865" y="14915"/>
                    </a:lnTo>
                    <a:lnTo>
                      <a:pt x="2760" y="13908"/>
                    </a:lnTo>
                    <a:lnTo>
                      <a:pt x="4811" y="11727"/>
                    </a:lnTo>
                    <a:lnTo>
                      <a:pt x="5929" y="10534"/>
                    </a:lnTo>
                    <a:lnTo>
                      <a:pt x="6936" y="9490"/>
                    </a:lnTo>
                    <a:lnTo>
                      <a:pt x="7719" y="8707"/>
                    </a:lnTo>
                    <a:lnTo>
                      <a:pt x="7980" y="8483"/>
                    </a:lnTo>
                    <a:lnTo>
                      <a:pt x="8129" y="8371"/>
                    </a:lnTo>
                    <a:lnTo>
                      <a:pt x="8185" y="8334"/>
                    </a:lnTo>
                    <a:lnTo>
                      <a:pt x="8222" y="8241"/>
                    </a:lnTo>
                    <a:lnTo>
                      <a:pt x="8260" y="8129"/>
                    </a:lnTo>
                    <a:lnTo>
                      <a:pt x="8278" y="7961"/>
                    </a:lnTo>
                    <a:lnTo>
                      <a:pt x="8334" y="7551"/>
                    </a:lnTo>
                    <a:lnTo>
                      <a:pt x="8371" y="7047"/>
                    </a:lnTo>
                    <a:lnTo>
                      <a:pt x="8409" y="6432"/>
                    </a:lnTo>
                    <a:lnTo>
                      <a:pt x="8409" y="5761"/>
                    </a:lnTo>
                    <a:lnTo>
                      <a:pt x="8409" y="4326"/>
                    </a:lnTo>
                    <a:lnTo>
                      <a:pt x="8390" y="2871"/>
                    </a:lnTo>
                    <a:lnTo>
                      <a:pt x="8334" y="1585"/>
                    </a:lnTo>
                    <a:lnTo>
                      <a:pt x="8278" y="653"/>
                    </a:lnTo>
                    <a:lnTo>
                      <a:pt x="8260" y="373"/>
                    </a:lnTo>
                    <a:lnTo>
                      <a:pt x="8241" y="243"/>
                    </a:lnTo>
                    <a:lnTo>
                      <a:pt x="8204" y="168"/>
                    </a:lnTo>
                    <a:lnTo>
                      <a:pt x="8129" y="131"/>
                    </a:lnTo>
                    <a:lnTo>
                      <a:pt x="8055" y="112"/>
                    </a:lnTo>
                    <a:lnTo>
                      <a:pt x="7961" y="112"/>
                    </a:lnTo>
                    <a:lnTo>
                      <a:pt x="7831" y="149"/>
                    </a:lnTo>
                    <a:lnTo>
                      <a:pt x="7756" y="168"/>
                    </a:lnTo>
                    <a:lnTo>
                      <a:pt x="7700" y="75"/>
                    </a:lnTo>
                    <a:lnTo>
                      <a:pt x="7644" y="38"/>
                    </a:lnTo>
                    <a:lnTo>
                      <a:pt x="758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172" name="Google Shape;2724;p41">
                <a:extLst>
                  <a:ext uri="{FF2B5EF4-FFF2-40B4-BE49-F238E27FC236}">
                    <a16:creationId xmlns="" xmlns:a16="http://schemas.microsoft.com/office/drawing/2014/main" id="{DEF9B0D7-705C-59DA-6BB3-D2C5DCA95F07}"/>
                  </a:ext>
                </a:extLst>
              </p:cNvPr>
              <p:cNvSpPr/>
              <p:nvPr/>
            </p:nvSpPr>
            <p:spPr>
              <a:xfrm>
                <a:off x="2288925" y="3671275"/>
                <a:ext cx="214875" cy="377075"/>
              </a:xfrm>
              <a:custGeom>
                <a:avLst/>
                <a:gdLst/>
                <a:ahLst/>
                <a:cxnLst/>
                <a:rect l="l" t="t" r="r" b="b"/>
                <a:pathLst>
                  <a:path w="8595" h="15083" extrusionOk="0">
                    <a:moveTo>
                      <a:pt x="7644" y="168"/>
                    </a:moveTo>
                    <a:lnTo>
                      <a:pt x="7681" y="187"/>
                    </a:lnTo>
                    <a:lnTo>
                      <a:pt x="7737" y="224"/>
                    </a:lnTo>
                    <a:lnTo>
                      <a:pt x="7775" y="298"/>
                    </a:lnTo>
                    <a:lnTo>
                      <a:pt x="7831" y="336"/>
                    </a:lnTo>
                    <a:lnTo>
                      <a:pt x="7887" y="336"/>
                    </a:lnTo>
                    <a:lnTo>
                      <a:pt x="8017" y="298"/>
                    </a:lnTo>
                    <a:lnTo>
                      <a:pt x="8110" y="280"/>
                    </a:lnTo>
                    <a:lnTo>
                      <a:pt x="8203" y="298"/>
                    </a:lnTo>
                    <a:lnTo>
                      <a:pt x="8241" y="336"/>
                    </a:lnTo>
                    <a:lnTo>
                      <a:pt x="8259" y="373"/>
                    </a:lnTo>
                    <a:lnTo>
                      <a:pt x="8278" y="541"/>
                    </a:lnTo>
                    <a:lnTo>
                      <a:pt x="8315" y="839"/>
                    </a:lnTo>
                    <a:lnTo>
                      <a:pt x="8371" y="1771"/>
                    </a:lnTo>
                    <a:lnTo>
                      <a:pt x="8409" y="3039"/>
                    </a:lnTo>
                    <a:lnTo>
                      <a:pt x="8427" y="4456"/>
                    </a:lnTo>
                    <a:lnTo>
                      <a:pt x="8427" y="5854"/>
                    </a:lnTo>
                    <a:lnTo>
                      <a:pt x="8409" y="6507"/>
                    </a:lnTo>
                    <a:lnTo>
                      <a:pt x="8390" y="7085"/>
                    </a:lnTo>
                    <a:lnTo>
                      <a:pt x="8353" y="7588"/>
                    </a:lnTo>
                    <a:lnTo>
                      <a:pt x="8315" y="7979"/>
                    </a:lnTo>
                    <a:lnTo>
                      <a:pt x="8259" y="8259"/>
                    </a:lnTo>
                    <a:lnTo>
                      <a:pt x="8222" y="8334"/>
                    </a:lnTo>
                    <a:lnTo>
                      <a:pt x="8185" y="8390"/>
                    </a:lnTo>
                    <a:lnTo>
                      <a:pt x="8054" y="8483"/>
                    </a:lnTo>
                    <a:lnTo>
                      <a:pt x="7812" y="8688"/>
                    </a:lnTo>
                    <a:lnTo>
                      <a:pt x="7141" y="9359"/>
                    </a:lnTo>
                    <a:lnTo>
                      <a:pt x="6227" y="10291"/>
                    </a:lnTo>
                    <a:lnTo>
                      <a:pt x="5221" y="11354"/>
                    </a:lnTo>
                    <a:lnTo>
                      <a:pt x="3226" y="13479"/>
                    </a:lnTo>
                    <a:lnTo>
                      <a:pt x="1958" y="14859"/>
                    </a:lnTo>
                    <a:lnTo>
                      <a:pt x="187" y="12006"/>
                    </a:lnTo>
                    <a:lnTo>
                      <a:pt x="6171" y="7140"/>
                    </a:lnTo>
                    <a:lnTo>
                      <a:pt x="6209" y="7103"/>
                    </a:lnTo>
                    <a:lnTo>
                      <a:pt x="6209" y="7066"/>
                    </a:lnTo>
                    <a:lnTo>
                      <a:pt x="6004" y="2908"/>
                    </a:lnTo>
                    <a:lnTo>
                      <a:pt x="6171" y="2480"/>
                    </a:lnTo>
                    <a:lnTo>
                      <a:pt x="6376" y="2032"/>
                    </a:lnTo>
                    <a:lnTo>
                      <a:pt x="6600" y="1585"/>
                    </a:lnTo>
                    <a:lnTo>
                      <a:pt x="6824" y="1156"/>
                    </a:lnTo>
                    <a:lnTo>
                      <a:pt x="7048" y="764"/>
                    </a:lnTo>
                    <a:lnTo>
                      <a:pt x="7271" y="466"/>
                    </a:lnTo>
                    <a:lnTo>
                      <a:pt x="7364" y="336"/>
                    </a:lnTo>
                    <a:lnTo>
                      <a:pt x="7458" y="242"/>
                    </a:lnTo>
                    <a:lnTo>
                      <a:pt x="7551" y="187"/>
                    </a:lnTo>
                    <a:lnTo>
                      <a:pt x="7625" y="168"/>
                    </a:lnTo>
                    <a:close/>
                    <a:moveTo>
                      <a:pt x="7625" y="0"/>
                    </a:moveTo>
                    <a:lnTo>
                      <a:pt x="7551" y="19"/>
                    </a:lnTo>
                    <a:lnTo>
                      <a:pt x="7495" y="37"/>
                    </a:lnTo>
                    <a:lnTo>
                      <a:pt x="7364" y="131"/>
                    </a:lnTo>
                    <a:lnTo>
                      <a:pt x="7234" y="261"/>
                    </a:lnTo>
                    <a:lnTo>
                      <a:pt x="7085" y="429"/>
                    </a:lnTo>
                    <a:lnTo>
                      <a:pt x="6954" y="634"/>
                    </a:lnTo>
                    <a:lnTo>
                      <a:pt x="6805" y="839"/>
                    </a:lnTo>
                    <a:lnTo>
                      <a:pt x="6544" y="1342"/>
                    </a:lnTo>
                    <a:lnTo>
                      <a:pt x="6283" y="1846"/>
                    </a:lnTo>
                    <a:lnTo>
                      <a:pt x="6078" y="2293"/>
                    </a:lnTo>
                    <a:lnTo>
                      <a:pt x="5854" y="2853"/>
                    </a:lnTo>
                    <a:lnTo>
                      <a:pt x="5854" y="2890"/>
                    </a:lnTo>
                    <a:lnTo>
                      <a:pt x="6041" y="7029"/>
                    </a:lnTo>
                    <a:lnTo>
                      <a:pt x="38" y="11913"/>
                    </a:lnTo>
                    <a:lnTo>
                      <a:pt x="0" y="11969"/>
                    </a:lnTo>
                    <a:lnTo>
                      <a:pt x="19" y="12025"/>
                    </a:lnTo>
                    <a:lnTo>
                      <a:pt x="1883" y="15045"/>
                    </a:lnTo>
                    <a:lnTo>
                      <a:pt x="1902" y="15064"/>
                    </a:lnTo>
                    <a:lnTo>
                      <a:pt x="1939" y="15082"/>
                    </a:lnTo>
                    <a:lnTo>
                      <a:pt x="1958" y="15082"/>
                    </a:lnTo>
                    <a:lnTo>
                      <a:pt x="1977" y="15064"/>
                    </a:lnTo>
                    <a:lnTo>
                      <a:pt x="2014" y="15045"/>
                    </a:lnTo>
                    <a:lnTo>
                      <a:pt x="3599" y="13311"/>
                    </a:lnTo>
                    <a:lnTo>
                      <a:pt x="5575" y="11205"/>
                    </a:lnTo>
                    <a:lnTo>
                      <a:pt x="6526" y="10217"/>
                    </a:lnTo>
                    <a:lnTo>
                      <a:pt x="7346" y="9378"/>
                    </a:lnTo>
                    <a:lnTo>
                      <a:pt x="7942" y="8800"/>
                    </a:lnTo>
                    <a:lnTo>
                      <a:pt x="8148" y="8613"/>
                    </a:lnTo>
                    <a:lnTo>
                      <a:pt x="8259" y="8539"/>
                    </a:lnTo>
                    <a:lnTo>
                      <a:pt x="8315" y="8483"/>
                    </a:lnTo>
                    <a:lnTo>
                      <a:pt x="8371" y="8408"/>
                    </a:lnTo>
                    <a:lnTo>
                      <a:pt x="8409" y="8278"/>
                    </a:lnTo>
                    <a:lnTo>
                      <a:pt x="8446" y="8110"/>
                    </a:lnTo>
                    <a:lnTo>
                      <a:pt x="8502" y="7681"/>
                    </a:lnTo>
                    <a:lnTo>
                      <a:pt x="8558" y="7140"/>
                    </a:lnTo>
                    <a:lnTo>
                      <a:pt x="8576" y="6525"/>
                    </a:lnTo>
                    <a:lnTo>
                      <a:pt x="8595" y="5835"/>
                    </a:lnTo>
                    <a:lnTo>
                      <a:pt x="8576" y="4344"/>
                    </a:lnTo>
                    <a:lnTo>
                      <a:pt x="8539" y="2871"/>
                    </a:lnTo>
                    <a:lnTo>
                      <a:pt x="8483" y="1585"/>
                    </a:lnTo>
                    <a:lnTo>
                      <a:pt x="8446" y="671"/>
                    </a:lnTo>
                    <a:lnTo>
                      <a:pt x="8409" y="317"/>
                    </a:lnTo>
                    <a:lnTo>
                      <a:pt x="8353" y="224"/>
                    </a:lnTo>
                    <a:lnTo>
                      <a:pt x="8259" y="149"/>
                    </a:lnTo>
                    <a:lnTo>
                      <a:pt x="8166" y="131"/>
                    </a:lnTo>
                    <a:lnTo>
                      <a:pt x="7961" y="131"/>
                    </a:lnTo>
                    <a:lnTo>
                      <a:pt x="7887" y="149"/>
                    </a:lnTo>
                    <a:lnTo>
                      <a:pt x="7812" y="75"/>
                    </a:lnTo>
                    <a:lnTo>
                      <a:pt x="7756" y="37"/>
                    </a:lnTo>
                    <a:lnTo>
                      <a:pt x="7681" y="19"/>
                    </a:lnTo>
                    <a:lnTo>
                      <a:pt x="7625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173" name="Google Shape;2725;p41">
                <a:extLst>
                  <a:ext uri="{FF2B5EF4-FFF2-40B4-BE49-F238E27FC236}">
                    <a16:creationId xmlns="" xmlns:a16="http://schemas.microsoft.com/office/drawing/2014/main" id="{686FFE8E-0DAA-C630-C45B-C3E7C7FE31CA}"/>
                  </a:ext>
                </a:extLst>
              </p:cNvPr>
              <p:cNvSpPr/>
              <p:nvPr/>
            </p:nvSpPr>
            <p:spPr>
              <a:xfrm>
                <a:off x="2475350" y="3675450"/>
                <a:ext cx="14000" cy="90925"/>
              </a:xfrm>
              <a:custGeom>
                <a:avLst/>
                <a:gdLst/>
                <a:ahLst/>
                <a:cxnLst/>
                <a:rect l="l" t="t" r="r" b="b"/>
                <a:pathLst>
                  <a:path w="560" h="3637" extrusionOk="0">
                    <a:moveTo>
                      <a:pt x="467" y="1"/>
                    </a:moveTo>
                    <a:lnTo>
                      <a:pt x="430" y="20"/>
                    </a:lnTo>
                    <a:lnTo>
                      <a:pt x="411" y="38"/>
                    </a:lnTo>
                    <a:lnTo>
                      <a:pt x="392" y="75"/>
                    </a:lnTo>
                    <a:lnTo>
                      <a:pt x="187" y="1157"/>
                    </a:lnTo>
                    <a:lnTo>
                      <a:pt x="57" y="1940"/>
                    </a:lnTo>
                    <a:lnTo>
                      <a:pt x="19" y="2257"/>
                    </a:lnTo>
                    <a:lnTo>
                      <a:pt x="1" y="2480"/>
                    </a:lnTo>
                    <a:lnTo>
                      <a:pt x="1" y="3543"/>
                    </a:lnTo>
                    <a:lnTo>
                      <a:pt x="19" y="3580"/>
                    </a:lnTo>
                    <a:lnTo>
                      <a:pt x="19" y="3599"/>
                    </a:lnTo>
                    <a:lnTo>
                      <a:pt x="57" y="3618"/>
                    </a:lnTo>
                    <a:lnTo>
                      <a:pt x="94" y="3636"/>
                    </a:lnTo>
                    <a:lnTo>
                      <a:pt x="113" y="3618"/>
                    </a:lnTo>
                    <a:lnTo>
                      <a:pt x="150" y="3599"/>
                    </a:lnTo>
                    <a:lnTo>
                      <a:pt x="168" y="3580"/>
                    </a:lnTo>
                    <a:lnTo>
                      <a:pt x="168" y="3543"/>
                    </a:lnTo>
                    <a:lnTo>
                      <a:pt x="168" y="2480"/>
                    </a:lnTo>
                    <a:lnTo>
                      <a:pt x="187" y="2257"/>
                    </a:lnTo>
                    <a:lnTo>
                      <a:pt x="224" y="1940"/>
                    </a:lnTo>
                    <a:lnTo>
                      <a:pt x="355" y="1157"/>
                    </a:lnTo>
                    <a:lnTo>
                      <a:pt x="560" y="94"/>
                    </a:lnTo>
                    <a:lnTo>
                      <a:pt x="560" y="75"/>
                    </a:lnTo>
                    <a:lnTo>
                      <a:pt x="541" y="38"/>
                    </a:lnTo>
                    <a:lnTo>
                      <a:pt x="523" y="20"/>
                    </a:lnTo>
                    <a:lnTo>
                      <a:pt x="485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174" name="Google Shape;2726;p41">
                <a:extLst>
                  <a:ext uri="{FF2B5EF4-FFF2-40B4-BE49-F238E27FC236}">
                    <a16:creationId xmlns="" xmlns:a16="http://schemas.microsoft.com/office/drawing/2014/main" id="{6134D2B9-F50D-D841-4136-4AF480499C09}"/>
                  </a:ext>
                </a:extLst>
              </p:cNvPr>
              <p:cNvSpPr/>
              <p:nvPr/>
            </p:nvSpPr>
            <p:spPr>
              <a:xfrm>
                <a:off x="2449725" y="3680125"/>
                <a:ext cx="21000" cy="84375"/>
              </a:xfrm>
              <a:custGeom>
                <a:avLst/>
                <a:gdLst/>
                <a:ahLst/>
                <a:cxnLst/>
                <a:rect l="l" t="t" r="r" b="b"/>
                <a:pathLst>
                  <a:path w="840" h="3375" extrusionOk="0">
                    <a:moveTo>
                      <a:pt x="709" y="0"/>
                    </a:moveTo>
                    <a:lnTo>
                      <a:pt x="690" y="19"/>
                    </a:lnTo>
                    <a:lnTo>
                      <a:pt x="671" y="56"/>
                    </a:lnTo>
                    <a:lnTo>
                      <a:pt x="317" y="1193"/>
                    </a:lnTo>
                    <a:lnTo>
                      <a:pt x="94" y="1921"/>
                    </a:lnTo>
                    <a:lnTo>
                      <a:pt x="19" y="2200"/>
                    </a:lnTo>
                    <a:lnTo>
                      <a:pt x="0" y="2368"/>
                    </a:lnTo>
                    <a:lnTo>
                      <a:pt x="0" y="2629"/>
                    </a:lnTo>
                    <a:lnTo>
                      <a:pt x="19" y="2927"/>
                    </a:lnTo>
                    <a:lnTo>
                      <a:pt x="75" y="3300"/>
                    </a:lnTo>
                    <a:lnTo>
                      <a:pt x="112" y="3356"/>
                    </a:lnTo>
                    <a:lnTo>
                      <a:pt x="149" y="3375"/>
                    </a:lnTo>
                    <a:lnTo>
                      <a:pt x="205" y="3375"/>
                    </a:lnTo>
                    <a:lnTo>
                      <a:pt x="224" y="3337"/>
                    </a:lnTo>
                    <a:lnTo>
                      <a:pt x="243" y="3319"/>
                    </a:lnTo>
                    <a:lnTo>
                      <a:pt x="243" y="3282"/>
                    </a:lnTo>
                    <a:lnTo>
                      <a:pt x="187" y="2927"/>
                    </a:lnTo>
                    <a:lnTo>
                      <a:pt x="168" y="2629"/>
                    </a:lnTo>
                    <a:lnTo>
                      <a:pt x="149" y="2387"/>
                    </a:lnTo>
                    <a:lnTo>
                      <a:pt x="187" y="2256"/>
                    </a:lnTo>
                    <a:lnTo>
                      <a:pt x="243" y="2014"/>
                    </a:lnTo>
                    <a:lnTo>
                      <a:pt x="429" y="1380"/>
                    </a:lnTo>
                    <a:lnTo>
                      <a:pt x="821" y="94"/>
                    </a:lnTo>
                    <a:lnTo>
                      <a:pt x="839" y="75"/>
                    </a:lnTo>
                    <a:lnTo>
                      <a:pt x="821" y="38"/>
                    </a:lnTo>
                    <a:lnTo>
                      <a:pt x="802" y="19"/>
                    </a:lnTo>
                    <a:lnTo>
                      <a:pt x="783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175" name="Google Shape;2727;p41">
                <a:extLst>
                  <a:ext uri="{FF2B5EF4-FFF2-40B4-BE49-F238E27FC236}">
                    <a16:creationId xmlns="" xmlns:a16="http://schemas.microsoft.com/office/drawing/2014/main" id="{1B12D54D-84FE-8D48-3A43-24FC8D86F1AE}"/>
                  </a:ext>
                </a:extLst>
              </p:cNvPr>
              <p:cNvSpPr/>
              <p:nvPr/>
            </p:nvSpPr>
            <p:spPr>
              <a:xfrm>
                <a:off x="2185450" y="3970950"/>
                <a:ext cx="152425" cy="135200"/>
              </a:xfrm>
              <a:custGeom>
                <a:avLst/>
                <a:gdLst/>
                <a:ahLst/>
                <a:cxnLst/>
                <a:rect l="l" t="t" r="r" b="b"/>
                <a:pathLst>
                  <a:path w="6097" h="5408" extrusionOk="0">
                    <a:moveTo>
                      <a:pt x="4233" y="1"/>
                    </a:moveTo>
                    <a:lnTo>
                      <a:pt x="299" y="1324"/>
                    </a:lnTo>
                    <a:lnTo>
                      <a:pt x="224" y="2070"/>
                    </a:lnTo>
                    <a:lnTo>
                      <a:pt x="131" y="2704"/>
                    </a:lnTo>
                    <a:lnTo>
                      <a:pt x="38" y="3245"/>
                    </a:lnTo>
                    <a:lnTo>
                      <a:pt x="19" y="3487"/>
                    </a:lnTo>
                    <a:lnTo>
                      <a:pt x="1" y="3711"/>
                    </a:lnTo>
                    <a:lnTo>
                      <a:pt x="1" y="3934"/>
                    </a:lnTo>
                    <a:lnTo>
                      <a:pt x="19" y="4140"/>
                    </a:lnTo>
                    <a:lnTo>
                      <a:pt x="57" y="4326"/>
                    </a:lnTo>
                    <a:lnTo>
                      <a:pt x="112" y="4494"/>
                    </a:lnTo>
                    <a:lnTo>
                      <a:pt x="206" y="4680"/>
                    </a:lnTo>
                    <a:lnTo>
                      <a:pt x="318" y="4848"/>
                    </a:lnTo>
                    <a:lnTo>
                      <a:pt x="467" y="5016"/>
                    </a:lnTo>
                    <a:lnTo>
                      <a:pt x="635" y="5165"/>
                    </a:lnTo>
                    <a:lnTo>
                      <a:pt x="877" y="5258"/>
                    </a:lnTo>
                    <a:lnTo>
                      <a:pt x="1101" y="5333"/>
                    </a:lnTo>
                    <a:lnTo>
                      <a:pt x="1343" y="5389"/>
                    </a:lnTo>
                    <a:lnTo>
                      <a:pt x="1585" y="5407"/>
                    </a:lnTo>
                    <a:lnTo>
                      <a:pt x="2051" y="5407"/>
                    </a:lnTo>
                    <a:lnTo>
                      <a:pt x="2294" y="5370"/>
                    </a:lnTo>
                    <a:lnTo>
                      <a:pt x="2517" y="5314"/>
                    </a:lnTo>
                    <a:lnTo>
                      <a:pt x="2760" y="5258"/>
                    </a:lnTo>
                    <a:lnTo>
                      <a:pt x="2984" y="5184"/>
                    </a:lnTo>
                    <a:lnTo>
                      <a:pt x="3207" y="5090"/>
                    </a:lnTo>
                    <a:lnTo>
                      <a:pt x="3431" y="4997"/>
                    </a:lnTo>
                    <a:lnTo>
                      <a:pt x="3878" y="4773"/>
                    </a:lnTo>
                    <a:lnTo>
                      <a:pt x="4289" y="4531"/>
                    </a:lnTo>
                    <a:lnTo>
                      <a:pt x="4661" y="4270"/>
                    </a:lnTo>
                    <a:lnTo>
                      <a:pt x="5016" y="4009"/>
                    </a:lnTo>
                    <a:lnTo>
                      <a:pt x="5314" y="3748"/>
                    </a:lnTo>
                    <a:lnTo>
                      <a:pt x="5575" y="3506"/>
                    </a:lnTo>
                    <a:lnTo>
                      <a:pt x="5948" y="3151"/>
                    </a:lnTo>
                    <a:lnTo>
                      <a:pt x="6097" y="3021"/>
                    </a:lnTo>
                    <a:lnTo>
                      <a:pt x="4233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176" name="Google Shape;2728;p41">
                <a:extLst>
                  <a:ext uri="{FF2B5EF4-FFF2-40B4-BE49-F238E27FC236}">
                    <a16:creationId xmlns="" xmlns:a16="http://schemas.microsoft.com/office/drawing/2014/main" id="{191F7F23-B0DE-BFF2-A212-CC3BAA78D7D8}"/>
                  </a:ext>
                </a:extLst>
              </p:cNvPr>
              <p:cNvSpPr/>
              <p:nvPr/>
            </p:nvSpPr>
            <p:spPr>
              <a:xfrm>
                <a:off x="2226475" y="3973750"/>
                <a:ext cx="48950" cy="32650"/>
              </a:xfrm>
              <a:custGeom>
                <a:avLst/>
                <a:gdLst/>
                <a:ahLst/>
                <a:cxnLst/>
                <a:rect l="l" t="t" r="r" b="b"/>
                <a:pathLst>
                  <a:path w="1958" h="1306" extrusionOk="0">
                    <a:moveTo>
                      <a:pt x="1865" y="1"/>
                    </a:moveTo>
                    <a:lnTo>
                      <a:pt x="1827" y="19"/>
                    </a:lnTo>
                    <a:lnTo>
                      <a:pt x="38" y="1156"/>
                    </a:lnTo>
                    <a:lnTo>
                      <a:pt x="19" y="1175"/>
                    </a:lnTo>
                    <a:lnTo>
                      <a:pt x="0" y="1194"/>
                    </a:lnTo>
                    <a:lnTo>
                      <a:pt x="0" y="1231"/>
                    </a:lnTo>
                    <a:lnTo>
                      <a:pt x="19" y="1268"/>
                    </a:lnTo>
                    <a:lnTo>
                      <a:pt x="38" y="1287"/>
                    </a:lnTo>
                    <a:lnTo>
                      <a:pt x="75" y="1306"/>
                    </a:lnTo>
                    <a:lnTo>
                      <a:pt x="131" y="1287"/>
                    </a:lnTo>
                    <a:lnTo>
                      <a:pt x="1920" y="150"/>
                    </a:lnTo>
                    <a:lnTo>
                      <a:pt x="1939" y="131"/>
                    </a:lnTo>
                    <a:lnTo>
                      <a:pt x="1958" y="94"/>
                    </a:lnTo>
                    <a:lnTo>
                      <a:pt x="1958" y="56"/>
                    </a:lnTo>
                    <a:lnTo>
                      <a:pt x="1939" y="38"/>
                    </a:lnTo>
                    <a:lnTo>
                      <a:pt x="1920" y="19"/>
                    </a:lnTo>
                    <a:lnTo>
                      <a:pt x="1883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177" name="Google Shape;2729;p41">
                <a:extLst>
                  <a:ext uri="{FF2B5EF4-FFF2-40B4-BE49-F238E27FC236}">
                    <a16:creationId xmlns="" xmlns:a16="http://schemas.microsoft.com/office/drawing/2014/main" id="{DF8D8463-51E1-D28F-ADD3-D385DCEDB6F8}"/>
                  </a:ext>
                </a:extLst>
              </p:cNvPr>
              <p:cNvSpPr/>
              <p:nvPr/>
            </p:nvSpPr>
            <p:spPr>
              <a:xfrm>
                <a:off x="2268425" y="3938325"/>
                <a:ext cx="104425" cy="135650"/>
              </a:xfrm>
              <a:custGeom>
                <a:avLst/>
                <a:gdLst/>
                <a:ahLst/>
                <a:cxnLst/>
                <a:rect l="l" t="t" r="r" b="b"/>
                <a:pathLst>
                  <a:path w="4177" h="5426" extrusionOk="0">
                    <a:moveTo>
                      <a:pt x="2051" y="1"/>
                    </a:moveTo>
                    <a:lnTo>
                      <a:pt x="0" y="1194"/>
                    </a:lnTo>
                    <a:lnTo>
                      <a:pt x="1175" y="3301"/>
                    </a:lnTo>
                    <a:lnTo>
                      <a:pt x="1976" y="4755"/>
                    </a:lnTo>
                    <a:lnTo>
                      <a:pt x="2349" y="5426"/>
                    </a:lnTo>
                    <a:lnTo>
                      <a:pt x="2424" y="5389"/>
                    </a:lnTo>
                    <a:lnTo>
                      <a:pt x="2629" y="5221"/>
                    </a:lnTo>
                    <a:lnTo>
                      <a:pt x="3263" y="4736"/>
                    </a:lnTo>
                    <a:lnTo>
                      <a:pt x="4176" y="4009"/>
                    </a:lnTo>
                    <a:lnTo>
                      <a:pt x="205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178" name="Google Shape;2730;p41">
                <a:extLst>
                  <a:ext uri="{FF2B5EF4-FFF2-40B4-BE49-F238E27FC236}">
                    <a16:creationId xmlns="" xmlns:a16="http://schemas.microsoft.com/office/drawing/2014/main" id="{EEDE3015-3763-E414-60AF-3080F53ACD86}"/>
                  </a:ext>
                </a:extLst>
              </p:cNvPr>
              <p:cNvSpPr/>
              <p:nvPr/>
            </p:nvSpPr>
            <p:spPr>
              <a:xfrm>
                <a:off x="2266075" y="3936475"/>
                <a:ext cx="108625" cy="139375"/>
              </a:xfrm>
              <a:custGeom>
                <a:avLst/>
                <a:gdLst/>
                <a:ahLst/>
                <a:cxnLst/>
                <a:rect l="l" t="t" r="r" b="b"/>
                <a:pathLst>
                  <a:path w="4345" h="5575" extrusionOk="0">
                    <a:moveTo>
                      <a:pt x="2108" y="187"/>
                    </a:moveTo>
                    <a:lnTo>
                      <a:pt x="4158" y="4064"/>
                    </a:lnTo>
                    <a:lnTo>
                      <a:pt x="3189" y="4829"/>
                    </a:lnTo>
                    <a:lnTo>
                      <a:pt x="2480" y="5388"/>
                    </a:lnTo>
                    <a:lnTo>
                      <a:pt x="1921" y="4363"/>
                    </a:lnTo>
                    <a:lnTo>
                      <a:pt x="206" y="1305"/>
                    </a:lnTo>
                    <a:lnTo>
                      <a:pt x="2108" y="187"/>
                    </a:lnTo>
                    <a:close/>
                    <a:moveTo>
                      <a:pt x="2108" y="0"/>
                    </a:moveTo>
                    <a:lnTo>
                      <a:pt x="38" y="1193"/>
                    </a:lnTo>
                    <a:lnTo>
                      <a:pt x="20" y="1231"/>
                    </a:lnTo>
                    <a:lnTo>
                      <a:pt x="1" y="1249"/>
                    </a:lnTo>
                    <a:lnTo>
                      <a:pt x="1" y="1286"/>
                    </a:lnTo>
                    <a:lnTo>
                      <a:pt x="20" y="1305"/>
                    </a:lnTo>
                    <a:lnTo>
                      <a:pt x="1511" y="3971"/>
                    </a:lnTo>
                    <a:lnTo>
                      <a:pt x="2369" y="5519"/>
                    </a:lnTo>
                    <a:lnTo>
                      <a:pt x="2387" y="5556"/>
                    </a:lnTo>
                    <a:lnTo>
                      <a:pt x="2406" y="5574"/>
                    </a:lnTo>
                    <a:lnTo>
                      <a:pt x="2462" y="5574"/>
                    </a:lnTo>
                    <a:lnTo>
                      <a:pt x="2536" y="5537"/>
                    </a:lnTo>
                    <a:lnTo>
                      <a:pt x="2797" y="5351"/>
                    </a:lnTo>
                    <a:lnTo>
                      <a:pt x="3357" y="4903"/>
                    </a:lnTo>
                    <a:lnTo>
                      <a:pt x="4326" y="4139"/>
                    </a:lnTo>
                    <a:lnTo>
                      <a:pt x="4345" y="4102"/>
                    </a:lnTo>
                    <a:lnTo>
                      <a:pt x="4345" y="4046"/>
                    </a:lnTo>
                    <a:lnTo>
                      <a:pt x="2219" y="37"/>
                    </a:lnTo>
                    <a:lnTo>
                      <a:pt x="2201" y="19"/>
                    </a:lnTo>
                    <a:lnTo>
                      <a:pt x="2164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179" name="Google Shape;2731;p41">
                <a:extLst>
                  <a:ext uri="{FF2B5EF4-FFF2-40B4-BE49-F238E27FC236}">
                    <a16:creationId xmlns="" xmlns:a16="http://schemas.microsoft.com/office/drawing/2014/main" id="{A649DF42-A84B-1B69-FC13-5F6ABA64ED11}"/>
                  </a:ext>
                </a:extLst>
              </p:cNvPr>
              <p:cNvSpPr/>
              <p:nvPr/>
            </p:nvSpPr>
            <p:spPr>
              <a:xfrm>
                <a:off x="2337850" y="4027350"/>
                <a:ext cx="21475" cy="21925"/>
              </a:xfrm>
              <a:custGeom>
                <a:avLst/>
                <a:gdLst/>
                <a:ahLst/>
                <a:cxnLst/>
                <a:rect l="l" t="t" r="r" b="b"/>
                <a:pathLst>
                  <a:path w="859" h="877" extrusionOk="0">
                    <a:moveTo>
                      <a:pt x="430" y="1"/>
                    </a:moveTo>
                    <a:lnTo>
                      <a:pt x="337" y="19"/>
                    </a:lnTo>
                    <a:lnTo>
                      <a:pt x="262" y="38"/>
                    </a:lnTo>
                    <a:lnTo>
                      <a:pt x="187" y="75"/>
                    </a:lnTo>
                    <a:lnTo>
                      <a:pt x="113" y="131"/>
                    </a:lnTo>
                    <a:lnTo>
                      <a:pt x="76" y="206"/>
                    </a:lnTo>
                    <a:lnTo>
                      <a:pt x="20" y="280"/>
                    </a:lnTo>
                    <a:lnTo>
                      <a:pt x="1" y="355"/>
                    </a:lnTo>
                    <a:lnTo>
                      <a:pt x="1" y="448"/>
                    </a:lnTo>
                    <a:lnTo>
                      <a:pt x="1" y="541"/>
                    </a:lnTo>
                    <a:lnTo>
                      <a:pt x="20" y="616"/>
                    </a:lnTo>
                    <a:lnTo>
                      <a:pt x="76" y="690"/>
                    </a:lnTo>
                    <a:lnTo>
                      <a:pt x="113" y="746"/>
                    </a:lnTo>
                    <a:lnTo>
                      <a:pt x="187" y="802"/>
                    </a:lnTo>
                    <a:lnTo>
                      <a:pt x="262" y="858"/>
                    </a:lnTo>
                    <a:lnTo>
                      <a:pt x="337" y="877"/>
                    </a:lnTo>
                    <a:lnTo>
                      <a:pt x="523" y="877"/>
                    </a:lnTo>
                    <a:lnTo>
                      <a:pt x="598" y="858"/>
                    </a:lnTo>
                    <a:lnTo>
                      <a:pt x="672" y="802"/>
                    </a:lnTo>
                    <a:lnTo>
                      <a:pt x="747" y="746"/>
                    </a:lnTo>
                    <a:lnTo>
                      <a:pt x="784" y="690"/>
                    </a:lnTo>
                    <a:lnTo>
                      <a:pt x="840" y="616"/>
                    </a:lnTo>
                    <a:lnTo>
                      <a:pt x="859" y="541"/>
                    </a:lnTo>
                    <a:lnTo>
                      <a:pt x="859" y="448"/>
                    </a:lnTo>
                    <a:lnTo>
                      <a:pt x="859" y="355"/>
                    </a:lnTo>
                    <a:lnTo>
                      <a:pt x="840" y="280"/>
                    </a:lnTo>
                    <a:lnTo>
                      <a:pt x="784" y="206"/>
                    </a:lnTo>
                    <a:lnTo>
                      <a:pt x="747" y="131"/>
                    </a:lnTo>
                    <a:lnTo>
                      <a:pt x="672" y="75"/>
                    </a:lnTo>
                    <a:lnTo>
                      <a:pt x="598" y="38"/>
                    </a:lnTo>
                    <a:lnTo>
                      <a:pt x="523" y="19"/>
                    </a:lnTo>
                    <a:lnTo>
                      <a:pt x="430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05" name="Google Shape;2732;p41">
              <a:extLst>
                <a:ext uri="{FF2B5EF4-FFF2-40B4-BE49-F238E27FC236}">
                  <a16:creationId xmlns="" xmlns:a16="http://schemas.microsoft.com/office/drawing/2014/main" id="{CC70E77C-2F57-CB53-2981-AF61BFA30BD0}"/>
                </a:ext>
              </a:extLst>
            </p:cNvPr>
            <p:cNvSpPr/>
            <p:nvPr/>
          </p:nvSpPr>
          <p:spPr>
            <a:xfrm>
              <a:off x="75213" y="32163"/>
              <a:ext cx="994850" cy="1167075"/>
            </a:xfrm>
            <a:custGeom>
              <a:avLst/>
              <a:gdLst/>
              <a:ahLst/>
              <a:cxnLst/>
              <a:rect l="l" t="t" r="r" b="b"/>
              <a:pathLst>
                <a:path w="39794" h="46683" extrusionOk="0">
                  <a:moveTo>
                    <a:pt x="19546" y="0"/>
                  </a:moveTo>
                  <a:lnTo>
                    <a:pt x="19043" y="20"/>
                  </a:lnTo>
                  <a:lnTo>
                    <a:pt x="18521" y="60"/>
                  </a:lnTo>
                  <a:lnTo>
                    <a:pt x="18019" y="101"/>
                  </a:lnTo>
                  <a:lnTo>
                    <a:pt x="17517" y="141"/>
                  </a:lnTo>
                  <a:lnTo>
                    <a:pt x="17015" y="221"/>
                  </a:lnTo>
                  <a:lnTo>
                    <a:pt x="16513" y="301"/>
                  </a:lnTo>
                  <a:lnTo>
                    <a:pt x="16030" y="382"/>
                  </a:lnTo>
                  <a:lnTo>
                    <a:pt x="15548" y="482"/>
                  </a:lnTo>
                  <a:lnTo>
                    <a:pt x="15066" y="603"/>
                  </a:lnTo>
                  <a:lnTo>
                    <a:pt x="14584" y="723"/>
                  </a:lnTo>
                  <a:lnTo>
                    <a:pt x="14122" y="864"/>
                  </a:lnTo>
                  <a:lnTo>
                    <a:pt x="13640" y="1004"/>
                  </a:lnTo>
                  <a:lnTo>
                    <a:pt x="13178" y="1165"/>
                  </a:lnTo>
                  <a:lnTo>
                    <a:pt x="12736" y="1346"/>
                  </a:lnTo>
                  <a:lnTo>
                    <a:pt x="11832" y="1707"/>
                  </a:lnTo>
                  <a:lnTo>
                    <a:pt x="10948" y="2129"/>
                  </a:lnTo>
                  <a:lnTo>
                    <a:pt x="10105" y="2571"/>
                  </a:lnTo>
                  <a:lnTo>
                    <a:pt x="9281" y="3073"/>
                  </a:lnTo>
                  <a:lnTo>
                    <a:pt x="8478" y="3596"/>
                  </a:lnTo>
                  <a:lnTo>
                    <a:pt x="7714" y="4178"/>
                  </a:lnTo>
                  <a:lnTo>
                    <a:pt x="6971" y="4781"/>
                  </a:lnTo>
                  <a:lnTo>
                    <a:pt x="6248" y="5404"/>
                  </a:lnTo>
                  <a:lnTo>
                    <a:pt x="5585" y="6087"/>
                  </a:lnTo>
                  <a:lnTo>
                    <a:pt x="4922" y="6790"/>
                  </a:lnTo>
                  <a:lnTo>
                    <a:pt x="4320" y="7513"/>
                  </a:lnTo>
                  <a:lnTo>
                    <a:pt x="3737" y="8276"/>
                  </a:lnTo>
                  <a:lnTo>
                    <a:pt x="3195" y="9080"/>
                  </a:lnTo>
                  <a:lnTo>
                    <a:pt x="2693" y="9883"/>
                  </a:lnTo>
                  <a:lnTo>
                    <a:pt x="2231" y="10727"/>
                  </a:lnTo>
                  <a:lnTo>
                    <a:pt x="1809" y="11590"/>
                  </a:lnTo>
                  <a:lnTo>
                    <a:pt x="1427" y="12494"/>
                  </a:lnTo>
                  <a:lnTo>
                    <a:pt x="1086" y="13398"/>
                  </a:lnTo>
                  <a:lnTo>
                    <a:pt x="925" y="13860"/>
                  </a:lnTo>
                  <a:lnTo>
                    <a:pt x="784" y="14322"/>
                  </a:lnTo>
                  <a:lnTo>
                    <a:pt x="664" y="14804"/>
                  </a:lnTo>
                  <a:lnTo>
                    <a:pt x="543" y="15266"/>
                  </a:lnTo>
                  <a:lnTo>
                    <a:pt x="423" y="15748"/>
                  </a:lnTo>
                  <a:lnTo>
                    <a:pt x="322" y="16251"/>
                  </a:lnTo>
                  <a:lnTo>
                    <a:pt x="242" y="16733"/>
                  </a:lnTo>
                  <a:lnTo>
                    <a:pt x="162" y="17215"/>
                  </a:lnTo>
                  <a:lnTo>
                    <a:pt x="101" y="17717"/>
                  </a:lnTo>
                  <a:lnTo>
                    <a:pt x="61" y="18219"/>
                  </a:lnTo>
                  <a:lnTo>
                    <a:pt x="21" y="18721"/>
                  </a:lnTo>
                  <a:lnTo>
                    <a:pt x="1" y="19244"/>
                  </a:lnTo>
                  <a:lnTo>
                    <a:pt x="1" y="19746"/>
                  </a:lnTo>
                  <a:lnTo>
                    <a:pt x="1" y="20268"/>
                  </a:lnTo>
                  <a:lnTo>
                    <a:pt x="1" y="20770"/>
                  </a:lnTo>
                  <a:lnTo>
                    <a:pt x="41" y="21272"/>
                  </a:lnTo>
                  <a:lnTo>
                    <a:pt x="81" y="21795"/>
                  </a:lnTo>
                  <a:lnTo>
                    <a:pt x="141" y="22297"/>
                  </a:lnTo>
                  <a:lnTo>
                    <a:pt x="202" y="22799"/>
                  </a:lnTo>
                  <a:lnTo>
                    <a:pt x="282" y="23281"/>
                  </a:lnTo>
                  <a:lnTo>
                    <a:pt x="362" y="23783"/>
                  </a:lnTo>
                  <a:lnTo>
                    <a:pt x="463" y="24265"/>
                  </a:lnTo>
                  <a:lnTo>
                    <a:pt x="583" y="24748"/>
                  </a:lnTo>
                  <a:lnTo>
                    <a:pt x="704" y="25230"/>
                  </a:lnTo>
                  <a:lnTo>
                    <a:pt x="845" y="25692"/>
                  </a:lnTo>
                  <a:lnTo>
                    <a:pt x="985" y="26154"/>
                  </a:lnTo>
                  <a:lnTo>
                    <a:pt x="1146" y="26616"/>
                  </a:lnTo>
                  <a:lnTo>
                    <a:pt x="1327" y="27078"/>
                  </a:lnTo>
                  <a:lnTo>
                    <a:pt x="1688" y="27982"/>
                  </a:lnTo>
                  <a:lnTo>
                    <a:pt x="2110" y="28845"/>
                  </a:lnTo>
                  <a:lnTo>
                    <a:pt x="2552" y="29709"/>
                  </a:lnTo>
                  <a:lnTo>
                    <a:pt x="3054" y="30533"/>
                  </a:lnTo>
                  <a:lnTo>
                    <a:pt x="3596" y="31336"/>
                  </a:lnTo>
                  <a:lnTo>
                    <a:pt x="4159" y="32099"/>
                  </a:lnTo>
                  <a:lnTo>
                    <a:pt x="4762" y="32843"/>
                  </a:lnTo>
                  <a:lnTo>
                    <a:pt x="5404" y="33546"/>
                  </a:lnTo>
                  <a:lnTo>
                    <a:pt x="6067" y="34229"/>
                  </a:lnTo>
                  <a:lnTo>
                    <a:pt x="6770" y="34872"/>
                  </a:lnTo>
                  <a:lnTo>
                    <a:pt x="7513" y="35494"/>
                  </a:lnTo>
                  <a:lnTo>
                    <a:pt x="8257" y="36077"/>
                  </a:lnTo>
                  <a:lnTo>
                    <a:pt x="9060" y="36599"/>
                  </a:lnTo>
                  <a:lnTo>
                    <a:pt x="9864" y="37121"/>
                  </a:lnTo>
                  <a:lnTo>
                    <a:pt x="10707" y="37583"/>
                  </a:lnTo>
                  <a:lnTo>
                    <a:pt x="11571" y="38005"/>
                  </a:lnTo>
                  <a:lnTo>
                    <a:pt x="12475" y="38387"/>
                  </a:lnTo>
                  <a:lnTo>
                    <a:pt x="13379" y="38728"/>
                  </a:lnTo>
                  <a:lnTo>
                    <a:pt x="13841" y="38889"/>
                  </a:lnTo>
                  <a:lnTo>
                    <a:pt x="14303" y="39030"/>
                  </a:lnTo>
                  <a:lnTo>
                    <a:pt x="14785" y="39150"/>
                  </a:lnTo>
                  <a:lnTo>
                    <a:pt x="15267" y="39271"/>
                  </a:lnTo>
                  <a:lnTo>
                    <a:pt x="15729" y="39391"/>
                  </a:lnTo>
                  <a:lnTo>
                    <a:pt x="16231" y="39471"/>
                  </a:lnTo>
                  <a:lnTo>
                    <a:pt x="16713" y="39572"/>
                  </a:lnTo>
                  <a:lnTo>
                    <a:pt x="17216" y="39632"/>
                  </a:lnTo>
                  <a:lnTo>
                    <a:pt x="17698" y="39692"/>
                  </a:lnTo>
                  <a:lnTo>
                    <a:pt x="18200" y="39753"/>
                  </a:lnTo>
                  <a:lnTo>
                    <a:pt x="18702" y="39773"/>
                  </a:lnTo>
                  <a:lnTo>
                    <a:pt x="19224" y="39813"/>
                  </a:lnTo>
                  <a:lnTo>
                    <a:pt x="20249" y="39813"/>
                  </a:lnTo>
                  <a:lnTo>
                    <a:pt x="20771" y="39793"/>
                  </a:lnTo>
                  <a:lnTo>
                    <a:pt x="21273" y="39773"/>
                  </a:lnTo>
                  <a:lnTo>
                    <a:pt x="30393" y="46683"/>
                  </a:lnTo>
                  <a:lnTo>
                    <a:pt x="26636" y="38628"/>
                  </a:lnTo>
                  <a:lnTo>
                    <a:pt x="27360" y="38367"/>
                  </a:lnTo>
                  <a:lnTo>
                    <a:pt x="28083" y="38065"/>
                  </a:lnTo>
                  <a:lnTo>
                    <a:pt x="28766" y="37724"/>
                  </a:lnTo>
                  <a:lnTo>
                    <a:pt x="29449" y="37362"/>
                  </a:lnTo>
                  <a:lnTo>
                    <a:pt x="30112" y="36981"/>
                  </a:lnTo>
                  <a:lnTo>
                    <a:pt x="30754" y="36579"/>
                  </a:lnTo>
                  <a:lnTo>
                    <a:pt x="31397" y="36157"/>
                  </a:lnTo>
                  <a:lnTo>
                    <a:pt x="32000" y="35695"/>
                  </a:lnTo>
                  <a:lnTo>
                    <a:pt x="32602" y="35233"/>
                  </a:lnTo>
                  <a:lnTo>
                    <a:pt x="33185" y="34731"/>
                  </a:lnTo>
                  <a:lnTo>
                    <a:pt x="33727" y="34209"/>
                  </a:lnTo>
                  <a:lnTo>
                    <a:pt x="34270" y="33666"/>
                  </a:lnTo>
                  <a:lnTo>
                    <a:pt x="34792" y="33124"/>
                  </a:lnTo>
                  <a:lnTo>
                    <a:pt x="35274" y="32541"/>
                  </a:lnTo>
                  <a:lnTo>
                    <a:pt x="35756" y="31939"/>
                  </a:lnTo>
                  <a:lnTo>
                    <a:pt x="36198" y="31336"/>
                  </a:lnTo>
                  <a:lnTo>
                    <a:pt x="36620" y="30693"/>
                  </a:lnTo>
                  <a:lnTo>
                    <a:pt x="37022" y="30051"/>
                  </a:lnTo>
                  <a:lnTo>
                    <a:pt x="37403" y="29388"/>
                  </a:lnTo>
                  <a:lnTo>
                    <a:pt x="37765" y="28705"/>
                  </a:lnTo>
                  <a:lnTo>
                    <a:pt x="38086" y="28002"/>
                  </a:lnTo>
                  <a:lnTo>
                    <a:pt x="38387" y="27299"/>
                  </a:lnTo>
                  <a:lnTo>
                    <a:pt x="38649" y="26575"/>
                  </a:lnTo>
                  <a:lnTo>
                    <a:pt x="38910" y="25832"/>
                  </a:lnTo>
                  <a:lnTo>
                    <a:pt x="39111" y="25089"/>
                  </a:lnTo>
                  <a:lnTo>
                    <a:pt x="39311" y="24326"/>
                  </a:lnTo>
                  <a:lnTo>
                    <a:pt x="39472" y="23562"/>
                  </a:lnTo>
                  <a:lnTo>
                    <a:pt x="39593" y="22779"/>
                  </a:lnTo>
                  <a:lnTo>
                    <a:pt x="39693" y="21996"/>
                  </a:lnTo>
                  <a:lnTo>
                    <a:pt x="39753" y="21192"/>
                  </a:lnTo>
                  <a:lnTo>
                    <a:pt x="39794" y="20389"/>
                  </a:lnTo>
                  <a:lnTo>
                    <a:pt x="39794" y="19565"/>
                  </a:lnTo>
                  <a:lnTo>
                    <a:pt x="39773" y="19043"/>
                  </a:lnTo>
                  <a:lnTo>
                    <a:pt x="39753" y="18541"/>
                  </a:lnTo>
                  <a:lnTo>
                    <a:pt x="39713" y="18038"/>
                  </a:lnTo>
                  <a:lnTo>
                    <a:pt x="39653" y="17536"/>
                  </a:lnTo>
                  <a:lnTo>
                    <a:pt x="39593" y="17034"/>
                  </a:lnTo>
                  <a:lnTo>
                    <a:pt x="39512" y="16532"/>
                  </a:lnTo>
                  <a:lnTo>
                    <a:pt x="39432" y="16050"/>
                  </a:lnTo>
                  <a:lnTo>
                    <a:pt x="39332" y="15568"/>
                  </a:lnTo>
                  <a:lnTo>
                    <a:pt x="39211" y="15086"/>
                  </a:lnTo>
                  <a:lnTo>
                    <a:pt x="39091" y="14603"/>
                  </a:lnTo>
                  <a:lnTo>
                    <a:pt x="38950" y="14121"/>
                  </a:lnTo>
                  <a:lnTo>
                    <a:pt x="38809" y="13659"/>
                  </a:lnTo>
                  <a:lnTo>
                    <a:pt x="38649" y="13197"/>
                  </a:lnTo>
                  <a:lnTo>
                    <a:pt x="38468" y="12735"/>
                  </a:lnTo>
                  <a:lnTo>
                    <a:pt x="38106" y="11852"/>
                  </a:lnTo>
                  <a:lnTo>
                    <a:pt x="37684" y="10968"/>
                  </a:lnTo>
                  <a:lnTo>
                    <a:pt x="37222" y="10124"/>
                  </a:lnTo>
                  <a:lnTo>
                    <a:pt x="36740" y="9300"/>
                  </a:lnTo>
                  <a:lnTo>
                    <a:pt x="36198" y="8497"/>
                  </a:lnTo>
                  <a:lnTo>
                    <a:pt x="35636" y="7734"/>
                  </a:lnTo>
                  <a:lnTo>
                    <a:pt x="35033" y="6990"/>
                  </a:lnTo>
                  <a:lnTo>
                    <a:pt x="34390" y="6267"/>
                  </a:lnTo>
                  <a:lnTo>
                    <a:pt x="33727" y="5584"/>
                  </a:lnTo>
                  <a:lnTo>
                    <a:pt x="33024" y="4942"/>
                  </a:lnTo>
                  <a:lnTo>
                    <a:pt x="32281" y="4339"/>
                  </a:lnTo>
                  <a:lnTo>
                    <a:pt x="31518" y="3756"/>
                  </a:lnTo>
                  <a:lnTo>
                    <a:pt x="30734" y="3214"/>
                  </a:lnTo>
                  <a:lnTo>
                    <a:pt x="29911" y="2712"/>
                  </a:lnTo>
                  <a:lnTo>
                    <a:pt x="29067" y="2250"/>
                  </a:lnTo>
                  <a:lnTo>
                    <a:pt x="28203" y="1828"/>
                  </a:lnTo>
                  <a:lnTo>
                    <a:pt x="27319" y="1446"/>
                  </a:lnTo>
                  <a:lnTo>
                    <a:pt x="26415" y="1105"/>
                  </a:lnTo>
                  <a:lnTo>
                    <a:pt x="25953" y="944"/>
                  </a:lnTo>
                  <a:lnTo>
                    <a:pt x="25491" y="804"/>
                  </a:lnTo>
                  <a:lnTo>
                    <a:pt x="25009" y="663"/>
                  </a:lnTo>
                  <a:lnTo>
                    <a:pt x="24527" y="542"/>
                  </a:lnTo>
                  <a:lnTo>
                    <a:pt x="24045" y="442"/>
                  </a:lnTo>
                  <a:lnTo>
                    <a:pt x="23563" y="342"/>
                  </a:lnTo>
                  <a:lnTo>
                    <a:pt x="23081" y="261"/>
                  </a:lnTo>
                  <a:lnTo>
                    <a:pt x="22579" y="181"/>
                  </a:lnTo>
                  <a:lnTo>
                    <a:pt x="22077" y="121"/>
                  </a:lnTo>
                  <a:lnTo>
                    <a:pt x="21595" y="80"/>
                  </a:lnTo>
                  <a:lnTo>
                    <a:pt x="21072" y="40"/>
                  </a:lnTo>
                  <a:lnTo>
                    <a:pt x="20570" y="20"/>
                  </a:lnTo>
                  <a:lnTo>
                    <a:pt x="20068" y="0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000000"/>
                </a:solidFill>
              </a:endParaRPr>
            </a:p>
          </p:txBody>
        </p:sp>
      </p:grpSp>
      <p:pic>
        <p:nvPicPr>
          <p:cNvPr id="6146" name="Picture 2" descr="Vua nói với Trần Quốc Toản điều gì? Xem Bài Đọc BÓP NÁT Q">
            <a:extLst>
              <a:ext uri="{FF2B5EF4-FFF2-40B4-BE49-F238E27FC236}">
                <a16:creationId xmlns="" xmlns:a16="http://schemas.microsoft.com/office/drawing/2014/main" id="{DCEF9C19-C923-95DB-45E2-9BCB45AEEE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07467" y="2126276"/>
            <a:ext cx="5946458" cy="3596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01080029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oogle Shape;2758;p41">
            <a:extLst>
              <a:ext uri="{FF2B5EF4-FFF2-40B4-BE49-F238E27FC236}">
                <a16:creationId xmlns="" xmlns:a16="http://schemas.microsoft.com/office/drawing/2014/main" id="{7A7A90B4-7AAC-BBF3-D930-E4844E0B90DF}"/>
              </a:ext>
            </a:extLst>
          </p:cNvPr>
          <p:cNvGrpSpPr/>
          <p:nvPr/>
        </p:nvGrpSpPr>
        <p:grpSpPr>
          <a:xfrm>
            <a:off x="3400629" y="1394805"/>
            <a:ext cx="7897800" cy="4773364"/>
            <a:chOff x="1551000" y="452264"/>
            <a:chExt cx="6042000" cy="4363911"/>
          </a:xfrm>
        </p:grpSpPr>
        <p:sp>
          <p:nvSpPr>
            <p:cNvPr id="36" name="Google Shape;2759;p41">
              <a:extLst>
                <a:ext uri="{FF2B5EF4-FFF2-40B4-BE49-F238E27FC236}">
                  <a16:creationId xmlns="" xmlns:a16="http://schemas.microsoft.com/office/drawing/2014/main" id="{55622E9B-39E4-1CFD-DB29-385790BA29EE}"/>
                </a:ext>
              </a:extLst>
            </p:cNvPr>
            <p:cNvSpPr/>
            <p:nvPr/>
          </p:nvSpPr>
          <p:spPr>
            <a:xfrm>
              <a:off x="1551000" y="4440875"/>
              <a:ext cx="6042000" cy="375300"/>
            </a:xfrm>
            <a:prstGeom prst="ellipse">
              <a:avLst/>
            </a:prstGeom>
            <a:solidFill>
              <a:srgbClr val="2C3045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000000"/>
                </a:solidFill>
              </a:endParaRPr>
            </a:p>
          </p:txBody>
        </p:sp>
        <p:grpSp>
          <p:nvGrpSpPr>
            <p:cNvPr id="37" name="Google Shape;2760;p41">
              <a:extLst>
                <a:ext uri="{FF2B5EF4-FFF2-40B4-BE49-F238E27FC236}">
                  <a16:creationId xmlns="" xmlns:a16="http://schemas.microsoft.com/office/drawing/2014/main" id="{45E75817-01E2-9C02-27FD-6D6C986F228B}"/>
                </a:ext>
              </a:extLst>
            </p:cNvPr>
            <p:cNvGrpSpPr/>
            <p:nvPr/>
          </p:nvGrpSpPr>
          <p:grpSpPr>
            <a:xfrm>
              <a:off x="1705800" y="452264"/>
              <a:ext cx="5732400" cy="4147136"/>
              <a:chOff x="628875" y="452264"/>
              <a:chExt cx="5732400" cy="4147136"/>
            </a:xfrm>
          </p:grpSpPr>
          <p:sp>
            <p:nvSpPr>
              <p:cNvPr id="38" name="Google Shape;2761;p41">
                <a:extLst>
                  <a:ext uri="{FF2B5EF4-FFF2-40B4-BE49-F238E27FC236}">
                    <a16:creationId xmlns="" xmlns:a16="http://schemas.microsoft.com/office/drawing/2014/main" id="{8199249D-B16D-A454-1E6A-76C7B8119264}"/>
                  </a:ext>
                </a:extLst>
              </p:cNvPr>
              <p:cNvSpPr/>
              <p:nvPr/>
            </p:nvSpPr>
            <p:spPr>
              <a:xfrm>
                <a:off x="713225" y="617500"/>
                <a:ext cx="5598900" cy="3981900"/>
              </a:xfrm>
              <a:prstGeom prst="roundRect">
                <a:avLst>
                  <a:gd name="adj" fmla="val 5289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39" name="Google Shape;2762;p41">
                <a:extLst>
                  <a:ext uri="{FF2B5EF4-FFF2-40B4-BE49-F238E27FC236}">
                    <a16:creationId xmlns="" xmlns:a16="http://schemas.microsoft.com/office/drawing/2014/main" id="{E2B58533-F49F-94A3-FB2B-CDD5EB37B158}"/>
                  </a:ext>
                </a:extLst>
              </p:cNvPr>
              <p:cNvSpPr/>
              <p:nvPr/>
            </p:nvSpPr>
            <p:spPr>
              <a:xfrm>
                <a:off x="628875" y="527550"/>
                <a:ext cx="5732400" cy="433500"/>
              </a:xfrm>
              <a:prstGeom prst="roundRect">
                <a:avLst>
                  <a:gd name="adj" fmla="val 13206"/>
                </a:avLst>
              </a:prstGeom>
              <a:solidFill>
                <a:srgbClr val="2D8C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40" name="Google Shape;2763;p41">
                <a:extLst>
                  <a:ext uri="{FF2B5EF4-FFF2-40B4-BE49-F238E27FC236}">
                    <a16:creationId xmlns="" xmlns:a16="http://schemas.microsoft.com/office/drawing/2014/main" id="{03E89AD1-0879-0F9A-ECAD-FAB12667818B}"/>
                  </a:ext>
                </a:extLst>
              </p:cNvPr>
              <p:cNvGrpSpPr/>
              <p:nvPr/>
            </p:nvGrpSpPr>
            <p:grpSpPr>
              <a:xfrm>
                <a:off x="816950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01" name="Google Shape;2764;p41">
                  <a:extLst>
                    <a:ext uri="{FF2B5EF4-FFF2-40B4-BE49-F238E27FC236}">
                      <a16:creationId xmlns="" xmlns:a16="http://schemas.microsoft.com/office/drawing/2014/main" id="{D8205A35-11B6-5A21-8DC5-87D3C6D908BA}"/>
                    </a:ext>
                  </a:extLst>
                </p:cNvPr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2" name="Google Shape;2765;p41">
                  <a:extLst>
                    <a:ext uri="{FF2B5EF4-FFF2-40B4-BE49-F238E27FC236}">
                      <a16:creationId xmlns="" xmlns:a16="http://schemas.microsoft.com/office/drawing/2014/main" id="{086B3CEF-1B01-1FEE-9F26-FD7D9B35AE35}"/>
                    </a:ext>
                  </a:extLst>
                </p:cNvPr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41" name="Google Shape;2766;p41">
                <a:extLst>
                  <a:ext uri="{FF2B5EF4-FFF2-40B4-BE49-F238E27FC236}">
                    <a16:creationId xmlns="" xmlns:a16="http://schemas.microsoft.com/office/drawing/2014/main" id="{93942421-A0BC-8C61-5A3F-6690EBA0E440}"/>
                  </a:ext>
                </a:extLst>
              </p:cNvPr>
              <p:cNvGrpSpPr/>
              <p:nvPr/>
            </p:nvGrpSpPr>
            <p:grpSpPr>
              <a:xfrm>
                <a:off x="1244763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99" name="Google Shape;2767;p41">
                  <a:extLst>
                    <a:ext uri="{FF2B5EF4-FFF2-40B4-BE49-F238E27FC236}">
                      <a16:creationId xmlns="" xmlns:a16="http://schemas.microsoft.com/office/drawing/2014/main" id="{50B01CFF-7605-33CA-6032-DAA94118DC43}"/>
                    </a:ext>
                  </a:extLst>
                </p:cNvPr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0" name="Google Shape;2768;p41">
                  <a:extLst>
                    <a:ext uri="{FF2B5EF4-FFF2-40B4-BE49-F238E27FC236}">
                      <a16:creationId xmlns="" xmlns:a16="http://schemas.microsoft.com/office/drawing/2014/main" id="{BAA346E0-2548-5E02-9EA3-C078604B8A86}"/>
                    </a:ext>
                  </a:extLst>
                </p:cNvPr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42" name="Google Shape;2769;p41">
                <a:extLst>
                  <a:ext uri="{FF2B5EF4-FFF2-40B4-BE49-F238E27FC236}">
                    <a16:creationId xmlns="" xmlns:a16="http://schemas.microsoft.com/office/drawing/2014/main" id="{ADB4CF2E-67D2-F893-9EBA-D257CA0487AA}"/>
                  </a:ext>
                </a:extLst>
              </p:cNvPr>
              <p:cNvGrpSpPr/>
              <p:nvPr/>
            </p:nvGrpSpPr>
            <p:grpSpPr>
              <a:xfrm>
                <a:off x="1672575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97" name="Google Shape;2770;p41">
                  <a:extLst>
                    <a:ext uri="{FF2B5EF4-FFF2-40B4-BE49-F238E27FC236}">
                      <a16:creationId xmlns="" xmlns:a16="http://schemas.microsoft.com/office/drawing/2014/main" id="{BD12412E-B21F-71E2-75CB-775528DFA552}"/>
                    </a:ext>
                  </a:extLst>
                </p:cNvPr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8" name="Google Shape;2771;p41">
                  <a:extLst>
                    <a:ext uri="{FF2B5EF4-FFF2-40B4-BE49-F238E27FC236}">
                      <a16:creationId xmlns="" xmlns:a16="http://schemas.microsoft.com/office/drawing/2014/main" id="{43BCFFED-849B-D2E3-3BDC-015C4BCECD0E}"/>
                    </a:ext>
                  </a:extLst>
                </p:cNvPr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43" name="Google Shape;2772;p41">
                <a:extLst>
                  <a:ext uri="{FF2B5EF4-FFF2-40B4-BE49-F238E27FC236}">
                    <a16:creationId xmlns="" xmlns:a16="http://schemas.microsoft.com/office/drawing/2014/main" id="{7B9BDD94-2154-620C-A717-83080AF41007}"/>
                  </a:ext>
                </a:extLst>
              </p:cNvPr>
              <p:cNvGrpSpPr/>
              <p:nvPr/>
            </p:nvGrpSpPr>
            <p:grpSpPr>
              <a:xfrm>
                <a:off x="2100388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95" name="Google Shape;2773;p41">
                  <a:extLst>
                    <a:ext uri="{FF2B5EF4-FFF2-40B4-BE49-F238E27FC236}">
                      <a16:creationId xmlns="" xmlns:a16="http://schemas.microsoft.com/office/drawing/2014/main" id="{7EBC2EFB-1E7D-7BD2-EDB2-010C9B7DA9EA}"/>
                    </a:ext>
                  </a:extLst>
                </p:cNvPr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6" name="Google Shape;2774;p41">
                  <a:extLst>
                    <a:ext uri="{FF2B5EF4-FFF2-40B4-BE49-F238E27FC236}">
                      <a16:creationId xmlns="" xmlns:a16="http://schemas.microsoft.com/office/drawing/2014/main" id="{A30A6F21-1E73-BA24-B2F0-5618BA51ED55}"/>
                    </a:ext>
                  </a:extLst>
                </p:cNvPr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44" name="Google Shape;2775;p41">
                <a:extLst>
                  <a:ext uri="{FF2B5EF4-FFF2-40B4-BE49-F238E27FC236}">
                    <a16:creationId xmlns="" xmlns:a16="http://schemas.microsoft.com/office/drawing/2014/main" id="{B0AED4C2-4FCF-EC96-5139-CCF04D865C67}"/>
                  </a:ext>
                </a:extLst>
              </p:cNvPr>
              <p:cNvGrpSpPr/>
              <p:nvPr/>
            </p:nvGrpSpPr>
            <p:grpSpPr>
              <a:xfrm>
                <a:off x="2528200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93" name="Google Shape;2776;p41">
                  <a:extLst>
                    <a:ext uri="{FF2B5EF4-FFF2-40B4-BE49-F238E27FC236}">
                      <a16:creationId xmlns="" xmlns:a16="http://schemas.microsoft.com/office/drawing/2014/main" id="{5B11628B-0F1F-0559-6051-1406596397F8}"/>
                    </a:ext>
                  </a:extLst>
                </p:cNvPr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4" name="Google Shape;2777;p41">
                  <a:extLst>
                    <a:ext uri="{FF2B5EF4-FFF2-40B4-BE49-F238E27FC236}">
                      <a16:creationId xmlns="" xmlns:a16="http://schemas.microsoft.com/office/drawing/2014/main" id="{75EC3F7F-3442-3DC1-9C65-2AE4E153D62F}"/>
                    </a:ext>
                  </a:extLst>
                </p:cNvPr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45" name="Google Shape;2778;p41">
                <a:extLst>
                  <a:ext uri="{FF2B5EF4-FFF2-40B4-BE49-F238E27FC236}">
                    <a16:creationId xmlns="" xmlns:a16="http://schemas.microsoft.com/office/drawing/2014/main" id="{CC117004-E623-41EA-AD87-8925646EFBF4}"/>
                  </a:ext>
                </a:extLst>
              </p:cNvPr>
              <p:cNvGrpSpPr/>
              <p:nvPr/>
            </p:nvGrpSpPr>
            <p:grpSpPr>
              <a:xfrm>
                <a:off x="2956013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91" name="Google Shape;2779;p41">
                  <a:extLst>
                    <a:ext uri="{FF2B5EF4-FFF2-40B4-BE49-F238E27FC236}">
                      <a16:creationId xmlns="" xmlns:a16="http://schemas.microsoft.com/office/drawing/2014/main" id="{DB96F2B9-D507-C178-9847-EAE68ED3383C}"/>
                    </a:ext>
                  </a:extLst>
                </p:cNvPr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2" name="Google Shape;2780;p41">
                  <a:extLst>
                    <a:ext uri="{FF2B5EF4-FFF2-40B4-BE49-F238E27FC236}">
                      <a16:creationId xmlns="" xmlns:a16="http://schemas.microsoft.com/office/drawing/2014/main" id="{7FE1584D-0C20-E329-FE55-D853952DED2B}"/>
                    </a:ext>
                  </a:extLst>
                </p:cNvPr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46" name="Google Shape;2781;p41">
                <a:extLst>
                  <a:ext uri="{FF2B5EF4-FFF2-40B4-BE49-F238E27FC236}">
                    <a16:creationId xmlns="" xmlns:a16="http://schemas.microsoft.com/office/drawing/2014/main" id="{19CAC98D-8C36-5587-8897-7FF99B510C6C}"/>
                  </a:ext>
                </a:extLst>
              </p:cNvPr>
              <p:cNvGrpSpPr/>
              <p:nvPr/>
            </p:nvGrpSpPr>
            <p:grpSpPr>
              <a:xfrm>
                <a:off x="3383825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89" name="Google Shape;2782;p41">
                  <a:extLst>
                    <a:ext uri="{FF2B5EF4-FFF2-40B4-BE49-F238E27FC236}">
                      <a16:creationId xmlns="" xmlns:a16="http://schemas.microsoft.com/office/drawing/2014/main" id="{823E7712-4C8F-C49D-619A-1382AB5B80FA}"/>
                    </a:ext>
                  </a:extLst>
                </p:cNvPr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0" name="Google Shape;2783;p41">
                  <a:extLst>
                    <a:ext uri="{FF2B5EF4-FFF2-40B4-BE49-F238E27FC236}">
                      <a16:creationId xmlns="" xmlns:a16="http://schemas.microsoft.com/office/drawing/2014/main" id="{72AF2E95-FF5C-3F1D-8128-DA674E8836FA}"/>
                    </a:ext>
                  </a:extLst>
                </p:cNvPr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47" name="Google Shape;2784;p41">
                <a:extLst>
                  <a:ext uri="{FF2B5EF4-FFF2-40B4-BE49-F238E27FC236}">
                    <a16:creationId xmlns="" xmlns:a16="http://schemas.microsoft.com/office/drawing/2014/main" id="{BDA6B212-A340-AD2E-FA4D-770253BD1570}"/>
                  </a:ext>
                </a:extLst>
              </p:cNvPr>
              <p:cNvGrpSpPr/>
              <p:nvPr/>
            </p:nvGrpSpPr>
            <p:grpSpPr>
              <a:xfrm>
                <a:off x="3811638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87" name="Google Shape;2785;p41">
                  <a:extLst>
                    <a:ext uri="{FF2B5EF4-FFF2-40B4-BE49-F238E27FC236}">
                      <a16:creationId xmlns="" xmlns:a16="http://schemas.microsoft.com/office/drawing/2014/main" id="{DC6993E2-3508-4F4A-3B07-30F36121F851}"/>
                    </a:ext>
                  </a:extLst>
                </p:cNvPr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88" name="Google Shape;2786;p41">
                  <a:extLst>
                    <a:ext uri="{FF2B5EF4-FFF2-40B4-BE49-F238E27FC236}">
                      <a16:creationId xmlns="" xmlns:a16="http://schemas.microsoft.com/office/drawing/2014/main" id="{14BFF8AA-3961-00D9-3236-5CE6193A938D}"/>
                    </a:ext>
                  </a:extLst>
                </p:cNvPr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48" name="Google Shape;2787;p41">
                <a:extLst>
                  <a:ext uri="{FF2B5EF4-FFF2-40B4-BE49-F238E27FC236}">
                    <a16:creationId xmlns="" xmlns:a16="http://schemas.microsoft.com/office/drawing/2014/main" id="{21D2BDDB-FE29-8750-BB58-9D445A2655B2}"/>
                  </a:ext>
                </a:extLst>
              </p:cNvPr>
              <p:cNvGrpSpPr/>
              <p:nvPr/>
            </p:nvGrpSpPr>
            <p:grpSpPr>
              <a:xfrm>
                <a:off x="4239450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85" name="Google Shape;2788;p41">
                  <a:extLst>
                    <a:ext uri="{FF2B5EF4-FFF2-40B4-BE49-F238E27FC236}">
                      <a16:creationId xmlns="" xmlns:a16="http://schemas.microsoft.com/office/drawing/2014/main" id="{9020FE2C-FCBD-B8EA-B0A8-6B66C6773F1A}"/>
                    </a:ext>
                  </a:extLst>
                </p:cNvPr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86" name="Google Shape;2789;p41">
                  <a:extLst>
                    <a:ext uri="{FF2B5EF4-FFF2-40B4-BE49-F238E27FC236}">
                      <a16:creationId xmlns="" xmlns:a16="http://schemas.microsoft.com/office/drawing/2014/main" id="{A1A640F6-EE9F-AB90-7424-A7255EDAF3ED}"/>
                    </a:ext>
                  </a:extLst>
                </p:cNvPr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73" name="Google Shape;2790;p41">
                <a:extLst>
                  <a:ext uri="{FF2B5EF4-FFF2-40B4-BE49-F238E27FC236}">
                    <a16:creationId xmlns="" xmlns:a16="http://schemas.microsoft.com/office/drawing/2014/main" id="{D630BC8A-F7D5-B81D-14D0-2B604656E6DD}"/>
                  </a:ext>
                </a:extLst>
              </p:cNvPr>
              <p:cNvGrpSpPr/>
              <p:nvPr/>
            </p:nvGrpSpPr>
            <p:grpSpPr>
              <a:xfrm>
                <a:off x="4667263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83" name="Google Shape;2791;p41">
                  <a:extLst>
                    <a:ext uri="{FF2B5EF4-FFF2-40B4-BE49-F238E27FC236}">
                      <a16:creationId xmlns="" xmlns:a16="http://schemas.microsoft.com/office/drawing/2014/main" id="{AEF26F68-15E1-16CC-417F-41F2AE7B1BA9}"/>
                    </a:ext>
                  </a:extLst>
                </p:cNvPr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84" name="Google Shape;2792;p41">
                  <a:extLst>
                    <a:ext uri="{FF2B5EF4-FFF2-40B4-BE49-F238E27FC236}">
                      <a16:creationId xmlns="" xmlns:a16="http://schemas.microsoft.com/office/drawing/2014/main" id="{44DFAC99-3502-A6D9-066C-7819E202D748}"/>
                    </a:ext>
                  </a:extLst>
                </p:cNvPr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74" name="Google Shape;2793;p41">
                <a:extLst>
                  <a:ext uri="{FF2B5EF4-FFF2-40B4-BE49-F238E27FC236}">
                    <a16:creationId xmlns="" xmlns:a16="http://schemas.microsoft.com/office/drawing/2014/main" id="{6F14323B-1D86-AC90-07EB-B5830466CD33}"/>
                  </a:ext>
                </a:extLst>
              </p:cNvPr>
              <p:cNvGrpSpPr/>
              <p:nvPr/>
            </p:nvGrpSpPr>
            <p:grpSpPr>
              <a:xfrm>
                <a:off x="5095075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81" name="Google Shape;2794;p41">
                  <a:extLst>
                    <a:ext uri="{FF2B5EF4-FFF2-40B4-BE49-F238E27FC236}">
                      <a16:creationId xmlns="" xmlns:a16="http://schemas.microsoft.com/office/drawing/2014/main" id="{ABDCD078-CCB6-A117-1DA1-048D4801B686}"/>
                    </a:ext>
                  </a:extLst>
                </p:cNvPr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82" name="Google Shape;2795;p41">
                  <a:extLst>
                    <a:ext uri="{FF2B5EF4-FFF2-40B4-BE49-F238E27FC236}">
                      <a16:creationId xmlns="" xmlns:a16="http://schemas.microsoft.com/office/drawing/2014/main" id="{243D3EBF-AF15-824D-24A4-63390D4D08CF}"/>
                    </a:ext>
                  </a:extLst>
                </p:cNvPr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75" name="Google Shape;2796;p41">
                <a:extLst>
                  <a:ext uri="{FF2B5EF4-FFF2-40B4-BE49-F238E27FC236}">
                    <a16:creationId xmlns="" xmlns:a16="http://schemas.microsoft.com/office/drawing/2014/main" id="{7D19C00B-5DDF-4AD2-A698-D32ADF1296E4}"/>
                  </a:ext>
                </a:extLst>
              </p:cNvPr>
              <p:cNvGrpSpPr/>
              <p:nvPr/>
            </p:nvGrpSpPr>
            <p:grpSpPr>
              <a:xfrm>
                <a:off x="5522888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79" name="Google Shape;2797;p41">
                  <a:extLst>
                    <a:ext uri="{FF2B5EF4-FFF2-40B4-BE49-F238E27FC236}">
                      <a16:creationId xmlns="" xmlns:a16="http://schemas.microsoft.com/office/drawing/2014/main" id="{551EDAB3-F10A-08DC-7390-4B6AED2A83F0}"/>
                    </a:ext>
                  </a:extLst>
                </p:cNvPr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80" name="Google Shape;2798;p41">
                  <a:extLst>
                    <a:ext uri="{FF2B5EF4-FFF2-40B4-BE49-F238E27FC236}">
                      <a16:creationId xmlns="" xmlns:a16="http://schemas.microsoft.com/office/drawing/2014/main" id="{64D93852-6528-EFC1-543D-A03148DBE0B6}"/>
                    </a:ext>
                  </a:extLst>
                </p:cNvPr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76" name="Google Shape;2799;p41">
                <a:extLst>
                  <a:ext uri="{FF2B5EF4-FFF2-40B4-BE49-F238E27FC236}">
                    <a16:creationId xmlns="" xmlns:a16="http://schemas.microsoft.com/office/drawing/2014/main" id="{9BFA2010-10A5-05DE-6824-75FDE32B401F}"/>
                  </a:ext>
                </a:extLst>
              </p:cNvPr>
              <p:cNvGrpSpPr/>
              <p:nvPr/>
            </p:nvGrpSpPr>
            <p:grpSpPr>
              <a:xfrm>
                <a:off x="5950700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77" name="Google Shape;2800;p41">
                  <a:extLst>
                    <a:ext uri="{FF2B5EF4-FFF2-40B4-BE49-F238E27FC236}">
                      <a16:creationId xmlns="" xmlns:a16="http://schemas.microsoft.com/office/drawing/2014/main" id="{9E5BB77B-59C6-0E7A-B79B-CCC0CD81297B}"/>
                    </a:ext>
                  </a:extLst>
                </p:cNvPr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8" name="Google Shape;2801;p41">
                  <a:extLst>
                    <a:ext uri="{FF2B5EF4-FFF2-40B4-BE49-F238E27FC236}">
                      <a16:creationId xmlns="" xmlns:a16="http://schemas.microsoft.com/office/drawing/2014/main" id="{9440158A-8672-5D37-96D4-FA5F7BF6EB1C}"/>
                    </a:ext>
                  </a:extLst>
                </p:cNvPr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srgbClr val="000000"/>
                    </a:solidFill>
                  </a:endParaRPr>
                </a:p>
              </p:txBody>
            </p:sp>
          </p:grpSp>
        </p:grpSp>
      </p:grpSp>
      <p:sp>
        <p:nvSpPr>
          <p:cNvPr id="11" name="矩形 10">
            <a:extLst>
              <a:ext uri="{FF2B5EF4-FFF2-40B4-BE49-F238E27FC236}">
                <a16:creationId xmlns="" xmlns:a16="http://schemas.microsoft.com/office/drawing/2014/main" id="{84C0791A-6676-4043-BBF1-DD2993D19C98}"/>
              </a:ext>
            </a:extLst>
          </p:cNvPr>
          <p:cNvSpPr/>
          <p:nvPr/>
        </p:nvSpPr>
        <p:spPr>
          <a:xfrm flipV="1">
            <a:off x="0" y="957577"/>
            <a:ext cx="12190413" cy="45719"/>
          </a:xfrm>
          <a:prstGeom prst="rect">
            <a:avLst/>
          </a:prstGeom>
          <a:solidFill>
            <a:srgbClr val="3668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0" name="TextBox 8">
            <a:extLst>
              <a:ext uri="{FF2B5EF4-FFF2-40B4-BE49-F238E27FC236}">
                <a16:creationId xmlns="" xmlns:a16="http://schemas.microsoft.com/office/drawing/2014/main" id="{14668366-F18D-4FF1-9CA0-4913FDCF80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0605" y="313817"/>
            <a:ext cx="903782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>
              <a:defRPr/>
            </a:pPr>
            <a:r>
              <a:rPr lang="nl-NL" altLang="zh-CN" sz="3600" b="1" i="1" kern="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BÁC HỒ ĐỌC BẢN TUYÊN NGÔN ĐỘC LẬP</a:t>
            </a:r>
            <a:endParaRPr lang="zh-CN" altLang="en-US" sz="48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103" name="Google Shape;2656;p41">
            <a:extLst>
              <a:ext uri="{FF2B5EF4-FFF2-40B4-BE49-F238E27FC236}">
                <a16:creationId xmlns="" xmlns:a16="http://schemas.microsoft.com/office/drawing/2014/main" id="{A4ABE720-2A09-BB2D-8AE1-6D19BF3B7F5A}"/>
              </a:ext>
            </a:extLst>
          </p:cNvPr>
          <p:cNvGrpSpPr/>
          <p:nvPr/>
        </p:nvGrpSpPr>
        <p:grpSpPr>
          <a:xfrm>
            <a:off x="491067" y="1575545"/>
            <a:ext cx="3222167" cy="5284043"/>
            <a:chOff x="75213" y="32163"/>
            <a:chExt cx="2911238" cy="4543306"/>
          </a:xfrm>
        </p:grpSpPr>
        <p:grpSp>
          <p:nvGrpSpPr>
            <p:cNvPr id="104" name="Google Shape;2657;p41">
              <a:extLst>
                <a:ext uri="{FF2B5EF4-FFF2-40B4-BE49-F238E27FC236}">
                  <a16:creationId xmlns="" xmlns:a16="http://schemas.microsoft.com/office/drawing/2014/main" id="{5F4BD2A1-4752-F5C9-8EE1-FD43D1E16AEB}"/>
                </a:ext>
              </a:extLst>
            </p:cNvPr>
            <p:cNvGrpSpPr/>
            <p:nvPr/>
          </p:nvGrpSpPr>
          <p:grpSpPr>
            <a:xfrm>
              <a:off x="938525" y="646602"/>
              <a:ext cx="2047925" cy="3928867"/>
              <a:chOff x="1987825" y="3106375"/>
              <a:chExt cx="1235625" cy="2370500"/>
            </a:xfrm>
          </p:grpSpPr>
          <p:sp>
            <p:nvSpPr>
              <p:cNvPr id="106" name="Google Shape;2658;p41">
                <a:extLst>
                  <a:ext uri="{FF2B5EF4-FFF2-40B4-BE49-F238E27FC236}">
                    <a16:creationId xmlns="" xmlns:a16="http://schemas.microsoft.com/office/drawing/2014/main" id="{3223AF4F-D107-9207-BC25-CBD19C12F505}"/>
                  </a:ext>
                </a:extLst>
              </p:cNvPr>
              <p:cNvSpPr/>
              <p:nvPr/>
            </p:nvSpPr>
            <p:spPr>
              <a:xfrm>
                <a:off x="2002275" y="3271375"/>
                <a:ext cx="542075" cy="604525"/>
              </a:xfrm>
              <a:custGeom>
                <a:avLst/>
                <a:gdLst/>
                <a:ahLst/>
                <a:cxnLst/>
                <a:rect l="l" t="t" r="r" b="b"/>
                <a:pathLst>
                  <a:path w="21683" h="24181" extrusionOk="0">
                    <a:moveTo>
                      <a:pt x="16966" y="0"/>
                    </a:moveTo>
                    <a:lnTo>
                      <a:pt x="579" y="37"/>
                    </a:lnTo>
                    <a:lnTo>
                      <a:pt x="467" y="3170"/>
                    </a:lnTo>
                    <a:lnTo>
                      <a:pt x="542" y="3393"/>
                    </a:lnTo>
                    <a:lnTo>
                      <a:pt x="691" y="4008"/>
                    </a:lnTo>
                    <a:lnTo>
                      <a:pt x="896" y="4941"/>
                    </a:lnTo>
                    <a:lnTo>
                      <a:pt x="1008" y="5481"/>
                    </a:lnTo>
                    <a:lnTo>
                      <a:pt x="1082" y="6078"/>
                    </a:lnTo>
                    <a:lnTo>
                      <a:pt x="1175" y="6693"/>
                    </a:lnTo>
                    <a:lnTo>
                      <a:pt x="1231" y="7327"/>
                    </a:lnTo>
                    <a:lnTo>
                      <a:pt x="1250" y="7961"/>
                    </a:lnTo>
                    <a:lnTo>
                      <a:pt x="1250" y="8613"/>
                    </a:lnTo>
                    <a:lnTo>
                      <a:pt x="1231" y="8930"/>
                    </a:lnTo>
                    <a:lnTo>
                      <a:pt x="1194" y="9229"/>
                    </a:lnTo>
                    <a:lnTo>
                      <a:pt x="1157" y="9527"/>
                    </a:lnTo>
                    <a:lnTo>
                      <a:pt x="1101" y="9825"/>
                    </a:lnTo>
                    <a:lnTo>
                      <a:pt x="1026" y="10105"/>
                    </a:lnTo>
                    <a:lnTo>
                      <a:pt x="952" y="10384"/>
                    </a:lnTo>
                    <a:lnTo>
                      <a:pt x="858" y="10645"/>
                    </a:lnTo>
                    <a:lnTo>
                      <a:pt x="747" y="10888"/>
                    </a:lnTo>
                    <a:lnTo>
                      <a:pt x="411" y="11559"/>
                    </a:lnTo>
                    <a:lnTo>
                      <a:pt x="262" y="11895"/>
                    </a:lnTo>
                    <a:lnTo>
                      <a:pt x="131" y="12249"/>
                    </a:lnTo>
                    <a:lnTo>
                      <a:pt x="75" y="12435"/>
                    </a:lnTo>
                    <a:lnTo>
                      <a:pt x="38" y="12603"/>
                    </a:lnTo>
                    <a:lnTo>
                      <a:pt x="1" y="12771"/>
                    </a:lnTo>
                    <a:lnTo>
                      <a:pt x="1" y="12957"/>
                    </a:lnTo>
                    <a:lnTo>
                      <a:pt x="1" y="13125"/>
                    </a:lnTo>
                    <a:lnTo>
                      <a:pt x="20" y="13293"/>
                    </a:lnTo>
                    <a:lnTo>
                      <a:pt x="57" y="13461"/>
                    </a:lnTo>
                    <a:lnTo>
                      <a:pt x="131" y="13628"/>
                    </a:lnTo>
                    <a:lnTo>
                      <a:pt x="187" y="13759"/>
                    </a:lnTo>
                    <a:lnTo>
                      <a:pt x="281" y="13889"/>
                    </a:lnTo>
                    <a:lnTo>
                      <a:pt x="467" y="14132"/>
                    </a:lnTo>
                    <a:lnTo>
                      <a:pt x="691" y="14355"/>
                    </a:lnTo>
                    <a:lnTo>
                      <a:pt x="914" y="14561"/>
                    </a:lnTo>
                    <a:lnTo>
                      <a:pt x="1138" y="14784"/>
                    </a:lnTo>
                    <a:lnTo>
                      <a:pt x="1362" y="15008"/>
                    </a:lnTo>
                    <a:lnTo>
                      <a:pt x="1455" y="15120"/>
                    </a:lnTo>
                    <a:lnTo>
                      <a:pt x="1548" y="15250"/>
                    </a:lnTo>
                    <a:lnTo>
                      <a:pt x="1623" y="15381"/>
                    </a:lnTo>
                    <a:lnTo>
                      <a:pt x="1679" y="15511"/>
                    </a:lnTo>
                    <a:lnTo>
                      <a:pt x="1753" y="15754"/>
                    </a:lnTo>
                    <a:lnTo>
                      <a:pt x="1772" y="15996"/>
                    </a:lnTo>
                    <a:lnTo>
                      <a:pt x="1772" y="16238"/>
                    </a:lnTo>
                    <a:lnTo>
                      <a:pt x="1735" y="16481"/>
                    </a:lnTo>
                    <a:lnTo>
                      <a:pt x="1679" y="16723"/>
                    </a:lnTo>
                    <a:lnTo>
                      <a:pt x="1604" y="16966"/>
                    </a:lnTo>
                    <a:lnTo>
                      <a:pt x="1399" y="17450"/>
                    </a:lnTo>
                    <a:lnTo>
                      <a:pt x="1213" y="17935"/>
                    </a:lnTo>
                    <a:lnTo>
                      <a:pt x="1119" y="18177"/>
                    </a:lnTo>
                    <a:lnTo>
                      <a:pt x="1045" y="18438"/>
                    </a:lnTo>
                    <a:lnTo>
                      <a:pt x="989" y="18681"/>
                    </a:lnTo>
                    <a:lnTo>
                      <a:pt x="952" y="18923"/>
                    </a:lnTo>
                    <a:lnTo>
                      <a:pt x="952" y="19165"/>
                    </a:lnTo>
                    <a:lnTo>
                      <a:pt x="989" y="19426"/>
                    </a:lnTo>
                    <a:lnTo>
                      <a:pt x="1045" y="19576"/>
                    </a:lnTo>
                    <a:lnTo>
                      <a:pt x="1101" y="19725"/>
                    </a:lnTo>
                    <a:lnTo>
                      <a:pt x="1175" y="19874"/>
                    </a:lnTo>
                    <a:lnTo>
                      <a:pt x="1269" y="20004"/>
                    </a:lnTo>
                    <a:lnTo>
                      <a:pt x="1362" y="20135"/>
                    </a:lnTo>
                    <a:lnTo>
                      <a:pt x="1492" y="20247"/>
                    </a:lnTo>
                    <a:lnTo>
                      <a:pt x="1604" y="20359"/>
                    </a:lnTo>
                    <a:lnTo>
                      <a:pt x="1753" y="20470"/>
                    </a:lnTo>
                    <a:lnTo>
                      <a:pt x="1884" y="20564"/>
                    </a:lnTo>
                    <a:lnTo>
                      <a:pt x="2033" y="20638"/>
                    </a:lnTo>
                    <a:lnTo>
                      <a:pt x="2350" y="20787"/>
                    </a:lnTo>
                    <a:lnTo>
                      <a:pt x="2685" y="20881"/>
                    </a:lnTo>
                    <a:lnTo>
                      <a:pt x="3021" y="20955"/>
                    </a:lnTo>
                    <a:lnTo>
                      <a:pt x="3375" y="20992"/>
                    </a:lnTo>
                    <a:lnTo>
                      <a:pt x="5389" y="20992"/>
                    </a:lnTo>
                    <a:lnTo>
                      <a:pt x="5706" y="21030"/>
                    </a:lnTo>
                    <a:lnTo>
                      <a:pt x="5967" y="21048"/>
                    </a:lnTo>
                    <a:lnTo>
                      <a:pt x="6209" y="21104"/>
                    </a:lnTo>
                    <a:lnTo>
                      <a:pt x="6675" y="21216"/>
                    </a:lnTo>
                    <a:lnTo>
                      <a:pt x="7160" y="21365"/>
                    </a:lnTo>
                    <a:lnTo>
                      <a:pt x="7607" y="21552"/>
                    </a:lnTo>
                    <a:lnTo>
                      <a:pt x="8073" y="21776"/>
                    </a:lnTo>
                    <a:lnTo>
                      <a:pt x="8521" y="21999"/>
                    </a:lnTo>
                    <a:lnTo>
                      <a:pt x="9378" y="22484"/>
                    </a:lnTo>
                    <a:lnTo>
                      <a:pt x="10255" y="22987"/>
                    </a:lnTo>
                    <a:lnTo>
                      <a:pt x="10702" y="23230"/>
                    </a:lnTo>
                    <a:lnTo>
                      <a:pt x="11149" y="23453"/>
                    </a:lnTo>
                    <a:lnTo>
                      <a:pt x="11597" y="23658"/>
                    </a:lnTo>
                    <a:lnTo>
                      <a:pt x="12063" y="23845"/>
                    </a:lnTo>
                    <a:lnTo>
                      <a:pt x="12529" y="23994"/>
                    </a:lnTo>
                    <a:lnTo>
                      <a:pt x="13014" y="24106"/>
                    </a:lnTo>
                    <a:lnTo>
                      <a:pt x="13256" y="24143"/>
                    </a:lnTo>
                    <a:lnTo>
                      <a:pt x="13517" y="24162"/>
                    </a:lnTo>
                    <a:lnTo>
                      <a:pt x="13760" y="24180"/>
                    </a:lnTo>
                    <a:lnTo>
                      <a:pt x="14021" y="24180"/>
                    </a:lnTo>
                    <a:lnTo>
                      <a:pt x="14263" y="24162"/>
                    </a:lnTo>
                    <a:lnTo>
                      <a:pt x="14524" y="24125"/>
                    </a:lnTo>
                    <a:lnTo>
                      <a:pt x="14766" y="24069"/>
                    </a:lnTo>
                    <a:lnTo>
                      <a:pt x="15009" y="24013"/>
                    </a:lnTo>
                    <a:lnTo>
                      <a:pt x="15251" y="23938"/>
                    </a:lnTo>
                    <a:lnTo>
                      <a:pt x="15475" y="23845"/>
                    </a:lnTo>
                    <a:lnTo>
                      <a:pt x="15698" y="23733"/>
                    </a:lnTo>
                    <a:lnTo>
                      <a:pt x="15904" y="23621"/>
                    </a:lnTo>
                    <a:lnTo>
                      <a:pt x="16109" y="23472"/>
                    </a:lnTo>
                    <a:lnTo>
                      <a:pt x="16295" y="23323"/>
                    </a:lnTo>
                    <a:lnTo>
                      <a:pt x="16463" y="23136"/>
                    </a:lnTo>
                    <a:lnTo>
                      <a:pt x="16612" y="22950"/>
                    </a:lnTo>
                    <a:lnTo>
                      <a:pt x="16724" y="22801"/>
                    </a:lnTo>
                    <a:lnTo>
                      <a:pt x="16817" y="22652"/>
                    </a:lnTo>
                    <a:lnTo>
                      <a:pt x="16985" y="22335"/>
                    </a:lnTo>
                    <a:lnTo>
                      <a:pt x="17134" y="21981"/>
                    </a:lnTo>
                    <a:lnTo>
                      <a:pt x="17283" y="21645"/>
                    </a:lnTo>
                    <a:lnTo>
                      <a:pt x="17432" y="21309"/>
                    </a:lnTo>
                    <a:lnTo>
                      <a:pt x="17600" y="20992"/>
                    </a:lnTo>
                    <a:lnTo>
                      <a:pt x="17786" y="20676"/>
                    </a:lnTo>
                    <a:lnTo>
                      <a:pt x="17898" y="20545"/>
                    </a:lnTo>
                    <a:lnTo>
                      <a:pt x="18029" y="20396"/>
                    </a:lnTo>
                    <a:lnTo>
                      <a:pt x="18141" y="20284"/>
                    </a:lnTo>
                    <a:lnTo>
                      <a:pt x="18290" y="20154"/>
                    </a:lnTo>
                    <a:lnTo>
                      <a:pt x="18588" y="19967"/>
                    </a:lnTo>
                    <a:lnTo>
                      <a:pt x="18886" y="19781"/>
                    </a:lnTo>
                    <a:lnTo>
                      <a:pt x="19222" y="19632"/>
                    </a:lnTo>
                    <a:lnTo>
                      <a:pt x="19875" y="19315"/>
                    </a:lnTo>
                    <a:lnTo>
                      <a:pt x="20191" y="19147"/>
                    </a:lnTo>
                    <a:lnTo>
                      <a:pt x="20508" y="18942"/>
                    </a:lnTo>
                    <a:lnTo>
                      <a:pt x="20713" y="18774"/>
                    </a:lnTo>
                    <a:lnTo>
                      <a:pt x="20900" y="18588"/>
                    </a:lnTo>
                    <a:lnTo>
                      <a:pt x="21086" y="18364"/>
                    </a:lnTo>
                    <a:lnTo>
                      <a:pt x="21235" y="18140"/>
                    </a:lnTo>
                    <a:lnTo>
                      <a:pt x="21366" y="17898"/>
                    </a:lnTo>
                    <a:lnTo>
                      <a:pt x="21478" y="17655"/>
                    </a:lnTo>
                    <a:lnTo>
                      <a:pt x="21571" y="17394"/>
                    </a:lnTo>
                    <a:lnTo>
                      <a:pt x="21627" y="17115"/>
                    </a:lnTo>
                    <a:lnTo>
                      <a:pt x="21664" y="16854"/>
                    </a:lnTo>
                    <a:lnTo>
                      <a:pt x="21683" y="16574"/>
                    </a:lnTo>
                    <a:lnTo>
                      <a:pt x="21683" y="16294"/>
                    </a:lnTo>
                    <a:lnTo>
                      <a:pt x="21664" y="16033"/>
                    </a:lnTo>
                    <a:lnTo>
                      <a:pt x="21608" y="15754"/>
                    </a:lnTo>
                    <a:lnTo>
                      <a:pt x="21515" y="15493"/>
                    </a:lnTo>
                    <a:lnTo>
                      <a:pt x="21422" y="15250"/>
                    </a:lnTo>
                    <a:lnTo>
                      <a:pt x="21291" y="15008"/>
                    </a:lnTo>
                    <a:lnTo>
                      <a:pt x="21124" y="14747"/>
                    </a:lnTo>
                    <a:lnTo>
                      <a:pt x="20937" y="14486"/>
                    </a:lnTo>
                    <a:lnTo>
                      <a:pt x="20546" y="13983"/>
                    </a:lnTo>
                    <a:lnTo>
                      <a:pt x="20378" y="13740"/>
                    </a:lnTo>
                    <a:lnTo>
                      <a:pt x="20247" y="13461"/>
                    </a:lnTo>
                    <a:lnTo>
                      <a:pt x="20191" y="13330"/>
                    </a:lnTo>
                    <a:lnTo>
                      <a:pt x="20154" y="13181"/>
                    </a:lnTo>
                    <a:lnTo>
                      <a:pt x="20136" y="13050"/>
                    </a:lnTo>
                    <a:lnTo>
                      <a:pt x="20117" y="12883"/>
                    </a:lnTo>
                    <a:lnTo>
                      <a:pt x="20136" y="12734"/>
                    </a:lnTo>
                    <a:lnTo>
                      <a:pt x="20154" y="12584"/>
                    </a:lnTo>
                    <a:lnTo>
                      <a:pt x="20191" y="12454"/>
                    </a:lnTo>
                    <a:lnTo>
                      <a:pt x="20229" y="12305"/>
                    </a:lnTo>
                    <a:lnTo>
                      <a:pt x="20359" y="12025"/>
                    </a:lnTo>
                    <a:lnTo>
                      <a:pt x="20490" y="11745"/>
                    </a:lnTo>
                    <a:lnTo>
                      <a:pt x="20639" y="11484"/>
                    </a:lnTo>
                    <a:lnTo>
                      <a:pt x="20769" y="11205"/>
                    </a:lnTo>
                    <a:lnTo>
                      <a:pt x="20881" y="10925"/>
                    </a:lnTo>
                    <a:lnTo>
                      <a:pt x="20919" y="10776"/>
                    </a:lnTo>
                    <a:lnTo>
                      <a:pt x="20937" y="10627"/>
                    </a:lnTo>
                    <a:lnTo>
                      <a:pt x="20937" y="10366"/>
                    </a:lnTo>
                    <a:lnTo>
                      <a:pt x="20900" y="10123"/>
                    </a:lnTo>
                    <a:lnTo>
                      <a:pt x="20825" y="9862"/>
                    </a:lnTo>
                    <a:lnTo>
                      <a:pt x="20732" y="9639"/>
                    </a:lnTo>
                    <a:lnTo>
                      <a:pt x="20602" y="9415"/>
                    </a:lnTo>
                    <a:lnTo>
                      <a:pt x="20434" y="9191"/>
                    </a:lnTo>
                    <a:lnTo>
                      <a:pt x="20266" y="9005"/>
                    </a:lnTo>
                    <a:lnTo>
                      <a:pt x="20080" y="8818"/>
                    </a:lnTo>
                    <a:lnTo>
                      <a:pt x="19875" y="8651"/>
                    </a:lnTo>
                    <a:lnTo>
                      <a:pt x="19688" y="8483"/>
                    </a:lnTo>
                    <a:lnTo>
                      <a:pt x="19259" y="8185"/>
                    </a:lnTo>
                    <a:lnTo>
                      <a:pt x="18849" y="7868"/>
                    </a:lnTo>
                    <a:lnTo>
                      <a:pt x="18644" y="7719"/>
                    </a:lnTo>
                    <a:lnTo>
                      <a:pt x="18439" y="7551"/>
                    </a:lnTo>
                    <a:lnTo>
                      <a:pt x="18327" y="7420"/>
                    </a:lnTo>
                    <a:lnTo>
                      <a:pt x="18215" y="7271"/>
                    </a:lnTo>
                    <a:lnTo>
                      <a:pt x="18122" y="7085"/>
                    </a:lnTo>
                    <a:lnTo>
                      <a:pt x="18010" y="6898"/>
                    </a:lnTo>
                    <a:lnTo>
                      <a:pt x="17917" y="6674"/>
                    </a:lnTo>
                    <a:lnTo>
                      <a:pt x="17842" y="6413"/>
                    </a:lnTo>
                    <a:lnTo>
                      <a:pt x="17675" y="5873"/>
                    </a:lnTo>
                    <a:lnTo>
                      <a:pt x="17544" y="5276"/>
                    </a:lnTo>
                    <a:lnTo>
                      <a:pt x="17414" y="4642"/>
                    </a:lnTo>
                    <a:lnTo>
                      <a:pt x="17320" y="3990"/>
                    </a:lnTo>
                    <a:lnTo>
                      <a:pt x="17227" y="3337"/>
                    </a:lnTo>
                    <a:lnTo>
                      <a:pt x="17171" y="2685"/>
                    </a:lnTo>
                    <a:lnTo>
                      <a:pt x="17097" y="2070"/>
                    </a:lnTo>
                    <a:lnTo>
                      <a:pt x="17022" y="1007"/>
                    </a:lnTo>
                    <a:lnTo>
                      <a:pt x="16985" y="261"/>
                    </a:lnTo>
                    <a:lnTo>
                      <a:pt x="1696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107" name="Google Shape;2659;p41">
                <a:extLst>
                  <a:ext uri="{FF2B5EF4-FFF2-40B4-BE49-F238E27FC236}">
                    <a16:creationId xmlns="" xmlns:a16="http://schemas.microsoft.com/office/drawing/2014/main" id="{CBCF2049-EB8B-28B0-DAE8-D5EAF907E212}"/>
                  </a:ext>
                </a:extLst>
              </p:cNvPr>
              <p:cNvSpPr/>
              <p:nvPr/>
            </p:nvSpPr>
            <p:spPr>
              <a:xfrm>
                <a:off x="2002275" y="3271375"/>
                <a:ext cx="542075" cy="604525"/>
              </a:xfrm>
              <a:custGeom>
                <a:avLst/>
                <a:gdLst/>
                <a:ahLst/>
                <a:cxnLst/>
                <a:rect l="l" t="t" r="r" b="b"/>
                <a:pathLst>
                  <a:path w="21683" h="24181" fill="none" extrusionOk="0">
                    <a:moveTo>
                      <a:pt x="16966" y="0"/>
                    </a:moveTo>
                    <a:lnTo>
                      <a:pt x="16966" y="0"/>
                    </a:lnTo>
                    <a:lnTo>
                      <a:pt x="16985" y="261"/>
                    </a:lnTo>
                    <a:lnTo>
                      <a:pt x="17022" y="1007"/>
                    </a:lnTo>
                    <a:lnTo>
                      <a:pt x="17097" y="2070"/>
                    </a:lnTo>
                    <a:lnTo>
                      <a:pt x="17171" y="2685"/>
                    </a:lnTo>
                    <a:lnTo>
                      <a:pt x="17227" y="3337"/>
                    </a:lnTo>
                    <a:lnTo>
                      <a:pt x="17320" y="3990"/>
                    </a:lnTo>
                    <a:lnTo>
                      <a:pt x="17414" y="4642"/>
                    </a:lnTo>
                    <a:lnTo>
                      <a:pt x="17544" y="5276"/>
                    </a:lnTo>
                    <a:lnTo>
                      <a:pt x="17675" y="5873"/>
                    </a:lnTo>
                    <a:lnTo>
                      <a:pt x="17842" y="6413"/>
                    </a:lnTo>
                    <a:lnTo>
                      <a:pt x="17917" y="6674"/>
                    </a:lnTo>
                    <a:lnTo>
                      <a:pt x="18010" y="6898"/>
                    </a:lnTo>
                    <a:lnTo>
                      <a:pt x="18122" y="7085"/>
                    </a:lnTo>
                    <a:lnTo>
                      <a:pt x="18215" y="7271"/>
                    </a:lnTo>
                    <a:lnTo>
                      <a:pt x="18327" y="7420"/>
                    </a:lnTo>
                    <a:lnTo>
                      <a:pt x="18439" y="7551"/>
                    </a:lnTo>
                    <a:lnTo>
                      <a:pt x="18439" y="7551"/>
                    </a:lnTo>
                    <a:lnTo>
                      <a:pt x="18644" y="7719"/>
                    </a:lnTo>
                    <a:lnTo>
                      <a:pt x="18849" y="7868"/>
                    </a:lnTo>
                    <a:lnTo>
                      <a:pt x="19259" y="8185"/>
                    </a:lnTo>
                    <a:lnTo>
                      <a:pt x="19688" y="8483"/>
                    </a:lnTo>
                    <a:lnTo>
                      <a:pt x="19875" y="8651"/>
                    </a:lnTo>
                    <a:lnTo>
                      <a:pt x="20080" y="8818"/>
                    </a:lnTo>
                    <a:lnTo>
                      <a:pt x="20080" y="8818"/>
                    </a:lnTo>
                    <a:lnTo>
                      <a:pt x="20266" y="9005"/>
                    </a:lnTo>
                    <a:lnTo>
                      <a:pt x="20434" y="9191"/>
                    </a:lnTo>
                    <a:lnTo>
                      <a:pt x="20602" y="9415"/>
                    </a:lnTo>
                    <a:lnTo>
                      <a:pt x="20732" y="9639"/>
                    </a:lnTo>
                    <a:lnTo>
                      <a:pt x="20825" y="9862"/>
                    </a:lnTo>
                    <a:lnTo>
                      <a:pt x="20900" y="10123"/>
                    </a:lnTo>
                    <a:lnTo>
                      <a:pt x="20937" y="10366"/>
                    </a:lnTo>
                    <a:lnTo>
                      <a:pt x="20937" y="10627"/>
                    </a:lnTo>
                    <a:lnTo>
                      <a:pt x="20937" y="10627"/>
                    </a:lnTo>
                    <a:lnTo>
                      <a:pt x="20919" y="10776"/>
                    </a:lnTo>
                    <a:lnTo>
                      <a:pt x="20881" y="10925"/>
                    </a:lnTo>
                    <a:lnTo>
                      <a:pt x="20769" y="11205"/>
                    </a:lnTo>
                    <a:lnTo>
                      <a:pt x="20639" y="11484"/>
                    </a:lnTo>
                    <a:lnTo>
                      <a:pt x="20490" y="11745"/>
                    </a:lnTo>
                    <a:lnTo>
                      <a:pt x="20359" y="12025"/>
                    </a:lnTo>
                    <a:lnTo>
                      <a:pt x="20229" y="12305"/>
                    </a:lnTo>
                    <a:lnTo>
                      <a:pt x="20191" y="12454"/>
                    </a:lnTo>
                    <a:lnTo>
                      <a:pt x="20154" y="12584"/>
                    </a:lnTo>
                    <a:lnTo>
                      <a:pt x="20136" y="12734"/>
                    </a:lnTo>
                    <a:lnTo>
                      <a:pt x="20117" y="12883"/>
                    </a:lnTo>
                    <a:lnTo>
                      <a:pt x="20117" y="12883"/>
                    </a:lnTo>
                    <a:lnTo>
                      <a:pt x="20136" y="13050"/>
                    </a:lnTo>
                    <a:lnTo>
                      <a:pt x="20154" y="13181"/>
                    </a:lnTo>
                    <a:lnTo>
                      <a:pt x="20191" y="13330"/>
                    </a:lnTo>
                    <a:lnTo>
                      <a:pt x="20247" y="13461"/>
                    </a:lnTo>
                    <a:lnTo>
                      <a:pt x="20378" y="13740"/>
                    </a:lnTo>
                    <a:lnTo>
                      <a:pt x="20546" y="13983"/>
                    </a:lnTo>
                    <a:lnTo>
                      <a:pt x="20937" y="14486"/>
                    </a:lnTo>
                    <a:lnTo>
                      <a:pt x="21124" y="14747"/>
                    </a:lnTo>
                    <a:lnTo>
                      <a:pt x="21291" y="15008"/>
                    </a:lnTo>
                    <a:lnTo>
                      <a:pt x="21291" y="15008"/>
                    </a:lnTo>
                    <a:lnTo>
                      <a:pt x="21422" y="15250"/>
                    </a:lnTo>
                    <a:lnTo>
                      <a:pt x="21515" y="15493"/>
                    </a:lnTo>
                    <a:lnTo>
                      <a:pt x="21608" y="15754"/>
                    </a:lnTo>
                    <a:lnTo>
                      <a:pt x="21664" y="16033"/>
                    </a:lnTo>
                    <a:lnTo>
                      <a:pt x="21683" y="16294"/>
                    </a:lnTo>
                    <a:lnTo>
                      <a:pt x="21683" y="16574"/>
                    </a:lnTo>
                    <a:lnTo>
                      <a:pt x="21664" y="16854"/>
                    </a:lnTo>
                    <a:lnTo>
                      <a:pt x="21627" y="17115"/>
                    </a:lnTo>
                    <a:lnTo>
                      <a:pt x="21571" y="17394"/>
                    </a:lnTo>
                    <a:lnTo>
                      <a:pt x="21478" y="17655"/>
                    </a:lnTo>
                    <a:lnTo>
                      <a:pt x="21366" y="17898"/>
                    </a:lnTo>
                    <a:lnTo>
                      <a:pt x="21235" y="18140"/>
                    </a:lnTo>
                    <a:lnTo>
                      <a:pt x="21086" y="18364"/>
                    </a:lnTo>
                    <a:lnTo>
                      <a:pt x="20900" y="18588"/>
                    </a:lnTo>
                    <a:lnTo>
                      <a:pt x="20713" y="18774"/>
                    </a:lnTo>
                    <a:lnTo>
                      <a:pt x="20508" y="18942"/>
                    </a:lnTo>
                    <a:lnTo>
                      <a:pt x="20508" y="18942"/>
                    </a:lnTo>
                    <a:lnTo>
                      <a:pt x="20191" y="19147"/>
                    </a:lnTo>
                    <a:lnTo>
                      <a:pt x="19875" y="19315"/>
                    </a:lnTo>
                    <a:lnTo>
                      <a:pt x="19222" y="19632"/>
                    </a:lnTo>
                    <a:lnTo>
                      <a:pt x="18886" y="19781"/>
                    </a:lnTo>
                    <a:lnTo>
                      <a:pt x="18588" y="19967"/>
                    </a:lnTo>
                    <a:lnTo>
                      <a:pt x="18290" y="20154"/>
                    </a:lnTo>
                    <a:lnTo>
                      <a:pt x="18141" y="20284"/>
                    </a:lnTo>
                    <a:lnTo>
                      <a:pt x="18029" y="20396"/>
                    </a:lnTo>
                    <a:lnTo>
                      <a:pt x="18029" y="20396"/>
                    </a:lnTo>
                    <a:lnTo>
                      <a:pt x="17898" y="20545"/>
                    </a:lnTo>
                    <a:lnTo>
                      <a:pt x="17786" y="20676"/>
                    </a:lnTo>
                    <a:lnTo>
                      <a:pt x="17600" y="20992"/>
                    </a:lnTo>
                    <a:lnTo>
                      <a:pt x="17432" y="21309"/>
                    </a:lnTo>
                    <a:lnTo>
                      <a:pt x="17283" y="21645"/>
                    </a:lnTo>
                    <a:lnTo>
                      <a:pt x="17134" y="21981"/>
                    </a:lnTo>
                    <a:lnTo>
                      <a:pt x="16985" y="22335"/>
                    </a:lnTo>
                    <a:lnTo>
                      <a:pt x="16817" y="22652"/>
                    </a:lnTo>
                    <a:lnTo>
                      <a:pt x="16724" y="22801"/>
                    </a:lnTo>
                    <a:lnTo>
                      <a:pt x="16612" y="22950"/>
                    </a:lnTo>
                    <a:lnTo>
                      <a:pt x="16612" y="22950"/>
                    </a:lnTo>
                    <a:lnTo>
                      <a:pt x="16463" y="23136"/>
                    </a:lnTo>
                    <a:lnTo>
                      <a:pt x="16295" y="23323"/>
                    </a:lnTo>
                    <a:lnTo>
                      <a:pt x="16109" y="23472"/>
                    </a:lnTo>
                    <a:lnTo>
                      <a:pt x="15904" y="23621"/>
                    </a:lnTo>
                    <a:lnTo>
                      <a:pt x="15698" y="23733"/>
                    </a:lnTo>
                    <a:lnTo>
                      <a:pt x="15475" y="23845"/>
                    </a:lnTo>
                    <a:lnTo>
                      <a:pt x="15251" y="23938"/>
                    </a:lnTo>
                    <a:lnTo>
                      <a:pt x="15009" y="24013"/>
                    </a:lnTo>
                    <a:lnTo>
                      <a:pt x="14766" y="24069"/>
                    </a:lnTo>
                    <a:lnTo>
                      <a:pt x="14524" y="24125"/>
                    </a:lnTo>
                    <a:lnTo>
                      <a:pt x="14263" y="24162"/>
                    </a:lnTo>
                    <a:lnTo>
                      <a:pt x="14021" y="24180"/>
                    </a:lnTo>
                    <a:lnTo>
                      <a:pt x="13760" y="24180"/>
                    </a:lnTo>
                    <a:lnTo>
                      <a:pt x="13517" y="24162"/>
                    </a:lnTo>
                    <a:lnTo>
                      <a:pt x="13256" y="24143"/>
                    </a:lnTo>
                    <a:lnTo>
                      <a:pt x="13014" y="24106"/>
                    </a:lnTo>
                    <a:lnTo>
                      <a:pt x="13014" y="24106"/>
                    </a:lnTo>
                    <a:lnTo>
                      <a:pt x="12529" y="23994"/>
                    </a:lnTo>
                    <a:lnTo>
                      <a:pt x="12063" y="23845"/>
                    </a:lnTo>
                    <a:lnTo>
                      <a:pt x="11597" y="23658"/>
                    </a:lnTo>
                    <a:lnTo>
                      <a:pt x="11149" y="23453"/>
                    </a:lnTo>
                    <a:lnTo>
                      <a:pt x="10702" y="23230"/>
                    </a:lnTo>
                    <a:lnTo>
                      <a:pt x="10255" y="22987"/>
                    </a:lnTo>
                    <a:lnTo>
                      <a:pt x="9378" y="22484"/>
                    </a:lnTo>
                    <a:lnTo>
                      <a:pt x="9378" y="22484"/>
                    </a:lnTo>
                    <a:lnTo>
                      <a:pt x="8521" y="21999"/>
                    </a:lnTo>
                    <a:lnTo>
                      <a:pt x="8073" y="21776"/>
                    </a:lnTo>
                    <a:lnTo>
                      <a:pt x="7607" y="21552"/>
                    </a:lnTo>
                    <a:lnTo>
                      <a:pt x="7160" y="21365"/>
                    </a:lnTo>
                    <a:lnTo>
                      <a:pt x="6675" y="21216"/>
                    </a:lnTo>
                    <a:lnTo>
                      <a:pt x="6209" y="21104"/>
                    </a:lnTo>
                    <a:lnTo>
                      <a:pt x="5967" y="21048"/>
                    </a:lnTo>
                    <a:lnTo>
                      <a:pt x="5706" y="21030"/>
                    </a:lnTo>
                    <a:lnTo>
                      <a:pt x="5706" y="21030"/>
                    </a:lnTo>
                    <a:lnTo>
                      <a:pt x="5389" y="20992"/>
                    </a:lnTo>
                    <a:lnTo>
                      <a:pt x="5090" y="20992"/>
                    </a:lnTo>
                    <a:lnTo>
                      <a:pt x="4457" y="20992"/>
                    </a:lnTo>
                    <a:lnTo>
                      <a:pt x="4457" y="20992"/>
                    </a:lnTo>
                    <a:lnTo>
                      <a:pt x="3730" y="20992"/>
                    </a:lnTo>
                    <a:lnTo>
                      <a:pt x="3375" y="20992"/>
                    </a:lnTo>
                    <a:lnTo>
                      <a:pt x="3021" y="20955"/>
                    </a:lnTo>
                    <a:lnTo>
                      <a:pt x="3021" y="20955"/>
                    </a:lnTo>
                    <a:lnTo>
                      <a:pt x="2685" y="20881"/>
                    </a:lnTo>
                    <a:lnTo>
                      <a:pt x="2350" y="20787"/>
                    </a:lnTo>
                    <a:lnTo>
                      <a:pt x="2033" y="20638"/>
                    </a:lnTo>
                    <a:lnTo>
                      <a:pt x="1884" y="20564"/>
                    </a:lnTo>
                    <a:lnTo>
                      <a:pt x="1753" y="20470"/>
                    </a:lnTo>
                    <a:lnTo>
                      <a:pt x="1604" y="20359"/>
                    </a:lnTo>
                    <a:lnTo>
                      <a:pt x="1492" y="20247"/>
                    </a:lnTo>
                    <a:lnTo>
                      <a:pt x="1362" y="20135"/>
                    </a:lnTo>
                    <a:lnTo>
                      <a:pt x="1269" y="20004"/>
                    </a:lnTo>
                    <a:lnTo>
                      <a:pt x="1175" y="19874"/>
                    </a:lnTo>
                    <a:lnTo>
                      <a:pt x="1101" y="19725"/>
                    </a:lnTo>
                    <a:lnTo>
                      <a:pt x="1045" y="19576"/>
                    </a:lnTo>
                    <a:lnTo>
                      <a:pt x="989" y="19426"/>
                    </a:lnTo>
                    <a:lnTo>
                      <a:pt x="989" y="19426"/>
                    </a:lnTo>
                    <a:lnTo>
                      <a:pt x="952" y="19165"/>
                    </a:lnTo>
                    <a:lnTo>
                      <a:pt x="952" y="18923"/>
                    </a:lnTo>
                    <a:lnTo>
                      <a:pt x="989" y="18681"/>
                    </a:lnTo>
                    <a:lnTo>
                      <a:pt x="1045" y="18438"/>
                    </a:lnTo>
                    <a:lnTo>
                      <a:pt x="1119" y="18177"/>
                    </a:lnTo>
                    <a:lnTo>
                      <a:pt x="1213" y="17935"/>
                    </a:lnTo>
                    <a:lnTo>
                      <a:pt x="1399" y="17450"/>
                    </a:lnTo>
                    <a:lnTo>
                      <a:pt x="1604" y="16966"/>
                    </a:lnTo>
                    <a:lnTo>
                      <a:pt x="1679" y="16723"/>
                    </a:lnTo>
                    <a:lnTo>
                      <a:pt x="1735" y="16481"/>
                    </a:lnTo>
                    <a:lnTo>
                      <a:pt x="1772" y="16238"/>
                    </a:lnTo>
                    <a:lnTo>
                      <a:pt x="1772" y="15996"/>
                    </a:lnTo>
                    <a:lnTo>
                      <a:pt x="1753" y="15754"/>
                    </a:lnTo>
                    <a:lnTo>
                      <a:pt x="1679" y="15511"/>
                    </a:lnTo>
                    <a:lnTo>
                      <a:pt x="1679" y="15511"/>
                    </a:lnTo>
                    <a:lnTo>
                      <a:pt x="1623" y="15381"/>
                    </a:lnTo>
                    <a:lnTo>
                      <a:pt x="1548" y="15250"/>
                    </a:lnTo>
                    <a:lnTo>
                      <a:pt x="1455" y="15120"/>
                    </a:lnTo>
                    <a:lnTo>
                      <a:pt x="1362" y="15008"/>
                    </a:lnTo>
                    <a:lnTo>
                      <a:pt x="1138" y="14784"/>
                    </a:lnTo>
                    <a:lnTo>
                      <a:pt x="914" y="14561"/>
                    </a:lnTo>
                    <a:lnTo>
                      <a:pt x="691" y="14355"/>
                    </a:lnTo>
                    <a:lnTo>
                      <a:pt x="467" y="14132"/>
                    </a:lnTo>
                    <a:lnTo>
                      <a:pt x="281" y="13889"/>
                    </a:lnTo>
                    <a:lnTo>
                      <a:pt x="187" y="13759"/>
                    </a:lnTo>
                    <a:lnTo>
                      <a:pt x="131" y="13628"/>
                    </a:lnTo>
                    <a:lnTo>
                      <a:pt x="131" y="13628"/>
                    </a:lnTo>
                    <a:lnTo>
                      <a:pt x="57" y="13461"/>
                    </a:lnTo>
                    <a:lnTo>
                      <a:pt x="20" y="13293"/>
                    </a:lnTo>
                    <a:lnTo>
                      <a:pt x="1" y="13125"/>
                    </a:lnTo>
                    <a:lnTo>
                      <a:pt x="1" y="12957"/>
                    </a:lnTo>
                    <a:lnTo>
                      <a:pt x="1" y="12771"/>
                    </a:lnTo>
                    <a:lnTo>
                      <a:pt x="38" y="12603"/>
                    </a:lnTo>
                    <a:lnTo>
                      <a:pt x="75" y="12435"/>
                    </a:lnTo>
                    <a:lnTo>
                      <a:pt x="131" y="12249"/>
                    </a:lnTo>
                    <a:lnTo>
                      <a:pt x="262" y="11895"/>
                    </a:lnTo>
                    <a:lnTo>
                      <a:pt x="411" y="11559"/>
                    </a:lnTo>
                    <a:lnTo>
                      <a:pt x="747" y="10888"/>
                    </a:lnTo>
                    <a:lnTo>
                      <a:pt x="747" y="10888"/>
                    </a:lnTo>
                    <a:lnTo>
                      <a:pt x="858" y="10645"/>
                    </a:lnTo>
                    <a:lnTo>
                      <a:pt x="952" y="10384"/>
                    </a:lnTo>
                    <a:lnTo>
                      <a:pt x="1026" y="10105"/>
                    </a:lnTo>
                    <a:lnTo>
                      <a:pt x="1101" y="9825"/>
                    </a:lnTo>
                    <a:lnTo>
                      <a:pt x="1157" y="9527"/>
                    </a:lnTo>
                    <a:lnTo>
                      <a:pt x="1194" y="9229"/>
                    </a:lnTo>
                    <a:lnTo>
                      <a:pt x="1231" y="8930"/>
                    </a:lnTo>
                    <a:lnTo>
                      <a:pt x="1250" y="8613"/>
                    </a:lnTo>
                    <a:lnTo>
                      <a:pt x="1250" y="7961"/>
                    </a:lnTo>
                    <a:lnTo>
                      <a:pt x="1231" y="7327"/>
                    </a:lnTo>
                    <a:lnTo>
                      <a:pt x="1175" y="6693"/>
                    </a:lnTo>
                    <a:lnTo>
                      <a:pt x="1082" y="6078"/>
                    </a:lnTo>
                    <a:lnTo>
                      <a:pt x="1008" y="5481"/>
                    </a:lnTo>
                    <a:lnTo>
                      <a:pt x="896" y="4941"/>
                    </a:lnTo>
                    <a:lnTo>
                      <a:pt x="691" y="4008"/>
                    </a:lnTo>
                    <a:lnTo>
                      <a:pt x="542" y="3393"/>
                    </a:lnTo>
                    <a:lnTo>
                      <a:pt x="467" y="3170"/>
                    </a:lnTo>
                    <a:lnTo>
                      <a:pt x="579" y="37"/>
                    </a:lnTo>
                    <a:lnTo>
                      <a:pt x="1696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108" name="Google Shape;2660;p41">
                <a:extLst>
                  <a:ext uri="{FF2B5EF4-FFF2-40B4-BE49-F238E27FC236}">
                    <a16:creationId xmlns="" xmlns:a16="http://schemas.microsoft.com/office/drawing/2014/main" id="{0BC91808-379A-D643-413C-08A4350C72CB}"/>
                  </a:ext>
                </a:extLst>
              </p:cNvPr>
              <p:cNvSpPr/>
              <p:nvPr/>
            </p:nvSpPr>
            <p:spPr>
              <a:xfrm>
                <a:off x="2829575" y="3479700"/>
                <a:ext cx="392000" cy="382675"/>
              </a:xfrm>
              <a:custGeom>
                <a:avLst/>
                <a:gdLst/>
                <a:ahLst/>
                <a:cxnLst/>
                <a:rect l="l" t="t" r="r" b="b"/>
                <a:pathLst>
                  <a:path w="15680" h="15307" extrusionOk="0">
                    <a:moveTo>
                      <a:pt x="13256" y="1"/>
                    </a:moveTo>
                    <a:lnTo>
                      <a:pt x="13125" y="57"/>
                    </a:lnTo>
                    <a:lnTo>
                      <a:pt x="12939" y="169"/>
                    </a:lnTo>
                    <a:lnTo>
                      <a:pt x="12734" y="318"/>
                    </a:lnTo>
                    <a:lnTo>
                      <a:pt x="12510" y="485"/>
                    </a:lnTo>
                    <a:lnTo>
                      <a:pt x="11988" y="914"/>
                    </a:lnTo>
                    <a:lnTo>
                      <a:pt x="10814" y="1940"/>
                    </a:lnTo>
                    <a:lnTo>
                      <a:pt x="10217" y="2443"/>
                    </a:lnTo>
                    <a:lnTo>
                      <a:pt x="9937" y="2667"/>
                    </a:lnTo>
                    <a:lnTo>
                      <a:pt x="9658" y="2872"/>
                    </a:lnTo>
                    <a:lnTo>
                      <a:pt x="9732" y="2163"/>
                    </a:lnTo>
                    <a:lnTo>
                      <a:pt x="9751" y="1790"/>
                    </a:lnTo>
                    <a:lnTo>
                      <a:pt x="9770" y="1455"/>
                    </a:lnTo>
                    <a:lnTo>
                      <a:pt x="9770" y="1138"/>
                    </a:lnTo>
                    <a:lnTo>
                      <a:pt x="9751" y="896"/>
                    </a:lnTo>
                    <a:lnTo>
                      <a:pt x="9714" y="802"/>
                    </a:lnTo>
                    <a:lnTo>
                      <a:pt x="9695" y="746"/>
                    </a:lnTo>
                    <a:lnTo>
                      <a:pt x="9658" y="709"/>
                    </a:lnTo>
                    <a:lnTo>
                      <a:pt x="9620" y="691"/>
                    </a:lnTo>
                    <a:lnTo>
                      <a:pt x="9583" y="709"/>
                    </a:lnTo>
                    <a:lnTo>
                      <a:pt x="9546" y="765"/>
                    </a:lnTo>
                    <a:lnTo>
                      <a:pt x="9434" y="914"/>
                    </a:lnTo>
                    <a:lnTo>
                      <a:pt x="9322" y="1138"/>
                    </a:lnTo>
                    <a:lnTo>
                      <a:pt x="9192" y="1418"/>
                    </a:lnTo>
                    <a:lnTo>
                      <a:pt x="8875" y="2126"/>
                    </a:lnTo>
                    <a:lnTo>
                      <a:pt x="8558" y="2946"/>
                    </a:lnTo>
                    <a:lnTo>
                      <a:pt x="8259" y="3785"/>
                    </a:lnTo>
                    <a:lnTo>
                      <a:pt x="7980" y="4550"/>
                    </a:lnTo>
                    <a:lnTo>
                      <a:pt x="7793" y="5146"/>
                    </a:lnTo>
                    <a:lnTo>
                      <a:pt x="7700" y="5482"/>
                    </a:lnTo>
                    <a:lnTo>
                      <a:pt x="1" y="11709"/>
                    </a:lnTo>
                    <a:lnTo>
                      <a:pt x="802" y="15307"/>
                    </a:lnTo>
                    <a:lnTo>
                      <a:pt x="9527" y="7514"/>
                    </a:lnTo>
                    <a:lnTo>
                      <a:pt x="9937" y="7328"/>
                    </a:lnTo>
                    <a:lnTo>
                      <a:pt x="10888" y="6917"/>
                    </a:lnTo>
                    <a:lnTo>
                      <a:pt x="11429" y="6675"/>
                    </a:lnTo>
                    <a:lnTo>
                      <a:pt x="11951" y="6414"/>
                    </a:lnTo>
                    <a:lnTo>
                      <a:pt x="12398" y="6190"/>
                    </a:lnTo>
                    <a:lnTo>
                      <a:pt x="12566" y="6078"/>
                    </a:lnTo>
                    <a:lnTo>
                      <a:pt x="12697" y="5985"/>
                    </a:lnTo>
                    <a:lnTo>
                      <a:pt x="13386" y="5500"/>
                    </a:lnTo>
                    <a:lnTo>
                      <a:pt x="14356" y="4811"/>
                    </a:lnTo>
                    <a:lnTo>
                      <a:pt x="14803" y="4475"/>
                    </a:lnTo>
                    <a:lnTo>
                      <a:pt x="15176" y="4177"/>
                    </a:lnTo>
                    <a:lnTo>
                      <a:pt x="15307" y="4028"/>
                    </a:lnTo>
                    <a:lnTo>
                      <a:pt x="15418" y="3916"/>
                    </a:lnTo>
                    <a:lnTo>
                      <a:pt x="15474" y="3823"/>
                    </a:lnTo>
                    <a:lnTo>
                      <a:pt x="15474" y="3785"/>
                    </a:lnTo>
                    <a:lnTo>
                      <a:pt x="15474" y="3748"/>
                    </a:lnTo>
                    <a:lnTo>
                      <a:pt x="15456" y="3729"/>
                    </a:lnTo>
                    <a:lnTo>
                      <a:pt x="15418" y="3711"/>
                    </a:lnTo>
                    <a:lnTo>
                      <a:pt x="15344" y="3692"/>
                    </a:lnTo>
                    <a:lnTo>
                      <a:pt x="15213" y="3692"/>
                    </a:lnTo>
                    <a:lnTo>
                      <a:pt x="15083" y="3711"/>
                    </a:lnTo>
                    <a:lnTo>
                      <a:pt x="14729" y="3804"/>
                    </a:lnTo>
                    <a:lnTo>
                      <a:pt x="14337" y="3934"/>
                    </a:lnTo>
                    <a:lnTo>
                      <a:pt x="13946" y="4065"/>
                    </a:lnTo>
                    <a:lnTo>
                      <a:pt x="13610" y="4195"/>
                    </a:lnTo>
                    <a:lnTo>
                      <a:pt x="13293" y="4326"/>
                    </a:lnTo>
                    <a:lnTo>
                      <a:pt x="13685" y="4009"/>
                    </a:lnTo>
                    <a:lnTo>
                      <a:pt x="14095" y="3655"/>
                    </a:lnTo>
                    <a:lnTo>
                      <a:pt x="14542" y="3263"/>
                    </a:lnTo>
                    <a:lnTo>
                      <a:pt x="14990" y="2853"/>
                    </a:lnTo>
                    <a:lnTo>
                      <a:pt x="15363" y="2462"/>
                    </a:lnTo>
                    <a:lnTo>
                      <a:pt x="15512" y="2294"/>
                    </a:lnTo>
                    <a:lnTo>
                      <a:pt x="15605" y="2145"/>
                    </a:lnTo>
                    <a:lnTo>
                      <a:pt x="15661" y="2033"/>
                    </a:lnTo>
                    <a:lnTo>
                      <a:pt x="15679" y="1996"/>
                    </a:lnTo>
                    <a:lnTo>
                      <a:pt x="15661" y="1958"/>
                    </a:lnTo>
                    <a:lnTo>
                      <a:pt x="15642" y="1940"/>
                    </a:lnTo>
                    <a:lnTo>
                      <a:pt x="15605" y="1921"/>
                    </a:lnTo>
                    <a:lnTo>
                      <a:pt x="15474" y="1921"/>
                    </a:lnTo>
                    <a:lnTo>
                      <a:pt x="15325" y="1958"/>
                    </a:lnTo>
                    <a:lnTo>
                      <a:pt x="15120" y="2014"/>
                    </a:lnTo>
                    <a:lnTo>
                      <a:pt x="14635" y="2219"/>
                    </a:lnTo>
                    <a:lnTo>
                      <a:pt x="14113" y="2480"/>
                    </a:lnTo>
                    <a:lnTo>
                      <a:pt x="13573" y="2760"/>
                    </a:lnTo>
                    <a:lnTo>
                      <a:pt x="13125" y="3002"/>
                    </a:lnTo>
                    <a:lnTo>
                      <a:pt x="12697" y="3245"/>
                    </a:lnTo>
                    <a:lnTo>
                      <a:pt x="12697" y="3245"/>
                    </a:lnTo>
                    <a:lnTo>
                      <a:pt x="13144" y="2872"/>
                    </a:lnTo>
                    <a:lnTo>
                      <a:pt x="13591" y="2480"/>
                    </a:lnTo>
                    <a:lnTo>
                      <a:pt x="14113" y="2033"/>
                    </a:lnTo>
                    <a:lnTo>
                      <a:pt x="14598" y="1548"/>
                    </a:lnTo>
                    <a:lnTo>
                      <a:pt x="14822" y="1324"/>
                    </a:lnTo>
                    <a:lnTo>
                      <a:pt x="15008" y="1119"/>
                    </a:lnTo>
                    <a:lnTo>
                      <a:pt x="15157" y="914"/>
                    </a:lnTo>
                    <a:lnTo>
                      <a:pt x="15269" y="746"/>
                    </a:lnTo>
                    <a:lnTo>
                      <a:pt x="15288" y="672"/>
                    </a:lnTo>
                    <a:lnTo>
                      <a:pt x="15307" y="616"/>
                    </a:lnTo>
                    <a:lnTo>
                      <a:pt x="15307" y="560"/>
                    </a:lnTo>
                    <a:lnTo>
                      <a:pt x="15288" y="523"/>
                    </a:lnTo>
                    <a:lnTo>
                      <a:pt x="15213" y="467"/>
                    </a:lnTo>
                    <a:lnTo>
                      <a:pt x="15120" y="448"/>
                    </a:lnTo>
                    <a:lnTo>
                      <a:pt x="14990" y="448"/>
                    </a:lnTo>
                    <a:lnTo>
                      <a:pt x="14859" y="485"/>
                    </a:lnTo>
                    <a:lnTo>
                      <a:pt x="14691" y="560"/>
                    </a:lnTo>
                    <a:lnTo>
                      <a:pt x="14524" y="635"/>
                    </a:lnTo>
                    <a:lnTo>
                      <a:pt x="14132" y="877"/>
                    </a:lnTo>
                    <a:lnTo>
                      <a:pt x="13666" y="1194"/>
                    </a:lnTo>
                    <a:lnTo>
                      <a:pt x="13163" y="1567"/>
                    </a:lnTo>
                    <a:lnTo>
                      <a:pt x="12063" y="2387"/>
                    </a:lnTo>
                    <a:lnTo>
                      <a:pt x="12063" y="2387"/>
                    </a:lnTo>
                    <a:lnTo>
                      <a:pt x="12324" y="2089"/>
                    </a:lnTo>
                    <a:lnTo>
                      <a:pt x="12566" y="1753"/>
                    </a:lnTo>
                    <a:lnTo>
                      <a:pt x="12846" y="1380"/>
                    </a:lnTo>
                    <a:lnTo>
                      <a:pt x="13125" y="970"/>
                    </a:lnTo>
                    <a:lnTo>
                      <a:pt x="13237" y="765"/>
                    </a:lnTo>
                    <a:lnTo>
                      <a:pt x="13330" y="579"/>
                    </a:lnTo>
                    <a:lnTo>
                      <a:pt x="13405" y="411"/>
                    </a:lnTo>
                    <a:lnTo>
                      <a:pt x="13461" y="262"/>
                    </a:lnTo>
                    <a:lnTo>
                      <a:pt x="13461" y="131"/>
                    </a:lnTo>
                    <a:lnTo>
                      <a:pt x="13461" y="94"/>
                    </a:lnTo>
                    <a:lnTo>
                      <a:pt x="13442" y="38"/>
                    </a:lnTo>
                    <a:lnTo>
                      <a:pt x="13405" y="19"/>
                    </a:lnTo>
                    <a:lnTo>
                      <a:pt x="1336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109" name="Google Shape;2661;p41">
                <a:extLst>
                  <a:ext uri="{FF2B5EF4-FFF2-40B4-BE49-F238E27FC236}">
                    <a16:creationId xmlns="" xmlns:a16="http://schemas.microsoft.com/office/drawing/2014/main" id="{1EBD70F2-3291-6684-6EA0-A15B24BA22C2}"/>
                  </a:ext>
                </a:extLst>
              </p:cNvPr>
              <p:cNvSpPr/>
              <p:nvPr/>
            </p:nvSpPr>
            <p:spPr>
              <a:xfrm>
                <a:off x="2827700" y="3477375"/>
                <a:ext cx="395750" cy="386875"/>
              </a:xfrm>
              <a:custGeom>
                <a:avLst/>
                <a:gdLst/>
                <a:ahLst/>
                <a:cxnLst/>
                <a:rect l="l" t="t" r="r" b="b"/>
                <a:pathLst>
                  <a:path w="15830" h="15475" extrusionOk="0">
                    <a:moveTo>
                      <a:pt x="13424" y="168"/>
                    </a:moveTo>
                    <a:lnTo>
                      <a:pt x="13443" y="187"/>
                    </a:lnTo>
                    <a:lnTo>
                      <a:pt x="13461" y="243"/>
                    </a:lnTo>
                    <a:lnTo>
                      <a:pt x="13461" y="317"/>
                    </a:lnTo>
                    <a:lnTo>
                      <a:pt x="13443" y="411"/>
                    </a:lnTo>
                    <a:lnTo>
                      <a:pt x="13387" y="523"/>
                    </a:lnTo>
                    <a:lnTo>
                      <a:pt x="13256" y="802"/>
                    </a:lnTo>
                    <a:lnTo>
                      <a:pt x="13070" y="1100"/>
                    </a:lnTo>
                    <a:lnTo>
                      <a:pt x="12846" y="1436"/>
                    </a:lnTo>
                    <a:lnTo>
                      <a:pt x="12604" y="1790"/>
                    </a:lnTo>
                    <a:lnTo>
                      <a:pt x="12343" y="2126"/>
                    </a:lnTo>
                    <a:lnTo>
                      <a:pt x="12082" y="2443"/>
                    </a:lnTo>
                    <a:lnTo>
                      <a:pt x="12063" y="2480"/>
                    </a:lnTo>
                    <a:lnTo>
                      <a:pt x="12082" y="2536"/>
                    </a:lnTo>
                    <a:lnTo>
                      <a:pt x="12138" y="2573"/>
                    </a:lnTo>
                    <a:lnTo>
                      <a:pt x="12194" y="2555"/>
                    </a:lnTo>
                    <a:lnTo>
                      <a:pt x="12697" y="2163"/>
                    </a:lnTo>
                    <a:lnTo>
                      <a:pt x="13573" y="1529"/>
                    </a:lnTo>
                    <a:lnTo>
                      <a:pt x="13965" y="1231"/>
                    </a:lnTo>
                    <a:lnTo>
                      <a:pt x="14338" y="989"/>
                    </a:lnTo>
                    <a:lnTo>
                      <a:pt x="14673" y="784"/>
                    </a:lnTo>
                    <a:lnTo>
                      <a:pt x="14953" y="653"/>
                    </a:lnTo>
                    <a:lnTo>
                      <a:pt x="15065" y="634"/>
                    </a:lnTo>
                    <a:lnTo>
                      <a:pt x="15158" y="616"/>
                    </a:lnTo>
                    <a:lnTo>
                      <a:pt x="15232" y="634"/>
                    </a:lnTo>
                    <a:lnTo>
                      <a:pt x="15288" y="672"/>
                    </a:lnTo>
                    <a:lnTo>
                      <a:pt x="15307" y="709"/>
                    </a:lnTo>
                    <a:lnTo>
                      <a:pt x="15270" y="784"/>
                    </a:lnTo>
                    <a:lnTo>
                      <a:pt x="15214" y="895"/>
                    </a:lnTo>
                    <a:lnTo>
                      <a:pt x="15139" y="1026"/>
                    </a:lnTo>
                    <a:lnTo>
                      <a:pt x="15027" y="1156"/>
                    </a:lnTo>
                    <a:lnTo>
                      <a:pt x="14729" y="1473"/>
                    </a:lnTo>
                    <a:lnTo>
                      <a:pt x="14375" y="1828"/>
                    </a:lnTo>
                    <a:lnTo>
                      <a:pt x="13965" y="2219"/>
                    </a:lnTo>
                    <a:lnTo>
                      <a:pt x="13536" y="2592"/>
                    </a:lnTo>
                    <a:lnTo>
                      <a:pt x="12716" y="3282"/>
                    </a:lnTo>
                    <a:lnTo>
                      <a:pt x="12697" y="3300"/>
                    </a:lnTo>
                    <a:lnTo>
                      <a:pt x="12678" y="3338"/>
                    </a:lnTo>
                    <a:lnTo>
                      <a:pt x="12678" y="3356"/>
                    </a:lnTo>
                    <a:lnTo>
                      <a:pt x="12697" y="3394"/>
                    </a:lnTo>
                    <a:lnTo>
                      <a:pt x="12716" y="3412"/>
                    </a:lnTo>
                    <a:lnTo>
                      <a:pt x="12753" y="3431"/>
                    </a:lnTo>
                    <a:lnTo>
                      <a:pt x="12772" y="3431"/>
                    </a:lnTo>
                    <a:lnTo>
                      <a:pt x="12809" y="3412"/>
                    </a:lnTo>
                    <a:lnTo>
                      <a:pt x="13760" y="2890"/>
                    </a:lnTo>
                    <a:lnTo>
                      <a:pt x="14207" y="2648"/>
                    </a:lnTo>
                    <a:lnTo>
                      <a:pt x="14636" y="2443"/>
                    </a:lnTo>
                    <a:lnTo>
                      <a:pt x="15009" y="2275"/>
                    </a:lnTo>
                    <a:lnTo>
                      <a:pt x="15326" y="2144"/>
                    </a:lnTo>
                    <a:lnTo>
                      <a:pt x="15549" y="2089"/>
                    </a:lnTo>
                    <a:lnTo>
                      <a:pt x="15624" y="2070"/>
                    </a:lnTo>
                    <a:lnTo>
                      <a:pt x="15661" y="2089"/>
                    </a:lnTo>
                    <a:lnTo>
                      <a:pt x="15661" y="2126"/>
                    </a:lnTo>
                    <a:lnTo>
                      <a:pt x="15624" y="2200"/>
                    </a:lnTo>
                    <a:lnTo>
                      <a:pt x="15475" y="2387"/>
                    </a:lnTo>
                    <a:lnTo>
                      <a:pt x="15251" y="2648"/>
                    </a:lnTo>
                    <a:lnTo>
                      <a:pt x="14934" y="2946"/>
                    </a:lnTo>
                    <a:lnTo>
                      <a:pt x="14580" y="3282"/>
                    </a:lnTo>
                    <a:lnTo>
                      <a:pt x="14170" y="3636"/>
                    </a:lnTo>
                    <a:lnTo>
                      <a:pt x="13312" y="4363"/>
                    </a:lnTo>
                    <a:lnTo>
                      <a:pt x="13275" y="4400"/>
                    </a:lnTo>
                    <a:lnTo>
                      <a:pt x="13294" y="4456"/>
                    </a:lnTo>
                    <a:lnTo>
                      <a:pt x="13331" y="4494"/>
                    </a:lnTo>
                    <a:lnTo>
                      <a:pt x="13387" y="4494"/>
                    </a:lnTo>
                    <a:lnTo>
                      <a:pt x="14133" y="4195"/>
                    </a:lnTo>
                    <a:lnTo>
                      <a:pt x="14766" y="3990"/>
                    </a:lnTo>
                    <a:lnTo>
                      <a:pt x="15027" y="3916"/>
                    </a:lnTo>
                    <a:lnTo>
                      <a:pt x="15232" y="3878"/>
                    </a:lnTo>
                    <a:lnTo>
                      <a:pt x="15382" y="3860"/>
                    </a:lnTo>
                    <a:lnTo>
                      <a:pt x="15438" y="3860"/>
                    </a:lnTo>
                    <a:lnTo>
                      <a:pt x="15475" y="3878"/>
                    </a:lnTo>
                    <a:lnTo>
                      <a:pt x="15456" y="3934"/>
                    </a:lnTo>
                    <a:lnTo>
                      <a:pt x="15400" y="3990"/>
                    </a:lnTo>
                    <a:lnTo>
                      <a:pt x="15251" y="4158"/>
                    </a:lnTo>
                    <a:lnTo>
                      <a:pt x="14990" y="4363"/>
                    </a:lnTo>
                    <a:lnTo>
                      <a:pt x="14692" y="4605"/>
                    </a:lnTo>
                    <a:lnTo>
                      <a:pt x="14021" y="5090"/>
                    </a:lnTo>
                    <a:lnTo>
                      <a:pt x="13424" y="5519"/>
                    </a:lnTo>
                    <a:lnTo>
                      <a:pt x="13014" y="5799"/>
                    </a:lnTo>
                    <a:lnTo>
                      <a:pt x="12716" y="6022"/>
                    </a:lnTo>
                    <a:lnTo>
                      <a:pt x="12585" y="6097"/>
                    </a:lnTo>
                    <a:lnTo>
                      <a:pt x="12417" y="6209"/>
                    </a:lnTo>
                    <a:lnTo>
                      <a:pt x="11989" y="6432"/>
                    </a:lnTo>
                    <a:lnTo>
                      <a:pt x="11485" y="6675"/>
                    </a:lnTo>
                    <a:lnTo>
                      <a:pt x="10945" y="6936"/>
                    </a:lnTo>
                    <a:lnTo>
                      <a:pt x="9994" y="7346"/>
                    </a:lnTo>
                    <a:lnTo>
                      <a:pt x="9565" y="7532"/>
                    </a:lnTo>
                    <a:lnTo>
                      <a:pt x="9546" y="7532"/>
                    </a:lnTo>
                    <a:lnTo>
                      <a:pt x="933" y="15232"/>
                    </a:lnTo>
                    <a:lnTo>
                      <a:pt x="169" y="11820"/>
                    </a:lnTo>
                    <a:lnTo>
                      <a:pt x="7831" y="5631"/>
                    </a:lnTo>
                    <a:lnTo>
                      <a:pt x="7850" y="5575"/>
                    </a:lnTo>
                    <a:lnTo>
                      <a:pt x="7962" y="5239"/>
                    </a:lnTo>
                    <a:lnTo>
                      <a:pt x="8148" y="4643"/>
                    </a:lnTo>
                    <a:lnTo>
                      <a:pt x="8390" y="3916"/>
                    </a:lnTo>
                    <a:lnTo>
                      <a:pt x="8689" y="3114"/>
                    </a:lnTo>
                    <a:lnTo>
                      <a:pt x="9006" y="2331"/>
                    </a:lnTo>
                    <a:lnTo>
                      <a:pt x="9285" y="1641"/>
                    </a:lnTo>
                    <a:lnTo>
                      <a:pt x="9528" y="1119"/>
                    </a:lnTo>
                    <a:lnTo>
                      <a:pt x="9621" y="970"/>
                    </a:lnTo>
                    <a:lnTo>
                      <a:pt x="9695" y="877"/>
                    </a:lnTo>
                    <a:lnTo>
                      <a:pt x="9714" y="914"/>
                    </a:lnTo>
                    <a:lnTo>
                      <a:pt x="9733" y="989"/>
                    </a:lnTo>
                    <a:lnTo>
                      <a:pt x="9751" y="1119"/>
                    </a:lnTo>
                    <a:lnTo>
                      <a:pt x="9751" y="1306"/>
                    </a:lnTo>
                    <a:lnTo>
                      <a:pt x="9751" y="1567"/>
                    </a:lnTo>
                    <a:lnTo>
                      <a:pt x="9751" y="1921"/>
                    </a:lnTo>
                    <a:lnTo>
                      <a:pt x="9714" y="2368"/>
                    </a:lnTo>
                    <a:lnTo>
                      <a:pt x="9658" y="2946"/>
                    </a:lnTo>
                    <a:lnTo>
                      <a:pt x="9658" y="3002"/>
                    </a:lnTo>
                    <a:lnTo>
                      <a:pt x="9695" y="3021"/>
                    </a:lnTo>
                    <a:lnTo>
                      <a:pt x="9733" y="3039"/>
                    </a:lnTo>
                    <a:lnTo>
                      <a:pt x="9770" y="3021"/>
                    </a:lnTo>
                    <a:lnTo>
                      <a:pt x="10217" y="2704"/>
                    </a:lnTo>
                    <a:lnTo>
                      <a:pt x="10665" y="2331"/>
                    </a:lnTo>
                    <a:lnTo>
                      <a:pt x="11597" y="1529"/>
                    </a:lnTo>
                    <a:lnTo>
                      <a:pt x="12175" y="1026"/>
                    </a:lnTo>
                    <a:lnTo>
                      <a:pt x="12716" y="597"/>
                    </a:lnTo>
                    <a:lnTo>
                      <a:pt x="12939" y="411"/>
                    </a:lnTo>
                    <a:lnTo>
                      <a:pt x="13144" y="280"/>
                    </a:lnTo>
                    <a:lnTo>
                      <a:pt x="13312" y="187"/>
                    </a:lnTo>
                    <a:lnTo>
                      <a:pt x="13368" y="168"/>
                    </a:lnTo>
                    <a:close/>
                    <a:moveTo>
                      <a:pt x="13387" y="1"/>
                    </a:moveTo>
                    <a:lnTo>
                      <a:pt x="13331" y="19"/>
                    </a:lnTo>
                    <a:lnTo>
                      <a:pt x="13163" y="75"/>
                    </a:lnTo>
                    <a:lnTo>
                      <a:pt x="12977" y="187"/>
                    </a:lnTo>
                    <a:lnTo>
                      <a:pt x="12753" y="355"/>
                    </a:lnTo>
                    <a:lnTo>
                      <a:pt x="12194" y="802"/>
                    </a:lnTo>
                    <a:lnTo>
                      <a:pt x="11504" y="1399"/>
                    </a:lnTo>
                    <a:lnTo>
                      <a:pt x="10646" y="2126"/>
                    </a:lnTo>
                    <a:lnTo>
                      <a:pt x="10236" y="2480"/>
                    </a:lnTo>
                    <a:lnTo>
                      <a:pt x="9826" y="2778"/>
                    </a:lnTo>
                    <a:lnTo>
                      <a:pt x="9882" y="2163"/>
                    </a:lnTo>
                    <a:lnTo>
                      <a:pt x="9919" y="1697"/>
                    </a:lnTo>
                    <a:lnTo>
                      <a:pt x="9919" y="1343"/>
                    </a:lnTo>
                    <a:lnTo>
                      <a:pt x="9919" y="1100"/>
                    </a:lnTo>
                    <a:lnTo>
                      <a:pt x="9882" y="933"/>
                    </a:lnTo>
                    <a:lnTo>
                      <a:pt x="9863" y="821"/>
                    </a:lnTo>
                    <a:lnTo>
                      <a:pt x="9826" y="765"/>
                    </a:lnTo>
                    <a:lnTo>
                      <a:pt x="9807" y="746"/>
                    </a:lnTo>
                    <a:lnTo>
                      <a:pt x="9751" y="709"/>
                    </a:lnTo>
                    <a:lnTo>
                      <a:pt x="9677" y="709"/>
                    </a:lnTo>
                    <a:lnTo>
                      <a:pt x="9639" y="728"/>
                    </a:lnTo>
                    <a:lnTo>
                      <a:pt x="9584" y="784"/>
                    </a:lnTo>
                    <a:lnTo>
                      <a:pt x="9472" y="933"/>
                    </a:lnTo>
                    <a:lnTo>
                      <a:pt x="9341" y="1156"/>
                    </a:lnTo>
                    <a:lnTo>
                      <a:pt x="9192" y="1436"/>
                    </a:lnTo>
                    <a:lnTo>
                      <a:pt x="8894" y="2144"/>
                    </a:lnTo>
                    <a:lnTo>
                      <a:pt x="8577" y="2983"/>
                    </a:lnTo>
                    <a:lnTo>
                      <a:pt x="8260" y="3822"/>
                    </a:lnTo>
                    <a:lnTo>
                      <a:pt x="7999" y="4587"/>
                    </a:lnTo>
                    <a:lnTo>
                      <a:pt x="7812" y="5183"/>
                    </a:lnTo>
                    <a:lnTo>
                      <a:pt x="7701" y="5519"/>
                    </a:lnTo>
                    <a:lnTo>
                      <a:pt x="20" y="11727"/>
                    </a:lnTo>
                    <a:lnTo>
                      <a:pt x="1" y="11764"/>
                    </a:lnTo>
                    <a:lnTo>
                      <a:pt x="1" y="11820"/>
                    </a:lnTo>
                    <a:lnTo>
                      <a:pt x="803" y="15418"/>
                    </a:lnTo>
                    <a:lnTo>
                      <a:pt x="821" y="15456"/>
                    </a:lnTo>
                    <a:lnTo>
                      <a:pt x="859" y="15474"/>
                    </a:lnTo>
                    <a:lnTo>
                      <a:pt x="877" y="15474"/>
                    </a:lnTo>
                    <a:lnTo>
                      <a:pt x="933" y="15456"/>
                    </a:lnTo>
                    <a:lnTo>
                      <a:pt x="9639" y="7663"/>
                    </a:lnTo>
                    <a:lnTo>
                      <a:pt x="10143" y="7458"/>
                    </a:lnTo>
                    <a:lnTo>
                      <a:pt x="11094" y="7048"/>
                    </a:lnTo>
                    <a:lnTo>
                      <a:pt x="11616" y="6805"/>
                    </a:lnTo>
                    <a:lnTo>
                      <a:pt x="12119" y="6563"/>
                    </a:lnTo>
                    <a:lnTo>
                      <a:pt x="12529" y="6339"/>
                    </a:lnTo>
                    <a:lnTo>
                      <a:pt x="12697" y="6227"/>
                    </a:lnTo>
                    <a:lnTo>
                      <a:pt x="12827" y="6153"/>
                    </a:lnTo>
                    <a:lnTo>
                      <a:pt x="13107" y="5929"/>
                    </a:lnTo>
                    <a:lnTo>
                      <a:pt x="13517" y="5649"/>
                    </a:lnTo>
                    <a:lnTo>
                      <a:pt x="14505" y="4941"/>
                    </a:lnTo>
                    <a:lnTo>
                      <a:pt x="14897" y="4661"/>
                    </a:lnTo>
                    <a:lnTo>
                      <a:pt x="15195" y="4419"/>
                    </a:lnTo>
                    <a:lnTo>
                      <a:pt x="15400" y="4214"/>
                    </a:lnTo>
                    <a:lnTo>
                      <a:pt x="15549" y="4065"/>
                    </a:lnTo>
                    <a:lnTo>
                      <a:pt x="15605" y="3990"/>
                    </a:lnTo>
                    <a:lnTo>
                      <a:pt x="15624" y="3916"/>
                    </a:lnTo>
                    <a:lnTo>
                      <a:pt x="15624" y="3860"/>
                    </a:lnTo>
                    <a:lnTo>
                      <a:pt x="15624" y="3822"/>
                    </a:lnTo>
                    <a:lnTo>
                      <a:pt x="15587" y="3766"/>
                    </a:lnTo>
                    <a:lnTo>
                      <a:pt x="15531" y="3729"/>
                    </a:lnTo>
                    <a:lnTo>
                      <a:pt x="15400" y="3711"/>
                    </a:lnTo>
                    <a:lnTo>
                      <a:pt x="15232" y="3711"/>
                    </a:lnTo>
                    <a:lnTo>
                      <a:pt x="15027" y="3748"/>
                    </a:lnTo>
                    <a:lnTo>
                      <a:pt x="14804" y="3804"/>
                    </a:lnTo>
                    <a:lnTo>
                      <a:pt x="14300" y="3972"/>
                    </a:lnTo>
                    <a:lnTo>
                      <a:pt x="13834" y="4139"/>
                    </a:lnTo>
                    <a:lnTo>
                      <a:pt x="14580" y="3505"/>
                    </a:lnTo>
                    <a:lnTo>
                      <a:pt x="14916" y="3189"/>
                    </a:lnTo>
                    <a:lnTo>
                      <a:pt x="15251" y="2890"/>
                    </a:lnTo>
                    <a:lnTo>
                      <a:pt x="15512" y="2592"/>
                    </a:lnTo>
                    <a:lnTo>
                      <a:pt x="15699" y="2350"/>
                    </a:lnTo>
                    <a:lnTo>
                      <a:pt x="15773" y="2238"/>
                    </a:lnTo>
                    <a:lnTo>
                      <a:pt x="15810" y="2144"/>
                    </a:lnTo>
                    <a:lnTo>
                      <a:pt x="15829" y="2070"/>
                    </a:lnTo>
                    <a:lnTo>
                      <a:pt x="15810" y="2014"/>
                    </a:lnTo>
                    <a:lnTo>
                      <a:pt x="15773" y="1958"/>
                    </a:lnTo>
                    <a:lnTo>
                      <a:pt x="15699" y="1939"/>
                    </a:lnTo>
                    <a:lnTo>
                      <a:pt x="15531" y="1939"/>
                    </a:lnTo>
                    <a:lnTo>
                      <a:pt x="15270" y="2014"/>
                    </a:lnTo>
                    <a:lnTo>
                      <a:pt x="14971" y="2107"/>
                    </a:lnTo>
                    <a:lnTo>
                      <a:pt x="14636" y="2256"/>
                    </a:lnTo>
                    <a:lnTo>
                      <a:pt x="14263" y="2443"/>
                    </a:lnTo>
                    <a:lnTo>
                      <a:pt x="13499" y="2834"/>
                    </a:lnTo>
                    <a:lnTo>
                      <a:pt x="13499" y="2834"/>
                    </a:lnTo>
                    <a:lnTo>
                      <a:pt x="14133" y="2275"/>
                    </a:lnTo>
                    <a:lnTo>
                      <a:pt x="14449" y="1977"/>
                    </a:lnTo>
                    <a:lnTo>
                      <a:pt x="14766" y="1678"/>
                    </a:lnTo>
                    <a:lnTo>
                      <a:pt x="15027" y="1399"/>
                    </a:lnTo>
                    <a:lnTo>
                      <a:pt x="15251" y="1138"/>
                    </a:lnTo>
                    <a:lnTo>
                      <a:pt x="15400" y="895"/>
                    </a:lnTo>
                    <a:lnTo>
                      <a:pt x="15438" y="802"/>
                    </a:lnTo>
                    <a:lnTo>
                      <a:pt x="15456" y="728"/>
                    </a:lnTo>
                    <a:lnTo>
                      <a:pt x="15456" y="672"/>
                    </a:lnTo>
                    <a:lnTo>
                      <a:pt x="15456" y="616"/>
                    </a:lnTo>
                    <a:lnTo>
                      <a:pt x="15419" y="560"/>
                    </a:lnTo>
                    <a:lnTo>
                      <a:pt x="15344" y="504"/>
                    </a:lnTo>
                    <a:lnTo>
                      <a:pt x="15270" y="467"/>
                    </a:lnTo>
                    <a:lnTo>
                      <a:pt x="15177" y="448"/>
                    </a:lnTo>
                    <a:lnTo>
                      <a:pt x="15065" y="467"/>
                    </a:lnTo>
                    <a:lnTo>
                      <a:pt x="14953" y="485"/>
                    </a:lnTo>
                    <a:lnTo>
                      <a:pt x="14804" y="541"/>
                    </a:lnTo>
                    <a:lnTo>
                      <a:pt x="14487" y="709"/>
                    </a:lnTo>
                    <a:lnTo>
                      <a:pt x="14114" y="933"/>
                    </a:lnTo>
                    <a:lnTo>
                      <a:pt x="13685" y="1231"/>
                    </a:lnTo>
                    <a:lnTo>
                      <a:pt x="12622" y="2033"/>
                    </a:lnTo>
                    <a:lnTo>
                      <a:pt x="12622" y="2033"/>
                    </a:lnTo>
                    <a:lnTo>
                      <a:pt x="13014" y="1492"/>
                    </a:lnTo>
                    <a:lnTo>
                      <a:pt x="13200" y="1212"/>
                    </a:lnTo>
                    <a:lnTo>
                      <a:pt x="13368" y="933"/>
                    </a:lnTo>
                    <a:lnTo>
                      <a:pt x="13499" y="672"/>
                    </a:lnTo>
                    <a:lnTo>
                      <a:pt x="13592" y="429"/>
                    </a:lnTo>
                    <a:lnTo>
                      <a:pt x="13610" y="336"/>
                    </a:lnTo>
                    <a:lnTo>
                      <a:pt x="13629" y="243"/>
                    </a:lnTo>
                    <a:lnTo>
                      <a:pt x="13610" y="150"/>
                    </a:lnTo>
                    <a:lnTo>
                      <a:pt x="13592" y="94"/>
                    </a:lnTo>
                    <a:lnTo>
                      <a:pt x="13536" y="38"/>
                    </a:lnTo>
                    <a:lnTo>
                      <a:pt x="13443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110" name="Google Shape;2662;p41">
                <a:extLst>
                  <a:ext uri="{FF2B5EF4-FFF2-40B4-BE49-F238E27FC236}">
                    <a16:creationId xmlns="" xmlns:a16="http://schemas.microsoft.com/office/drawing/2014/main" id="{E5E8DC88-51DA-8784-7CD6-44EBE695FDCE}"/>
                  </a:ext>
                </a:extLst>
              </p:cNvPr>
              <p:cNvSpPr/>
              <p:nvPr/>
            </p:nvSpPr>
            <p:spPr>
              <a:xfrm>
                <a:off x="2827700" y="3477375"/>
                <a:ext cx="395750" cy="386875"/>
              </a:xfrm>
              <a:custGeom>
                <a:avLst/>
                <a:gdLst/>
                <a:ahLst/>
                <a:cxnLst/>
                <a:rect l="l" t="t" r="r" b="b"/>
                <a:pathLst>
                  <a:path w="15830" h="15475" fill="none" extrusionOk="0">
                    <a:moveTo>
                      <a:pt x="877" y="15474"/>
                    </a:moveTo>
                    <a:lnTo>
                      <a:pt x="877" y="15474"/>
                    </a:lnTo>
                    <a:lnTo>
                      <a:pt x="859" y="15474"/>
                    </a:lnTo>
                    <a:lnTo>
                      <a:pt x="859" y="15474"/>
                    </a:lnTo>
                    <a:lnTo>
                      <a:pt x="821" y="15456"/>
                    </a:lnTo>
                    <a:lnTo>
                      <a:pt x="803" y="15418"/>
                    </a:lnTo>
                    <a:lnTo>
                      <a:pt x="1" y="11820"/>
                    </a:lnTo>
                    <a:lnTo>
                      <a:pt x="1" y="11820"/>
                    </a:lnTo>
                    <a:lnTo>
                      <a:pt x="1" y="11764"/>
                    </a:lnTo>
                    <a:lnTo>
                      <a:pt x="20" y="11727"/>
                    </a:lnTo>
                    <a:lnTo>
                      <a:pt x="7701" y="5519"/>
                    </a:lnTo>
                    <a:lnTo>
                      <a:pt x="7701" y="5519"/>
                    </a:lnTo>
                    <a:lnTo>
                      <a:pt x="7812" y="5183"/>
                    </a:lnTo>
                    <a:lnTo>
                      <a:pt x="7999" y="4587"/>
                    </a:lnTo>
                    <a:lnTo>
                      <a:pt x="8260" y="3822"/>
                    </a:lnTo>
                    <a:lnTo>
                      <a:pt x="8577" y="2983"/>
                    </a:lnTo>
                    <a:lnTo>
                      <a:pt x="8894" y="2144"/>
                    </a:lnTo>
                    <a:lnTo>
                      <a:pt x="9192" y="1436"/>
                    </a:lnTo>
                    <a:lnTo>
                      <a:pt x="9341" y="1156"/>
                    </a:lnTo>
                    <a:lnTo>
                      <a:pt x="9472" y="933"/>
                    </a:lnTo>
                    <a:lnTo>
                      <a:pt x="9584" y="784"/>
                    </a:lnTo>
                    <a:lnTo>
                      <a:pt x="9639" y="728"/>
                    </a:lnTo>
                    <a:lnTo>
                      <a:pt x="9677" y="709"/>
                    </a:lnTo>
                    <a:lnTo>
                      <a:pt x="9677" y="709"/>
                    </a:lnTo>
                    <a:lnTo>
                      <a:pt x="9751" y="709"/>
                    </a:lnTo>
                    <a:lnTo>
                      <a:pt x="9807" y="746"/>
                    </a:lnTo>
                    <a:lnTo>
                      <a:pt x="9807" y="746"/>
                    </a:lnTo>
                    <a:lnTo>
                      <a:pt x="9826" y="765"/>
                    </a:lnTo>
                    <a:lnTo>
                      <a:pt x="9863" y="821"/>
                    </a:lnTo>
                    <a:lnTo>
                      <a:pt x="9882" y="933"/>
                    </a:lnTo>
                    <a:lnTo>
                      <a:pt x="9919" y="1100"/>
                    </a:lnTo>
                    <a:lnTo>
                      <a:pt x="9919" y="1343"/>
                    </a:lnTo>
                    <a:lnTo>
                      <a:pt x="9919" y="1697"/>
                    </a:lnTo>
                    <a:lnTo>
                      <a:pt x="9882" y="2163"/>
                    </a:lnTo>
                    <a:lnTo>
                      <a:pt x="9826" y="2778"/>
                    </a:lnTo>
                    <a:lnTo>
                      <a:pt x="9826" y="2778"/>
                    </a:lnTo>
                    <a:lnTo>
                      <a:pt x="10236" y="2480"/>
                    </a:lnTo>
                    <a:lnTo>
                      <a:pt x="10646" y="2126"/>
                    </a:lnTo>
                    <a:lnTo>
                      <a:pt x="11504" y="1399"/>
                    </a:lnTo>
                    <a:lnTo>
                      <a:pt x="11504" y="1399"/>
                    </a:lnTo>
                    <a:lnTo>
                      <a:pt x="12194" y="802"/>
                    </a:lnTo>
                    <a:lnTo>
                      <a:pt x="12753" y="355"/>
                    </a:lnTo>
                    <a:lnTo>
                      <a:pt x="12977" y="187"/>
                    </a:lnTo>
                    <a:lnTo>
                      <a:pt x="13163" y="75"/>
                    </a:lnTo>
                    <a:lnTo>
                      <a:pt x="13331" y="19"/>
                    </a:lnTo>
                    <a:lnTo>
                      <a:pt x="13387" y="1"/>
                    </a:lnTo>
                    <a:lnTo>
                      <a:pt x="13443" y="1"/>
                    </a:lnTo>
                    <a:lnTo>
                      <a:pt x="13443" y="1"/>
                    </a:lnTo>
                    <a:lnTo>
                      <a:pt x="13536" y="38"/>
                    </a:lnTo>
                    <a:lnTo>
                      <a:pt x="13592" y="94"/>
                    </a:lnTo>
                    <a:lnTo>
                      <a:pt x="13592" y="94"/>
                    </a:lnTo>
                    <a:lnTo>
                      <a:pt x="13610" y="150"/>
                    </a:lnTo>
                    <a:lnTo>
                      <a:pt x="13629" y="243"/>
                    </a:lnTo>
                    <a:lnTo>
                      <a:pt x="13610" y="336"/>
                    </a:lnTo>
                    <a:lnTo>
                      <a:pt x="13592" y="429"/>
                    </a:lnTo>
                    <a:lnTo>
                      <a:pt x="13499" y="672"/>
                    </a:lnTo>
                    <a:lnTo>
                      <a:pt x="13368" y="933"/>
                    </a:lnTo>
                    <a:lnTo>
                      <a:pt x="13200" y="1212"/>
                    </a:lnTo>
                    <a:lnTo>
                      <a:pt x="13014" y="1492"/>
                    </a:lnTo>
                    <a:lnTo>
                      <a:pt x="12622" y="2033"/>
                    </a:lnTo>
                    <a:lnTo>
                      <a:pt x="12622" y="2033"/>
                    </a:lnTo>
                    <a:lnTo>
                      <a:pt x="13685" y="1231"/>
                    </a:lnTo>
                    <a:lnTo>
                      <a:pt x="14114" y="933"/>
                    </a:lnTo>
                    <a:lnTo>
                      <a:pt x="14487" y="709"/>
                    </a:lnTo>
                    <a:lnTo>
                      <a:pt x="14804" y="541"/>
                    </a:lnTo>
                    <a:lnTo>
                      <a:pt x="14953" y="485"/>
                    </a:lnTo>
                    <a:lnTo>
                      <a:pt x="15065" y="467"/>
                    </a:lnTo>
                    <a:lnTo>
                      <a:pt x="15177" y="448"/>
                    </a:lnTo>
                    <a:lnTo>
                      <a:pt x="15270" y="467"/>
                    </a:lnTo>
                    <a:lnTo>
                      <a:pt x="15344" y="504"/>
                    </a:lnTo>
                    <a:lnTo>
                      <a:pt x="15419" y="560"/>
                    </a:lnTo>
                    <a:lnTo>
                      <a:pt x="15419" y="560"/>
                    </a:lnTo>
                    <a:lnTo>
                      <a:pt x="15456" y="616"/>
                    </a:lnTo>
                    <a:lnTo>
                      <a:pt x="15456" y="672"/>
                    </a:lnTo>
                    <a:lnTo>
                      <a:pt x="15456" y="728"/>
                    </a:lnTo>
                    <a:lnTo>
                      <a:pt x="15456" y="728"/>
                    </a:lnTo>
                    <a:lnTo>
                      <a:pt x="15438" y="802"/>
                    </a:lnTo>
                    <a:lnTo>
                      <a:pt x="15400" y="895"/>
                    </a:lnTo>
                    <a:lnTo>
                      <a:pt x="15251" y="1138"/>
                    </a:lnTo>
                    <a:lnTo>
                      <a:pt x="15027" y="1399"/>
                    </a:lnTo>
                    <a:lnTo>
                      <a:pt x="14766" y="1678"/>
                    </a:lnTo>
                    <a:lnTo>
                      <a:pt x="14449" y="1977"/>
                    </a:lnTo>
                    <a:lnTo>
                      <a:pt x="14133" y="2275"/>
                    </a:lnTo>
                    <a:lnTo>
                      <a:pt x="13499" y="2834"/>
                    </a:lnTo>
                    <a:lnTo>
                      <a:pt x="13499" y="2834"/>
                    </a:lnTo>
                    <a:lnTo>
                      <a:pt x="14263" y="2443"/>
                    </a:lnTo>
                    <a:lnTo>
                      <a:pt x="14636" y="2256"/>
                    </a:lnTo>
                    <a:lnTo>
                      <a:pt x="14971" y="2107"/>
                    </a:lnTo>
                    <a:lnTo>
                      <a:pt x="15270" y="2014"/>
                    </a:lnTo>
                    <a:lnTo>
                      <a:pt x="15531" y="1939"/>
                    </a:lnTo>
                    <a:lnTo>
                      <a:pt x="15624" y="1939"/>
                    </a:lnTo>
                    <a:lnTo>
                      <a:pt x="15699" y="1939"/>
                    </a:lnTo>
                    <a:lnTo>
                      <a:pt x="15773" y="1958"/>
                    </a:lnTo>
                    <a:lnTo>
                      <a:pt x="15810" y="2014"/>
                    </a:lnTo>
                    <a:lnTo>
                      <a:pt x="15810" y="2014"/>
                    </a:lnTo>
                    <a:lnTo>
                      <a:pt x="15829" y="2070"/>
                    </a:lnTo>
                    <a:lnTo>
                      <a:pt x="15810" y="2144"/>
                    </a:lnTo>
                    <a:lnTo>
                      <a:pt x="15773" y="2238"/>
                    </a:lnTo>
                    <a:lnTo>
                      <a:pt x="15699" y="2350"/>
                    </a:lnTo>
                    <a:lnTo>
                      <a:pt x="15512" y="2592"/>
                    </a:lnTo>
                    <a:lnTo>
                      <a:pt x="15251" y="2890"/>
                    </a:lnTo>
                    <a:lnTo>
                      <a:pt x="14916" y="3189"/>
                    </a:lnTo>
                    <a:lnTo>
                      <a:pt x="14580" y="3505"/>
                    </a:lnTo>
                    <a:lnTo>
                      <a:pt x="13834" y="4139"/>
                    </a:lnTo>
                    <a:lnTo>
                      <a:pt x="13834" y="4139"/>
                    </a:lnTo>
                    <a:lnTo>
                      <a:pt x="14300" y="3972"/>
                    </a:lnTo>
                    <a:lnTo>
                      <a:pt x="14804" y="3804"/>
                    </a:lnTo>
                    <a:lnTo>
                      <a:pt x="15027" y="3748"/>
                    </a:lnTo>
                    <a:lnTo>
                      <a:pt x="15232" y="3711"/>
                    </a:lnTo>
                    <a:lnTo>
                      <a:pt x="15400" y="3711"/>
                    </a:lnTo>
                    <a:lnTo>
                      <a:pt x="15531" y="3729"/>
                    </a:lnTo>
                    <a:lnTo>
                      <a:pt x="15531" y="3729"/>
                    </a:lnTo>
                    <a:lnTo>
                      <a:pt x="15587" y="3766"/>
                    </a:lnTo>
                    <a:lnTo>
                      <a:pt x="15624" y="3822"/>
                    </a:lnTo>
                    <a:lnTo>
                      <a:pt x="15624" y="3822"/>
                    </a:lnTo>
                    <a:lnTo>
                      <a:pt x="15624" y="3860"/>
                    </a:lnTo>
                    <a:lnTo>
                      <a:pt x="15624" y="3916"/>
                    </a:lnTo>
                    <a:lnTo>
                      <a:pt x="15605" y="3990"/>
                    </a:lnTo>
                    <a:lnTo>
                      <a:pt x="15549" y="4065"/>
                    </a:lnTo>
                    <a:lnTo>
                      <a:pt x="15400" y="4214"/>
                    </a:lnTo>
                    <a:lnTo>
                      <a:pt x="15195" y="4419"/>
                    </a:lnTo>
                    <a:lnTo>
                      <a:pt x="14897" y="4661"/>
                    </a:lnTo>
                    <a:lnTo>
                      <a:pt x="14505" y="4941"/>
                    </a:lnTo>
                    <a:lnTo>
                      <a:pt x="13517" y="5649"/>
                    </a:lnTo>
                    <a:lnTo>
                      <a:pt x="13517" y="5649"/>
                    </a:lnTo>
                    <a:lnTo>
                      <a:pt x="13107" y="5929"/>
                    </a:lnTo>
                    <a:lnTo>
                      <a:pt x="12827" y="6153"/>
                    </a:lnTo>
                    <a:lnTo>
                      <a:pt x="12827" y="6153"/>
                    </a:lnTo>
                    <a:lnTo>
                      <a:pt x="12697" y="6227"/>
                    </a:lnTo>
                    <a:lnTo>
                      <a:pt x="12529" y="6339"/>
                    </a:lnTo>
                    <a:lnTo>
                      <a:pt x="12119" y="6563"/>
                    </a:lnTo>
                    <a:lnTo>
                      <a:pt x="11616" y="6805"/>
                    </a:lnTo>
                    <a:lnTo>
                      <a:pt x="11094" y="7048"/>
                    </a:lnTo>
                    <a:lnTo>
                      <a:pt x="10143" y="7458"/>
                    </a:lnTo>
                    <a:lnTo>
                      <a:pt x="9639" y="7663"/>
                    </a:lnTo>
                    <a:lnTo>
                      <a:pt x="933" y="15456"/>
                    </a:lnTo>
                    <a:lnTo>
                      <a:pt x="933" y="15456"/>
                    </a:lnTo>
                    <a:lnTo>
                      <a:pt x="877" y="15474"/>
                    </a:lnTo>
                    <a:lnTo>
                      <a:pt x="877" y="15474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111" name="Google Shape;2663;p41">
                <a:extLst>
                  <a:ext uri="{FF2B5EF4-FFF2-40B4-BE49-F238E27FC236}">
                    <a16:creationId xmlns="" xmlns:a16="http://schemas.microsoft.com/office/drawing/2014/main" id="{B7808742-D8F5-FB34-2C51-2A17513A8460}"/>
                  </a:ext>
                </a:extLst>
              </p:cNvPr>
              <p:cNvSpPr/>
              <p:nvPr/>
            </p:nvSpPr>
            <p:spPr>
              <a:xfrm>
                <a:off x="2831900" y="3481575"/>
                <a:ext cx="387350" cy="376625"/>
              </a:xfrm>
              <a:custGeom>
                <a:avLst/>
                <a:gdLst/>
                <a:ahLst/>
                <a:cxnLst/>
                <a:rect l="l" t="t" r="r" b="b"/>
                <a:pathLst>
                  <a:path w="15494" h="15065" fill="none" extrusionOk="0">
                    <a:moveTo>
                      <a:pt x="1" y="11652"/>
                    </a:moveTo>
                    <a:lnTo>
                      <a:pt x="765" y="15064"/>
                    </a:lnTo>
                    <a:lnTo>
                      <a:pt x="9378" y="7364"/>
                    </a:lnTo>
                    <a:lnTo>
                      <a:pt x="9378" y="7364"/>
                    </a:lnTo>
                    <a:lnTo>
                      <a:pt x="9397" y="7364"/>
                    </a:lnTo>
                    <a:lnTo>
                      <a:pt x="9397" y="7364"/>
                    </a:lnTo>
                    <a:lnTo>
                      <a:pt x="9826" y="7178"/>
                    </a:lnTo>
                    <a:lnTo>
                      <a:pt x="10777" y="6768"/>
                    </a:lnTo>
                    <a:lnTo>
                      <a:pt x="11317" y="6507"/>
                    </a:lnTo>
                    <a:lnTo>
                      <a:pt x="11821" y="6264"/>
                    </a:lnTo>
                    <a:lnTo>
                      <a:pt x="12249" y="6041"/>
                    </a:lnTo>
                    <a:lnTo>
                      <a:pt x="12417" y="5929"/>
                    </a:lnTo>
                    <a:lnTo>
                      <a:pt x="12548" y="5854"/>
                    </a:lnTo>
                    <a:lnTo>
                      <a:pt x="12548" y="5854"/>
                    </a:lnTo>
                    <a:lnTo>
                      <a:pt x="12846" y="5631"/>
                    </a:lnTo>
                    <a:lnTo>
                      <a:pt x="13256" y="5351"/>
                    </a:lnTo>
                    <a:lnTo>
                      <a:pt x="13256" y="5351"/>
                    </a:lnTo>
                    <a:lnTo>
                      <a:pt x="13853" y="4922"/>
                    </a:lnTo>
                    <a:lnTo>
                      <a:pt x="14524" y="4437"/>
                    </a:lnTo>
                    <a:lnTo>
                      <a:pt x="14822" y="4195"/>
                    </a:lnTo>
                    <a:lnTo>
                      <a:pt x="15083" y="3990"/>
                    </a:lnTo>
                    <a:lnTo>
                      <a:pt x="15232" y="3822"/>
                    </a:lnTo>
                    <a:lnTo>
                      <a:pt x="15288" y="3766"/>
                    </a:lnTo>
                    <a:lnTo>
                      <a:pt x="15307" y="3710"/>
                    </a:lnTo>
                    <a:lnTo>
                      <a:pt x="15307" y="3710"/>
                    </a:lnTo>
                    <a:lnTo>
                      <a:pt x="15270" y="3692"/>
                    </a:lnTo>
                    <a:lnTo>
                      <a:pt x="15214" y="3692"/>
                    </a:lnTo>
                    <a:lnTo>
                      <a:pt x="15064" y="3710"/>
                    </a:lnTo>
                    <a:lnTo>
                      <a:pt x="14859" y="3748"/>
                    </a:lnTo>
                    <a:lnTo>
                      <a:pt x="14598" y="3822"/>
                    </a:lnTo>
                    <a:lnTo>
                      <a:pt x="13965" y="4027"/>
                    </a:lnTo>
                    <a:lnTo>
                      <a:pt x="13219" y="4326"/>
                    </a:lnTo>
                    <a:lnTo>
                      <a:pt x="13219" y="4326"/>
                    </a:lnTo>
                    <a:lnTo>
                      <a:pt x="13163" y="4326"/>
                    </a:lnTo>
                    <a:lnTo>
                      <a:pt x="13126" y="4288"/>
                    </a:lnTo>
                    <a:lnTo>
                      <a:pt x="13126" y="4288"/>
                    </a:lnTo>
                    <a:lnTo>
                      <a:pt x="13107" y="4232"/>
                    </a:lnTo>
                    <a:lnTo>
                      <a:pt x="13144" y="4195"/>
                    </a:lnTo>
                    <a:lnTo>
                      <a:pt x="13144" y="4195"/>
                    </a:lnTo>
                    <a:lnTo>
                      <a:pt x="14002" y="3468"/>
                    </a:lnTo>
                    <a:lnTo>
                      <a:pt x="14412" y="3114"/>
                    </a:lnTo>
                    <a:lnTo>
                      <a:pt x="14766" y="2778"/>
                    </a:lnTo>
                    <a:lnTo>
                      <a:pt x="15083" y="2480"/>
                    </a:lnTo>
                    <a:lnTo>
                      <a:pt x="15307" y="2219"/>
                    </a:lnTo>
                    <a:lnTo>
                      <a:pt x="15456" y="2032"/>
                    </a:lnTo>
                    <a:lnTo>
                      <a:pt x="15493" y="1958"/>
                    </a:lnTo>
                    <a:lnTo>
                      <a:pt x="15493" y="1921"/>
                    </a:lnTo>
                    <a:lnTo>
                      <a:pt x="15493" y="1921"/>
                    </a:lnTo>
                    <a:lnTo>
                      <a:pt x="15456" y="1902"/>
                    </a:lnTo>
                    <a:lnTo>
                      <a:pt x="15381" y="1921"/>
                    </a:lnTo>
                    <a:lnTo>
                      <a:pt x="15158" y="1976"/>
                    </a:lnTo>
                    <a:lnTo>
                      <a:pt x="14841" y="2107"/>
                    </a:lnTo>
                    <a:lnTo>
                      <a:pt x="14468" y="2275"/>
                    </a:lnTo>
                    <a:lnTo>
                      <a:pt x="14039" y="2480"/>
                    </a:lnTo>
                    <a:lnTo>
                      <a:pt x="13592" y="2722"/>
                    </a:lnTo>
                    <a:lnTo>
                      <a:pt x="12641" y="3244"/>
                    </a:lnTo>
                    <a:lnTo>
                      <a:pt x="12641" y="3244"/>
                    </a:lnTo>
                    <a:lnTo>
                      <a:pt x="12604" y="3263"/>
                    </a:lnTo>
                    <a:lnTo>
                      <a:pt x="12585" y="3263"/>
                    </a:lnTo>
                    <a:lnTo>
                      <a:pt x="12548" y="3244"/>
                    </a:lnTo>
                    <a:lnTo>
                      <a:pt x="12529" y="3226"/>
                    </a:lnTo>
                    <a:lnTo>
                      <a:pt x="12529" y="3226"/>
                    </a:lnTo>
                    <a:lnTo>
                      <a:pt x="12510" y="3188"/>
                    </a:lnTo>
                    <a:lnTo>
                      <a:pt x="12510" y="3170"/>
                    </a:lnTo>
                    <a:lnTo>
                      <a:pt x="12529" y="3132"/>
                    </a:lnTo>
                    <a:lnTo>
                      <a:pt x="12548" y="3114"/>
                    </a:lnTo>
                    <a:lnTo>
                      <a:pt x="12548" y="3114"/>
                    </a:lnTo>
                    <a:lnTo>
                      <a:pt x="13368" y="2424"/>
                    </a:lnTo>
                    <a:lnTo>
                      <a:pt x="13797" y="2051"/>
                    </a:lnTo>
                    <a:lnTo>
                      <a:pt x="14207" y="1660"/>
                    </a:lnTo>
                    <a:lnTo>
                      <a:pt x="14561" y="1305"/>
                    </a:lnTo>
                    <a:lnTo>
                      <a:pt x="14859" y="988"/>
                    </a:lnTo>
                    <a:lnTo>
                      <a:pt x="14971" y="858"/>
                    </a:lnTo>
                    <a:lnTo>
                      <a:pt x="15046" y="727"/>
                    </a:lnTo>
                    <a:lnTo>
                      <a:pt x="15102" y="616"/>
                    </a:lnTo>
                    <a:lnTo>
                      <a:pt x="15139" y="541"/>
                    </a:lnTo>
                    <a:lnTo>
                      <a:pt x="15139" y="541"/>
                    </a:lnTo>
                    <a:lnTo>
                      <a:pt x="15120" y="504"/>
                    </a:lnTo>
                    <a:lnTo>
                      <a:pt x="15120" y="504"/>
                    </a:lnTo>
                    <a:lnTo>
                      <a:pt x="15064" y="466"/>
                    </a:lnTo>
                    <a:lnTo>
                      <a:pt x="14990" y="448"/>
                    </a:lnTo>
                    <a:lnTo>
                      <a:pt x="14897" y="466"/>
                    </a:lnTo>
                    <a:lnTo>
                      <a:pt x="14785" y="485"/>
                    </a:lnTo>
                    <a:lnTo>
                      <a:pt x="14505" y="616"/>
                    </a:lnTo>
                    <a:lnTo>
                      <a:pt x="14170" y="821"/>
                    </a:lnTo>
                    <a:lnTo>
                      <a:pt x="13797" y="1063"/>
                    </a:lnTo>
                    <a:lnTo>
                      <a:pt x="13405" y="1361"/>
                    </a:lnTo>
                    <a:lnTo>
                      <a:pt x="12529" y="1995"/>
                    </a:lnTo>
                    <a:lnTo>
                      <a:pt x="12529" y="1995"/>
                    </a:lnTo>
                    <a:lnTo>
                      <a:pt x="12026" y="2387"/>
                    </a:lnTo>
                    <a:lnTo>
                      <a:pt x="12026" y="2387"/>
                    </a:lnTo>
                    <a:lnTo>
                      <a:pt x="11970" y="2405"/>
                    </a:lnTo>
                    <a:lnTo>
                      <a:pt x="11914" y="2368"/>
                    </a:lnTo>
                    <a:lnTo>
                      <a:pt x="11914" y="2368"/>
                    </a:lnTo>
                    <a:lnTo>
                      <a:pt x="11895" y="2312"/>
                    </a:lnTo>
                    <a:lnTo>
                      <a:pt x="11914" y="2275"/>
                    </a:lnTo>
                    <a:lnTo>
                      <a:pt x="11914" y="2275"/>
                    </a:lnTo>
                    <a:lnTo>
                      <a:pt x="12175" y="1958"/>
                    </a:lnTo>
                    <a:lnTo>
                      <a:pt x="12436" y="1622"/>
                    </a:lnTo>
                    <a:lnTo>
                      <a:pt x="12678" y="1268"/>
                    </a:lnTo>
                    <a:lnTo>
                      <a:pt x="12902" y="932"/>
                    </a:lnTo>
                    <a:lnTo>
                      <a:pt x="13088" y="634"/>
                    </a:lnTo>
                    <a:lnTo>
                      <a:pt x="13219" y="355"/>
                    </a:lnTo>
                    <a:lnTo>
                      <a:pt x="13275" y="243"/>
                    </a:lnTo>
                    <a:lnTo>
                      <a:pt x="13293" y="149"/>
                    </a:lnTo>
                    <a:lnTo>
                      <a:pt x="13293" y="75"/>
                    </a:lnTo>
                    <a:lnTo>
                      <a:pt x="13275" y="19"/>
                    </a:lnTo>
                    <a:lnTo>
                      <a:pt x="13275" y="19"/>
                    </a:lnTo>
                    <a:lnTo>
                      <a:pt x="13256" y="0"/>
                    </a:lnTo>
                    <a:lnTo>
                      <a:pt x="13256" y="0"/>
                    </a:lnTo>
                    <a:lnTo>
                      <a:pt x="13200" y="0"/>
                    </a:lnTo>
                    <a:lnTo>
                      <a:pt x="13144" y="19"/>
                    </a:lnTo>
                    <a:lnTo>
                      <a:pt x="12976" y="112"/>
                    </a:lnTo>
                    <a:lnTo>
                      <a:pt x="12771" y="243"/>
                    </a:lnTo>
                    <a:lnTo>
                      <a:pt x="12548" y="429"/>
                    </a:lnTo>
                    <a:lnTo>
                      <a:pt x="12007" y="858"/>
                    </a:lnTo>
                    <a:lnTo>
                      <a:pt x="11429" y="1361"/>
                    </a:lnTo>
                    <a:lnTo>
                      <a:pt x="11429" y="1361"/>
                    </a:lnTo>
                    <a:lnTo>
                      <a:pt x="10497" y="2163"/>
                    </a:lnTo>
                    <a:lnTo>
                      <a:pt x="10049" y="2536"/>
                    </a:lnTo>
                    <a:lnTo>
                      <a:pt x="9602" y="2853"/>
                    </a:lnTo>
                    <a:lnTo>
                      <a:pt x="9602" y="2853"/>
                    </a:lnTo>
                    <a:lnTo>
                      <a:pt x="9565" y="2871"/>
                    </a:lnTo>
                    <a:lnTo>
                      <a:pt x="9527" y="2853"/>
                    </a:lnTo>
                    <a:lnTo>
                      <a:pt x="9527" y="2853"/>
                    </a:lnTo>
                    <a:lnTo>
                      <a:pt x="9490" y="2834"/>
                    </a:lnTo>
                    <a:lnTo>
                      <a:pt x="9490" y="2778"/>
                    </a:lnTo>
                    <a:lnTo>
                      <a:pt x="9490" y="2778"/>
                    </a:lnTo>
                    <a:lnTo>
                      <a:pt x="9546" y="2200"/>
                    </a:lnTo>
                    <a:lnTo>
                      <a:pt x="9583" y="1753"/>
                    </a:lnTo>
                    <a:lnTo>
                      <a:pt x="9583" y="1399"/>
                    </a:lnTo>
                    <a:lnTo>
                      <a:pt x="9583" y="1138"/>
                    </a:lnTo>
                    <a:lnTo>
                      <a:pt x="9583" y="951"/>
                    </a:lnTo>
                    <a:lnTo>
                      <a:pt x="9565" y="821"/>
                    </a:lnTo>
                    <a:lnTo>
                      <a:pt x="9546" y="746"/>
                    </a:lnTo>
                    <a:lnTo>
                      <a:pt x="9527" y="709"/>
                    </a:lnTo>
                    <a:lnTo>
                      <a:pt x="9527" y="709"/>
                    </a:lnTo>
                    <a:lnTo>
                      <a:pt x="9453" y="802"/>
                    </a:lnTo>
                    <a:lnTo>
                      <a:pt x="9360" y="951"/>
                    </a:lnTo>
                    <a:lnTo>
                      <a:pt x="9117" y="1473"/>
                    </a:lnTo>
                    <a:lnTo>
                      <a:pt x="8838" y="2163"/>
                    </a:lnTo>
                    <a:lnTo>
                      <a:pt x="8521" y="2946"/>
                    </a:lnTo>
                    <a:lnTo>
                      <a:pt x="8222" y="3748"/>
                    </a:lnTo>
                    <a:lnTo>
                      <a:pt x="7980" y="4475"/>
                    </a:lnTo>
                    <a:lnTo>
                      <a:pt x="7794" y="5071"/>
                    </a:lnTo>
                    <a:lnTo>
                      <a:pt x="7682" y="5407"/>
                    </a:lnTo>
                    <a:lnTo>
                      <a:pt x="7682" y="5407"/>
                    </a:lnTo>
                    <a:lnTo>
                      <a:pt x="7663" y="5463"/>
                    </a:lnTo>
                    <a:lnTo>
                      <a:pt x="1" y="1165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112" name="Google Shape;2664;p41">
                <a:extLst>
                  <a:ext uri="{FF2B5EF4-FFF2-40B4-BE49-F238E27FC236}">
                    <a16:creationId xmlns="" xmlns:a16="http://schemas.microsoft.com/office/drawing/2014/main" id="{CDB0DCE3-AE1A-A27A-0F86-EE832B9546A6}"/>
                  </a:ext>
                </a:extLst>
              </p:cNvPr>
              <p:cNvSpPr/>
              <p:nvPr/>
            </p:nvSpPr>
            <p:spPr>
              <a:xfrm>
                <a:off x="3214550" y="35743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113" name="Google Shape;2665;p41">
                <a:extLst>
                  <a:ext uri="{FF2B5EF4-FFF2-40B4-BE49-F238E27FC236}">
                    <a16:creationId xmlns="" xmlns:a16="http://schemas.microsoft.com/office/drawing/2014/main" id="{2F475D63-2382-F401-B981-9630A82CFF2B}"/>
                  </a:ext>
                </a:extLst>
              </p:cNvPr>
              <p:cNvSpPr/>
              <p:nvPr/>
            </p:nvSpPr>
            <p:spPr>
              <a:xfrm>
                <a:off x="2130000" y="3536575"/>
                <a:ext cx="390125" cy="260100"/>
              </a:xfrm>
              <a:custGeom>
                <a:avLst/>
                <a:gdLst/>
                <a:ahLst/>
                <a:cxnLst/>
                <a:rect l="l" t="t" r="r" b="b"/>
                <a:pathLst>
                  <a:path w="15605" h="10404" extrusionOk="0">
                    <a:moveTo>
                      <a:pt x="8539" y="0"/>
                    </a:moveTo>
                    <a:lnTo>
                      <a:pt x="4008" y="802"/>
                    </a:lnTo>
                    <a:lnTo>
                      <a:pt x="4941" y="4698"/>
                    </a:lnTo>
                    <a:lnTo>
                      <a:pt x="0" y="6954"/>
                    </a:lnTo>
                    <a:lnTo>
                      <a:pt x="9154" y="10403"/>
                    </a:lnTo>
                    <a:lnTo>
                      <a:pt x="15604" y="3449"/>
                    </a:lnTo>
                    <a:lnTo>
                      <a:pt x="9639" y="3859"/>
                    </a:lnTo>
                    <a:lnTo>
                      <a:pt x="853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114" name="Google Shape;2666;p41">
                <a:extLst>
                  <a:ext uri="{FF2B5EF4-FFF2-40B4-BE49-F238E27FC236}">
                    <a16:creationId xmlns="" xmlns:a16="http://schemas.microsoft.com/office/drawing/2014/main" id="{EBFD6A86-22CC-FAC7-E7F9-4E0E7F0A46FC}"/>
                  </a:ext>
                </a:extLst>
              </p:cNvPr>
              <p:cNvSpPr/>
              <p:nvPr/>
            </p:nvSpPr>
            <p:spPr>
              <a:xfrm>
                <a:off x="2344375" y="3546350"/>
                <a:ext cx="47100" cy="88575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3543" extrusionOk="0">
                    <a:moveTo>
                      <a:pt x="76" y="1"/>
                    </a:moveTo>
                    <a:lnTo>
                      <a:pt x="38" y="19"/>
                    </a:lnTo>
                    <a:lnTo>
                      <a:pt x="20" y="38"/>
                    </a:lnTo>
                    <a:lnTo>
                      <a:pt x="1" y="75"/>
                    </a:lnTo>
                    <a:lnTo>
                      <a:pt x="20" y="94"/>
                    </a:lnTo>
                    <a:lnTo>
                      <a:pt x="989" y="3487"/>
                    </a:lnTo>
                    <a:lnTo>
                      <a:pt x="1008" y="3524"/>
                    </a:lnTo>
                    <a:lnTo>
                      <a:pt x="1064" y="3543"/>
                    </a:lnTo>
                    <a:lnTo>
                      <a:pt x="1809" y="3487"/>
                    </a:lnTo>
                    <a:lnTo>
                      <a:pt x="1847" y="3487"/>
                    </a:lnTo>
                    <a:lnTo>
                      <a:pt x="1865" y="3468"/>
                    </a:lnTo>
                    <a:lnTo>
                      <a:pt x="1884" y="3431"/>
                    </a:lnTo>
                    <a:lnTo>
                      <a:pt x="1884" y="3412"/>
                    </a:lnTo>
                    <a:lnTo>
                      <a:pt x="1884" y="3375"/>
                    </a:lnTo>
                    <a:lnTo>
                      <a:pt x="1865" y="3356"/>
                    </a:lnTo>
                    <a:lnTo>
                      <a:pt x="1828" y="3338"/>
                    </a:lnTo>
                    <a:lnTo>
                      <a:pt x="1809" y="3338"/>
                    </a:lnTo>
                    <a:lnTo>
                      <a:pt x="1120" y="3375"/>
                    </a:lnTo>
                    <a:lnTo>
                      <a:pt x="169" y="57"/>
                    </a:lnTo>
                    <a:lnTo>
                      <a:pt x="150" y="19"/>
                    </a:lnTo>
                    <a:lnTo>
                      <a:pt x="131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115" name="Google Shape;2667;p41">
                <a:extLst>
                  <a:ext uri="{FF2B5EF4-FFF2-40B4-BE49-F238E27FC236}">
                    <a16:creationId xmlns="" xmlns:a16="http://schemas.microsoft.com/office/drawing/2014/main" id="{40224309-A046-6336-DD9F-C6ABABF25E8A}"/>
                  </a:ext>
                </a:extLst>
              </p:cNvPr>
              <p:cNvSpPr/>
              <p:nvPr/>
            </p:nvSpPr>
            <p:spPr>
              <a:xfrm>
                <a:off x="2236725" y="3588775"/>
                <a:ext cx="19125" cy="71800"/>
              </a:xfrm>
              <a:custGeom>
                <a:avLst/>
                <a:gdLst/>
                <a:ahLst/>
                <a:cxnLst/>
                <a:rect l="l" t="t" r="r" b="b"/>
                <a:pathLst>
                  <a:path w="765" h="2872" extrusionOk="0">
                    <a:moveTo>
                      <a:pt x="19" y="0"/>
                    </a:moveTo>
                    <a:lnTo>
                      <a:pt x="0" y="38"/>
                    </a:lnTo>
                    <a:lnTo>
                      <a:pt x="0" y="56"/>
                    </a:lnTo>
                    <a:lnTo>
                      <a:pt x="0" y="93"/>
                    </a:lnTo>
                    <a:lnTo>
                      <a:pt x="578" y="2554"/>
                    </a:lnTo>
                    <a:lnTo>
                      <a:pt x="224" y="2722"/>
                    </a:lnTo>
                    <a:lnTo>
                      <a:pt x="187" y="2741"/>
                    </a:lnTo>
                    <a:lnTo>
                      <a:pt x="187" y="2759"/>
                    </a:lnTo>
                    <a:lnTo>
                      <a:pt x="168" y="2797"/>
                    </a:lnTo>
                    <a:lnTo>
                      <a:pt x="187" y="2834"/>
                    </a:lnTo>
                    <a:lnTo>
                      <a:pt x="205" y="2871"/>
                    </a:lnTo>
                    <a:lnTo>
                      <a:pt x="280" y="2871"/>
                    </a:lnTo>
                    <a:lnTo>
                      <a:pt x="709" y="2685"/>
                    </a:lnTo>
                    <a:lnTo>
                      <a:pt x="746" y="2648"/>
                    </a:lnTo>
                    <a:lnTo>
                      <a:pt x="765" y="2592"/>
                    </a:lnTo>
                    <a:lnTo>
                      <a:pt x="150" y="56"/>
                    </a:lnTo>
                    <a:lnTo>
                      <a:pt x="131" y="19"/>
                    </a:lnTo>
                    <a:lnTo>
                      <a:pt x="112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116" name="Google Shape;2668;p41">
                <a:extLst>
                  <a:ext uri="{FF2B5EF4-FFF2-40B4-BE49-F238E27FC236}">
                    <a16:creationId xmlns="" xmlns:a16="http://schemas.microsoft.com/office/drawing/2014/main" id="{523AD81A-D6CC-EAA6-7DD6-1F230E0517F7}"/>
                  </a:ext>
                </a:extLst>
              </p:cNvPr>
              <p:cNvSpPr/>
              <p:nvPr/>
            </p:nvSpPr>
            <p:spPr>
              <a:xfrm>
                <a:off x="2568575" y="4662625"/>
                <a:ext cx="199500" cy="808200"/>
              </a:xfrm>
              <a:custGeom>
                <a:avLst/>
                <a:gdLst/>
                <a:ahLst/>
                <a:cxnLst/>
                <a:rect l="l" t="t" r="r" b="b"/>
                <a:pathLst>
                  <a:path w="7980" h="32328" extrusionOk="0">
                    <a:moveTo>
                      <a:pt x="373" y="0"/>
                    </a:moveTo>
                    <a:lnTo>
                      <a:pt x="1510" y="8185"/>
                    </a:lnTo>
                    <a:lnTo>
                      <a:pt x="1305" y="8464"/>
                    </a:lnTo>
                    <a:lnTo>
                      <a:pt x="1100" y="8763"/>
                    </a:lnTo>
                    <a:lnTo>
                      <a:pt x="839" y="9154"/>
                    </a:lnTo>
                    <a:lnTo>
                      <a:pt x="578" y="9583"/>
                    </a:lnTo>
                    <a:lnTo>
                      <a:pt x="336" y="10030"/>
                    </a:lnTo>
                    <a:lnTo>
                      <a:pt x="224" y="10254"/>
                    </a:lnTo>
                    <a:lnTo>
                      <a:pt x="149" y="10478"/>
                    </a:lnTo>
                    <a:lnTo>
                      <a:pt x="56" y="10683"/>
                    </a:lnTo>
                    <a:lnTo>
                      <a:pt x="19" y="10888"/>
                    </a:lnTo>
                    <a:lnTo>
                      <a:pt x="0" y="11018"/>
                    </a:lnTo>
                    <a:lnTo>
                      <a:pt x="0" y="11242"/>
                    </a:lnTo>
                    <a:lnTo>
                      <a:pt x="75" y="11876"/>
                    </a:lnTo>
                    <a:lnTo>
                      <a:pt x="205" y="12771"/>
                    </a:lnTo>
                    <a:lnTo>
                      <a:pt x="392" y="13852"/>
                    </a:lnTo>
                    <a:lnTo>
                      <a:pt x="858" y="16500"/>
                    </a:lnTo>
                    <a:lnTo>
                      <a:pt x="1436" y="19427"/>
                    </a:lnTo>
                    <a:lnTo>
                      <a:pt x="2014" y="22298"/>
                    </a:lnTo>
                    <a:lnTo>
                      <a:pt x="2517" y="24796"/>
                    </a:lnTo>
                    <a:lnTo>
                      <a:pt x="3021" y="27201"/>
                    </a:lnTo>
                    <a:lnTo>
                      <a:pt x="2648" y="28599"/>
                    </a:lnTo>
                    <a:lnTo>
                      <a:pt x="4326" y="32328"/>
                    </a:lnTo>
                    <a:lnTo>
                      <a:pt x="7047" y="32309"/>
                    </a:lnTo>
                    <a:lnTo>
                      <a:pt x="5109" y="27294"/>
                    </a:lnTo>
                    <a:lnTo>
                      <a:pt x="798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117" name="Google Shape;2669;p41">
                <a:extLst>
                  <a:ext uri="{FF2B5EF4-FFF2-40B4-BE49-F238E27FC236}">
                    <a16:creationId xmlns="" xmlns:a16="http://schemas.microsoft.com/office/drawing/2014/main" id="{B5EE61AF-4C41-FC85-FAC4-690E4993E3D1}"/>
                  </a:ext>
                </a:extLst>
              </p:cNvPr>
              <p:cNvSpPr/>
              <p:nvPr/>
            </p:nvSpPr>
            <p:spPr>
              <a:xfrm>
                <a:off x="2566700" y="4660750"/>
                <a:ext cx="203250" cy="812400"/>
              </a:xfrm>
              <a:custGeom>
                <a:avLst/>
                <a:gdLst/>
                <a:ahLst/>
                <a:cxnLst/>
                <a:rect l="l" t="t" r="r" b="b"/>
                <a:pathLst>
                  <a:path w="8130" h="32496" extrusionOk="0">
                    <a:moveTo>
                      <a:pt x="7961" y="150"/>
                    </a:moveTo>
                    <a:lnTo>
                      <a:pt x="5090" y="27369"/>
                    </a:lnTo>
                    <a:lnTo>
                      <a:pt x="5090" y="27406"/>
                    </a:lnTo>
                    <a:lnTo>
                      <a:pt x="6992" y="32309"/>
                    </a:lnTo>
                    <a:lnTo>
                      <a:pt x="4456" y="32328"/>
                    </a:lnTo>
                    <a:lnTo>
                      <a:pt x="2797" y="28674"/>
                    </a:lnTo>
                    <a:lnTo>
                      <a:pt x="3170" y="27294"/>
                    </a:lnTo>
                    <a:lnTo>
                      <a:pt x="3170" y="27257"/>
                    </a:lnTo>
                    <a:lnTo>
                      <a:pt x="2219" y="22596"/>
                    </a:lnTo>
                    <a:lnTo>
                      <a:pt x="1679" y="19986"/>
                    </a:lnTo>
                    <a:lnTo>
                      <a:pt x="1194" y="17432"/>
                    </a:lnTo>
                    <a:lnTo>
                      <a:pt x="747" y="15083"/>
                    </a:lnTo>
                    <a:lnTo>
                      <a:pt x="411" y="13107"/>
                    </a:lnTo>
                    <a:lnTo>
                      <a:pt x="280" y="12324"/>
                    </a:lnTo>
                    <a:lnTo>
                      <a:pt x="206" y="11690"/>
                    </a:lnTo>
                    <a:lnTo>
                      <a:pt x="169" y="11224"/>
                    </a:lnTo>
                    <a:lnTo>
                      <a:pt x="150" y="11075"/>
                    </a:lnTo>
                    <a:lnTo>
                      <a:pt x="169" y="10982"/>
                    </a:lnTo>
                    <a:lnTo>
                      <a:pt x="224" y="10776"/>
                    </a:lnTo>
                    <a:lnTo>
                      <a:pt x="299" y="10571"/>
                    </a:lnTo>
                    <a:lnTo>
                      <a:pt x="374" y="10366"/>
                    </a:lnTo>
                    <a:lnTo>
                      <a:pt x="485" y="10143"/>
                    </a:lnTo>
                    <a:lnTo>
                      <a:pt x="728" y="9695"/>
                    </a:lnTo>
                    <a:lnTo>
                      <a:pt x="989" y="9285"/>
                    </a:lnTo>
                    <a:lnTo>
                      <a:pt x="1231" y="8894"/>
                    </a:lnTo>
                    <a:lnTo>
                      <a:pt x="1455" y="8595"/>
                    </a:lnTo>
                    <a:lnTo>
                      <a:pt x="1660" y="8297"/>
                    </a:lnTo>
                    <a:lnTo>
                      <a:pt x="1679" y="8278"/>
                    </a:lnTo>
                    <a:lnTo>
                      <a:pt x="1679" y="8241"/>
                    </a:lnTo>
                    <a:lnTo>
                      <a:pt x="541" y="150"/>
                    </a:lnTo>
                    <a:close/>
                    <a:moveTo>
                      <a:pt x="411" y="1"/>
                    </a:moveTo>
                    <a:lnTo>
                      <a:pt x="374" y="19"/>
                    </a:lnTo>
                    <a:lnTo>
                      <a:pt x="355" y="57"/>
                    </a:lnTo>
                    <a:lnTo>
                      <a:pt x="355" y="94"/>
                    </a:lnTo>
                    <a:lnTo>
                      <a:pt x="1511" y="8241"/>
                    </a:lnTo>
                    <a:lnTo>
                      <a:pt x="1231" y="8614"/>
                    </a:lnTo>
                    <a:lnTo>
                      <a:pt x="1008" y="8931"/>
                    </a:lnTo>
                    <a:lnTo>
                      <a:pt x="765" y="9304"/>
                    </a:lnTo>
                    <a:lnTo>
                      <a:pt x="523" y="9714"/>
                    </a:lnTo>
                    <a:lnTo>
                      <a:pt x="299" y="10143"/>
                    </a:lnTo>
                    <a:lnTo>
                      <a:pt x="131" y="10553"/>
                    </a:lnTo>
                    <a:lnTo>
                      <a:pt x="57" y="10758"/>
                    </a:lnTo>
                    <a:lnTo>
                      <a:pt x="1" y="10944"/>
                    </a:lnTo>
                    <a:lnTo>
                      <a:pt x="1" y="11075"/>
                    </a:lnTo>
                    <a:lnTo>
                      <a:pt x="1" y="11280"/>
                    </a:lnTo>
                    <a:lnTo>
                      <a:pt x="75" y="11895"/>
                    </a:lnTo>
                    <a:lnTo>
                      <a:pt x="187" y="12753"/>
                    </a:lnTo>
                    <a:lnTo>
                      <a:pt x="355" y="13797"/>
                    </a:lnTo>
                    <a:lnTo>
                      <a:pt x="821" y="16332"/>
                    </a:lnTo>
                    <a:lnTo>
                      <a:pt x="1362" y="19166"/>
                    </a:lnTo>
                    <a:lnTo>
                      <a:pt x="1921" y="22000"/>
                    </a:lnTo>
                    <a:lnTo>
                      <a:pt x="2443" y="24498"/>
                    </a:lnTo>
                    <a:lnTo>
                      <a:pt x="3021" y="27257"/>
                    </a:lnTo>
                    <a:lnTo>
                      <a:pt x="2648" y="28655"/>
                    </a:lnTo>
                    <a:lnTo>
                      <a:pt x="2648" y="28711"/>
                    </a:lnTo>
                    <a:lnTo>
                      <a:pt x="4326" y="32440"/>
                    </a:lnTo>
                    <a:lnTo>
                      <a:pt x="4345" y="32477"/>
                    </a:lnTo>
                    <a:lnTo>
                      <a:pt x="4401" y="32496"/>
                    </a:lnTo>
                    <a:lnTo>
                      <a:pt x="7122" y="32459"/>
                    </a:lnTo>
                    <a:lnTo>
                      <a:pt x="7160" y="32459"/>
                    </a:lnTo>
                    <a:lnTo>
                      <a:pt x="7178" y="32421"/>
                    </a:lnTo>
                    <a:lnTo>
                      <a:pt x="7197" y="32403"/>
                    </a:lnTo>
                    <a:lnTo>
                      <a:pt x="7197" y="32347"/>
                    </a:lnTo>
                    <a:lnTo>
                      <a:pt x="5258" y="27369"/>
                    </a:lnTo>
                    <a:lnTo>
                      <a:pt x="8129" y="75"/>
                    </a:lnTo>
                    <a:lnTo>
                      <a:pt x="8129" y="57"/>
                    </a:lnTo>
                    <a:lnTo>
                      <a:pt x="8111" y="19"/>
                    </a:lnTo>
                    <a:lnTo>
                      <a:pt x="8092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118" name="Google Shape;2670;p41">
                <a:extLst>
                  <a:ext uri="{FF2B5EF4-FFF2-40B4-BE49-F238E27FC236}">
                    <a16:creationId xmlns="" xmlns:a16="http://schemas.microsoft.com/office/drawing/2014/main" id="{32EE0BF7-42B9-5CA8-0F8C-9224C6D25D15}"/>
                  </a:ext>
                </a:extLst>
              </p:cNvPr>
              <p:cNvSpPr/>
              <p:nvPr/>
            </p:nvSpPr>
            <p:spPr>
              <a:xfrm>
                <a:off x="2620775" y="5348225"/>
                <a:ext cx="142175" cy="126800"/>
              </a:xfrm>
              <a:custGeom>
                <a:avLst/>
                <a:gdLst/>
                <a:ahLst/>
                <a:cxnLst/>
                <a:rect l="l" t="t" r="r" b="b"/>
                <a:pathLst>
                  <a:path w="5687" h="5072" extrusionOk="0">
                    <a:moveTo>
                      <a:pt x="877" y="0"/>
                    </a:moveTo>
                    <a:lnTo>
                      <a:pt x="0" y="1306"/>
                    </a:lnTo>
                    <a:lnTo>
                      <a:pt x="299" y="5071"/>
                    </a:lnTo>
                    <a:lnTo>
                      <a:pt x="746" y="1622"/>
                    </a:lnTo>
                    <a:lnTo>
                      <a:pt x="2256" y="5071"/>
                    </a:lnTo>
                    <a:lnTo>
                      <a:pt x="5687" y="5071"/>
                    </a:lnTo>
                    <a:lnTo>
                      <a:pt x="5668" y="5034"/>
                    </a:lnTo>
                    <a:lnTo>
                      <a:pt x="5612" y="4941"/>
                    </a:lnTo>
                    <a:lnTo>
                      <a:pt x="5556" y="4885"/>
                    </a:lnTo>
                    <a:lnTo>
                      <a:pt x="5481" y="4829"/>
                    </a:lnTo>
                    <a:lnTo>
                      <a:pt x="5370" y="4773"/>
                    </a:lnTo>
                    <a:lnTo>
                      <a:pt x="5239" y="4699"/>
                    </a:lnTo>
                    <a:lnTo>
                      <a:pt x="5071" y="4643"/>
                    </a:lnTo>
                    <a:lnTo>
                      <a:pt x="4866" y="4587"/>
                    </a:lnTo>
                    <a:lnTo>
                      <a:pt x="4643" y="4531"/>
                    </a:lnTo>
                    <a:lnTo>
                      <a:pt x="4363" y="4493"/>
                    </a:lnTo>
                    <a:lnTo>
                      <a:pt x="4027" y="4456"/>
                    </a:lnTo>
                    <a:lnTo>
                      <a:pt x="3226" y="4456"/>
                    </a:lnTo>
                    <a:lnTo>
                      <a:pt x="2760" y="4475"/>
                    </a:lnTo>
                    <a:lnTo>
                      <a:pt x="877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119" name="Google Shape;2671;p41">
                <a:extLst>
                  <a:ext uri="{FF2B5EF4-FFF2-40B4-BE49-F238E27FC236}">
                    <a16:creationId xmlns="" xmlns:a16="http://schemas.microsoft.com/office/drawing/2014/main" id="{F299FA19-4033-F238-AAC2-A6F8D5FB4D3C}"/>
                  </a:ext>
                </a:extLst>
              </p:cNvPr>
              <p:cNvSpPr/>
              <p:nvPr/>
            </p:nvSpPr>
            <p:spPr>
              <a:xfrm>
                <a:off x="2033050" y="4662625"/>
                <a:ext cx="398525" cy="812400"/>
              </a:xfrm>
              <a:custGeom>
                <a:avLst/>
                <a:gdLst/>
                <a:ahLst/>
                <a:cxnLst/>
                <a:rect l="l" t="t" r="r" b="b"/>
                <a:pathLst>
                  <a:path w="15941" h="32496" extrusionOk="0">
                    <a:moveTo>
                      <a:pt x="8334" y="0"/>
                    </a:moveTo>
                    <a:lnTo>
                      <a:pt x="8241" y="914"/>
                    </a:lnTo>
                    <a:lnTo>
                      <a:pt x="7980" y="3337"/>
                    </a:lnTo>
                    <a:lnTo>
                      <a:pt x="7569" y="6842"/>
                    </a:lnTo>
                    <a:lnTo>
                      <a:pt x="7327" y="8874"/>
                    </a:lnTo>
                    <a:lnTo>
                      <a:pt x="7047" y="11000"/>
                    </a:lnTo>
                    <a:lnTo>
                      <a:pt x="6749" y="13200"/>
                    </a:lnTo>
                    <a:lnTo>
                      <a:pt x="6451" y="15381"/>
                    </a:lnTo>
                    <a:lnTo>
                      <a:pt x="6115" y="17525"/>
                    </a:lnTo>
                    <a:lnTo>
                      <a:pt x="5798" y="19538"/>
                    </a:lnTo>
                    <a:lnTo>
                      <a:pt x="5444" y="21403"/>
                    </a:lnTo>
                    <a:lnTo>
                      <a:pt x="5276" y="22260"/>
                    </a:lnTo>
                    <a:lnTo>
                      <a:pt x="5109" y="23043"/>
                    </a:lnTo>
                    <a:lnTo>
                      <a:pt x="4941" y="23770"/>
                    </a:lnTo>
                    <a:lnTo>
                      <a:pt x="4754" y="24404"/>
                    </a:lnTo>
                    <a:lnTo>
                      <a:pt x="4587" y="24982"/>
                    </a:lnTo>
                    <a:lnTo>
                      <a:pt x="4419" y="25448"/>
                    </a:lnTo>
                    <a:lnTo>
                      <a:pt x="4083" y="26287"/>
                    </a:lnTo>
                    <a:lnTo>
                      <a:pt x="3710" y="27070"/>
                    </a:lnTo>
                    <a:lnTo>
                      <a:pt x="3356" y="27797"/>
                    </a:lnTo>
                    <a:lnTo>
                      <a:pt x="2983" y="28487"/>
                    </a:lnTo>
                    <a:lnTo>
                      <a:pt x="2610" y="29121"/>
                    </a:lnTo>
                    <a:lnTo>
                      <a:pt x="2237" y="29680"/>
                    </a:lnTo>
                    <a:lnTo>
                      <a:pt x="1883" y="30221"/>
                    </a:lnTo>
                    <a:lnTo>
                      <a:pt x="1548" y="30687"/>
                    </a:lnTo>
                    <a:lnTo>
                      <a:pt x="1231" y="31097"/>
                    </a:lnTo>
                    <a:lnTo>
                      <a:pt x="932" y="31470"/>
                    </a:lnTo>
                    <a:lnTo>
                      <a:pt x="448" y="32029"/>
                    </a:lnTo>
                    <a:lnTo>
                      <a:pt x="131" y="32365"/>
                    </a:lnTo>
                    <a:lnTo>
                      <a:pt x="0" y="32495"/>
                    </a:lnTo>
                    <a:lnTo>
                      <a:pt x="2797" y="32495"/>
                    </a:lnTo>
                    <a:lnTo>
                      <a:pt x="7047" y="27797"/>
                    </a:lnTo>
                    <a:lnTo>
                      <a:pt x="6488" y="25952"/>
                    </a:lnTo>
                    <a:lnTo>
                      <a:pt x="7644" y="23659"/>
                    </a:lnTo>
                    <a:lnTo>
                      <a:pt x="8819" y="21291"/>
                    </a:lnTo>
                    <a:lnTo>
                      <a:pt x="10198" y="18532"/>
                    </a:lnTo>
                    <a:lnTo>
                      <a:pt x="11578" y="15698"/>
                    </a:lnTo>
                    <a:lnTo>
                      <a:pt x="12790" y="13144"/>
                    </a:lnTo>
                    <a:lnTo>
                      <a:pt x="13274" y="12062"/>
                    </a:lnTo>
                    <a:lnTo>
                      <a:pt x="13666" y="11186"/>
                    </a:lnTo>
                    <a:lnTo>
                      <a:pt x="13927" y="10515"/>
                    </a:lnTo>
                    <a:lnTo>
                      <a:pt x="14020" y="10291"/>
                    </a:lnTo>
                    <a:lnTo>
                      <a:pt x="14057" y="10124"/>
                    </a:lnTo>
                    <a:lnTo>
                      <a:pt x="14076" y="9863"/>
                    </a:lnTo>
                    <a:lnTo>
                      <a:pt x="14057" y="9583"/>
                    </a:lnTo>
                    <a:lnTo>
                      <a:pt x="14020" y="9303"/>
                    </a:lnTo>
                    <a:lnTo>
                      <a:pt x="13964" y="8986"/>
                    </a:lnTo>
                    <a:lnTo>
                      <a:pt x="13889" y="8688"/>
                    </a:lnTo>
                    <a:lnTo>
                      <a:pt x="13796" y="8371"/>
                    </a:lnTo>
                    <a:lnTo>
                      <a:pt x="13591" y="7775"/>
                    </a:lnTo>
                    <a:lnTo>
                      <a:pt x="13367" y="7252"/>
                    </a:lnTo>
                    <a:lnTo>
                      <a:pt x="13181" y="6805"/>
                    </a:lnTo>
                    <a:lnTo>
                      <a:pt x="12976" y="6414"/>
                    </a:lnTo>
                    <a:lnTo>
                      <a:pt x="1594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120" name="Google Shape;2672;p41">
                <a:extLst>
                  <a:ext uri="{FF2B5EF4-FFF2-40B4-BE49-F238E27FC236}">
                    <a16:creationId xmlns="" xmlns:a16="http://schemas.microsoft.com/office/drawing/2014/main" id="{67ED17D8-B6B1-3AB6-D58F-7EC4EAFAA445}"/>
                  </a:ext>
                </a:extLst>
              </p:cNvPr>
              <p:cNvSpPr/>
              <p:nvPr/>
            </p:nvSpPr>
            <p:spPr>
              <a:xfrm>
                <a:off x="2031175" y="4660750"/>
                <a:ext cx="402725" cy="816125"/>
              </a:xfrm>
              <a:custGeom>
                <a:avLst/>
                <a:gdLst/>
                <a:ahLst/>
                <a:cxnLst/>
                <a:rect l="l" t="t" r="r" b="b"/>
                <a:pathLst>
                  <a:path w="16109" h="32645" extrusionOk="0">
                    <a:moveTo>
                      <a:pt x="15903" y="150"/>
                    </a:moveTo>
                    <a:lnTo>
                      <a:pt x="12976" y="6451"/>
                    </a:lnTo>
                    <a:lnTo>
                      <a:pt x="12976" y="6489"/>
                    </a:lnTo>
                    <a:lnTo>
                      <a:pt x="12976" y="6526"/>
                    </a:lnTo>
                    <a:lnTo>
                      <a:pt x="13181" y="6936"/>
                    </a:lnTo>
                    <a:lnTo>
                      <a:pt x="13368" y="7365"/>
                    </a:lnTo>
                    <a:lnTo>
                      <a:pt x="13592" y="7887"/>
                    </a:lnTo>
                    <a:lnTo>
                      <a:pt x="13797" y="8483"/>
                    </a:lnTo>
                    <a:lnTo>
                      <a:pt x="13890" y="8782"/>
                    </a:lnTo>
                    <a:lnTo>
                      <a:pt x="13964" y="9080"/>
                    </a:lnTo>
                    <a:lnTo>
                      <a:pt x="14020" y="9378"/>
                    </a:lnTo>
                    <a:lnTo>
                      <a:pt x="14058" y="9677"/>
                    </a:lnTo>
                    <a:lnTo>
                      <a:pt x="14058" y="9938"/>
                    </a:lnTo>
                    <a:lnTo>
                      <a:pt x="14039" y="10180"/>
                    </a:lnTo>
                    <a:lnTo>
                      <a:pt x="14002" y="10348"/>
                    </a:lnTo>
                    <a:lnTo>
                      <a:pt x="13927" y="10571"/>
                    </a:lnTo>
                    <a:lnTo>
                      <a:pt x="13666" y="11224"/>
                    </a:lnTo>
                    <a:lnTo>
                      <a:pt x="13293" y="12100"/>
                    </a:lnTo>
                    <a:lnTo>
                      <a:pt x="12790" y="13181"/>
                    </a:lnTo>
                    <a:lnTo>
                      <a:pt x="11597" y="15717"/>
                    </a:lnTo>
                    <a:lnTo>
                      <a:pt x="10217" y="18513"/>
                    </a:lnTo>
                    <a:lnTo>
                      <a:pt x="8856" y="21254"/>
                    </a:lnTo>
                    <a:lnTo>
                      <a:pt x="7663" y="23640"/>
                    </a:lnTo>
                    <a:lnTo>
                      <a:pt x="6489" y="25989"/>
                    </a:lnTo>
                    <a:lnTo>
                      <a:pt x="6470" y="26008"/>
                    </a:lnTo>
                    <a:lnTo>
                      <a:pt x="6470" y="26045"/>
                    </a:lnTo>
                    <a:lnTo>
                      <a:pt x="7029" y="27854"/>
                    </a:lnTo>
                    <a:lnTo>
                      <a:pt x="2835" y="32477"/>
                    </a:lnTo>
                    <a:lnTo>
                      <a:pt x="280" y="32477"/>
                    </a:lnTo>
                    <a:lnTo>
                      <a:pt x="560" y="32179"/>
                    </a:lnTo>
                    <a:lnTo>
                      <a:pt x="970" y="31713"/>
                    </a:lnTo>
                    <a:lnTo>
                      <a:pt x="1474" y="31079"/>
                    </a:lnTo>
                    <a:lnTo>
                      <a:pt x="1772" y="30687"/>
                    </a:lnTo>
                    <a:lnTo>
                      <a:pt x="2070" y="30277"/>
                    </a:lnTo>
                    <a:lnTo>
                      <a:pt x="2368" y="29811"/>
                    </a:lnTo>
                    <a:lnTo>
                      <a:pt x="2685" y="29327"/>
                    </a:lnTo>
                    <a:lnTo>
                      <a:pt x="3002" y="28786"/>
                    </a:lnTo>
                    <a:lnTo>
                      <a:pt x="3338" y="28208"/>
                    </a:lnTo>
                    <a:lnTo>
                      <a:pt x="3655" y="27611"/>
                    </a:lnTo>
                    <a:lnTo>
                      <a:pt x="3972" y="26959"/>
                    </a:lnTo>
                    <a:lnTo>
                      <a:pt x="4270" y="26269"/>
                    </a:lnTo>
                    <a:lnTo>
                      <a:pt x="4568" y="25561"/>
                    </a:lnTo>
                    <a:lnTo>
                      <a:pt x="4736" y="25094"/>
                    </a:lnTo>
                    <a:lnTo>
                      <a:pt x="4904" y="24554"/>
                    </a:lnTo>
                    <a:lnTo>
                      <a:pt x="5072" y="23939"/>
                    </a:lnTo>
                    <a:lnTo>
                      <a:pt x="5221" y="23249"/>
                    </a:lnTo>
                    <a:lnTo>
                      <a:pt x="5389" y="22503"/>
                    </a:lnTo>
                    <a:lnTo>
                      <a:pt x="5556" y="21701"/>
                    </a:lnTo>
                    <a:lnTo>
                      <a:pt x="5892" y="19930"/>
                    </a:lnTo>
                    <a:lnTo>
                      <a:pt x="6209" y="17991"/>
                    </a:lnTo>
                    <a:lnTo>
                      <a:pt x="6526" y="15941"/>
                    </a:lnTo>
                    <a:lnTo>
                      <a:pt x="6843" y="13834"/>
                    </a:lnTo>
                    <a:lnTo>
                      <a:pt x="7122" y="11709"/>
                    </a:lnTo>
                    <a:lnTo>
                      <a:pt x="7383" y="9639"/>
                    </a:lnTo>
                    <a:lnTo>
                      <a:pt x="7644" y="7626"/>
                    </a:lnTo>
                    <a:lnTo>
                      <a:pt x="8055" y="4084"/>
                    </a:lnTo>
                    <a:lnTo>
                      <a:pt x="8353" y="1455"/>
                    </a:lnTo>
                    <a:lnTo>
                      <a:pt x="8483" y="150"/>
                    </a:lnTo>
                    <a:close/>
                    <a:moveTo>
                      <a:pt x="8390" y="1"/>
                    </a:moveTo>
                    <a:lnTo>
                      <a:pt x="8353" y="19"/>
                    </a:lnTo>
                    <a:lnTo>
                      <a:pt x="8334" y="38"/>
                    </a:lnTo>
                    <a:lnTo>
                      <a:pt x="8334" y="75"/>
                    </a:lnTo>
                    <a:lnTo>
                      <a:pt x="8222" y="1026"/>
                    </a:lnTo>
                    <a:lnTo>
                      <a:pt x="7961" y="3487"/>
                    </a:lnTo>
                    <a:lnTo>
                      <a:pt x="7551" y="7011"/>
                    </a:lnTo>
                    <a:lnTo>
                      <a:pt x="7309" y="9043"/>
                    </a:lnTo>
                    <a:lnTo>
                      <a:pt x="7029" y="11168"/>
                    </a:lnTo>
                    <a:lnTo>
                      <a:pt x="6731" y="13349"/>
                    </a:lnTo>
                    <a:lnTo>
                      <a:pt x="6433" y="15512"/>
                    </a:lnTo>
                    <a:lnTo>
                      <a:pt x="6116" y="17637"/>
                    </a:lnTo>
                    <a:lnTo>
                      <a:pt x="5780" y="19651"/>
                    </a:lnTo>
                    <a:lnTo>
                      <a:pt x="5445" y="21496"/>
                    </a:lnTo>
                    <a:lnTo>
                      <a:pt x="5258" y="22335"/>
                    </a:lnTo>
                    <a:lnTo>
                      <a:pt x="5090" y="23118"/>
                    </a:lnTo>
                    <a:lnTo>
                      <a:pt x="4923" y="23827"/>
                    </a:lnTo>
                    <a:lnTo>
                      <a:pt x="4755" y="24461"/>
                    </a:lnTo>
                    <a:lnTo>
                      <a:pt x="4587" y="25020"/>
                    </a:lnTo>
                    <a:lnTo>
                      <a:pt x="4419" y="25505"/>
                    </a:lnTo>
                    <a:lnTo>
                      <a:pt x="4084" y="26325"/>
                    </a:lnTo>
                    <a:lnTo>
                      <a:pt x="3729" y="27089"/>
                    </a:lnTo>
                    <a:lnTo>
                      <a:pt x="3357" y="27816"/>
                    </a:lnTo>
                    <a:lnTo>
                      <a:pt x="3002" y="28488"/>
                    </a:lnTo>
                    <a:lnTo>
                      <a:pt x="2629" y="29121"/>
                    </a:lnTo>
                    <a:lnTo>
                      <a:pt x="2257" y="29681"/>
                    </a:lnTo>
                    <a:lnTo>
                      <a:pt x="1902" y="30203"/>
                    </a:lnTo>
                    <a:lnTo>
                      <a:pt x="1567" y="30687"/>
                    </a:lnTo>
                    <a:lnTo>
                      <a:pt x="1250" y="31098"/>
                    </a:lnTo>
                    <a:lnTo>
                      <a:pt x="970" y="31470"/>
                    </a:lnTo>
                    <a:lnTo>
                      <a:pt x="485" y="32030"/>
                    </a:lnTo>
                    <a:lnTo>
                      <a:pt x="150" y="32384"/>
                    </a:lnTo>
                    <a:lnTo>
                      <a:pt x="19" y="32496"/>
                    </a:lnTo>
                    <a:lnTo>
                      <a:pt x="1" y="32552"/>
                    </a:lnTo>
                    <a:lnTo>
                      <a:pt x="1" y="32589"/>
                    </a:lnTo>
                    <a:lnTo>
                      <a:pt x="38" y="32626"/>
                    </a:lnTo>
                    <a:lnTo>
                      <a:pt x="75" y="32645"/>
                    </a:lnTo>
                    <a:lnTo>
                      <a:pt x="2909" y="32645"/>
                    </a:lnTo>
                    <a:lnTo>
                      <a:pt x="2928" y="32626"/>
                    </a:lnTo>
                    <a:lnTo>
                      <a:pt x="7178" y="27928"/>
                    </a:lnTo>
                    <a:lnTo>
                      <a:pt x="7197" y="27891"/>
                    </a:lnTo>
                    <a:lnTo>
                      <a:pt x="7197" y="27854"/>
                    </a:lnTo>
                    <a:lnTo>
                      <a:pt x="6638" y="26027"/>
                    </a:lnTo>
                    <a:lnTo>
                      <a:pt x="7999" y="23361"/>
                    </a:lnTo>
                    <a:lnTo>
                      <a:pt x="9192" y="20956"/>
                    </a:lnTo>
                    <a:lnTo>
                      <a:pt x="10534" y="18252"/>
                    </a:lnTo>
                    <a:lnTo>
                      <a:pt x="11858" y="15549"/>
                    </a:lnTo>
                    <a:lnTo>
                      <a:pt x="13014" y="13107"/>
                    </a:lnTo>
                    <a:lnTo>
                      <a:pt x="13480" y="12063"/>
                    </a:lnTo>
                    <a:lnTo>
                      <a:pt x="13853" y="11224"/>
                    </a:lnTo>
                    <a:lnTo>
                      <a:pt x="14095" y="10590"/>
                    </a:lnTo>
                    <a:lnTo>
                      <a:pt x="14170" y="10366"/>
                    </a:lnTo>
                    <a:lnTo>
                      <a:pt x="14207" y="10217"/>
                    </a:lnTo>
                    <a:lnTo>
                      <a:pt x="14226" y="9975"/>
                    </a:lnTo>
                    <a:lnTo>
                      <a:pt x="14226" y="9714"/>
                    </a:lnTo>
                    <a:lnTo>
                      <a:pt x="14188" y="9434"/>
                    </a:lnTo>
                    <a:lnTo>
                      <a:pt x="14132" y="9155"/>
                    </a:lnTo>
                    <a:lnTo>
                      <a:pt x="14076" y="8856"/>
                    </a:lnTo>
                    <a:lnTo>
                      <a:pt x="14002" y="8577"/>
                    </a:lnTo>
                    <a:lnTo>
                      <a:pt x="13797" y="7999"/>
                    </a:lnTo>
                    <a:lnTo>
                      <a:pt x="13610" y="7477"/>
                    </a:lnTo>
                    <a:lnTo>
                      <a:pt x="13405" y="7029"/>
                    </a:lnTo>
                    <a:lnTo>
                      <a:pt x="13144" y="6489"/>
                    </a:lnTo>
                    <a:lnTo>
                      <a:pt x="16090" y="113"/>
                    </a:lnTo>
                    <a:lnTo>
                      <a:pt x="16108" y="75"/>
                    </a:lnTo>
                    <a:lnTo>
                      <a:pt x="16090" y="38"/>
                    </a:lnTo>
                    <a:lnTo>
                      <a:pt x="16053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121" name="Google Shape;2673;p41">
                <a:extLst>
                  <a:ext uri="{FF2B5EF4-FFF2-40B4-BE49-F238E27FC236}">
                    <a16:creationId xmlns="" xmlns:a16="http://schemas.microsoft.com/office/drawing/2014/main" id="{20A86B3B-3F2F-7F3D-49D9-66B9EC1811F2}"/>
                  </a:ext>
                </a:extLst>
              </p:cNvPr>
              <p:cNvSpPr/>
              <p:nvPr/>
            </p:nvSpPr>
            <p:spPr>
              <a:xfrm>
                <a:off x="2033050" y="5342175"/>
                <a:ext cx="185525" cy="132850"/>
              </a:xfrm>
              <a:custGeom>
                <a:avLst/>
                <a:gdLst/>
                <a:ahLst/>
                <a:cxnLst/>
                <a:rect l="l" t="t" r="r" b="b"/>
                <a:pathLst>
                  <a:path w="7421" h="5314" extrusionOk="0">
                    <a:moveTo>
                      <a:pt x="6936" y="0"/>
                    </a:moveTo>
                    <a:lnTo>
                      <a:pt x="6376" y="727"/>
                    </a:lnTo>
                    <a:lnTo>
                      <a:pt x="5798" y="1436"/>
                    </a:lnTo>
                    <a:lnTo>
                      <a:pt x="5220" y="2125"/>
                    </a:lnTo>
                    <a:lnTo>
                      <a:pt x="4605" y="2778"/>
                    </a:lnTo>
                    <a:lnTo>
                      <a:pt x="4009" y="3375"/>
                    </a:lnTo>
                    <a:lnTo>
                      <a:pt x="3412" y="3897"/>
                    </a:lnTo>
                    <a:lnTo>
                      <a:pt x="3114" y="4139"/>
                    </a:lnTo>
                    <a:lnTo>
                      <a:pt x="2834" y="4363"/>
                    </a:lnTo>
                    <a:lnTo>
                      <a:pt x="2536" y="4568"/>
                    </a:lnTo>
                    <a:lnTo>
                      <a:pt x="2256" y="4735"/>
                    </a:lnTo>
                    <a:lnTo>
                      <a:pt x="541" y="4698"/>
                    </a:lnTo>
                    <a:lnTo>
                      <a:pt x="0" y="5313"/>
                    </a:lnTo>
                    <a:lnTo>
                      <a:pt x="2797" y="5313"/>
                    </a:lnTo>
                    <a:lnTo>
                      <a:pt x="6451" y="1286"/>
                    </a:lnTo>
                    <a:lnTo>
                      <a:pt x="6917" y="5313"/>
                    </a:lnTo>
                    <a:lnTo>
                      <a:pt x="7420" y="1510"/>
                    </a:lnTo>
                    <a:lnTo>
                      <a:pt x="6936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122" name="Google Shape;2674;p41">
                <a:extLst>
                  <a:ext uri="{FF2B5EF4-FFF2-40B4-BE49-F238E27FC236}">
                    <a16:creationId xmlns="" xmlns:a16="http://schemas.microsoft.com/office/drawing/2014/main" id="{1BBD61C6-FF39-5CFA-D196-CBC79A1E5B52}"/>
                  </a:ext>
                </a:extLst>
              </p:cNvPr>
              <p:cNvSpPr/>
              <p:nvPr/>
            </p:nvSpPr>
            <p:spPr>
              <a:xfrm>
                <a:off x="2130000" y="3622800"/>
                <a:ext cx="753675" cy="1264500"/>
              </a:xfrm>
              <a:custGeom>
                <a:avLst/>
                <a:gdLst/>
                <a:ahLst/>
                <a:cxnLst/>
                <a:rect l="l" t="t" r="r" b="b"/>
                <a:pathLst>
                  <a:path w="30147" h="50580" extrusionOk="0">
                    <a:moveTo>
                      <a:pt x="15604" y="0"/>
                    </a:moveTo>
                    <a:lnTo>
                      <a:pt x="10683" y="187"/>
                    </a:lnTo>
                    <a:lnTo>
                      <a:pt x="9713" y="1566"/>
                    </a:lnTo>
                    <a:lnTo>
                      <a:pt x="7718" y="2703"/>
                    </a:lnTo>
                    <a:lnTo>
                      <a:pt x="4008" y="2293"/>
                    </a:lnTo>
                    <a:lnTo>
                      <a:pt x="3412" y="1883"/>
                    </a:lnTo>
                    <a:lnTo>
                      <a:pt x="0" y="3505"/>
                    </a:lnTo>
                    <a:lnTo>
                      <a:pt x="2908" y="10068"/>
                    </a:lnTo>
                    <a:lnTo>
                      <a:pt x="3058" y="11596"/>
                    </a:lnTo>
                    <a:lnTo>
                      <a:pt x="8110" y="17376"/>
                    </a:lnTo>
                    <a:lnTo>
                      <a:pt x="8147" y="17674"/>
                    </a:lnTo>
                    <a:lnTo>
                      <a:pt x="8166" y="18010"/>
                    </a:lnTo>
                    <a:lnTo>
                      <a:pt x="8184" y="18364"/>
                    </a:lnTo>
                    <a:lnTo>
                      <a:pt x="8166" y="18755"/>
                    </a:lnTo>
                    <a:lnTo>
                      <a:pt x="8147" y="19613"/>
                    </a:lnTo>
                    <a:lnTo>
                      <a:pt x="8073" y="20564"/>
                    </a:lnTo>
                    <a:lnTo>
                      <a:pt x="7942" y="21608"/>
                    </a:lnTo>
                    <a:lnTo>
                      <a:pt x="7812" y="22726"/>
                    </a:lnTo>
                    <a:lnTo>
                      <a:pt x="7625" y="23901"/>
                    </a:lnTo>
                    <a:lnTo>
                      <a:pt x="7420" y="25150"/>
                    </a:lnTo>
                    <a:lnTo>
                      <a:pt x="7178" y="26455"/>
                    </a:lnTo>
                    <a:lnTo>
                      <a:pt x="6917" y="27797"/>
                    </a:lnTo>
                    <a:lnTo>
                      <a:pt x="6637" y="29177"/>
                    </a:lnTo>
                    <a:lnTo>
                      <a:pt x="6339" y="30575"/>
                    </a:lnTo>
                    <a:lnTo>
                      <a:pt x="5705" y="33428"/>
                    </a:lnTo>
                    <a:lnTo>
                      <a:pt x="5034" y="36280"/>
                    </a:lnTo>
                    <a:lnTo>
                      <a:pt x="4363" y="39058"/>
                    </a:lnTo>
                    <a:lnTo>
                      <a:pt x="3691" y="41686"/>
                    </a:lnTo>
                    <a:lnTo>
                      <a:pt x="3058" y="44091"/>
                    </a:lnTo>
                    <a:lnTo>
                      <a:pt x="2498" y="46235"/>
                    </a:lnTo>
                    <a:lnTo>
                      <a:pt x="1641" y="49386"/>
                    </a:lnTo>
                    <a:lnTo>
                      <a:pt x="1324" y="50561"/>
                    </a:lnTo>
                    <a:lnTo>
                      <a:pt x="1566" y="50579"/>
                    </a:lnTo>
                    <a:lnTo>
                      <a:pt x="1827" y="50579"/>
                    </a:lnTo>
                    <a:lnTo>
                      <a:pt x="2088" y="50542"/>
                    </a:lnTo>
                    <a:lnTo>
                      <a:pt x="2349" y="50467"/>
                    </a:lnTo>
                    <a:lnTo>
                      <a:pt x="2610" y="50374"/>
                    </a:lnTo>
                    <a:lnTo>
                      <a:pt x="2871" y="50262"/>
                    </a:lnTo>
                    <a:lnTo>
                      <a:pt x="3393" y="50001"/>
                    </a:lnTo>
                    <a:lnTo>
                      <a:pt x="3915" y="49722"/>
                    </a:lnTo>
                    <a:lnTo>
                      <a:pt x="4437" y="49461"/>
                    </a:lnTo>
                    <a:lnTo>
                      <a:pt x="4698" y="49349"/>
                    </a:lnTo>
                    <a:lnTo>
                      <a:pt x="4959" y="49274"/>
                    </a:lnTo>
                    <a:lnTo>
                      <a:pt x="5220" y="49200"/>
                    </a:lnTo>
                    <a:lnTo>
                      <a:pt x="5463" y="49181"/>
                    </a:lnTo>
                    <a:lnTo>
                      <a:pt x="5761" y="49181"/>
                    </a:lnTo>
                    <a:lnTo>
                      <a:pt x="6022" y="49218"/>
                    </a:lnTo>
                    <a:lnTo>
                      <a:pt x="6302" y="49293"/>
                    </a:lnTo>
                    <a:lnTo>
                      <a:pt x="6563" y="49368"/>
                    </a:lnTo>
                    <a:lnTo>
                      <a:pt x="6824" y="49479"/>
                    </a:lnTo>
                    <a:lnTo>
                      <a:pt x="7085" y="49591"/>
                    </a:lnTo>
                    <a:lnTo>
                      <a:pt x="7607" y="49852"/>
                    </a:lnTo>
                    <a:lnTo>
                      <a:pt x="8110" y="50113"/>
                    </a:lnTo>
                    <a:lnTo>
                      <a:pt x="8390" y="50225"/>
                    </a:lnTo>
                    <a:lnTo>
                      <a:pt x="8651" y="50337"/>
                    </a:lnTo>
                    <a:lnTo>
                      <a:pt x="8930" y="50430"/>
                    </a:lnTo>
                    <a:lnTo>
                      <a:pt x="9210" y="50486"/>
                    </a:lnTo>
                    <a:lnTo>
                      <a:pt x="9508" y="50542"/>
                    </a:lnTo>
                    <a:lnTo>
                      <a:pt x="9806" y="50561"/>
                    </a:lnTo>
                    <a:lnTo>
                      <a:pt x="10105" y="50542"/>
                    </a:lnTo>
                    <a:lnTo>
                      <a:pt x="10403" y="50505"/>
                    </a:lnTo>
                    <a:lnTo>
                      <a:pt x="10701" y="50449"/>
                    </a:lnTo>
                    <a:lnTo>
                      <a:pt x="11018" y="50374"/>
                    </a:lnTo>
                    <a:lnTo>
                      <a:pt x="11615" y="50188"/>
                    </a:lnTo>
                    <a:lnTo>
                      <a:pt x="12230" y="49983"/>
                    </a:lnTo>
                    <a:lnTo>
                      <a:pt x="12845" y="49759"/>
                    </a:lnTo>
                    <a:lnTo>
                      <a:pt x="13181" y="49666"/>
                    </a:lnTo>
                    <a:lnTo>
                      <a:pt x="13498" y="49591"/>
                    </a:lnTo>
                    <a:lnTo>
                      <a:pt x="13833" y="49517"/>
                    </a:lnTo>
                    <a:lnTo>
                      <a:pt x="14169" y="49461"/>
                    </a:lnTo>
                    <a:lnTo>
                      <a:pt x="14523" y="49442"/>
                    </a:lnTo>
                    <a:lnTo>
                      <a:pt x="14877" y="49423"/>
                    </a:lnTo>
                    <a:lnTo>
                      <a:pt x="15232" y="49442"/>
                    </a:lnTo>
                    <a:lnTo>
                      <a:pt x="15604" y="49479"/>
                    </a:lnTo>
                    <a:lnTo>
                      <a:pt x="15977" y="49535"/>
                    </a:lnTo>
                    <a:lnTo>
                      <a:pt x="16332" y="49610"/>
                    </a:lnTo>
                    <a:lnTo>
                      <a:pt x="17077" y="49796"/>
                    </a:lnTo>
                    <a:lnTo>
                      <a:pt x="17823" y="50001"/>
                    </a:lnTo>
                    <a:lnTo>
                      <a:pt x="18550" y="50206"/>
                    </a:lnTo>
                    <a:lnTo>
                      <a:pt x="19296" y="50374"/>
                    </a:lnTo>
                    <a:lnTo>
                      <a:pt x="19669" y="50449"/>
                    </a:lnTo>
                    <a:lnTo>
                      <a:pt x="20023" y="50505"/>
                    </a:lnTo>
                    <a:lnTo>
                      <a:pt x="20396" y="50542"/>
                    </a:lnTo>
                    <a:lnTo>
                      <a:pt x="20750" y="50561"/>
                    </a:lnTo>
                    <a:lnTo>
                      <a:pt x="21086" y="50542"/>
                    </a:lnTo>
                    <a:lnTo>
                      <a:pt x="21402" y="50486"/>
                    </a:lnTo>
                    <a:lnTo>
                      <a:pt x="21663" y="50412"/>
                    </a:lnTo>
                    <a:lnTo>
                      <a:pt x="21906" y="50318"/>
                    </a:lnTo>
                    <a:lnTo>
                      <a:pt x="22130" y="50225"/>
                    </a:lnTo>
                    <a:lnTo>
                      <a:pt x="22335" y="50095"/>
                    </a:lnTo>
                    <a:lnTo>
                      <a:pt x="22708" y="49852"/>
                    </a:lnTo>
                    <a:lnTo>
                      <a:pt x="23062" y="49629"/>
                    </a:lnTo>
                    <a:lnTo>
                      <a:pt x="23248" y="49517"/>
                    </a:lnTo>
                    <a:lnTo>
                      <a:pt x="23435" y="49442"/>
                    </a:lnTo>
                    <a:lnTo>
                      <a:pt x="23621" y="49368"/>
                    </a:lnTo>
                    <a:lnTo>
                      <a:pt x="23845" y="49349"/>
                    </a:lnTo>
                    <a:lnTo>
                      <a:pt x="24087" y="49330"/>
                    </a:lnTo>
                    <a:lnTo>
                      <a:pt x="24348" y="49368"/>
                    </a:lnTo>
                    <a:lnTo>
                      <a:pt x="24572" y="49423"/>
                    </a:lnTo>
                    <a:lnTo>
                      <a:pt x="24758" y="49498"/>
                    </a:lnTo>
                    <a:lnTo>
                      <a:pt x="24963" y="49573"/>
                    </a:lnTo>
                    <a:lnTo>
                      <a:pt x="25131" y="49647"/>
                    </a:lnTo>
                    <a:lnTo>
                      <a:pt x="25877" y="50039"/>
                    </a:lnTo>
                    <a:lnTo>
                      <a:pt x="26082" y="50151"/>
                    </a:lnTo>
                    <a:lnTo>
                      <a:pt x="26306" y="50244"/>
                    </a:lnTo>
                    <a:lnTo>
                      <a:pt x="26548" y="50318"/>
                    </a:lnTo>
                    <a:lnTo>
                      <a:pt x="26809" y="50393"/>
                    </a:lnTo>
                    <a:lnTo>
                      <a:pt x="27107" y="50467"/>
                    </a:lnTo>
                    <a:lnTo>
                      <a:pt x="27424" y="50505"/>
                    </a:lnTo>
                    <a:lnTo>
                      <a:pt x="27760" y="50542"/>
                    </a:lnTo>
                    <a:lnTo>
                      <a:pt x="28151" y="50561"/>
                    </a:lnTo>
                    <a:lnTo>
                      <a:pt x="27573" y="46944"/>
                    </a:lnTo>
                    <a:lnTo>
                      <a:pt x="26940" y="43197"/>
                    </a:lnTo>
                    <a:lnTo>
                      <a:pt x="26175" y="38815"/>
                    </a:lnTo>
                    <a:lnTo>
                      <a:pt x="25765" y="36541"/>
                    </a:lnTo>
                    <a:lnTo>
                      <a:pt x="25336" y="34285"/>
                    </a:lnTo>
                    <a:lnTo>
                      <a:pt x="24926" y="32141"/>
                    </a:lnTo>
                    <a:lnTo>
                      <a:pt x="24516" y="30146"/>
                    </a:lnTo>
                    <a:lnTo>
                      <a:pt x="24124" y="28357"/>
                    </a:lnTo>
                    <a:lnTo>
                      <a:pt x="23919" y="27574"/>
                    </a:lnTo>
                    <a:lnTo>
                      <a:pt x="23752" y="26846"/>
                    </a:lnTo>
                    <a:lnTo>
                      <a:pt x="23565" y="26231"/>
                    </a:lnTo>
                    <a:lnTo>
                      <a:pt x="23397" y="25691"/>
                    </a:lnTo>
                    <a:lnTo>
                      <a:pt x="23248" y="25262"/>
                    </a:lnTo>
                    <a:lnTo>
                      <a:pt x="23099" y="24926"/>
                    </a:lnTo>
                    <a:lnTo>
                      <a:pt x="22950" y="24665"/>
                    </a:lnTo>
                    <a:lnTo>
                      <a:pt x="22782" y="24348"/>
                    </a:lnTo>
                    <a:lnTo>
                      <a:pt x="22372" y="23696"/>
                    </a:lnTo>
                    <a:lnTo>
                      <a:pt x="21869" y="22987"/>
                    </a:lnTo>
                    <a:lnTo>
                      <a:pt x="21328" y="22223"/>
                    </a:lnTo>
                    <a:lnTo>
                      <a:pt x="20713" y="21440"/>
                    </a:lnTo>
                    <a:lnTo>
                      <a:pt x="20097" y="20638"/>
                    </a:lnTo>
                    <a:lnTo>
                      <a:pt x="18811" y="19072"/>
                    </a:lnTo>
                    <a:lnTo>
                      <a:pt x="17599" y="17618"/>
                    </a:lnTo>
                    <a:lnTo>
                      <a:pt x="16574" y="16444"/>
                    </a:lnTo>
                    <a:lnTo>
                      <a:pt x="15604" y="15344"/>
                    </a:lnTo>
                    <a:lnTo>
                      <a:pt x="16276" y="7905"/>
                    </a:lnTo>
                    <a:lnTo>
                      <a:pt x="15772" y="6656"/>
                    </a:lnTo>
                    <a:lnTo>
                      <a:pt x="27051" y="11223"/>
                    </a:lnTo>
                    <a:lnTo>
                      <a:pt x="30146" y="9042"/>
                    </a:lnTo>
                    <a:lnTo>
                      <a:pt x="28822" y="5220"/>
                    </a:lnTo>
                    <a:lnTo>
                      <a:pt x="27350" y="6358"/>
                    </a:lnTo>
                    <a:lnTo>
                      <a:pt x="15604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123" name="Google Shape;2675;p41">
                <a:extLst>
                  <a:ext uri="{FF2B5EF4-FFF2-40B4-BE49-F238E27FC236}">
                    <a16:creationId xmlns="" xmlns:a16="http://schemas.microsoft.com/office/drawing/2014/main" id="{A0D526C1-BBB1-A5A1-98D6-A147B0504996}"/>
                  </a:ext>
                </a:extLst>
              </p:cNvPr>
              <p:cNvSpPr/>
              <p:nvPr/>
            </p:nvSpPr>
            <p:spPr>
              <a:xfrm>
                <a:off x="2130000" y="3710425"/>
                <a:ext cx="185975" cy="386400"/>
              </a:xfrm>
              <a:custGeom>
                <a:avLst/>
                <a:gdLst/>
                <a:ahLst/>
                <a:cxnLst/>
                <a:rect l="l" t="t" r="r" b="b"/>
                <a:pathLst>
                  <a:path w="7439" h="15456" extrusionOk="0">
                    <a:moveTo>
                      <a:pt x="0" y="0"/>
                    </a:moveTo>
                    <a:lnTo>
                      <a:pt x="37" y="634"/>
                    </a:lnTo>
                    <a:lnTo>
                      <a:pt x="131" y="2331"/>
                    </a:lnTo>
                    <a:lnTo>
                      <a:pt x="205" y="3468"/>
                    </a:lnTo>
                    <a:lnTo>
                      <a:pt x="317" y="4736"/>
                    </a:lnTo>
                    <a:lnTo>
                      <a:pt x="448" y="6096"/>
                    </a:lnTo>
                    <a:lnTo>
                      <a:pt x="597" y="7495"/>
                    </a:lnTo>
                    <a:lnTo>
                      <a:pt x="764" y="8912"/>
                    </a:lnTo>
                    <a:lnTo>
                      <a:pt x="970" y="10291"/>
                    </a:lnTo>
                    <a:lnTo>
                      <a:pt x="1081" y="10962"/>
                    </a:lnTo>
                    <a:lnTo>
                      <a:pt x="1193" y="11596"/>
                    </a:lnTo>
                    <a:lnTo>
                      <a:pt x="1324" y="12211"/>
                    </a:lnTo>
                    <a:lnTo>
                      <a:pt x="1454" y="12789"/>
                    </a:lnTo>
                    <a:lnTo>
                      <a:pt x="1603" y="13311"/>
                    </a:lnTo>
                    <a:lnTo>
                      <a:pt x="1753" y="13796"/>
                    </a:lnTo>
                    <a:lnTo>
                      <a:pt x="1920" y="14225"/>
                    </a:lnTo>
                    <a:lnTo>
                      <a:pt x="2088" y="14598"/>
                    </a:lnTo>
                    <a:lnTo>
                      <a:pt x="2256" y="14915"/>
                    </a:lnTo>
                    <a:lnTo>
                      <a:pt x="2349" y="15045"/>
                    </a:lnTo>
                    <a:lnTo>
                      <a:pt x="2442" y="15157"/>
                    </a:lnTo>
                    <a:lnTo>
                      <a:pt x="2536" y="15250"/>
                    </a:lnTo>
                    <a:lnTo>
                      <a:pt x="2629" y="15325"/>
                    </a:lnTo>
                    <a:lnTo>
                      <a:pt x="2741" y="15381"/>
                    </a:lnTo>
                    <a:lnTo>
                      <a:pt x="2834" y="15418"/>
                    </a:lnTo>
                    <a:lnTo>
                      <a:pt x="3076" y="15455"/>
                    </a:lnTo>
                    <a:lnTo>
                      <a:pt x="3319" y="15455"/>
                    </a:lnTo>
                    <a:lnTo>
                      <a:pt x="3561" y="15437"/>
                    </a:lnTo>
                    <a:lnTo>
                      <a:pt x="3803" y="15381"/>
                    </a:lnTo>
                    <a:lnTo>
                      <a:pt x="4027" y="15325"/>
                    </a:lnTo>
                    <a:lnTo>
                      <a:pt x="4251" y="15250"/>
                    </a:lnTo>
                    <a:lnTo>
                      <a:pt x="4474" y="15138"/>
                    </a:lnTo>
                    <a:lnTo>
                      <a:pt x="4680" y="15027"/>
                    </a:lnTo>
                    <a:lnTo>
                      <a:pt x="4885" y="14896"/>
                    </a:lnTo>
                    <a:lnTo>
                      <a:pt x="5090" y="14766"/>
                    </a:lnTo>
                    <a:lnTo>
                      <a:pt x="5276" y="14616"/>
                    </a:lnTo>
                    <a:lnTo>
                      <a:pt x="5463" y="14449"/>
                    </a:lnTo>
                    <a:lnTo>
                      <a:pt x="5817" y="14113"/>
                    </a:lnTo>
                    <a:lnTo>
                      <a:pt x="6134" y="13759"/>
                    </a:lnTo>
                    <a:lnTo>
                      <a:pt x="6432" y="13405"/>
                    </a:lnTo>
                    <a:lnTo>
                      <a:pt x="6674" y="13050"/>
                    </a:lnTo>
                    <a:lnTo>
                      <a:pt x="6898" y="12715"/>
                    </a:lnTo>
                    <a:lnTo>
                      <a:pt x="7085" y="12417"/>
                    </a:lnTo>
                    <a:lnTo>
                      <a:pt x="7346" y="11969"/>
                    </a:lnTo>
                    <a:lnTo>
                      <a:pt x="7439" y="11801"/>
                    </a:lnTo>
                    <a:lnTo>
                      <a:pt x="4773" y="9434"/>
                    </a:lnTo>
                    <a:lnTo>
                      <a:pt x="4661" y="546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124" name="Google Shape;2676;p41">
                <a:extLst>
                  <a:ext uri="{FF2B5EF4-FFF2-40B4-BE49-F238E27FC236}">
                    <a16:creationId xmlns="" xmlns:a16="http://schemas.microsoft.com/office/drawing/2014/main" id="{5E6F882E-8FBC-C320-FA8B-296CD5F510CB}"/>
                  </a:ext>
                </a:extLst>
              </p:cNvPr>
              <p:cNvSpPr/>
              <p:nvPr/>
            </p:nvSpPr>
            <p:spPr>
              <a:xfrm>
                <a:off x="2200375" y="3822275"/>
                <a:ext cx="927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3711" h="7421" extrusionOk="0">
                    <a:moveTo>
                      <a:pt x="56" y="1"/>
                    </a:moveTo>
                    <a:lnTo>
                      <a:pt x="19" y="19"/>
                    </a:lnTo>
                    <a:lnTo>
                      <a:pt x="0" y="56"/>
                    </a:lnTo>
                    <a:lnTo>
                      <a:pt x="0" y="75"/>
                    </a:lnTo>
                    <a:lnTo>
                      <a:pt x="149" y="3617"/>
                    </a:lnTo>
                    <a:lnTo>
                      <a:pt x="168" y="3673"/>
                    </a:lnTo>
                    <a:lnTo>
                      <a:pt x="3561" y="7402"/>
                    </a:lnTo>
                    <a:lnTo>
                      <a:pt x="3598" y="7421"/>
                    </a:lnTo>
                    <a:lnTo>
                      <a:pt x="3654" y="7421"/>
                    </a:lnTo>
                    <a:lnTo>
                      <a:pt x="3692" y="7402"/>
                    </a:lnTo>
                    <a:lnTo>
                      <a:pt x="3710" y="7383"/>
                    </a:lnTo>
                    <a:lnTo>
                      <a:pt x="3710" y="7346"/>
                    </a:lnTo>
                    <a:lnTo>
                      <a:pt x="3710" y="7309"/>
                    </a:lnTo>
                    <a:lnTo>
                      <a:pt x="3692" y="7290"/>
                    </a:lnTo>
                    <a:lnTo>
                      <a:pt x="317" y="3580"/>
                    </a:lnTo>
                    <a:lnTo>
                      <a:pt x="168" y="75"/>
                    </a:lnTo>
                    <a:lnTo>
                      <a:pt x="149" y="38"/>
                    </a:lnTo>
                    <a:lnTo>
                      <a:pt x="149" y="19"/>
                    </a:lnTo>
                    <a:lnTo>
                      <a:pt x="112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125" name="Google Shape;2677;p41">
                <a:extLst>
                  <a:ext uri="{FF2B5EF4-FFF2-40B4-BE49-F238E27FC236}">
                    <a16:creationId xmlns="" xmlns:a16="http://schemas.microsoft.com/office/drawing/2014/main" id="{E8214E8D-4034-A14D-E427-F6467F8E114B}"/>
                  </a:ext>
                </a:extLst>
              </p:cNvPr>
              <p:cNvSpPr/>
              <p:nvPr/>
            </p:nvSpPr>
            <p:spPr>
              <a:xfrm>
                <a:off x="2500525" y="3748625"/>
                <a:ext cx="25650" cy="42450"/>
              </a:xfrm>
              <a:custGeom>
                <a:avLst/>
                <a:gdLst/>
                <a:ahLst/>
                <a:cxnLst/>
                <a:rect l="l" t="t" r="r" b="b"/>
                <a:pathLst>
                  <a:path w="1026" h="1698" extrusionOk="0">
                    <a:moveTo>
                      <a:pt x="38" y="1"/>
                    </a:moveTo>
                    <a:lnTo>
                      <a:pt x="19" y="38"/>
                    </a:lnTo>
                    <a:lnTo>
                      <a:pt x="0" y="57"/>
                    </a:lnTo>
                    <a:lnTo>
                      <a:pt x="0" y="94"/>
                    </a:lnTo>
                    <a:lnTo>
                      <a:pt x="0" y="113"/>
                    </a:lnTo>
                    <a:lnTo>
                      <a:pt x="877" y="1660"/>
                    </a:lnTo>
                    <a:lnTo>
                      <a:pt x="914" y="1697"/>
                    </a:lnTo>
                    <a:lnTo>
                      <a:pt x="989" y="1697"/>
                    </a:lnTo>
                    <a:lnTo>
                      <a:pt x="1026" y="1660"/>
                    </a:lnTo>
                    <a:lnTo>
                      <a:pt x="1026" y="1641"/>
                    </a:lnTo>
                    <a:lnTo>
                      <a:pt x="1026" y="1604"/>
                    </a:lnTo>
                    <a:lnTo>
                      <a:pt x="1026" y="1586"/>
                    </a:lnTo>
                    <a:lnTo>
                      <a:pt x="150" y="38"/>
                    </a:lnTo>
                    <a:lnTo>
                      <a:pt x="131" y="20"/>
                    </a:lnTo>
                    <a:lnTo>
                      <a:pt x="94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126" name="Google Shape;2678;p41">
                <a:extLst>
                  <a:ext uri="{FF2B5EF4-FFF2-40B4-BE49-F238E27FC236}">
                    <a16:creationId xmlns="" xmlns:a16="http://schemas.microsoft.com/office/drawing/2014/main" id="{2B94E764-044B-6889-F651-6372F56E9929}"/>
                  </a:ext>
                </a:extLst>
              </p:cNvPr>
              <p:cNvSpPr/>
              <p:nvPr/>
            </p:nvSpPr>
            <p:spPr>
              <a:xfrm>
                <a:off x="2829575" y="3723925"/>
                <a:ext cx="109100" cy="134725"/>
              </a:xfrm>
              <a:custGeom>
                <a:avLst/>
                <a:gdLst/>
                <a:ahLst/>
                <a:cxnLst/>
                <a:rect l="l" t="t" r="r" b="b"/>
                <a:pathLst>
                  <a:path w="4364" h="5389" extrusionOk="0">
                    <a:moveTo>
                      <a:pt x="1958" y="1"/>
                    </a:moveTo>
                    <a:lnTo>
                      <a:pt x="1" y="1343"/>
                    </a:lnTo>
                    <a:lnTo>
                      <a:pt x="1324" y="3357"/>
                    </a:lnTo>
                    <a:lnTo>
                      <a:pt x="2219" y="4736"/>
                    </a:lnTo>
                    <a:lnTo>
                      <a:pt x="2648" y="5389"/>
                    </a:lnTo>
                    <a:lnTo>
                      <a:pt x="2722" y="5351"/>
                    </a:lnTo>
                    <a:lnTo>
                      <a:pt x="2909" y="5184"/>
                    </a:lnTo>
                    <a:lnTo>
                      <a:pt x="3505" y="4643"/>
                    </a:lnTo>
                    <a:lnTo>
                      <a:pt x="4363" y="3860"/>
                    </a:lnTo>
                    <a:lnTo>
                      <a:pt x="195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127" name="Google Shape;2679;p41">
                <a:extLst>
                  <a:ext uri="{FF2B5EF4-FFF2-40B4-BE49-F238E27FC236}">
                    <a16:creationId xmlns="" xmlns:a16="http://schemas.microsoft.com/office/drawing/2014/main" id="{B3AABFE8-B52B-E42F-1F8F-D778A4E5B438}"/>
                  </a:ext>
                </a:extLst>
              </p:cNvPr>
              <p:cNvSpPr/>
              <p:nvPr/>
            </p:nvSpPr>
            <p:spPr>
              <a:xfrm>
                <a:off x="2827250" y="3722075"/>
                <a:ext cx="113275" cy="138900"/>
              </a:xfrm>
              <a:custGeom>
                <a:avLst/>
                <a:gdLst/>
                <a:ahLst/>
                <a:cxnLst/>
                <a:rect l="l" t="t" r="r" b="b"/>
                <a:pathLst>
                  <a:path w="4531" h="5556" extrusionOk="0">
                    <a:moveTo>
                      <a:pt x="2032" y="187"/>
                    </a:moveTo>
                    <a:lnTo>
                      <a:pt x="4344" y="3915"/>
                    </a:lnTo>
                    <a:lnTo>
                      <a:pt x="3431" y="4754"/>
                    </a:lnTo>
                    <a:lnTo>
                      <a:pt x="2760" y="5351"/>
                    </a:lnTo>
                    <a:lnTo>
                      <a:pt x="2126" y="4381"/>
                    </a:lnTo>
                    <a:lnTo>
                      <a:pt x="205" y="1436"/>
                    </a:lnTo>
                    <a:lnTo>
                      <a:pt x="2032" y="187"/>
                    </a:lnTo>
                    <a:close/>
                    <a:moveTo>
                      <a:pt x="2051" y="0"/>
                    </a:moveTo>
                    <a:lnTo>
                      <a:pt x="2014" y="19"/>
                    </a:lnTo>
                    <a:lnTo>
                      <a:pt x="38" y="1343"/>
                    </a:lnTo>
                    <a:lnTo>
                      <a:pt x="19" y="1361"/>
                    </a:lnTo>
                    <a:lnTo>
                      <a:pt x="0" y="1398"/>
                    </a:lnTo>
                    <a:lnTo>
                      <a:pt x="0" y="1436"/>
                    </a:lnTo>
                    <a:lnTo>
                      <a:pt x="19" y="1454"/>
                    </a:lnTo>
                    <a:lnTo>
                      <a:pt x="1697" y="4009"/>
                    </a:lnTo>
                    <a:lnTo>
                      <a:pt x="2368" y="5034"/>
                    </a:lnTo>
                    <a:lnTo>
                      <a:pt x="2666" y="5500"/>
                    </a:lnTo>
                    <a:lnTo>
                      <a:pt x="2666" y="5519"/>
                    </a:lnTo>
                    <a:lnTo>
                      <a:pt x="2704" y="5556"/>
                    </a:lnTo>
                    <a:lnTo>
                      <a:pt x="2722" y="5556"/>
                    </a:lnTo>
                    <a:lnTo>
                      <a:pt x="2760" y="5537"/>
                    </a:lnTo>
                    <a:lnTo>
                      <a:pt x="2815" y="5500"/>
                    </a:lnTo>
                    <a:lnTo>
                      <a:pt x="3076" y="5295"/>
                    </a:lnTo>
                    <a:lnTo>
                      <a:pt x="3598" y="4829"/>
                    </a:lnTo>
                    <a:lnTo>
                      <a:pt x="4512" y="3990"/>
                    </a:lnTo>
                    <a:lnTo>
                      <a:pt x="4531" y="3934"/>
                    </a:lnTo>
                    <a:lnTo>
                      <a:pt x="4531" y="3878"/>
                    </a:lnTo>
                    <a:lnTo>
                      <a:pt x="2126" y="38"/>
                    </a:lnTo>
                    <a:lnTo>
                      <a:pt x="2107" y="19"/>
                    </a:lnTo>
                    <a:lnTo>
                      <a:pt x="2070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128" name="Google Shape;2680;p41">
                <a:extLst>
                  <a:ext uri="{FF2B5EF4-FFF2-40B4-BE49-F238E27FC236}">
                    <a16:creationId xmlns="" xmlns:a16="http://schemas.microsoft.com/office/drawing/2014/main" id="{E343384E-1A0D-18F2-9FE5-9A98C9192307}"/>
                  </a:ext>
                </a:extLst>
              </p:cNvPr>
              <p:cNvSpPr/>
              <p:nvPr/>
            </p:nvSpPr>
            <p:spPr>
              <a:xfrm>
                <a:off x="2903675" y="3811100"/>
                <a:ext cx="21950" cy="21925"/>
              </a:xfrm>
              <a:custGeom>
                <a:avLst/>
                <a:gdLst/>
                <a:ahLst/>
                <a:cxnLst/>
                <a:rect l="l" t="t" r="r" b="b"/>
                <a:pathLst>
                  <a:path w="878" h="877" extrusionOk="0">
                    <a:moveTo>
                      <a:pt x="411" y="0"/>
                    </a:moveTo>
                    <a:lnTo>
                      <a:pt x="318" y="19"/>
                    </a:lnTo>
                    <a:lnTo>
                      <a:pt x="243" y="37"/>
                    </a:lnTo>
                    <a:lnTo>
                      <a:pt x="169" y="93"/>
                    </a:lnTo>
                    <a:lnTo>
                      <a:pt x="94" y="149"/>
                    </a:lnTo>
                    <a:lnTo>
                      <a:pt x="57" y="205"/>
                    </a:lnTo>
                    <a:lnTo>
                      <a:pt x="19" y="298"/>
                    </a:lnTo>
                    <a:lnTo>
                      <a:pt x="1" y="373"/>
                    </a:lnTo>
                    <a:lnTo>
                      <a:pt x="1" y="466"/>
                    </a:lnTo>
                    <a:lnTo>
                      <a:pt x="19" y="541"/>
                    </a:lnTo>
                    <a:lnTo>
                      <a:pt x="38" y="634"/>
                    </a:lnTo>
                    <a:lnTo>
                      <a:pt x="94" y="709"/>
                    </a:lnTo>
                    <a:lnTo>
                      <a:pt x="150" y="764"/>
                    </a:lnTo>
                    <a:lnTo>
                      <a:pt x="206" y="802"/>
                    </a:lnTo>
                    <a:lnTo>
                      <a:pt x="299" y="839"/>
                    </a:lnTo>
                    <a:lnTo>
                      <a:pt x="374" y="858"/>
                    </a:lnTo>
                    <a:lnTo>
                      <a:pt x="467" y="876"/>
                    </a:lnTo>
                    <a:lnTo>
                      <a:pt x="541" y="858"/>
                    </a:lnTo>
                    <a:lnTo>
                      <a:pt x="635" y="820"/>
                    </a:lnTo>
                    <a:lnTo>
                      <a:pt x="709" y="783"/>
                    </a:lnTo>
                    <a:lnTo>
                      <a:pt x="765" y="727"/>
                    </a:lnTo>
                    <a:lnTo>
                      <a:pt x="802" y="653"/>
                    </a:lnTo>
                    <a:lnTo>
                      <a:pt x="840" y="578"/>
                    </a:lnTo>
                    <a:lnTo>
                      <a:pt x="858" y="485"/>
                    </a:lnTo>
                    <a:lnTo>
                      <a:pt x="877" y="410"/>
                    </a:lnTo>
                    <a:lnTo>
                      <a:pt x="858" y="317"/>
                    </a:lnTo>
                    <a:lnTo>
                      <a:pt x="821" y="242"/>
                    </a:lnTo>
                    <a:lnTo>
                      <a:pt x="784" y="168"/>
                    </a:lnTo>
                    <a:lnTo>
                      <a:pt x="728" y="93"/>
                    </a:lnTo>
                    <a:lnTo>
                      <a:pt x="653" y="56"/>
                    </a:lnTo>
                    <a:lnTo>
                      <a:pt x="579" y="19"/>
                    </a:lnTo>
                    <a:lnTo>
                      <a:pt x="486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129" name="Google Shape;2681;p41">
                <a:extLst>
                  <a:ext uri="{FF2B5EF4-FFF2-40B4-BE49-F238E27FC236}">
                    <a16:creationId xmlns="" xmlns:a16="http://schemas.microsoft.com/office/drawing/2014/main" id="{5A42A110-09AE-6F57-1387-A742C09587B4}"/>
                  </a:ext>
                </a:extLst>
              </p:cNvPr>
              <p:cNvSpPr/>
              <p:nvPr/>
            </p:nvSpPr>
            <p:spPr>
              <a:xfrm>
                <a:off x="2334125" y="4052525"/>
                <a:ext cx="19150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766" h="243" extrusionOk="0">
                    <a:moveTo>
                      <a:pt x="672" y="0"/>
                    </a:moveTo>
                    <a:lnTo>
                      <a:pt x="57" y="93"/>
                    </a:lnTo>
                    <a:lnTo>
                      <a:pt x="38" y="93"/>
                    </a:lnTo>
                    <a:lnTo>
                      <a:pt x="19" y="112"/>
                    </a:lnTo>
                    <a:lnTo>
                      <a:pt x="1" y="149"/>
                    </a:lnTo>
                    <a:lnTo>
                      <a:pt x="1" y="187"/>
                    </a:lnTo>
                    <a:lnTo>
                      <a:pt x="19" y="224"/>
                    </a:lnTo>
                    <a:lnTo>
                      <a:pt x="75" y="243"/>
                    </a:lnTo>
                    <a:lnTo>
                      <a:pt x="94" y="243"/>
                    </a:lnTo>
                    <a:lnTo>
                      <a:pt x="691" y="149"/>
                    </a:lnTo>
                    <a:lnTo>
                      <a:pt x="728" y="131"/>
                    </a:lnTo>
                    <a:lnTo>
                      <a:pt x="747" y="112"/>
                    </a:lnTo>
                    <a:lnTo>
                      <a:pt x="765" y="93"/>
                    </a:lnTo>
                    <a:lnTo>
                      <a:pt x="765" y="56"/>
                    </a:lnTo>
                    <a:lnTo>
                      <a:pt x="747" y="19"/>
                    </a:lnTo>
                    <a:lnTo>
                      <a:pt x="728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130" name="Google Shape;2682;p41">
                <a:extLst>
                  <a:ext uri="{FF2B5EF4-FFF2-40B4-BE49-F238E27FC236}">
                    <a16:creationId xmlns="" xmlns:a16="http://schemas.microsoft.com/office/drawing/2014/main" id="{88B644A0-D1DD-464F-6431-49E075607C66}"/>
                  </a:ext>
                </a:extLst>
              </p:cNvPr>
              <p:cNvSpPr/>
              <p:nvPr/>
            </p:nvSpPr>
            <p:spPr>
              <a:xfrm>
                <a:off x="2364900" y="4017575"/>
                <a:ext cx="127725" cy="35900"/>
              </a:xfrm>
              <a:custGeom>
                <a:avLst/>
                <a:gdLst/>
                <a:ahLst/>
                <a:cxnLst/>
                <a:rect l="l" t="t" r="r" b="b"/>
                <a:pathLst>
                  <a:path w="5109" h="1436" extrusionOk="0">
                    <a:moveTo>
                      <a:pt x="5034" y="0"/>
                    </a:moveTo>
                    <a:lnTo>
                      <a:pt x="4997" y="19"/>
                    </a:lnTo>
                    <a:lnTo>
                      <a:pt x="4046" y="298"/>
                    </a:lnTo>
                    <a:lnTo>
                      <a:pt x="2890" y="634"/>
                    </a:lnTo>
                    <a:lnTo>
                      <a:pt x="2256" y="802"/>
                    </a:lnTo>
                    <a:lnTo>
                      <a:pt x="1566" y="969"/>
                    </a:lnTo>
                    <a:lnTo>
                      <a:pt x="839" y="1119"/>
                    </a:lnTo>
                    <a:lnTo>
                      <a:pt x="75" y="1268"/>
                    </a:lnTo>
                    <a:lnTo>
                      <a:pt x="38" y="1286"/>
                    </a:lnTo>
                    <a:lnTo>
                      <a:pt x="19" y="1305"/>
                    </a:lnTo>
                    <a:lnTo>
                      <a:pt x="0" y="1342"/>
                    </a:lnTo>
                    <a:lnTo>
                      <a:pt x="0" y="1361"/>
                    </a:lnTo>
                    <a:lnTo>
                      <a:pt x="38" y="1417"/>
                    </a:lnTo>
                    <a:lnTo>
                      <a:pt x="93" y="1436"/>
                    </a:lnTo>
                    <a:lnTo>
                      <a:pt x="112" y="1436"/>
                    </a:lnTo>
                    <a:lnTo>
                      <a:pt x="877" y="1286"/>
                    </a:lnTo>
                    <a:lnTo>
                      <a:pt x="1604" y="1119"/>
                    </a:lnTo>
                    <a:lnTo>
                      <a:pt x="2293" y="951"/>
                    </a:lnTo>
                    <a:lnTo>
                      <a:pt x="2946" y="783"/>
                    </a:lnTo>
                    <a:lnTo>
                      <a:pt x="4102" y="466"/>
                    </a:lnTo>
                    <a:lnTo>
                      <a:pt x="5053" y="168"/>
                    </a:lnTo>
                    <a:lnTo>
                      <a:pt x="5071" y="149"/>
                    </a:lnTo>
                    <a:lnTo>
                      <a:pt x="5090" y="131"/>
                    </a:lnTo>
                    <a:lnTo>
                      <a:pt x="5109" y="93"/>
                    </a:lnTo>
                    <a:lnTo>
                      <a:pt x="5090" y="56"/>
                    </a:lnTo>
                    <a:lnTo>
                      <a:pt x="5071" y="37"/>
                    </a:lnTo>
                    <a:lnTo>
                      <a:pt x="5053" y="19"/>
                    </a:lnTo>
                    <a:lnTo>
                      <a:pt x="5034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131" name="Google Shape;2683;p41">
                <a:extLst>
                  <a:ext uri="{FF2B5EF4-FFF2-40B4-BE49-F238E27FC236}">
                    <a16:creationId xmlns="" xmlns:a16="http://schemas.microsoft.com/office/drawing/2014/main" id="{6BB55B78-B6B9-05BF-F9DD-89D2917C2C94}"/>
                  </a:ext>
                </a:extLst>
              </p:cNvPr>
              <p:cNvSpPr/>
              <p:nvPr/>
            </p:nvSpPr>
            <p:spPr>
              <a:xfrm>
                <a:off x="2502850" y="4007300"/>
                <a:ext cx="19600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784" h="393" extrusionOk="0">
                    <a:moveTo>
                      <a:pt x="672" y="1"/>
                    </a:moveTo>
                    <a:lnTo>
                      <a:pt x="38" y="225"/>
                    </a:lnTo>
                    <a:lnTo>
                      <a:pt x="19" y="243"/>
                    </a:lnTo>
                    <a:lnTo>
                      <a:pt x="1" y="262"/>
                    </a:lnTo>
                    <a:lnTo>
                      <a:pt x="1" y="299"/>
                    </a:lnTo>
                    <a:lnTo>
                      <a:pt x="1" y="336"/>
                    </a:lnTo>
                    <a:lnTo>
                      <a:pt x="19" y="374"/>
                    </a:lnTo>
                    <a:lnTo>
                      <a:pt x="75" y="392"/>
                    </a:lnTo>
                    <a:lnTo>
                      <a:pt x="94" y="374"/>
                    </a:lnTo>
                    <a:lnTo>
                      <a:pt x="728" y="150"/>
                    </a:lnTo>
                    <a:lnTo>
                      <a:pt x="746" y="131"/>
                    </a:lnTo>
                    <a:lnTo>
                      <a:pt x="765" y="113"/>
                    </a:lnTo>
                    <a:lnTo>
                      <a:pt x="784" y="75"/>
                    </a:lnTo>
                    <a:lnTo>
                      <a:pt x="765" y="38"/>
                    </a:lnTo>
                    <a:lnTo>
                      <a:pt x="746" y="20"/>
                    </a:lnTo>
                    <a:lnTo>
                      <a:pt x="728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132" name="Google Shape;2684;p41">
                <a:extLst>
                  <a:ext uri="{FF2B5EF4-FFF2-40B4-BE49-F238E27FC236}">
                    <a16:creationId xmlns="" xmlns:a16="http://schemas.microsoft.com/office/drawing/2014/main" id="{FE6303B4-6BBE-C9DA-80F4-D8DFEDB81B22}"/>
                  </a:ext>
                </a:extLst>
              </p:cNvPr>
              <p:cNvSpPr/>
              <p:nvPr/>
            </p:nvSpPr>
            <p:spPr>
              <a:xfrm>
                <a:off x="2334600" y="4084225"/>
                <a:ext cx="20525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821" h="243" extrusionOk="0">
                    <a:moveTo>
                      <a:pt x="728" y="0"/>
                    </a:moveTo>
                    <a:lnTo>
                      <a:pt x="597" y="19"/>
                    </a:lnTo>
                    <a:lnTo>
                      <a:pt x="75" y="75"/>
                    </a:lnTo>
                    <a:lnTo>
                      <a:pt x="38" y="93"/>
                    </a:lnTo>
                    <a:lnTo>
                      <a:pt x="19" y="112"/>
                    </a:lnTo>
                    <a:lnTo>
                      <a:pt x="0" y="131"/>
                    </a:lnTo>
                    <a:lnTo>
                      <a:pt x="0" y="168"/>
                    </a:lnTo>
                    <a:lnTo>
                      <a:pt x="19" y="224"/>
                    </a:lnTo>
                    <a:lnTo>
                      <a:pt x="75" y="242"/>
                    </a:lnTo>
                    <a:lnTo>
                      <a:pt x="94" y="242"/>
                    </a:lnTo>
                    <a:lnTo>
                      <a:pt x="616" y="186"/>
                    </a:lnTo>
                    <a:lnTo>
                      <a:pt x="746" y="168"/>
                    </a:lnTo>
                    <a:lnTo>
                      <a:pt x="765" y="149"/>
                    </a:lnTo>
                    <a:lnTo>
                      <a:pt x="802" y="131"/>
                    </a:lnTo>
                    <a:lnTo>
                      <a:pt x="802" y="112"/>
                    </a:lnTo>
                    <a:lnTo>
                      <a:pt x="821" y="75"/>
                    </a:lnTo>
                    <a:lnTo>
                      <a:pt x="802" y="37"/>
                    </a:lnTo>
                    <a:lnTo>
                      <a:pt x="783" y="19"/>
                    </a:lnTo>
                    <a:lnTo>
                      <a:pt x="746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133" name="Google Shape;2685;p41">
                <a:extLst>
                  <a:ext uri="{FF2B5EF4-FFF2-40B4-BE49-F238E27FC236}">
                    <a16:creationId xmlns="" xmlns:a16="http://schemas.microsoft.com/office/drawing/2014/main" id="{821BAE54-326E-A1B5-C2FE-18DFE093B858}"/>
                  </a:ext>
                </a:extLst>
              </p:cNvPr>
              <p:cNvSpPr/>
              <p:nvPr/>
            </p:nvSpPr>
            <p:spPr>
              <a:xfrm>
                <a:off x="2366750" y="4052050"/>
                <a:ext cx="135200" cy="34050"/>
              </a:xfrm>
              <a:custGeom>
                <a:avLst/>
                <a:gdLst/>
                <a:ahLst/>
                <a:cxnLst/>
                <a:rect l="l" t="t" r="r" b="b"/>
                <a:pathLst>
                  <a:path w="5408" h="1362" extrusionOk="0">
                    <a:moveTo>
                      <a:pt x="5296" y="1"/>
                    </a:moveTo>
                    <a:lnTo>
                      <a:pt x="4736" y="187"/>
                    </a:lnTo>
                    <a:lnTo>
                      <a:pt x="4158" y="373"/>
                    </a:lnTo>
                    <a:lnTo>
                      <a:pt x="3543" y="523"/>
                    </a:lnTo>
                    <a:lnTo>
                      <a:pt x="2891" y="690"/>
                    </a:lnTo>
                    <a:lnTo>
                      <a:pt x="2219" y="821"/>
                    </a:lnTo>
                    <a:lnTo>
                      <a:pt x="1530" y="970"/>
                    </a:lnTo>
                    <a:lnTo>
                      <a:pt x="803" y="1082"/>
                    </a:lnTo>
                    <a:lnTo>
                      <a:pt x="57" y="1194"/>
                    </a:lnTo>
                    <a:lnTo>
                      <a:pt x="38" y="1212"/>
                    </a:lnTo>
                    <a:lnTo>
                      <a:pt x="19" y="1231"/>
                    </a:lnTo>
                    <a:lnTo>
                      <a:pt x="1" y="1268"/>
                    </a:lnTo>
                    <a:lnTo>
                      <a:pt x="1" y="1287"/>
                    </a:lnTo>
                    <a:lnTo>
                      <a:pt x="19" y="1343"/>
                    </a:lnTo>
                    <a:lnTo>
                      <a:pt x="75" y="1362"/>
                    </a:lnTo>
                    <a:lnTo>
                      <a:pt x="94" y="1362"/>
                    </a:lnTo>
                    <a:lnTo>
                      <a:pt x="840" y="1250"/>
                    </a:lnTo>
                    <a:lnTo>
                      <a:pt x="1567" y="1119"/>
                    </a:lnTo>
                    <a:lnTo>
                      <a:pt x="2257" y="989"/>
                    </a:lnTo>
                    <a:lnTo>
                      <a:pt x="2928" y="840"/>
                    </a:lnTo>
                    <a:lnTo>
                      <a:pt x="3580" y="690"/>
                    </a:lnTo>
                    <a:lnTo>
                      <a:pt x="4196" y="523"/>
                    </a:lnTo>
                    <a:lnTo>
                      <a:pt x="4792" y="355"/>
                    </a:lnTo>
                    <a:lnTo>
                      <a:pt x="5351" y="168"/>
                    </a:lnTo>
                    <a:lnTo>
                      <a:pt x="5389" y="150"/>
                    </a:lnTo>
                    <a:lnTo>
                      <a:pt x="5407" y="112"/>
                    </a:lnTo>
                    <a:lnTo>
                      <a:pt x="5407" y="94"/>
                    </a:lnTo>
                    <a:lnTo>
                      <a:pt x="5407" y="57"/>
                    </a:lnTo>
                    <a:lnTo>
                      <a:pt x="5389" y="38"/>
                    </a:lnTo>
                    <a:lnTo>
                      <a:pt x="5370" y="19"/>
                    </a:lnTo>
                    <a:lnTo>
                      <a:pt x="5333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134" name="Google Shape;2686;p41">
                <a:extLst>
                  <a:ext uri="{FF2B5EF4-FFF2-40B4-BE49-F238E27FC236}">
                    <a16:creationId xmlns="" xmlns:a16="http://schemas.microsoft.com/office/drawing/2014/main" id="{E8F6EB78-1E3D-B707-705F-856A50295A9F}"/>
                  </a:ext>
                </a:extLst>
              </p:cNvPr>
              <p:cNvSpPr/>
              <p:nvPr/>
            </p:nvSpPr>
            <p:spPr>
              <a:xfrm>
                <a:off x="2513575" y="4033875"/>
                <a:ext cx="31725" cy="16800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672" extrusionOk="0">
                    <a:moveTo>
                      <a:pt x="1138" y="1"/>
                    </a:moveTo>
                    <a:lnTo>
                      <a:pt x="1082" y="38"/>
                    </a:lnTo>
                    <a:lnTo>
                      <a:pt x="877" y="150"/>
                    </a:lnTo>
                    <a:lnTo>
                      <a:pt x="541" y="317"/>
                    </a:lnTo>
                    <a:lnTo>
                      <a:pt x="38" y="523"/>
                    </a:lnTo>
                    <a:lnTo>
                      <a:pt x="19" y="541"/>
                    </a:lnTo>
                    <a:lnTo>
                      <a:pt x="0" y="560"/>
                    </a:lnTo>
                    <a:lnTo>
                      <a:pt x="0" y="597"/>
                    </a:lnTo>
                    <a:lnTo>
                      <a:pt x="0" y="634"/>
                    </a:lnTo>
                    <a:lnTo>
                      <a:pt x="38" y="672"/>
                    </a:lnTo>
                    <a:lnTo>
                      <a:pt x="112" y="672"/>
                    </a:lnTo>
                    <a:lnTo>
                      <a:pt x="616" y="467"/>
                    </a:lnTo>
                    <a:lnTo>
                      <a:pt x="951" y="299"/>
                    </a:lnTo>
                    <a:lnTo>
                      <a:pt x="1156" y="187"/>
                    </a:lnTo>
                    <a:lnTo>
                      <a:pt x="1231" y="150"/>
                    </a:lnTo>
                    <a:lnTo>
                      <a:pt x="1250" y="112"/>
                    </a:lnTo>
                    <a:lnTo>
                      <a:pt x="1268" y="94"/>
                    </a:lnTo>
                    <a:lnTo>
                      <a:pt x="1268" y="56"/>
                    </a:lnTo>
                    <a:lnTo>
                      <a:pt x="1250" y="38"/>
                    </a:lnTo>
                    <a:lnTo>
                      <a:pt x="1231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135" name="Google Shape;2687;p41">
                <a:extLst>
                  <a:ext uri="{FF2B5EF4-FFF2-40B4-BE49-F238E27FC236}">
                    <a16:creationId xmlns="" xmlns:a16="http://schemas.microsoft.com/office/drawing/2014/main" id="{F5D8DE56-712D-0704-91CE-B6284E13FE01}"/>
                  </a:ext>
                </a:extLst>
              </p:cNvPr>
              <p:cNvSpPr/>
              <p:nvPr/>
            </p:nvSpPr>
            <p:spPr>
              <a:xfrm>
                <a:off x="2389125" y="4021300"/>
                <a:ext cx="87650" cy="62475"/>
              </a:xfrm>
              <a:custGeom>
                <a:avLst/>
                <a:gdLst/>
                <a:ahLst/>
                <a:cxnLst/>
                <a:rect l="l" t="t" r="r" b="b"/>
                <a:pathLst>
                  <a:path w="3506" h="2499" extrusionOk="0">
                    <a:moveTo>
                      <a:pt x="3058" y="0"/>
                    </a:moveTo>
                    <a:lnTo>
                      <a:pt x="75" y="597"/>
                    </a:lnTo>
                    <a:lnTo>
                      <a:pt x="38" y="615"/>
                    </a:lnTo>
                    <a:lnTo>
                      <a:pt x="19" y="634"/>
                    </a:lnTo>
                    <a:lnTo>
                      <a:pt x="1" y="671"/>
                    </a:lnTo>
                    <a:lnTo>
                      <a:pt x="1" y="709"/>
                    </a:lnTo>
                    <a:lnTo>
                      <a:pt x="355" y="2424"/>
                    </a:lnTo>
                    <a:lnTo>
                      <a:pt x="374" y="2461"/>
                    </a:lnTo>
                    <a:lnTo>
                      <a:pt x="392" y="2480"/>
                    </a:lnTo>
                    <a:lnTo>
                      <a:pt x="430" y="2498"/>
                    </a:lnTo>
                    <a:lnTo>
                      <a:pt x="448" y="2498"/>
                    </a:lnTo>
                    <a:lnTo>
                      <a:pt x="3450" y="1902"/>
                    </a:lnTo>
                    <a:lnTo>
                      <a:pt x="3468" y="1883"/>
                    </a:lnTo>
                    <a:lnTo>
                      <a:pt x="3506" y="1864"/>
                    </a:lnTo>
                    <a:lnTo>
                      <a:pt x="3506" y="1827"/>
                    </a:lnTo>
                    <a:lnTo>
                      <a:pt x="3506" y="1790"/>
                    </a:lnTo>
                    <a:lnTo>
                      <a:pt x="3170" y="75"/>
                    </a:lnTo>
                    <a:lnTo>
                      <a:pt x="3151" y="37"/>
                    </a:lnTo>
                    <a:lnTo>
                      <a:pt x="3133" y="19"/>
                    </a:lnTo>
                    <a:lnTo>
                      <a:pt x="309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136" name="Google Shape;2688;p41">
                <a:extLst>
                  <a:ext uri="{FF2B5EF4-FFF2-40B4-BE49-F238E27FC236}">
                    <a16:creationId xmlns="" xmlns:a16="http://schemas.microsoft.com/office/drawing/2014/main" id="{0D7FCD51-21C6-3044-37C1-314691C51CE3}"/>
                  </a:ext>
                </a:extLst>
              </p:cNvPr>
              <p:cNvSpPr/>
              <p:nvPr/>
            </p:nvSpPr>
            <p:spPr>
              <a:xfrm>
                <a:off x="2364425" y="4044125"/>
                <a:ext cx="6550" cy="47575"/>
              </a:xfrm>
              <a:custGeom>
                <a:avLst/>
                <a:gdLst/>
                <a:ahLst/>
                <a:cxnLst/>
                <a:rect l="l" t="t" r="r" b="b"/>
                <a:pathLst>
                  <a:path w="262" h="1903" extrusionOk="0">
                    <a:moveTo>
                      <a:pt x="75" y="1"/>
                    </a:moveTo>
                    <a:lnTo>
                      <a:pt x="38" y="19"/>
                    </a:lnTo>
                    <a:lnTo>
                      <a:pt x="19" y="38"/>
                    </a:lnTo>
                    <a:lnTo>
                      <a:pt x="1" y="57"/>
                    </a:lnTo>
                    <a:lnTo>
                      <a:pt x="1" y="94"/>
                    </a:lnTo>
                    <a:lnTo>
                      <a:pt x="94" y="1828"/>
                    </a:lnTo>
                    <a:lnTo>
                      <a:pt x="112" y="1865"/>
                    </a:lnTo>
                    <a:lnTo>
                      <a:pt x="131" y="1884"/>
                    </a:lnTo>
                    <a:lnTo>
                      <a:pt x="150" y="1902"/>
                    </a:lnTo>
                    <a:lnTo>
                      <a:pt x="224" y="1902"/>
                    </a:lnTo>
                    <a:lnTo>
                      <a:pt x="243" y="1884"/>
                    </a:lnTo>
                    <a:lnTo>
                      <a:pt x="262" y="1846"/>
                    </a:lnTo>
                    <a:lnTo>
                      <a:pt x="262" y="1809"/>
                    </a:lnTo>
                    <a:lnTo>
                      <a:pt x="168" y="75"/>
                    </a:lnTo>
                    <a:lnTo>
                      <a:pt x="150" y="57"/>
                    </a:lnTo>
                    <a:lnTo>
                      <a:pt x="131" y="19"/>
                    </a:lnTo>
                    <a:lnTo>
                      <a:pt x="112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137" name="Google Shape;2689;p41">
                <a:extLst>
                  <a:ext uri="{FF2B5EF4-FFF2-40B4-BE49-F238E27FC236}">
                    <a16:creationId xmlns="" xmlns:a16="http://schemas.microsoft.com/office/drawing/2014/main" id="{72256BA1-1601-4279-BB7C-4B6687193D81}"/>
                  </a:ext>
                </a:extLst>
              </p:cNvPr>
              <p:cNvSpPr/>
              <p:nvPr/>
            </p:nvSpPr>
            <p:spPr>
              <a:xfrm>
                <a:off x="2349525" y="4045050"/>
                <a:ext cx="6550" cy="47575"/>
              </a:xfrm>
              <a:custGeom>
                <a:avLst/>
                <a:gdLst/>
                <a:ahLst/>
                <a:cxnLst/>
                <a:rect l="l" t="t" r="r" b="b"/>
                <a:pathLst>
                  <a:path w="262" h="1903" extrusionOk="0">
                    <a:moveTo>
                      <a:pt x="37" y="1"/>
                    </a:moveTo>
                    <a:lnTo>
                      <a:pt x="19" y="20"/>
                    </a:lnTo>
                    <a:lnTo>
                      <a:pt x="0" y="57"/>
                    </a:lnTo>
                    <a:lnTo>
                      <a:pt x="0" y="76"/>
                    </a:lnTo>
                    <a:lnTo>
                      <a:pt x="93" y="1828"/>
                    </a:lnTo>
                    <a:lnTo>
                      <a:pt x="93" y="1847"/>
                    </a:lnTo>
                    <a:lnTo>
                      <a:pt x="112" y="1884"/>
                    </a:lnTo>
                    <a:lnTo>
                      <a:pt x="149" y="1884"/>
                    </a:lnTo>
                    <a:lnTo>
                      <a:pt x="168" y="1903"/>
                    </a:lnTo>
                    <a:lnTo>
                      <a:pt x="186" y="1903"/>
                    </a:lnTo>
                    <a:lnTo>
                      <a:pt x="205" y="1884"/>
                    </a:lnTo>
                    <a:lnTo>
                      <a:pt x="242" y="1865"/>
                    </a:lnTo>
                    <a:lnTo>
                      <a:pt x="242" y="1847"/>
                    </a:lnTo>
                    <a:lnTo>
                      <a:pt x="261" y="1809"/>
                    </a:lnTo>
                    <a:lnTo>
                      <a:pt x="149" y="76"/>
                    </a:lnTo>
                    <a:lnTo>
                      <a:pt x="149" y="38"/>
                    </a:lnTo>
                    <a:lnTo>
                      <a:pt x="131" y="20"/>
                    </a:lnTo>
                    <a:lnTo>
                      <a:pt x="75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138" name="Google Shape;2690;p41">
                <a:extLst>
                  <a:ext uri="{FF2B5EF4-FFF2-40B4-BE49-F238E27FC236}">
                    <a16:creationId xmlns="" xmlns:a16="http://schemas.microsoft.com/office/drawing/2014/main" id="{DA32A65E-044B-8611-E8F0-3A363E42A34C}"/>
                  </a:ext>
                </a:extLst>
              </p:cNvPr>
              <p:cNvSpPr/>
              <p:nvPr/>
            </p:nvSpPr>
            <p:spPr>
              <a:xfrm>
                <a:off x="2487000" y="4013375"/>
                <a:ext cx="16800" cy="45700"/>
              </a:xfrm>
              <a:custGeom>
                <a:avLst/>
                <a:gdLst/>
                <a:ahLst/>
                <a:cxnLst/>
                <a:rect l="l" t="t" r="r" b="b"/>
                <a:pathLst>
                  <a:path w="672" h="1828" extrusionOk="0">
                    <a:moveTo>
                      <a:pt x="57" y="0"/>
                    </a:moveTo>
                    <a:lnTo>
                      <a:pt x="38" y="19"/>
                    </a:lnTo>
                    <a:lnTo>
                      <a:pt x="19" y="38"/>
                    </a:lnTo>
                    <a:lnTo>
                      <a:pt x="1" y="75"/>
                    </a:lnTo>
                    <a:lnTo>
                      <a:pt x="1" y="112"/>
                    </a:lnTo>
                    <a:lnTo>
                      <a:pt x="504" y="1771"/>
                    </a:lnTo>
                    <a:lnTo>
                      <a:pt x="541" y="1809"/>
                    </a:lnTo>
                    <a:lnTo>
                      <a:pt x="579" y="1827"/>
                    </a:lnTo>
                    <a:lnTo>
                      <a:pt x="616" y="1827"/>
                    </a:lnTo>
                    <a:lnTo>
                      <a:pt x="635" y="1809"/>
                    </a:lnTo>
                    <a:lnTo>
                      <a:pt x="653" y="1790"/>
                    </a:lnTo>
                    <a:lnTo>
                      <a:pt x="672" y="1753"/>
                    </a:lnTo>
                    <a:lnTo>
                      <a:pt x="653" y="1734"/>
                    </a:lnTo>
                    <a:lnTo>
                      <a:pt x="169" y="56"/>
                    </a:lnTo>
                    <a:lnTo>
                      <a:pt x="150" y="38"/>
                    </a:lnTo>
                    <a:lnTo>
                      <a:pt x="131" y="19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139" name="Google Shape;2691;p41">
                <a:extLst>
                  <a:ext uri="{FF2B5EF4-FFF2-40B4-BE49-F238E27FC236}">
                    <a16:creationId xmlns="" xmlns:a16="http://schemas.microsoft.com/office/drawing/2014/main" id="{34A7FC84-4F78-2A9C-3593-7A623309DE22}"/>
                  </a:ext>
                </a:extLst>
              </p:cNvPr>
              <p:cNvSpPr/>
              <p:nvPr/>
            </p:nvSpPr>
            <p:spPr>
              <a:xfrm>
                <a:off x="2501450" y="4009175"/>
                <a:ext cx="16800" cy="45700"/>
              </a:xfrm>
              <a:custGeom>
                <a:avLst/>
                <a:gdLst/>
                <a:ahLst/>
                <a:cxnLst/>
                <a:rect l="l" t="t" r="r" b="b"/>
                <a:pathLst>
                  <a:path w="672" h="1828" extrusionOk="0">
                    <a:moveTo>
                      <a:pt x="57" y="0"/>
                    </a:moveTo>
                    <a:lnTo>
                      <a:pt x="38" y="19"/>
                    </a:lnTo>
                    <a:lnTo>
                      <a:pt x="19" y="38"/>
                    </a:lnTo>
                    <a:lnTo>
                      <a:pt x="1" y="75"/>
                    </a:lnTo>
                    <a:lnTo>
                      <a:pt x="1" y="94"/>
                    </a:lnTo>
                    <a:lnTo>
                      <a:pt x="504" y="1772"/>
                    </a:lnTo>
                    <a:lnTo>
                      <a:pt x="541" y="1809"/>
                    </a:lnTo>
                    <a:lnTo>
                      <a:pt x="579" y="1827"/>
                    </a:lnTo>
                    <a:lnTo>
                      <a:pt x="616" y="1827"/>
                    </a:lnTo>
                    <a:lnTo>
                      <a:pt x="635" y="1809"/>
                    </a:lnTo>
                    <a:lnTo>
                      <a:pt x="653" y="1790"/>
                    </a:lnTo>
                    <a:lnTo>
                      <a:pt x="672" y="1753"/>
                    </a:lnTo>
                    <a:lnTo>
                      <a:pt x="653" y="1716"/>
                    </a:lnTo>
                    <a:lnTo>
                      <a:pt x="169" y="56"/>
                    </a:lnTo>
                    <a:lnTo>
                      <a:pt x="150" y="19"/>
                    </a:lnTo>
                    <a:lnTo>
                      <a:pt x="113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140" name="Google Shape;2692;p41">
                <a:extLst>
                  <a:ext uri="{FF2B5EF4-FFF2-40B4-BE49-F238E27FC236}">
                    <a16:creationId xmlns="" xmlns:a16="http://schemas.microsoft.com/office/drawing/2014/main" id="{609DF64A-CF16-DDEB-440A-CD2312B709CA}"/>
                  </a:ext>
                </a:extLst>
              </p:cNvPr>
              <p:cNvSpPr/>
              <p:nvPr/>
            </p:nvSpPr>
            <p:spPr>
              <a:xfrm>
                <a:off x="2024200" y="3120350"/>
                <a:ext cx="398525" cy="483825"/>
              </a:xfrm>
              <a:custGeom>
                <a:avLst/>
                <a:gdLst/>
                <a:ahLst/>
                <a:cxnLst/>
                <a:rect l="l" t="t" r="r" b="b"/>
                <a:pathLst>
                  <a:path w="15941" h="19353" extrusionOk="0">
                    <a:moveTo>
                      <a:pt x="8166" y="1"/>
                    </a:moveTo>
                    <a:lnTo>
                      <a:pt x="7532" y="38"/>
                    </a:lnTo>
                    <a:lnTo>
                      <a:pt x="6898" y="131"/>
                    </a:lnTo>
                    <a:lnTo>
                      <a:pt x="6208" y="262"/>
                    </a:lnTo>
                    <a:lnTo>
                      <a:pt x="5537" y="430"/>
                    </a:lnTo>
                    <a:lnTo>
                      <a:pt x="4903" y="635"/>
                    </a:lnTo>
                    <a:lnTo>
                      <a:pt x="4325" y="858"/>
                    </a:lnTo>
                    <a:lnTo>
                      <a:pt x="3785" y="1101"/>
                    </a:lnTo>
                    <a:lnTo>
                      <a:pt x="3300" y="1362"/>
                    </a:lnTo>
                    <a:lnTo>
                      <a:pt x="2853" y="1660"/>
                    </a:lnTo>
                    <a:lnTo>
                      <a:pt x="2442" y="1958"/>
                    </a:lnTo>
                    <a:lnTo>
                      <a:pt x="2069" y="2275"/>
                    </a:lnTo>
                    <a:lnTo>
                      <a:pt x="1734" y="2592"/>
                    </a:lnTo>
                    <a:lnTo>
                      <a:pt x="1436" y="2946"/>
                    </a:lnTo>
                    <a:lnTo>
                      <a:pt x="1175" y="3301"/>
                    </a:lnTo>
                    <a:lnTo>
                      <a:pt x="951" y="3655"/>
                    </a:lnTo>
                    <a:lnTo>
                      <a:pt x="746" y="4028"/>
                    </a:lnTo>
                    <a:lnTo>
                      <a:pt x="559" y="4401"/>
                    </a:lnTo>
                    <a:lnTo>
                      <a:pt x="410" y="4773"/>
                    </a:lnTo>
                    <a:lnTo>
                      <a:pt x="298" y="5146"/>
                    </a:lnTo>
                    <a:lnTo>
                      <a:pt x="205" y="5519"/>
                    </a:lnTo>
                    <a:lnTo>
                      <a:pt x="112" y="5892"/>
                    </a:lnTo>
                    <a:lnTo>
                      <a:pt x="56" y="6265"/>
                    </a:lnTo>
                    <a:lnTo>
                      <a:pt x="19" y="6619"/>
                    </a:lnTo>
                    <a:lnTo>
                      <a:pt x="0" y="6973"/>
                    </a:lnTo>
                    <a:lnTo>
                      <a:pt x="0" y="7328"/>
                    </a:lnTo>
                    <a:lnTo>
                      <a:pt x="0" y="7663"/>
                    </a:lnTo>
                    <a:lnTo>
                      <a:pt x="19" y="7980"/>
                    </a:lnTo>
                    <a:lnTo>
                      <a:pt x="93" y="8577"/>
                    </a:lnTo>
                    <a:lnTo>
                      <a:pt x="168" y="9080"/>
                    </a:lnTo>
                    <a:lnTo>
                      <a:pt x="280" y="9509"/>
                    </a:lnTo>
                    <a:lnTo>
                      <a:pt x="392" y="9826"/>
                    </a:lnTo>
                    <a:lnTo>
                      <a:pt x="503" y="10161"/>
                    </a:lnTo>
                    <a:lnTo>
                      <a:pt x="653" y="10534"/>
                    </a:lnTo>
                    <a:lnTo>
                      <a:pt x="970" y="11299"/>
                    </a:lnTo>
                    <a:lnTo>
                      <a:pt x="1268" y="12026"/>
                    </a:lnTo>
                    <a:lnTo>
                      <a:pt x="1380" y="12361"/>
                    </a:lnTo>
                    <a:lnTo>
                      <a:pt x="1454" y="12622"/>
                    </a:lnTo>
                    <a:lnTo>
                      <a:pt x="1492" y="12921"/>
                    </a:lnTo>
                    <a:lnTo>
                      <a:pt x="1529" y="13312"/>
                    </a:lnTo>
                    <a:lnTo>
                      <a:pt x="1603" y="13778"/>
                    </a:lnTo>
                    <a:lnTo>
                      <a:pt x="1697" y="14300"/>
                    </a:lnTo>
                    <a:lnTo>
                      <a:pt x="1753" y="14561"/>
                    </a:lnTo>
                    <a:lnTo>
                      <a:pt x="1827" y="14841"/>
                    </a:lnTo>
                    <a:lnTo>
                      <a:pt x="1920" y="15120"/>
                    </a:lnTo>
                    <a:lnTo>
                      <a:pt x="2014" y="15400"/>
                    </a:lnTo>
                    <a:lnTo>
                      <a:pt x="2144" y="15680"/>
                    </a:lnTo>
                    <a:lnTo>
                      <a:pt x="2275" y="15959"/>
                    </a:lnTo>
                    <a:lnTo>
                      <a:pt x="2442" y="16220"/>
                    </a:lnTo>
                    <a:lnTo>
                      <a:pt x="2629" y="16463"/>
                    </a:lnTo>
                    <a:lnTo>
                      <a:pt x="2890" y="16742"/>
                    </a:lnTo>
                    <a:lnTo>
                      <a:pt x="3169" y="17022"/>
                    </a:lnTo>
                    <a:lnTo>
                      <a:pt x="3430" y="17264"/>
                    </a:lnTo>
                    <a:lnTo>
                      <a:pt x="3710" y="17488"/>
                    </a:lnTo>
                    <a:lnTo>
                      <a:pt x="4008" y="17712"/>
                    </a:lnTo>
                    <a:lnTo>
                      <a:pt x="4288" y="17917"/>
                    </a:lnTo>
                    <a:lnTo>
                      <a:pt x="4586" y="18085"/>
                    </a:lnTo>
                    <a:lnTo>
                      <a:pt x="4866" y="18253"/>
                    </a:lnTo>
                    <a:lnTo>
                      <a:pt x="5164" y="18420"/>
                    </a:lnTo>
                    <a:lnTo>
                      <a:pt x="5463" y="18551"/>
                    </a:lnTo>
                    <a:lnTo>
                      <a:pt x="5742" y="18681"/>
                    </a:lnTo>
                    <a:lnTo>
                      <a:pt x="6040" y="18793"/>
                    </a:lnTo>
                    <a:lnTo>
                      <a:pt x="6618" y="18980"/>
                    </a:lnTo>
                    <a:lnTo>
                      <a:pt x="7159" y="19129"/>
                    </a:lnTo>
                    <a:lnTo>
                      <a:pt x="7700" y="19241"/>
                    </a:lnTo>
                    <a:lnTo>
                      <a:pt x="8203" y="19297"/>
                    </a:lnTo>
                    <a:lnTo>
                      <a:pt x="8688" y="19334"/>
                    </a:lnTo>
                    <a:lnTo>
                      <a:pt x="9117" y="19352"/>
                    </a:lnTo>
                    <a:lnTo>
                      <a:pt x="9489" y="19334"/>
                    </a:lnTo>
                    <a:lnTo>
                      <a:pt x="9825" y="19297"/>
                    </a:lnTo>
                    <a:lnTo>
                      <a:pt x="10105" y="19259"/>
                    </a:lnTo>
                    <a:lnTo>
                      <a:pt x="10310" y="19185"/>
                    </a:lnTo>
                    <a:lnTo>
                      <a:pt x="10496" y="19110"/>
                    </a:lnTo>
                    <a:lnTo>
                      <a:pt x="10720" y="18998"/>
                    </a:lnTo>
                    <a:lnTo>
                      <a:pt x="10981" y="18849"/>
                    </a:lnTo>
                    <a:lnTo>
                      <a:pt x="11261" y="18663"/>
                    </a:lnTo>
                    <a:lnTo>
                      <a:pt x="11559" y="18458"/>
                    </a:lnTo>
                    <a:lnTo>
                      <a:pt x="11894" y="18215"/>
                    </a:lnTo>
                    <a:lnTo>
                      <a:pt x="12230" y="17954"/>
                    </a:lnTo>
                    <a:lnTo>
                      <a:pt x="12566" y="17656"/>
                    </a:lnTo>
                    <a:lnTo>
                      <a:pt x="12920" y="17358"/>
                    </a:lnTo>
                    <a:lnTo>
                      <a:pt x="13255" y="17022"/>
                    </a:lnTo>
                    <a:lnTo>
                      <a:pt x="13591" y="16686"/>
                    </a:lnTo>
                    <a:lnTo>
                      <a:pt x="13927" y="16314"/>
                    </a:lnTo>
                    <a:lnTo>
                      <a:pt x="14225" y="15941"/>
                    </a:lnTo>
                    <a:lnTo>
                      <a:pt x="14523" y="15568"/>
                    </a:lnTo>
                    <a:lnTo>
                      <a:pt x="14784" y="15176"/>
                    </a:lnTo>
                    <a:lnTo>
                      <a:pt x="15008" y="14766"/>
                    </a:lnTo>
                    <a:lnTo>
                      <a:pt x="15120" y="14561"/>
                    </a:lnTo>
                    <a:lnTo>
                      <a:pt x="15213" y="14337"/>
                    </a:lnTo>
                    <a:lnTo>
                      <a:pt x="15381" y="13853"/>
                    </a:lnTo>
                    <a:lnTo>
                      <a:pt x="15530" y="13331"/>
                    </a:lnTo>
                    <a:lnTo>
                      <a:pt x="15642" y="12771"/>
                    </a:lnTo>
                    <a:lnTo>
                      <a:pt x="15735" y="12175"/>
                    </a:lnTo>
                    <a:lnTo>
                      <a:pt x="15810" y="11578"/>
                    </a:lnTo>
                    <a:lnTo>
                      <a:pt x="15865" y="10963"/>
                    </a:lnTo>
                    <a:lnTo>
                      <a:pt x="15903" y="10348"/>
                    </a:lnTo>
                    <a:lnTo>
                      <a:pt x="15940" y="9751"/>
                    </a:lnTo>
                    <a:lnTo>
                      <a:pt x="15940" y="9173"/>
                    </a:lnTo>
                    <a:lnTo>
                      <a:pt x="15940" y="8614"/>
                    </a:lnTo>
                    <a:lnTo>
                      <a:pt x="15921" y="8111"/>
                    </a:lnTo>
                    <a:lnTo>
                      <a:pt x="15884" y="7645"/>
                    </a:lnTo>
                    <a:lnTo>
                      <a:pt x="15865" y="7234"/>
                    </a:lnTo>
                    <a:lnTo>
                      <a:pt x="15810" y="6880"/>
                    </a:lnTo>
                    <a:lnTo>
                      <a:pt x="15772" y="6619"/>
                    </a:lnTo>
                    <a:lnTo>
                      <a:pt x="15716" y="6321"/>
                    </a:lnTo>
                    <a:lnTo>
                      <a:pt x="15604" y="5929"/>
                    </a:lnTo>
                    <a:lnTo>
                      <a:pt x="15455" y="5426"/>
                    </a:lnTo>
                    <a:lnTo>
                      <a:pt x="15232" y="4867"/>
                    </a:lnTo>
                    <a:lnTo>
                      <a:pt x="15101" y="4568"/>
                    </a:lnTo>
                    <a:lnTo>
                      <a:pt x="14952" y="4270"/>
                    </a:lnTo>
                    <a:lnTo>
                      <a:pt x="14803" y="3953"/>
                    </a:lnTo>
                    <a:lnTo>
                      <a:pt x="14616" y="3618"/>
                    </a:lnTo>
                    <a:lnTo>
                      <a:pt x="14411" y="3301"/>
                    </a:lnTo>
                    <a:lnTo>
                      <a:pt x="14206" y="2984"/>
                    </a:lnTo>
                    <a:lnTo>
                      <a:pt x="13964" y="2667"/>
                    </a:lnTo>
                    <a:lnTo>
                      <a:pt x="13703" y="2350"/>
                    </a:lnTo>
                    <a:lnTo>
                      <a:pt x="13423" y="2052"/>
                    </a:lnTo>
                    <a:lnTo>
                      <a:pt x="13125" y="1753"/>
                    </a:lnTo>
                    <a:lnTo>
                      <a:pt x="12808" y="1474"/>
                    </a:lnTo>
                    <a:lnTo>
                      <a:pt x="12454" y="1213"/>
                    </a:lnTo>
                    <a:lnTo>
                      <a:pt x="12081" y="970"/>
                    </a:lnTo>
                    <a:lnTo>
                      <a:pt x="11689" y="747"/>
                    </a:lnTo>
                    <a:lnTo>
                      <a:pt x="11261" y="541"/>
                    </a:lnTo>
                    <a:lnTo>
                      <a:pt x="10813" y="374"/>
                    </a:lnTo>
                    <a:lnTo>
                      <a:pt x="10347" y="225"/>
                    </a:lnTo>
                    <a:lnTo>
                      <a:pt x="9844" y="113"/>
                    </a:lnTo>
                    <a:lnTo>
                      <a:pt x="9303" y="38"/>
                    </a:lnTo>
                    <a:lnTo>
                      <a:pt x="874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141" name="Google Shape;2693;p41">
                <a:extLst>
                  <a:ext uri="{FF2B5EF4-FFF2-40B4-BE49-F238E27FC236}">
                    <a16:creationId xmlns="" xmlns:a16="http://schemas.microsoft.com/office/drawing/2014/main" id="{9C2A120C-8391-A195-9C37-62CA4DC887DC}"/>
                  </a:ext>
                </a:extLst>
              </p:cNvPr>
              <p:cNvSpPr/>
              <p:nvPr/>
            </p:nvSpPr>
            <p:spPr>
              <a:xfrm>
                <a:off x="2024200" y="3120350"/>
                <a:ext cx="398525" cy="483825"/>
              </a:xfrm>
              <a:custGeom>
                <a:avLst/>
                <a:gdLst/>
                <a:ahLst/>
                <a:cxnLst/>
                <a:rect l="l" t="t" r="r" b="b"/>
                <a:pathLst>
                  <a:path w="15941" h="19353" fill="none" extrusionOk="0">
                    <a:moveTo>
                      <a:pt x="10310" y="19185"/>
                    </a:moveTo>
                    <a:lnTo>
                      <a:pt x="10310" y="19185"/>
                    </a:lnTo>
                    <a:lnTo>
                      <a:pt x="10496" y="19110"/>
                    </a:lnTo>
                    <a:lnTo>
                      <a:pt x="10720" y="18998"/>
                    </a:lnTo>
                    <a:lnTo>
                      <a:pt x="10981" y="18849"/>
                    </a:lnTo>
                    <a:lnTo>
                      <a:pt x="11261" y="18663"/>
                    </a:lnTo>
                    <a:lnTo>
                      <a:pt x="11559" y="18458"/>
                    </a:lnTo>
                    <a:lnTo>
                      <a:pt x="11894" y="18215"/>
                    </a:lnTo>
                    <a:lnTo>
                      <a:pt x="12230" y="17954"/>
                    </a:lnTo>
                    <a:lnTo>
                      <a:pt x="12566" y="17656"/>
                    </a:lnTo>
                    <a:lnTo>
                      <a:pt x="12920" y="17358"/>
                    </a:lnTo>
                    <a:lnTo>
                      <a:pt x="13255" y="17022"/>
                    </a:lnTo>
                    <a:lnTo>
                      <a:pt x="13591" y="16686"/>
                    </a:lnTo>
                    <a:lnTo>
                      <a:pt x="13927" y="16314"/>
                    </a:lnTo>
                    <a:lnTo>
                      <a:pt x="14225" y="15941"/>
                    </a:lnTo>
                    <a:lnTo>
                      <a:pt x="14523" y="15568"/>
                    </a:lnTo>
                    <a:lnTo>
                      <a:pt x="14784" y="15176"/>
                    </a:lnTo>
                    <a:lnTo>
                      <a:pt x="15008" y="14766"/>
                    </a:lnTo>
                    <a:lnTo>
                      <a:pt x="15008" y="14766"/>
                    </a:lnTo>
                    <a:lnTo>
                      <a:pt x="15120" y="14561"/>
                    </a:lnTo>
                    <a:lnTo>
                      <a:pt x="15213" y="14337"/>
                    </a:lnTo>
                    <a:lnTo>
                      <a:pt x="15381" y="13853"/>
                    </a:lnTo>
                    <a:lnTo>
                      <a:pt x="15530" y="13331"/>
                    </a:lnTo>
                    <a:lnTo>
                      <a:pt x="15642" y="12771"/>
                    </a:lnTo>
                    <a:lnTo>
                      <a:pt x="15735" y="12175"/>
                    </a:lnTo>
                    <a:lnTo>
                      <a:pt x="15810" y="11578"/>
                    </a:lnTo>
                    <a:lnTo>
                      <a:pt x="15865" y="10963"/>
                    </a:lnTo>
                    <a:lnTo>
                      <a:pt x="15903" y="10348"/>
                    </a:lnTo>
                    <a:lnTo>
                      <a:pt x="15940" y="9751"/>
                    </a:lnTo>
                    <a:lnTo>
                      <a:pt x="15940" y="9173"/>
                    </a:lnTo>
                    <a:lnTo>
                      <a:pt x="15940" y="8614"/>
                    </a:lnTo>
                    <a:lnTo>
                      <a:pt x="15921" y="8111"/>
                    </a:lnTo>
                    <a:lnTo>
                      <a:pt x="15884" y="7645"/>
                    </a:lnTo>
                    <a:lnTo>
                      <a:pt x="15865" y="7234"/>
                    </a:lnTo>
                    <a:lnTo>
                      <a:pt x="15810" y="6880"/>
                    </a:lnTo>
                    <a:lnTo>
                      <a:pt x="15772" y="6619"/>
                    </a:lnTo>
                    <a:lnTo>
                      <a:pt x="15772" y="6619"/>
                    </a:lnTo>
                    <a:lnTo>
                      <a:pt x="15716" y="6321"/>
                    </a:lnTo>
                    <a:lnTo>
                      <a:pt x="15604" y="5929"/>
                    </a:lnTo>
                    <a:lnTo>
                      <a:pt x="15455" y="5426"/>
                    </a:lnTo>
                    <a:lnTo>
                      <a:pt x="15232" y="4867"/>
                    </a:lnTo>
                    <a:lnTo>
                      <a:pt x="15101" y="4568"/>
                    </a:lnTo>
                    <a:lnTo>
                      <a:pt x="14952" y="4270"/>
                    </a:lnTo>
                    <a:lnTo>
                      <a:pt x="14803" y="3953"/>
                    </a:lnTo>
                    <a:lnTo>
                      <a:pt x="14616" y="3618"/>
                    </a:lnTo>
                    <a:lnTo>
                      <a:pt x="14411" y="3301"/>
                    </a:lnTo>
                    <a:lnTo>
                      <a:pt x="14206" y="2984"/>
                    </a:lnTo>
                    <a:lnTo>
                      <a:pt x="13964" y="2667"/>
                    </a:lnTo>
                    <a:lnTo>
                      <a:pt x="13703" y="2350"/>
                    </a:lnTo>
                    <a:lnTo>
                      <a:pt x="13423" y="2052"/>
                    </a:lnTo>
                    <a:lnTo>
                      <a:pt x="13125" y="1753"/>
                    </a:lnTo>
                    <a:lnTo>
                      <a:pt x="12808" y="1474"/>
                    </a:lnTo>
                    <a:lnTo>
                      <a:pt x="12454" y="1213"/>
                    </a:lnTo>
                    <a:lnTo>
                      <a:pt x="12081" y="970"/>
                    </a:lnTo>
                    <a:lnTo>
                      <a:pt x="11689" y="747"/>
                    </a:lnTo>
                    <a:lnTo>
                      <a:pt x="11261" y="541"/>
                    </a:lnTo>
                    <a:lnTo>
                      <a:pt x="10813" y="374"/>
                    </a:lnTo>
                    <a:lnTo>
                      <a:pt x="10347" y="225"/>
                    </a:lnTo>
                    <a:lnTo>
                      <a:pt x="9844" y="113"/>
                    </a:lnTo>
                    <a:lnTo>
                      <a:pt x="9303" y="38"/>
                    </a:lnTo>
                    <a:lnTo>
                      <a:pt x="8744" y="1"/>
                    </a:lnTo>
                    <a:lnTo>
                      <a:pt x="8166" y="1"/>
                    </a:lnTo>
                    <a:lnTo>
                      <a:pt x="7532" y="38"/>
                    </a:lnTo>
                    <a:lnTo>
                      <a:pt x="6898" y="131"/>
                    </a:lnTo>
                    <a:lnTo>
                      <a:pt x="6208" y="262"/>
                    </a:lnTo>
                    <a:lnTo>
                      <a:pt x="6208" y="262"/>
                    </a:lnTo>
                    <a:lnTo>
                      <a:pt x="5537" y="430"/>
                    </a:lnTo>
                    <a:lnTo>
                      <a:pt x="4903" y="635"/>
                    </a:lnTo>
                    <a:lnTo>
                      <a:pt x="4325" y="858"/>
                    </a:lnTo>
                    <a:lnTo>
                      <a:pt x="3785" y="1101"/>
                    </a:lnTo>
                    <a:lnTo>
                      <a:pt x="3300" y="1362"/>
                    </a:lnTo>
                    <a:lnTo>
                      <a:pt x="2853" y="1660"/>
                    </a:lnTo>
                    <a:lnTo>
                      <a:pt x="2442" y="1958"/>
                    </a:lnTo>
                    <a:lnTo>
                      <a:pt x="2069" y="2275"/>
                    </a:lnTo>
                    <a:lnTo>
                      <a:pt x="1734" y="2592"/>
                    </a:lnTo>
                    <a:lnTo>
                      <a:pt x="1436" y="2946"/>
                    </a:lnTo>
                    <a:lnTo>
                      <a:pt x="1175" y="3301"/>
                    </a:lnTo>
                    <a:lnTo>
                      <a:pt x="951" y="3655"/>
                    </a:lnTo>
                    <a:lnTo>
                      <a:pt x="746" y="4028"/>
                    </a:lnTo>
                    <a:lnTo>
                      <a:pt x="559" y="4401"/>
                    </a:lnTo>
                    <a:lnTo>
                      <a:pt x="410" y="4773"/>
                    </a:lnTo>
                    <a:lnTo>
                      <a:pt x="298" y="5146"/>
                    </a:lnTo>
                    <a:lnTo>
                      <a:pt x="205" y="5519"/>
                    </a:lnTo>
                    <a:lnTo>
                      <a:pt x="112" y="5892"/>
                    </a:lnTo>
                    <a:lnTo>
                      <a:pt x="56" y="6265"/>
                    </a:lnTo>
                    <a:lnTo>
                      <a:pt x="19" y="6619"/>
                    </a:lnTo>
                    <a:lnTo>
                      <a:pt x="0" y="6973"/>
                    </a:lnTo>
                    <a:lnTo>
                      <a:pt x="0" y="7328"/>
                    </a:lnTo>
                    <a:lnTo>
                      <a:pt x="0" y="7663"/>
                    </a:lnTo>
                    <a:lnTo>
                      <a:pt x="19" y="7980"/>
                    </a:lnTo>
                    <a:lnTo>
                      <a:pt x="93" y="8577"/>
                    </a:lnTo>
                    <a:lnTo>
                      <a:pt x="168" y="9080"/>
                    </a:lnTo>
                    <a:lnTo>
                      <a:pt x="280" y="9509"/>
                    </a:lnTo>
                    <a:lnTo>
                      <a:pt x="392" y="9826"/>
                    </a:lnTo>
                    <a:lnTo>
                      <a:pt x="392" y="9826"/>
                    </a:lnTo>
                    <a:lnTo>
                      <a:pt x="503" y="10161"/>
                    </a:lnTo>
                    <a:lnTo>
                      <a:pt x="653" y="10534"/>
                    </a:lnTo>
                    <a:lnTo>
                      <a:pt x="970" y="11299"/>
                    </a:lnTo>
                    <a:lnTo>
                      <a:pt x="1268" y="12026"/>
                    </a:lnTo>
                    <a:lnTo>
                      <a:pt x="1380" y="12361"/>
                    </a:lnTo>
                    <a:lnTo>
                      <a:pt x="1454" y="12622"/>
                    </a:lnTo>
                    <a:lnTo>
                      <a:pt x="1454" y="12622"/>
                    </a:lnTo>
                    <a:lnTo>
                      <a:pt x="1492" y="12921"/>
                    </a:lnTo>
                    <a:lnTo>
                      <a:pt x="1529" y="13312"/>
                    </a:lnTo>
                    <a:lnTo>
                      <a:pt x="1603" y="13778"/>
                    </a:lnTo>
                    <a:lnTo>
                      <a:pt x="1697" y="14300"/>
                    </a:lnTo>
                    <a:lnTo>
                      <a:pt x="1753" y="14561"/>
                    </a:lnTo>
                    <a:lnTo>
                      <a:pt x="1827" y="14841"/>
                    </a:lnTo>
                    <a:lnTo>
                      <a:pt x="1920" y="15120"/>
                    </a:lnTo>
                    <a:lnTo>
                      <a:pt x="2014" y="15400"/>
                    </a:lnTo>
                    <a:lnTo>
                      <a:pt x="2144" y="15680"/>
                    </a:lnTo>
                    <a:lnTo>
                      <a:pt x="2275" y="15959"/>
                    </a:lnTo>
                    <a:lnTo>
                      <a:pt x="2442" y="16220"/>
                    </a:lnTo>
                    <a:lnTo>
                      <a:pt x="2629" y="16463"/>
                    </a:lnTo>
                    <a:lnTo>
                      <a:pt x="2629" y="16463"/>
                    </a:lnTo>
                    <a:lnTo>
                      <a:pt x="2890" y="16742"/>
                    </a:lnTo>
                    <a:lnTo>
                      <a:pt x="3169" y="17022"/>
                    </a:lnTo>
                    <a:lnTo>
                      <a:pt x="3430" y="17264"/>
                    </a:lnTo>
                    <a:lnTo>
                      <a:pt x="3710" y="17488"/>
                    </a:lnTo>
                    <a:lnTo>
                      <a:pt x="4008" y="17712"/>
                    </a:lnTo>
                    <a:lnTo>
                      <a:pt x="4288" y="17917"/>
                    </a:lnTo>
                    <a:lnTo>
                      <a:pt x="4586" y="18085"/>
                    </a:lnTo>
                    <a:lnTo>
                      <a:pt x="4866" y="18253"/>
                    </a:lnTo>
                    <a:lnTo>
                      <a:pt x="5164" y="18420"/>
                    </a:lnTo>
                    <a:lnTo>
                      <a:pt x="5463" y="18551"/>
                    </a:lnTo>
                    <a:lnTo>
                      <a:pt x="5742" y="18681"/>
                    </a:lnTo>
                    <a:lnTo>
                      <a:pt x="6040" y="18793"/>
                    </a:lnTo>
                    <a:lnTo>
                      <a:pt x="6618" y="18980"/>
                    </a:lnTo>
                    <a:lnTo>
                      <a:pt x="7159" y="19129"/>
                    </a:lnTo>
                    <a:lnTo>
                      <a:pt x="7700" y="19241"/>
                    </a:lnTo>
                    <a:lnTo>
                      <a:pt x="8203" y="19297"/>
                    </a:lnTo>
                    <a:lnTo>
                      <a:pt x="8688" y="19334"/>
                    </a:lnTo>
                    <a:lnTo>
                      <a:pt x="9117" y="19352"/>
                    </a:lnTo>
                    <a:lnTo>
                      <a:pt x="9489" y="19334"/>
                    </a:lnTo>
                    <a:lnTo>
                      <a:pt x="9825" y="19297"/>
                    </a:lnTo>
                    <a:lnTo>
                      <a:pt x="10105" y="19259"/>
                    </a:lnTo>
                    <a:lnTo>
                      <a:pt x="10310" y="1918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142" name="Google Shape;2694;p41">
                <a:extLst>
                  <a:ext uri="{FF2B5EF4-FFF2-40B4-BE49-F238E27FC236}">
                    <a16:creationId xmlns="" xmlns:a16="http://schemas.microsoft.com/office/drawing/2014/main" id="{55267C78-45E4-CEC4-4A4E-4440E69A5324}"/>
                  </a:ext>
                </a:extLst>
              </p:cNvPr>
              <p:cNvSpPr/>
              <p:nvPr/>
            </p:nvSpPr>
            <p:spPr>
              <a:xfrm>
                <a:off x="2021850" y="3118500"/>
                <a:ext cx="402725" cy="487550"/>
              </a:xfrm>
              <a:custGeom>
                <a:avLst/>
                <a:gdLst/>
                <a:ahLst/>
                <a:cxnLst/>
                <a:rect l="l" t="t" r="r" b="b"/>
                <a:pathLst>
                  <a:path w="16109" h="19502" extrusionOk="0">
                    <a:moveTo>
                      <a:pt x="8539" y="149"/>
                    </a:moveTo>
                    <a:lnTo>
                      <a:pt x="9061" y="168"/>
                    </a:lnTo>
                    <a:lnTo>
                      <a:pt x="9583" y="224"/>
                    </a:lnTo>
                    <a:lnTo>
                      <a:pt x="10068" y="299"/>
                    </a:lnTo>
                    <a:lnTo>
                      <a:pt x="10553" y="429"/>
                    </a:lnTo>
                    <a:lnTo>
                      <a:pt x="11019" y="578"/>
                    </a:lnTo>
                    <a:lnTo>
                      <a:pt x="11466" y="765"/>
                    </a:lnTo>
                    <a:lnTo>
                      <a:pt x="11895" y="970"/>
                    </a:lnTo>
                    <a:lnTo>
                      <a:pt x="12324" y="1231"/>
                    </a:lnTo>
                    <a:lnTo>
                      <a:pt x="12566" y="1398"/>
                    </a:lnTo>
                    <a:lnTo>
                      <a:pt x="12809" y="1585"/>
                    </a:lnTo>
                    <a:lnTo>
                      <a:pt x="13032" y="1771"/>
                    </a:lnTo>
                    <a:lnTo>
                      <a:pt x="13256" y="1976"/>
                    </a:lnTo>
                    <a:lnTo>
                      <a:pt x="13461" y="2181"/>
                    </a:lnTo>
                    <a:lnTo>
                      <a:pt x="13666" y="2387"/>
                    </a:lnTo>
                    <a:lnTo>
                      <a:pt x="14021" y="2834"/>
                    </a:lnTo>
                    <a:lnTo>
                      <a:pt x="14337" y="3263"/>
                    </a:lnTo>
                    <a:lnTo>
                      <a:pt x="14617" y="3710"/>
                    </a:lnTo>
                    <a:lnTo>
                      <a:pt x="14860" y="4158"/>
                    </a:lnTo>
                    <a:lnTo>
                      <a:pt x="15083" y="4586"/>
                    </a:lnTo>
                    <a:lnTo>
                      <a:pt x="15251" y="4997"/>
                    </a:lnTo>
                    <a:lnTo>
                      <a:pt x="15400" y="5388"/>
                    </a:lnTo>
                    <a:lnTo>
                      <a:pt x="15531" y="5742"/>
                    </a:lnTo>
                    <a:lnTo>
                      <a:pt x="15624" y="6041"/>
                    </a:lnTo>
                    <a:lnTo>
                      <a:pt x="15754" y="6507"/>
                    </a:lnTo>
                    <a:lnTo>
                      <a:pt x="15792" y="6712"/>
                    </a:lnTo>
                    <a:lnTo>
                      <a:pt x="15829" y="6973"/>
                    </a:lnTo>
                    <a:lnTo>
                      <a:pt x="15866" y="7290"/>
                    </a:lnTo>
                    <a:lnTo>
                      <a:pt x="15922" y="8147"/>
                    </a:lnTo>
                    <a:lnTo>
                      <a:pt x="15941" y="8669"/>
                    </a:lnTo>
                    <a:lnTo>
                      <a:pt x="15959" y="9210"/>
                    </a:lnTo>
                    <a:lnTo>
                      <a:pt x="15941" y="9788"/>
                    </a:lnTo>
                    <a:lnTo>
                      <a:pt x="15922" y="10385"/>
                    </a:lnTo>
                    <a:lnTo>
                      <a:pt x="15885" y="10981"/>
                    </a:lnTo>
                    <a:lnTo>
                      <a:pt x="15848" y="11596"/>
                    </a:lnTo>
                    <a:lnTo>
                      <a:pt x="15773" y="12193"/>
                    </a:lnTo>
                    <a:lnTo>
                      <a:pt x="15680" y="12789"/>
                    </a:lnTo>
                    <a:lnTo>
                      <a:pt x="15549" y="13349"/>
                    </a:lnTo>
                    <a:lnTo>
                      <a:pt x="15400" y="13889"/>
                    </a:lnTo>
                    <a:lnTo>
                      <a:pt x="15232" y="14374"/>
                    </a:lnTo>
                    <a:lnTo>
                      <a:pt x="15139" y="14598"/>
                    </a:lnTo>
                    <a:lnTo>
                      <a:pt x="15027" y="14803"/>
                    </a:lnTo>
                    <a:lnTo>
                      <a:pt x="14804" y="15213"/>
                    </a:lnTo>
                    <a:lnTo>
                      <a:pt x="14543" y="15605"/>
                    </a:lnTo>
                    <a:lnTo>
                      <a:pt x="14244" y="15996"/>
                    </a:lnTo>
                    <a:lnTo>
                      <a:pt x="13927" y="16350"/>
                    </a:lnTo>
                    <a:lnTo>
                      <a:pt x="13610" y="16723"/>
                    </a:lnTo>
                    <a:lnTo>
                      <a:pt x="13275" y="17059"/>
                    </a:lnTo>
                    <a:lnTo>
                      <a:pt x="12921" y="17394"/>
                    </a:lnTo>
                    <a:lnTo>
                      <a:pt x="12585" y="17693"/>
                    </a:lnTo>
                    <a:lnTo>
                      <a:pt x="12231" y="17972"/>
                    </a:lnTo>
                    <a:lnTo>
                      <a:pt x="11914" y="18233"/>
                    </a:lnTo>
                    <a:lnTo>
                      <a:pt x="11597" y="18476"/>
                    </a:lnTo>
                    <a:lnTo>
                      <a:pt x="11280" y="18681"/>
                    </a:lnTo>
                    <a:lnTo>
                      <a:pt x="11019" y="18849"/>
                    </a:lnTo>
                    <a:lnTo>
                      <a:pt x="10758" y="18998"/>
                    </a:lnTo>
                    <a:lnTo>
                      <a:pt x="10553" y="19110"/>
                    </a:lnTo>
                    <a:lnTo>
                      <a:pt x="10366" y="19184"/>
                    </a:lnTo>
                    <a:lnTo>
                      <a:pt x="10180" y="19240"/>
                    </a:lnTo>
                    <a:lnTo>
                      <a:pt x="9919" y="19296"/>
                    </a:lnTo>
                    <a:lnTo>
                      <a:pt x="9602" y="19315"/>
                    </a:lnTo>
                    <a:lnTo>
                      <a:pt x="9229" y="19333"/>
                    </a:lnTo>
                    <a:lnTo>
                      <a:pt x="8800" y="19333"/>
                    </a:lnTo>
                    <a:lnTo>
                      <a:pt x="8334" y="19296"/>
                    </a:lnTo>
                    <a:lnTo>
                      <a:pt x="7831" y="19221"/>
                    </a:lnTo>
                    <a:lnTo>
                      <a:pt x="7309" y="19110"/>
                    </a:lnTo>
                    <a:lnTo>
                      <a:pt x="6750" y="18979"/>
                    </a:lnTo>
                    <a:lnTo>
                      <a:pt x="6172" y="18793"/>
                    </a:lnTo>
                    <a:lnTo>
                      <a:pt x="5892" y="18681"/>
                    </a:lnTo>
                    <a:lnTo>
                      <a:pt x="5594" y="18550"/>
                    </a:lnTo>
                    <a:lnTo>
                      <a:pt x="5314" y="18420"/>
                    </a:lnTo>
                    <a:lnTo>
                      <a:pt x="5016" y="18271"/>
                    </a:lnTo>
                    <a:lnTo>
                      <a:pt x="4736" y="18103"/>
                    </a:lnTo>
                    <a:lnTo>
                      <a:pt x="4438" y="17916"/>
                    </a:lnTo>
                    <a:lnTo>
                      <a:pt x="4158" y="17730"/>
                    </a:lnTo>
                    <a:lnTo>
                      <a:pt x="3860" y="17506"/>
                    </a:lnTo>
                    <a:lnTo>
                      <a:pt x="3580" y="17283"/>
                    </a:lnTo>
                    <a:lnTo>
                      <a:pt x="3319" y="17040"/>
                    </a:lnTo>
                    <a:lnTo>
                      <a:pt x="3040" y="16779"/>
                    </a:lnTo>
                    <a:lnTo>
                      <a:pt x="2779" y="16481"/>
                    </a:lnTo>
                    <a:lnTo>
                      <a:pt x="2630" y="16294"/>
                    </a:lnTo>
                    <a:lnTo>
                      <a:pt x="2499" y="16089"/>
                    </a:lnTo>
                    <a:lnTo>
                      <a:pt x="2387" y="15866"/>
                    </a:lnTo>
                    <a:lnTo>
                      <a:pt x="2275" y="15642"/>
                    </a:lnTo>
                    <a:lnTo>
                      <a:pt x="2182" y="15418"/>
                    </a:lnTo>
                    <a:lnTo>
                      <a:pt x="2089" y="15194"/>
                    </a:lnTo>
                    <a:lnTo>
                      <a:pt x="1958" y="14747"/>
                    </a:lnTo>
                    <a:lnTo>
                      <a:pt x="1847" y="14300"/>
                    </a:lnTo>
                    <a:lnTo>
                      <a:pt x="1772" y="13871"/>
                    </a:lnTo>
                    <a:lnTo>
                      <a:pt x="1679" y="13144"/>
                    </a:lnTo>
                    <a:lnTo>
                      <a:pt x="1623" y="12678"/>
                    </a:lnTo>
                    <a:lnTo>
                      <a:pt x="1548" y="12379"/>
                    </a:lnTo>
                    <a:lnTo>
                      <a:pt x="1418" y="12006"/>
                    </a:lnTo>
                    <a:lnTo>
                      <a:pt x="1064" y="11168"/>
                    </a:lnTo>
                    <a:lnTo>
                      <a:pt x="784" y="10496"/>
                    </a:lnTo>
                    <a:lnTo>
                      <a:pt x="653" y="10179"/>
                    </a:lnTo>
                    <a:lnTo>
                      <a:pt x="560" y="9881"/>
                    </a:lnTo>
                    <a:lnTo>
                      <a:pt x="430" y="9490"/>
                    </a:lnTo>
                    <a:lnTo>
                      <a:pt x="374" y="9229"/>
                    </a:lnTo>
                    <a:lnTo>
                      <a:pt x="318" y="8949"/>
                    </a:lnTo>
                    <a:lnTo>
                      <a:pt x="262" y="8632"/>
                    </a:lnTo>
                    <a:lnTo>
                      <a:pt x="206" y="8278"/>
                    </a:lnTo>
                    <a:lnTo>
                      <a:pt x="187" y="7905"/>
                    </a:lnTo>
                    <a:lnTo>
                      <a:pt x="169" y="7513"/>
                    </a:lnTo>
                    <a:lnTo>
                      <a:pt x="169" y="7103"/>
                    </a:lnTo>
                    <a:lnTo>
                      <a:pt x="206" y="6693"/>
                    </a:lnTo>
                    <a:lnTo>
                      <a:pt x="243" y="6246"/>
                    </a:lnTo>
                    <a:lnTo>
                      <a:pt x="336" y="5798"/>
                    </a:lnTo>
                    <a:lnTo>
                      <a:pt x="430" y="5351"/>
                    </a:lnTo>
                    <a:lnTo>
                      <a:pt x="579" y="4903"/>
                    </a:lnTo>
                    <a:lnTo>
                      <a:pt x="747" y="4456"/>
                    </a:lnTo>
                    <a:lnTo>
                      <a:pt x="970" y="4009"/>
                    </a:lnTo>
                    <a:lnTo>
                      <a:pt x="1157" y="3673"/>
                    </a:lnTo>
                    <a:lnTo>
                      <a:pt x="1380" y="3356"/>
                    </a:lnTo>
                    <a:lnTo>
                      <a:pt x="1604" y="3058"/>
                    </a:lnTo>
                    <a:lnTo>
                      <a:pt x="1847" y="2778"/>
                    </a:lnTo>
                    <a:lnTo>
                      <a:pt x="2126" y="2498"/>
                    </a:lnTo>
                    <a:lnTo>
                      <a:pt x="2406" y="2237"/>
                    </a:lnTo>
                    <a:lnTo>
                      <a:pt x="2723" y="1995"/>
                    </a:lnTo>
                    <a:lnTo>
                      <a:pt x="3040" y="1753"/>
                    </a:lnTo>
                    <a:lnTo>
                      <a:pt x="3394" y="1529"/>
                    </a:lnTo>
                    <a:lnTo>
                      <a:pt x="3748" y="1343"/>
                    </a:lnTo>
                    <a:lnTo>
                      <a:pt x="4140" y="1137"/>
                    </a:lnTo>
                    <a:lnTo>
                      <a:pt x="4531" y="970"/>
                    </a:lnTo>
                    <a:lnTo>
                      <a:pt x="4941" y="802"/>
                    </a:lnTo>
                    <a:lnTo>
                      <a:pt x="5389" y="671"/>
                    </a:lnTo>
                    <a:lnTo>
                      <a:pt x="5836" y="541"/>
                    </a:lnTo>
                    <a:lnTo>
                      <a:pt x="6321" y="410"/>
                    </a:lnTo>
                    <a:lnTo>
                      <a:pt x="6899" y="299"/>
                    </a:lnTo>
                    <a:lnTo>
                      <a:pt x="7458" y="224"/>
                    </a:lnTo>
                    <a:lnTo>
                      <a:pt x="8017" y="168"/>
                    </a:lnTo>
                    <a:lnTo>
                      <a:pt x="8539" y="149"/>
                    </a:lnTo>
                    <a:close/>
                    <a:moveTo>
                      <a:pt x="8017" y="0"/>
                    </a:moveTo>
                    <a:lnTo>
                      <a:pt x="7589" y="38"/>
                    </a:lnTo>
                    <a:lnTo>
                      <a:pt x="7160" y="93"/>
                    </a:lnTo>
                    <a:lnTo>
                      <a:pt x="6731" y="168"/>
                    </a:lnTo>
                    <a:lnTo>
                      <a:pt x="6284" y="261"/>
                    </a:lnTo>
                    <a:lnTo>
                      <a:pt x="5799" y="373"/>
                    </a:lnTo>
                    <a:lnTo>
                      <a:pt x="5333" y="504"/>
                    </a:lnTo>
                    <a:lnTo>
                      <a:pt x="4885" y="653"/>
                    </a:lnTo>
                    <a:lnTo>
                      <a:pt x="4457" y="821"/>
                    </a:lnTo>
                    <a:lnTo>
                      <a:pt x="4046" y="1007"/>
                    </a:lnTo>
                    <a:lnTo>
                      <a:pt x="3674" y="1193"/>
                    </a:lnTo>
                    <a:lnTo>
                      <a:pt x="3301" y="1398"/>
                    </a:lnTo>
                    <a:lnTo>
                      <a:pt x="2947" y="1622"/>
                    </a:lnTo>
                    <a:lnTo>
                      <a:pt x="2611" y="1865"/>
                    </a:lnTo>
                    <a:lnTo>
                      <a:pt x="2294" y="2107"/>
                    </a:lnTo>
                    <a:lnTo>
                      <a:pt x="2014" y="2387"/>
                    </a:lnTo>
                    <a:lnTo>
                      <a:pt x="1735" y="2666"/>
                    </a:lnTo>
                    <a:lnTo>
                      <a:pt x="1474" y="2964"/>
                    </a:lnTo>
                    <a:lnTo>
                      <a:pt x="1250" y="3263"/>
                    </a:lnTo>
                    <a:lnTo>
                      <a:pt x="1026" y="3598"/>
                    </a:lnTo>
                    <a:lnTo>
                      <a:pt x="821" y="3934"/>
                    </a:lnTo>
                    <a:lnTo>
                      <a:pt x="616" y="4381"/>
                    </a:lnTo>
                    <a:lnTo>
                      <a:pt x="430" y="4847"/>
                    </a:lnTo>
                    <a:lnTo>
                      <a:pt x="281" y="5314"/>
                    </a:lnTo>
                    <a:lnTo>
                      <a:pt x="169" y="5761"/>
                    </a:lnTo>
                    <a:lnTo>
                      <a:pt x="94" y="6227"/>
                    </a:lnTo>
                    <a:lnTo>
                      <a:pt x="38" y="6675"/>
                    </a:lnTo>
                    <a:lnTo>
                      <a:pt x="20" y="7103"/>
                    </a:lnTo>
                    <a:lnTo>
                      <a:pt x="1" y="7513"/>
                    </a:lnTo>
                    <a:lnTo>
                      <a:pt x="20" y="7924"/>
                    </a:lnTo>
                    <a:lnTo>
                      <a:pt x="57" y="8296"/>
                    </a:lnTo>
                    <a:lnTo>
                      <a:pt x="94" y="8651"/>
                    </a:lnTo>
                    <a:lnTo>
                      <a:pt x="150" y="8986"/>
                    </a:lnTo>
                    <a:lnTo>
                      <a:pt x="206" y="9266"/>
                    </a:lnTo>
                    <a:lnTo>
                      <a:pt x="281" y="9527"/>
                    </a:lnTo>
                    <a:lnTo>
                      <a:pt x="411" y="9937"/>
                    </a:lnTo>
                    <a:lnTo>
                      <a:pt x="504" y="10235"/>
                    </a:lnTo>
                    <a:lnTo>
                      <a:pt x="635" y="10552"/>
                    </a:lnTo>
                    <a:lnTo>
                      <a:pt x="914" y="11223"/>
                    </a:lnTo>
                    <a:lnTo>
                      <a:pt x="1250" y="12044"/>
                    </a:lnTo>
                    <a:lnTo>
                      <a:pt x="1380" y="12417"/>
                    </a:lnTo>
                    <a:lnTo>
                      <a:pt x="1455" y="12715"/>
                    </a:lnTo>
                    <a:lnTo>
                      <a:pt x="1530" y="13162"/>
                    </a:lnTo>
                    <a:lnTo>
                      <a:pt x="1623" y="13908"/>
                    </a:lnTo>
                    <a:lnTo>
                      <a:pt x="1697" y="14337"/>
                    </a:lnTo>
                    <a:lnTo>
                      <a:pt x="1809" y="14803"/>
                    </a:lnTo>
                    <a:lnTo>
                      <a:pt x="1940" y="15269"/>
                    </a:lnTo>
                    <a:lnTo>
                      <a:pt x="2033" y="15493"/>
                    </a:lnTo>
                    <a:lnTo>
                      <a:pt x="2126" y="15716"/>
                    </a:lnTo>
                    <a:lnTo>
                      <a:pt x="2238" y="15959"/>
                    </a:lnTo>
                    <a:lnTo>
                      <a:pt x="2369" y="16164"/>
                    </a:lnTo>
                    <a:lnTo>
                      <a:pt x="2499" y="16388"/>
                    </a:lnTo>
                    <a:lnTo>
                      <a:pt x="2667" y="16593"/>
                    </a:lnTo>
                    <a:lnTo>
                      <a:pt x="3058" y="17021"/>
                    </a:lnTo>
                    <a:lnTo>
                      <a:pt x="3469" y="17394"/>
                    </a:lnTo>
                    <a:lnTo>
                      <a:pt x="3897" y="17730"/>
                    </a:lnTo>
                    <a:lnTo>
                      <a:pt x="4326" y="18047"/>
                    </a:lnTo>
                    <a:lnTo>
                      <a:pt x="4755" y="18308"/>
                    </a:lnTo>
                    <a:lnTo>
                      <a:pt x="5184" y="18550"/>
                    </a:lnTo>
                    <a:lnTo>
                      <a:pt x="5631" y="18755"/>
                    </a:lnTo>
                    <a:lnTo>
                      <a:pt x="6060" y="18942"/>
                    </a:lnTo>
                    <a:lnTo>
                      <a:pt x="6489" y="19091"/>
                    </a:lnTo>
                    <a:lnTo>
                      <a:pt x="6918" y="19203"/>
                    </a:lnTo>
                    <a:lnTo>
                      <a:pt x="7309" y="19296"/>
                    </a:lnTo>
                    <a:lnTo>
                      <a:pt x="7719" y="19389"/>
                    </a:lnTo>
                    <a:lnTo>
                      <a:pt x="8092" y="19445"/>
                    </a:lnTo>
                    <a:lnTo>
                      <a:pt x="8465" y="19482"/>
                    </a:lnTo>
                    <a:lnTo>
                      <a:pt x="8800" y="19501"/>
                    </a:lnTo>
                    <a:lnTo>
                      <a:pt x="9546" y="19501"/>
                    </a:lnTo>
                    <a:lnTo>
                      <a:pt x="9919" y="19464"/>
                    </a:lnTo>
                    <a:lnTo>
                      <a:pt x="10199" y="19408"/>
                    </a:lnTo>
                    <a:lnTo>
                      <a:pt x="10422" y="19352"/>
                    </a:lnTo>
                    <a:lnTo>
                      <a:pt x="10609" y="19259"/>
                    </a:lnTo>
                    <a:lnTo>
                      <a:pt x="10833" y="19147"/>
                    </a:lnTo>
                    <a:lnTo>
                      <a:pt x="11094" y="18998"/>
                    </a:lnTo>
                    <a:lnTo>
                      <a:pt x="11373" y="18830"/>
                    </a:lnTo>
                    <a:lnTo>
                      <a:pt x="11672" y="18606"/>
                    </a:lnTo>
                    <a:lnTo>
                      <a:pt x="12007" y="18382"/>
                    </a:lnTo>
                    <a:lnTo>
                      <a:pt x="12343" y="18121"/>
                    </a:lnTo>
                    <a:lnTo>
                      <a:pt x="12678" y="17823"/>
                    </a:lnTo>
                    <a:lnTo>
                      <a:pt x="13032" y="17525"/>
                    </a:lnTo>
                    <a:lnTo>
                      <a:pt x="13387" y="17189"/>
                    </a:lnTo>
                    <a:lnTo>
                      <a:pt x="13722" y="16835"/>
                    </a:lnTo>
                    <a:lnTo>
                      <a:pt x="14058" y="16481"/>
                    </a:lnTo>
                    <a:lnTo>
                      <a:pt x="14375" y="16089"/>
                    </a:lnTo>
                    <a:lnTo>
                      <a:pt x="14673" y="15698"/>
                    </a:lnTo>
                    <a:lnTo>
                      <a:pt x="14934" y="15306"/>
                    </a:lnTo>
                    <a:lnTo>
                      <a:pt x="15176" y="14878"/>
                    </a:lnTo>
                    <a:lnTo>
                      <a:pt x="15288" y="14672"/>
                    </a:lnTo>
                    <a:lnTo>
                      <a:pt x="15382" y="14449"/>
                    </a:lnTo>
                    <a:lnTo>
                      <a:pt x="15549" y="13945"/>
                    </a:lnTo>
                    <a:lnTo>
                      <a:pt x="15698" y="13405"/>
                    </a:lnTo>
                    <a:lnTo>
                      <a:pt x="15829" y="12845"/>
                    </a:lnTo>
                    <a:lnTo>
                      <a:pt x="15922" y="12249"/>
                    </a:lnTo>
                    <a:lnTo>
                      <a:pt x="15997" y="11634"/>
                    </a:lnTo>
                    <a:lnTo>
                      <a:pt x="16053" y="11018"/>
                    </a:lnTo>
                    <a:lnTo>
                      <a:pt x="16090" y="10385"/>
                    </a:lnTo>
                    <a:lnTo>
                      <a:pt x="16109" y="9788"/>
                    </a:lnTo>
                    <a:lnTo>
                      <a:pt x="16109" y="9210"/>
                    </a:lnTo>
                    <a:lnTo>
                      <a:pt x="16109" y="8651"/>
                    </a:lnTo>
                    <a:lnTo>
                      <a:pt x="16090" y="8147"/>
                    </a:lnTo>
                    <a:lnTo>
                      <a:pt x="16034" y="7271"/>
                    </a:lnTo>
                    <a:lnTo>
                      <a:pt x="15997" y="6936"/>
                    </a:lnTo>
                    <a:lnTo>
                      <a:pt x="15941" y="6675"/>
                    </a:lnTo>
                    <a:lnTo>
                      <a:pt x="15885" y="6395"/>
                    </a:lnTo>
                    <a:lnTo>
                      <a:pt x="15754" y="5891"/>
                    </a:lnTo>
                    <a:lnTo>
                      <a:pt x="15661" y="5575"/>
                    </a:lnTo>
                    <a:lnTo>
                      <a:pt x="15531" y="5220"/>
                    </a:lnTo>
                    <a:lnTo>
                      <a:pt x="15382" y="4829"/>
                    </a:lnTo>
                    <a:lnTo>
                      <a:pt x="15195" y="4419"/>
                    </a:lnTo>
                    <a:lnTo>
                      <a:pt x="14971" y="3990"/>
                    </a:lnTo>
                    <a:lnTo>
                      <a:pt x="14729" y="3561"/>
                    </a:lnTo>
                    <a:lnTo>
                      <a:pt x="14449" y="3114"/>
                    </a:lnTo>
                    <a:lnTo>
                      <a:pt x="14114" y="2685"/>
                    </a:lnTo>
                    <a:lnTo>
                      <a:pt x="13760" y="2256"/>
                    </a:lnTo>
                    <a:lnTo>
                      <a:pt x="13554" y="2032"/>
                    </a:lnTo>
                    <a:lnTo>
                      <a:pt x="13349" y="1846"/>
                    </a:lnTo>
                    <a:lnTo>
                      <a:pt x="13126" y="1641"/>
                    </a:lnTo>
                    <a:lnTo>
                      <a:pt x="12902" y="1454"/>
                    </a:lnTo>
                    <a:lnTo>
                      <a:pt x="12660" y="1268"/>
                    </a:lnTo>
                    <a:lnTo>
                      <a:pt x="12417" y="1100"/>
                    </a:lnTo>
                    <a:lnTo>
                      <a:pt x="12100" y="895"/>
                    </a:lnTo>
                    <a:lnTo>
                      <a:pt x="11765" y="727"/>
                    </a:lnTo>
                    <a:lnTo>
                      <a:pt x="11429" y="560"/>
                    </a:lnTo>
                    <a:lnTo>
                      <a:pt x="11094" y="429"/>
                    </a:lnTo>
                    <a:lnTo>
                      <a:pt x="10739" y="299"/>
                    </a:lnTo>
                    <a:lnTo>
                      <a:pt x="10366" y="205"/>
                    </a:lnTo>
                    <a:lnTo>
                      <a:pt x="9994" y="131"/>
                    </a:lnTo>
                    <a:lnTo>
                      <a:pt x="9621" y="56"/>
                    </a:lnTo>
                    <a:lnTo>
                      <a:pt x="9229" y="19"/>
                    </a:lnTo>
                    <a:lnTo>
                      <a:pt x="8838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143" name="Google Shape;2695;p41">
                <a:extLst>
                  <a:ext uri="{FF2B5EF4-FFF2-40B4-BE49-F238E27FC236}">
                    <a16:creationId xmlns="" xmlns:a16="http://schemas.microsoft.com/office/drawing/2014/main" id="{77B601E8-7BE6-CAAC-0445-726F8BE3202D}"/>
                  </a:ext>
                </a:extLst>
              </p:cNvPr>
              <p:cNvSpPr/>
              <p:nvPr/>
            </p:nvSpPr>
            <p:spPr>
              <a:xfrm>
                <a:off x="2021850" y="3118500"/>
                <a:ext cx="402725" cy="487550"/>
              </a:xfrm>
              <a:custGeom>
                <a:avLst/>
                <a:gdLst/>
                <a:ahLst/>
                <a:cxnLst/>
                <a:rect l="l" t="t" r="r" b="b"/>
                <a:pathLst>
                  <a:path w="16109" h="19502" fill="none" extrusionOk="0">
                    <a:moveTo>
                      <a:pt x="9136" y="19501"/>
                    </a:moveTo>
                    <a:lnTo>
                      <a:pt x="9136" y="19501"/>
                    </a:lnTo>
                    <a:lnTo>
                      <a:pt x="8800" y="19501"/>
                    </a:lnTo>
                    <a:lnTo>
                      <a:pt x="8465" y="19482"/>
                    </a:lnTo>
                    <a:lnTo>
                      <a:pt x="8092" y="19445"/>
                    </a:lnTo>
                    <a:lnTo>
                      <a:pt x="7719" y="19389"/>
                    </a:lnTo>
                    <a:lnTo>
                      <a:pt x="7309" y="19296"/>
                    </a:lnTo>
                    <a:lnTo>
                      <a:pt x="6918" y="19203"/>
                    </a:lnTo>
                    <a:lnTo>
                      <a:pt x="6489" y="19091"/>
                    </a:lnTo>
                    <a:lnTo>
                      <a:pt x="6060" y="18942"/>
                    </a:lnTo>
                    <a:lnTo>
                      <a:pt x="5631" y="18755"/>
                    </a:lnTo>
                    <a:lnTo>
                      <a:pt x="5184" y="18550"/>
                    </a:lnTo>
                    <a:lnTo>
                      <a:pt x="4755" y="18308"/>
                    </a:lnTo>
                    <a:lnTo>
                      <a:pt x="4326" y="18047"/>
                    </a:lnTo>
                    <a:lnTo>
                      <a:pt x="3897" y="17730"/>
                    </a:lnTo>
                    <a:lnTo>
                      <a:pt x="3469" y="17394"/>
                    </a:lnTo>
                    <a:lnTo>
                      <a:pt x="3058" y="17021"/>
                    </a:lnTo>
                    <a:lnTo>
                      <a:pt x="2667" y="16593"/>
                    </a:lnTo>
                    <a:lnTo>
                      <a:pt x="2667" y="16593"/>
                    </a:lnTo>
                    <a:lnTo>
                      <a:pt x="2499" y="16388"/>
                    </a:lnTo>
                    <a:lnTo>
                      <a:pt x="2369" y="16164"/>
                    </a:lnTo>
                    <a:lnTo>
                      <a:pt x="2238" y="15959"/>
                    </a:lnTo>
                    <a:lnTo>
                      <a:pt x="2126" y="15716"/>
                    </a:lnTo>
                    <a:lnTo>
                      <a:pt x="2033" y="15493"/>
                    </a:lnTo>
                    <a:lnTo>
                      <a:pt x="1940" y="15269"/>
                    </a:lnTo>
                    <a:lnTo>
                      <a:pt x="1809" y="14803"/>
                    </a:lnTo>
                    <a:lnTo>
                      <a:pt x="1697" y="14337"/>
                    </a:lnTo>
                    <a:lnTo>
                      <a:pt x="1623" y="13908"/>
                    </a:lnTo>
                    <a:lnTo>
                      <a:pt x="1530" y="13162"/>
                    </a:lnTo>
                    <a:lnTo>
                      <a:pt x="1530" y="13162"/>
                    </a:lnTo>
                    <a:lnTo>
                      <a:pt x="1455" y="12715"/>
                    </a:lnTo>
                    <a:lnTo>
                      <a:pt x="1455" y="12715"/>
                    </a:lnTo>
                    <a:lnTo>
                      <a:pt x="1380" y="12417"/>
                    </a:lnTo>
                    <a:lnTo>
                      <a:pt x="1250" y="12044"/>
                    </a:lnTo>
                    <a:lnTo>
                      <a:pt x="914" y="11223"/>
                    </a:lnTo>
                    <a:lnTo>
                      <a:pt x="914" y="11223"/>
                    </a:lnTo>
                    <a:lnTo>
                      <a:pt x="635" y="10552"/>
                    </a:lnTo>
                    <a:lnTo>
                      <a:pt x="504" y="10235"/>
                    </a:lnTo>
                    <a:lnTo>
                      <a:pt x="411" y="9937"/>
                    </a:lnTo>
                    <a:lnTo>
                      <a:pt x="411" y="9937"/>
                    </a:lnTo>
                    <a:lnTo>
                      <a:pt x="281" y="9527"/>
                    </a:lnTo>
                    <a:lnTo>
                      <a:pt x="206" y="9266"/>
                    </a:lnTo>
                    <a:lnTo>
                      <a:pt x="150" y="8986"/>
                    </a:lnTo>
                    <a:lnTo>
                      <a:pt x="94" y="8651"/>
                    </a:lnTo>
                    <a:lnTo>
                      <a:pt x="57" y="8296"/>
                    </a:lnTo>
                    <a:lnTo>
                      <a:pt x="20" y="7924"/>
                    </a:lnTo>
                    <a:lnTo>
                      <a:pt x="1" y="7513"/>
                    </a:lnTo>
                    <a:lnTo>
                      <a:pt x="20" y="7103"/>
                    </a:lnTo>
                    <a:lnTo>
                      <a:pt x="38" y="6675"/>
                    </a:lnTo>
                    <a:lnTo>
                      <a:pt x="94" y="6227"/>
                    </a:lnTo>
                    <a:lnTo>
                      <a:pt x="169" y="5761"/>
                    </a:lnTo>
                    <a:lnTo>
                      <a:pt x="281" y="5314"/>
                    </a:lnTo>
                    <a:lnTo>
                      <a:pt x="430" y="4847"/>
                    </a:lnTo>
                    <a:lnTo>
                      <a:pt x="616" y="4381"/>
                    </a:lnTo>
                    <a:lnTo>
                      <a:pt x="821" y="3934"/>
                    </a:lnTo>
                    <a:lnTo>
                      <a:pt x="821" y="3934"/>
                    </a:lnTo>
                    <a:lnTo>
                      <a:pt x="1026" y="3598"/>
                    </a:lnTo>
                    <a:lnTo>
                      <a:pt x="1250" y="3263"/>
                    </a:lnTo>
                    <a:lnTo>
                      <a:pt x="1474" y="2964"/>
                    </a:lnTo>
                    <a:lnTo>
                      <a:pt x="1735" y="2666"/>
                    </a:lnTo>
                    <a:lnTo>
                      <a:pt x="2014" y="2387"/>
                    </a:lnTo>
                    <a:lnTo>
                      <a:pt x="2294" y="2107"/>
                    </a:lnTo>
                    <a:lnTo>
                      <a:pt x="2611" y="1865"/>
                    </a:lnTo>
                    <a:lnTo>
                      <a:pt x="2947" y="1622"/>
                    </a:lnTo>
                    <a:lnTo>
                      <a:pt x="3301" y="1398"/>
                    </a:lnTo>
                    <a:lnTo>
                      <a:pt x="3674" y="1193"/>
                    </a:lnTo>
                    <a:lnTo>
                      <a:pt x="4046" y="1007"/>
                    </a:lnTo>
                    <a:lnTo>
                      <a:pt x="4457" y="821"/>
                    </a:lnTo>
                    <a:lnTo>
                      <a:pt x="4885" y="653"/>
                    </a:lnTo>
                    <a:lnTo>
                      <a:pt x="5333" y="504"/>
                    </a:lnTo>
                    <a:lnTo>
                      <a:pt x="5799" y="373"/>
                    </a:lnTo>
                    <a:lnTo>
                      <a:pt x="6284" y="261"/>
                    </a:lnTo>
                    <a:lnTo>
                      <a:pt x="6284" y="261"/>
                    </a:lnTo>
                    <a:lnTo>
                      <a:pt x="6731" y="168"/>
                    </a:lnTo>
                    <a:lnTo>
                      <a:pt x="7160" y="93"/>
                    </a:lnTo>
                    <a:lnTo>
                      <a:pt x="7589" y="38"/>
                    </a:lnTo>
                    <a:lnTo>
                      <a:pt x="8017" y="0"/>
                    </a:lnTo>
                    <a:lnTo>
                      <a:pt x="8428" y="0"/>
                    </a:lnTo>
                    <a:lnTo>
                      <a:pt x="8838" y="0"/>
                    </a:lnTo>
                    <a:lnTo>
                      <a:pt x="9229" y="19"/>
                    </a:lnTo>
                    <a:lnTo>
                      <a:pt x="9621" y="56"/>
                    </a:lnTo>
                    <a:lnTo>
                      <a:pt x="9994" y="131"/>
                    </a:lnTo>
                    <a:lnTo>
                      <a:pt x="10366" y="205"/>
                    </a:lnTo>
                    <a:lnTo>
                      <a:pt x="10739" y="299"/>
                    </a:lnTo>
                    <a:lnTo>
                      <a:pt x="11094" y="429"/>
                    </a:lnTo>
                    <a:lnTo>
                      <a:pt x="11429" y="560"/>
                    </a:lnTo>
                    <a:lnTo>
                      <a:pt x="11765" y="727"/>
                    </a:lnTo>
                    <a:lnTo>
                      <a:pt x="12100" y="895"/>
                    </a:lnTo>
                    <a:lnTo>
                      <a:pt x="12417" y="1100"/>
                    </a:lnTo>
                    <a:lnTo>
                      <a:pt x="12417" y="1100"/>
                    </a:lnTo>
                    <a:lnTo>
                      <a:pt x="12660" y="1268"/>
                    </a:lnTo>
                    <a:lnTo>
                      <a:pt x="12902" y="1454"/>
                    </a:lnTo>
                    <a:lnTo>
                      <a:pt x="13126" y="1641"/>
                    </a:lnTo>
                    <a:lnTo>
                      <a:pt x="13349" y="1846"/>
                    </a:lnTo>
                    <a:lnTo>
                      <a:pt x="13554" y="2032"/>
                    </a:lnTo>
                    <a:lnTo>
                      <a:pt x="13760" y="2256"/>
                    </a:lnTo>
                    <a:lnTo>
                      <a:pt x="14114" y="2685"/>
                    </a:lnTo>
                    <a:lnTo>
                      <a:pt x="14449" y="3114"/>
                    </a:lnTo>
                    <a:lnTo>
                      <a:pt x="14729" y="3561"/>
                    </a:lnTo>
                    <a:lnTo>
                      <a:pt x="14971" y="3990"/>
                    </a:lnTo>
                    <a:lnTo>
                      <a:pt x="15195" y="4419"/>
                    </a:lnTo>
                    <a:lnTo>
                      <a:pt x="15382" y="4829"/>
                    </a:lnTo>
                    <a:lnTo>
                      <a:pt x="15531" y="5220"/>
                    </a:lnTo>
                    <a:lnTo>
                      <a:pt x="15661" y="5575"/>
                    </a:lnTo>
                    <a:lnTo>
                      <a:pt x="15754" y="5891"/>
                    </a:lnTo>
                    <a:lnTo>
                      <a:pt x="15885" y="6395"/>
                    </a:lnTo>
                    <a:lnTo>
                      <a:pt x="15941" y="6675"/>
                    </a:lnTo>
                    <a:lnTo>
                      <a:pt x="15941" y="6675"/>
                    </a:lnTo>
                    <a:lnTo>
                      <a:pt x="15997" y="6936"/>
                    </a:lnTo>
                    <a:lnTo>
                      <a:pt x="16034" y="7271"/>
                    </a:lnTo>
                    <a:lnTo>
                      <a:pt x="16090" y="8147"/>
                    </a:lnTo>
                    <a:lnTo>
                      <a:pt x="16109" y="8651"/>
                    </a:lnTo>
                    <a:lnTo>
                      <a:pt x="16109" y="9210"/>
                    </a:lnTo>
                    <a:lnTo>
                      <a:pt x="16109" y="9788"/>
                    </a:lnTo>
                    <a:lnTo>
                      <a:pt x="16090" y="10385"/>
                    </a:lnTo>
                    <a:lnTo>
                      <a:pt x="16053" y="11018"/>
                    </a:lnTo>
                    <a:lnTo>
                      <a:pt x="15997" y="11634"/>
                    </a:lnTo>
                    <a:lnTo>
                      <a:pt x="15922" y="12249"/>
                    </a:lnTo>
                    <a:lnTo>
                      <a:pt x="15829" y="12845"/>
                    </a:lnTo>
                    <a:lnTo>
                      <a:pt x="15698" y="13405"/>
                    </a:lnTo>
                    <a:lnTo>
                      <a:pt x="15549" y="13945"/>
                    </a:lnTo>
                    <a:lnTo>
                      <a:pt x="15382" y="14449"/>
                    </a:lnTo>
                    <a:lnTo>
                      <a:pt x="15288" y="14672"/>
                    </a:lnTo>
                    <a:lnTo>
                      <a:pt x="15176" y="14878"/>
                    </a:lnTo>
                    <a:lnTo>
                      <a:pt x="15176" y="14878"/>
                    </a:lnTo>
                    <a:lnTo>
                      <a:pt x="14934" y="15306"/>
                    </a:lnTo>
                    <a:lnTo>
                      <a:pt x="14673" y="15698"/>
                    </a:lnTo>
                    <a:lnTo>
                      <a:pt x="14375" y="16089"/>
                    </a:lnTo>
                    <a:lnTo>
                      <a:pt x="14058" y="16481"/>
                    </a:lnTo>
                    <a:lnTo>
                      <a:pt x="13722" y="16835"/>
                    </a:lnTo>
                    <a:lnTo>
                      <a:pt x="13387" y="17189"/>
                    </a:lnTo>
                    <a:lnTo>
                      <a:pt x="13032" y="17525"/>
                    </a:lnTo>
                    <a:lnTo>
                      <a:pt x="12678" y="17823"/>
                    </a:lnTo>
                    <a:lnTo>
                      <a:pt x="12343" y="18121"/>
                    </a:lnTo>
                    <a:lnTo>
                      <a:pt x="12007" y="18382"/>
                    </a:lnTo>
                    <a:lnTo>
                      <a:pt x="11672" y="18606"/>
                    </a:lnTo>
                    <a:lnTo>
                      <a:pt x="11373" y="18830"/>
                    </a:lnTo>
                    <a:lnTo>
                      <a:pt x="11094" y="18998"/>
                    </a:lnTo>
                    <a:lnTo>
                      <a:pt x="10833" y="19147"/>
                    </a:lnTo>
                    <a:lnTo>
                      <a:pt x="10609" y="19259"/>
                    </a:lnTo>
                    <a:lnTo>
                      <a:pt x="10422" y="19352"/>
                    </a:lnTo>
                    <a:lnTo>
                      <a:pt x="10422" y="19352"/>
                    </a:lnTo>
                    <a:lnTo>
                      <a:pt x="10199" y="19408"/>
                    </a:lnTo>
                    <a:lnTo>
                      <a:pt x="9919" y="19464"/>
                    </a:lnTo>
                    <a:lnTo>
                      <a:pt x="9546" y="19501"/>
                    </a:lnTo>
                    <a:lnTo>
                      <a:pt x="9136" y="1950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144" name="Google Shape;2696;p41">
                <a:extLst>
                  <a:ext uri="{FF2B5EF4-FFF2-40B4-BE49-F238E27FC236}">
                    <a16:creationId xmlns="" xmlns:a16="http://schemas.microsoft.com/office/drawing/2014/main" id="{A7EB7AC6-AD14-28B4-D14B-57D8805B5834}"/>
                  </a:ext>
                </a:extLst>
              </p:cNvPr>
              <p:cNvSpPr/>
              <p:nvPr/>
            </p:nvSpPr>
            <p:spPr>
              <a:xfrm>
                <a:off x="2026050" y="3122225"/>
                <a:ext cx="394800" cy="479625"/>
              </a:xfrm>
              <a:custGeom>
                <a:avLst/>
                <a:gdLst/>
                <a:ahLst/>
                <a:cxnLst/>
                <a:rect l="l" t="t" r="r" b="b"/>
                <a:pathLst>
                  <a:path w="15792" h="19185" fill="none" extrusionOk="0">
                    <a:moveTo>
                      <a:pt x="8371" y="0"/>
                    </a:moveTo>
                    <a:lnTo>
                      <a:pt x="8371" y="0"/>
                    </a:lnTo>
                    <a:lnTo>
                      <a:pt x="7849" y="19"/>
                    </a:lnTo>
                    <a:lnTo>
                      <a:pt x="7290" y="75"/>
                    </a:lnTo>
                    <a:lnTo>
                      <a:pt x="6731" y="150"/>
                    </a:lnTo>
                    <a:lnTo>
                      <a:pt x="6153" y="261"/>
                    </a:lnTo>
                    <a:lnTo>
                      <a:pt x="6153" y="261"/>
                    </a:lnTo>
                    <a:lnTo>
                      <a:pt x="5668" y="392"/>
                    </a:lnTo>
                    <a:lnTo>
                      <a:pt x="5221" y="522"/>
                    </a:lnTo>
                    <a:lnTo>
                      <a:pt x="4773" y="653"/>
                    </a:lnTo>
                    <a:lnTo>
                      <a:pt x="4363" y="821"/>
                    </a:lnTo>
                    <a:lnTo>
                      <a:pt x="3972" y="988"/>
                    </a:lnTo>
                    <a:lnTo>
                      <a:pt x="3580" y="1194"/>
                    </a:lnTo>
                    <a:lnTo>
                      <a:pt x="3226" y="1380"/>
                    </a:lnTo>
                    <a:lnTo>
                      <a:pt x="2872" y="1604"/>
                    </a:lnTo>
                    <a:lnTo>
                      <a:pt x="2555" y="1846"/>
                    </a:lnTo>
                    <a:lnTo>
                      <a:pt x="2238" y="2088"/>
                    </a:lnTo>
                    <a:lnTo>
                      <a:pt x="1958" y="2349"/>
                    </a:lnTo>
                    <a:lnTo>
                      <a:pt x="1679" y="2629"/>
                    </a:lnTo>
                    <a:lnTo>
                      <a:pt x="1436" y="2909"/>
                    </a:lnTo>
                    <a:lnTo>
                      <a:pt x="1212" y="3207"/>
                    </a:lnTo>
                    <a:lnTo>
                      <a:pt x="989" y="3524"/>
                    </a:lnTo>
                    <a:lnTo>
                      <a:pt x="802" y="3860"/>
                    </a:lnTo>
                    <a:lnTo>
                      <a:pt x="802" y="3860"/>
                    </a:lnTo>
                    <a:lnTo>
                      <a:pt x="579" y="4307"/>
                    </a:lnTo>
                    <a:lnTo>
                      <a:pt x="411" y="4754"/>
                    </a:lnTo>
                    <a:lnTo>
                      <a:pt x="262" y="5202"/>
                    </a:lnTo>
                    <a:lnTo>
                      <a:pt x="168" y="5649"/>
                    </a:lnTo>
                    <a:lnTo>
                      <a:pt x="75" y="6097"/>
                    </a:lnTo>
                    <a:lnTo>
                      <a:pt x="38" y="6544"/>
                    </a:lnTo>
                    <a:lnTo>
                      <a:pt x="1" y="6954"/>
                    </a:lnTo>
                    <a:lnTo>
                      <a:pt x="1" y="7364"/>
                    </a:lnTo>
                    <a:lnTo>
                      <a:pt x="19" y="7756"/>
                    </a:lnTo>
                    <a:lnTo>
                      <a:pt x="38" y="8129"/>
                    </a:lnTo>
                    <a:lnTo>
                      <a:pt x="94" y="8483"/>
                    </a:lnTo>
                    <a:lnTo>
                      <a:pt x="150" y="8800"/>
                    </a:lnTo>
                    <a:lnTo>
                      <a:pt x="206" y="9080"/>
                    </a:lnTo>
                    <a:lnTo>
                      <a:pt x="262" y="9341"/>
                    </a:lnTo>
                    <a:lnTo>
                      <a:pt x="392" y="9732"/>
                    </a:lnTo>
                    <a:lnTo>
                      <a:pt x="392" y="9732"/>
                    </a:lnTo>
                    <a:lnTo>
                      <a:pt x="485" y="10030"/>
                    </a:lnTo>
                    <a:lnTo>
                      <a:pt x="616" y="10347"/>
                    </a:lnTo>
                    <a:lnTo>
                      <a:pt x="896" y="11019"/>
                    </a:lnTo>
                    <a:lnTo>
                      <a:pt x="896" y="11019"/>
                    </a:lnTo>
                    <a:lnTo>
                      <a:pt x="1250" y="11857"/>
                    </a:lnTo>
                    <a:lnTo>
                      <a:pt x="1380" y="12230"/>
                    </a:lnTo>
                    <a:lnTo>
                      <a:pt x="1455" y="12529"/>
                    </a:lnTo>
                    <a:lnTo>
                      <a:pt x="1455" y="12529"/>
                    </a:lnTo>
                    <a:lnTo>
                      <a:pt x="1511" y="12995"/>
                    </a:lnTo>
                    <a:lnTo>
                      <a:pt x="1511" y="12995"/>
                    </a:lnTo>
                    <a:lnTo>
                      <a:pt x="1604" y="13722"/>
                    </a:lnTo>
                    <a:lnTo>
                      <a:pt x="1679" y="14151"/>
                    </a:lnTo>
                    <a:lnTo>
                      <a:pt x="1790" y="14598"/>
                    </a:lnTo>
                    <a:lnTo>
                      <a:pt x="1921" y="15045"/>
                    </a:lnTo>
                    <a:lnTo>
                      <a:pt x="2014" y="15269"/>
                    </a:lnTo>
                    <a:lnTo>
                      <a:pt x="2107" y="15493"/>
                    </a:lnTo>
                    <a:lnTo>
                      <a:pt x="2219" y="15717"/>
                    </a:lnTo>
                    <a:lnTo>
                      <a:pt x="2331" y="15940"/>
                    </a:lnTo>
                    <a:lnTo>
                      <a:pt x="2462" y="16145"/>
                    </a:lnTo>
                    <a:lnTo>
                      <a:pt x="2611" y="16332"/>
                    </a:lnTo>
                    <a:lnTo>
                      <a:pt x="2611" y="16332"/>
                    </a:lnTo>
                    <a:lnTo>
                      <a:pt x="2872" y="16630"/>
                    </a:lnTo>
                    <a:lnTo>
                      <a:pt x="3151" y="16891"/>
                    </a:lnTo>
                    <a:lnTo>
                      <a:pt x="3412" y="17134"/>
                    </a:lnTo>
                    <a:lnTo>
                      <a:pt x="3692" y="17357"/>
                    </a:lnTo>
                    <a:lnTo>
                      <a:pt x="3990" y="17581"/>
                    </a:lnTo>
                    <a:lnTo>
                      <a:pt x="4270" y="17767"/>
                    </a:lnTo>
                    <a:lnTo>
                      <a:pt x="4568" y="17954"/>
                    </a:lnTo>
                    <a:lnTo>
                      <a:pt x="4848" y="18122"/>
                    </a:lnTo>
                    <a:lnTo>
                      <a:pt x="5146" y="18271"/>
                    </a:lnTo>
                    <a:lnTo>
                      <a:pt x="5426" y="18401"/>
                    </a:lnTo>
                    <a:lnTo>
                      <a:pt x="5724" y="18532"/>
                    </a:lnTo>
                    <a:lnTo>
                      <a:pt x="6004" y="18644"/>
                    </a:lnTo>
                    <a:lnTo>
                      <a:pt x="6582" y="18830"/>
                    </a:lnTo>
                    <a:lnTo>
                      <a:pt x="7141" y="18961"/>
                    </a:lnTo>
                    <a:lnTo>
                      <a:pt x="7663" y="19072"/>
                    </a:lnTo>
                    <a:lnTo>
                      <a:pt x="8166" y="19147"/>
                    </a:lnTo>
                    <a:lnTo>
                      <a:pt x="8632" y="19184"/>
                    </a:lnTo>
                    <a:lnTo>
                      <a:pt x="9061" y="19184"/>
                    </a:lnTo>
                    <a:lnTo>
                      <a:pt x="9434" y="19166"/>
                    </a:lnTo>
                    <a:lnTo>
                      <a:pt x="9751" y="19147"/>
                    </a:lnTo>
                    <a:lnTo>
                      <a:pt x="10012" y="19091"/>
                    </a:lnTo>
                    <a:lnTo>
                      <a:pt x="10198" y="19035"/>
                    </a:lnTo>
                    <a:lnTo>
                      <a:pt x="10198" y="19035"/>
                    </a:lnTo>
                    <a:lnTo>
                      <a:pt x="10385" y="18961"/>
                    </a:lnTo>
                    <a:lnTo>
                      <a:pt x="10590" y="18849"/>
                    </a:lnTo>
                    <a:lnTo>
                      <a:pt x="10851" y="18700"/>
                    </a:lnTo>
                    <a:lnTo>
                      <a:pt x="11112" y="18532"/>
                    </a:lnTo>
                    <a:lnTo>
                      <a:pt x="11429" y="18327"/>
                    </a:lnTo>
                    <a:lnTo>
                      <a:pt x="11746" y="18084"/>
                    </a:lnTo>
                    <a:lnTo>
                      <a:pt x="12063" y="17823"/>
                    </a:lnTo>
                    <a:lnTo>
                      <a:pt x="12417" y="17544"/>
                    </a:lnTo>
                    <a:lnTo>
                      <a:pt x="12753" y="17245"/>
                    </a:lnTo>
                    <a:lnTo>
                      <a:pt x="13107" y="16910"/>
                    </a:lnTo>
                    <a:lnTo>
                      <a:pt x="13442" y="16574"/>
                    </a:lnTo>
                    <a:lnTo>
                      <a:pt x="13759" y="16201"/>
                    </a:lnTo>
                    <a:lnTo>
                      <a:pt x="14076" y="15847"/>
                    </a:lnTo>
                    <a:lnTo>
                      <a:pt x="14375" y="15456"/>
                    </a:lnTo>
                    <a:lnTo>
                      <a:pt x="14636" y="15064"/>
                    </a:lnTo>
                    <a:lnTo>
                      <a:pt x="14859" y="14654"/>
                    </a:lnTo>
                    <a:lnTo>
                      <a:pt x="14859" y="14654"/>
                    </a:lnTo>
                    <a:lnTo>
                      <a:pt x="14971" y="14449"/>
                    </a:lnTo>
                    <a:lnTo>
                      <a:pt x="15064" y="14225"/>
                    </a:lnTo>
                    <a:lnTo>
                      <a:pt x="15232" y="13740"/>
                    </a:lnTo>
                    <a:lnTo>
                      <a:pt x="15381" y="13200"/>
                    </a:lnTo>
                    <a:lnTo>
                      <a:pt x="15512" y="12640"/>
                    </a:lnTo>
                    <a:lnTo>
                      <a:pt x="15605" y="12044"/>
                    </a:lnTo>
                    <a:lnTo>
                      <a:pt x="15680" y="11447"/>
                    </a:lnTo>
                    <a:lnTo>
                      <a:pt x="15717" y="10832"/>
                    </a:lnTo>
                    <a:lnTo>
                      <a:pt x="15754" y="10236"/>
                    </a:lnTo>
                    <a:lnTo>
                      <a:pt x="15773" y="9639"/>
                    </a:lnTo>
                    <a:lnTo>
                      <a:pt x="15791" y="9061"/>
                    </a:lnTo>
                    <a:lnTo>
                      <a:pt x="15773" y="8520"/>
                    </a:lnTo>
                    <a:lnTo>
                      <a:pt x="15754" y="7998"/>
                    </a:lnTo>
                    <a:lnTo>
                      <a:pt x="15698" y="7141"/>
                    </a:lnTo>
                    <a:lnTo>
                      <a:pt x="15661" y="6824"/>
                    </a:lnTo>
                    <a:lnTo>
                      <a:pt x="15624" y="6563"/>
                    </a:lnTo>
                    <a:lnTo>
                      <a:pt x="15624" y="6563"/>
                    </a:lnTo>
                    <a:lnTo>
                      <a:pt x="15586" y="6358"/>
                    </a:lnTo>
                    <a:lnTo>
                      <a:pt x="15456" y="5892"/>
                    </a:lnTo>
                    <a:lnTo>
                      <a:pt x="15363" y="5593"/>
                    </a:lnTo>
                    <a:lnTo>
                      <a:pt x="15232" y="5239"/>
                    </a:lnTo>
                    <a:lnTo>
                      <a:pt x="15083" y="4848"/>
                    </a:lnTo>
                    <a:lnTo>
                      <a:pt x="14915" y="4437"/>
                    </a:lnTo>
                    <a:lnTo>
                      <a:pt x="14692" y="4009"/>
                    </a:lnTo>
                    <a:lnTo>
                      <a:pt x="14449" y="3561"/>
                    </a:lnTo>
                    <a:lnTo>
                      <a:pt x="14169" y="3114"/>
                    </a:lnTo>
                    <a:lnTo>
                      <a:pt x="13853" y="2685"/>
                    </a:lnTo>
                    <a:lnTo>
                      <a:pt x="13498" y="2238"/>
                    </a:lnTo>
                    <a:lnTo>
                      <a:pt x="13293" y="2032"/>
                    </a:lnTo>
                    <a:lnTo>
                      <a:pt x="13088" y="1827"/>
                    </a:lnTo>
                    <a:lnTo>
                      <a:pt x="12864" y="1622"/>
                    </a:lnTo>
                    <a:lnTo>
                      <a:pt x="12641" y="1436"/>
                    </a:lnTo>
                    <a:lnTo>
                      <a:pt x="12398" y="1249"/>
                    </a:lnTo>
                    <a:lnTo>
                      <a:pt x="12156" y="1082"/>
                    </a:lnTo>
                    <a:lnTo>
                      <a:pt x="12156" y="1082"/>
                    </a:lnTo>
                    <a:lnTo>
                      <a:pt x="11727" y="821"/>
                    </a:lnTo>
                    <a:lnTo>
                      <a:pt x="11298" y="616"/>
                    </a:lnTo>
                    <a:lnTo>
                      <a:pt x="10851" y="429"/>
                    </a:lnTo>
                    <a:lnTo>
                      <a:pt x="10385" y="280"/>
                    </a:lnTo>
                    <a:lnTo>
                      <a:pt x="9900" y="150"/>
                    </a:lnTo>
                    <a:lnTo>
                      <a:pt x="9415" y="75"/>
                    </a:lnTo>
                    <a:lnTo>
                      <a:pt x="8893" y="19"/>
                    </a:lnTo>
                    <a:lnTo>
                      <a:pt x="837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145" name="Google Shape;2697;p41">
                <a:extLst>
                  <a:ext uri="{FF2B5EF4-FFF2-40B4-BE49-F238E27FC236}">
                    <a16:creationId xmlns="" xmlns:a16="http://schemas.microsoft.com/office/drawing/2014/main" id="{6B174C85-0035-E839-F977-D40986596A41}"/>
                  </a:ext>
                </a:extLst>
              </p:cNvPr>
              <p:cNvSpPr/>
              <p:nvPr/>
            </p:nvSpPr>
            <p:spPr>
              <a:xfrm>
                <a:off x="2238575" y="3310525"/>
                <a:ext cx="44325" cy="44300"/>
              </a:xfrm>
              <a:custGeom>
                <a:avLst/>
                <a:gdLst/>
                <a:ahLst/>
                <a:cxnLst/>
                <a:rect l="l" t="t" r="r" b="b"/>
                <a:pathLst>
                  <a:path w="1773" h="1772" extrusionOk="0">
                    <a:moveTo>
                      <a:pt x="840" y="0"/>
                    </a:moveTo>
                    <a:lnTo>
                      <a:pt x="653" y="19"/>
                    </a:lnTo>
                    <a:lnTo>
                      <a:pt x="486" y="93"/>
                    </a:lnTo>
                    <a:lnTo>
                      <a:pt x="337" y="187"/>
                    </a:lnTo>
                    <a:lnTo>
                      <a:pt x="206" y="299"/>
                    </a:lnTo>
                    <a:lnTo>
                      <a:pt x="113" y="429"/>
                    </a:lnTo>
                    <a:lnTo>
                      <a:pt x="38" y="597"/>
                    </a:lnTo>
                    <a:lnTo>
                      <a:pt x="1" y="765"/>
                    </a:lnTo>
                    <a:lnTo>
                      <a:pt x="1" y="932"/>
                    </a:lnTo>
                    <a:lnTo>
                      <a:pt x="20" y="1119"/>
                    </a:lnTo>
                    <a:lnTo>
                      <a:pt x="94" y="1287"/>
                    </a:lnTo>
                    <a:lnTo>
                      <a:pt x="187" y="1417"/>
                    </a:lnTo>
                    <a:lnTo>
                      <a:pt x="299" y="1548"/>
                    </a:lnTo>
                    <a:lnTo>
                      <a:pt x="448" y="1641"/>
                    </a:lnTo>
                    <a:lnTo>
                      <a:pt x="598" y="1715"/>
                    </a:lnTo>
                    <a:lnTo>
                      <a:pt x="765" y="1753"/>
                    </a:lnTo>
                    <a:lnTo>
                      <a:pt x="933" y="1771"/>
                    </a:lnTo>
                    <a:lnTo>
                      <a:pt x="1120" y="1734"/>
                    </a:lnTo>
                    <a:lnTo>
                      <a:pt x="1287" y="1678"/>
                    </a:lnTo>
                    <a:lnTo>
                      <a:pt x="1436" y="1585"/>
                    </a:lnTo>
                    <a:lnTo>
                      <a:pt x="1548" y="1454"/>
                    </a:lnTo>
                    <a:lnTo>
                      <a:pt x="1660" y="1324"/>
                    </a:lnTo>
                    <a:lnTo>
                      <a:pt x="1716" y="1175"/>
                    </a:lnTo>
                    <a:lnTo>
                      <a:pt x="1772" y="1007"/>
                    </a:lnTo>
                    <a:lnTo>
                      <a:pt x="1772" y="821"/>
                    </a:lnTo>
                    <a:lnTo>
                      <a:pt x="1735" y="653"/>
                    </a:lnTo>
                    <a:lnTo>
                      <a:pt x="1679" y="485"/>
                    </a:lnTo>
                    <a:lnTo>
                      <a:pt x="1586" y="336"/>
                    </a:lnTo>
                    <a:lnTo>
                      <a:pt x="1474" y="205"/>
                    </a:lnTo>
                    <a:lnTo>
                      <a:pt x="1325" y="112"/>
                    </a:lnTo>
                    <a:lnTo>
                      <a:pt x="1175" y="38"/>
                    </a:lnTo>
                    <a:lnTo>
                      <a:pt x="1008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146" name="Google Shape;2698;p41">
                <a:extLst>
                  <a:ext uri="{FF2B5EF4-FFF2-40B4-BE49-F238E27FC236}">
                    <a16:creationId xmlns="" xmlns:a16="http://schemas.microsoft.com/office/drawing/2014/main" id="{5A4DDECE-9A9A-7D67-8F2A-EA66A0393B76}"/>
                  </a:ext>
                </a:extLst>
              </p:cNvPr>
              <p:cNvSpPr/>
              <p:nvPr/>
            </p:nvSpPr>
            <p:spPr>
              <a:xfrm>
                <a:off x="2095500" y="3348725"/>
                <a:ext cx="44300" cy="44325"/>
              </a:xfrm>
              <a:custGeom>
                <a:avLst/>
                <a:gdLst/>
                <a:ahLst/>
                <a:cxnLst/>
                <a:rect l="l" t="t" r="r" b="b"/>
                <a:pathLst>
                  <a:path w="1772" h="1773" extrusionOk="0">
                    <a:moveTo>
                      <a:pt x="821" y="1"/>
                    </a:moveTo>
                    <a:lnTo>
                      <a:pt x="653" y="38"/>
                    </a:lnTo>
                    <a:lnTo>
                      <a:pt x="485" y="94"/>
                    </a:lnTo>
                    <a:lnTo>
                      <a:pt x="336" y="187"/>
                    </a:lnTo>
                    <a:lnTo>
                      <a:pt x="206" y="318"/>
                    </a:lnTo>
                    <a:lnTo>
                      <a:pt x="112" y="448"/>
                    </a:lnTo>
                    <a:lnTo>
                      <a:pt x="38" y="598"/>
                    </a:lnTo>
                    <a:lnTo>
                      <a:pt x="1" y="765"/>
                    </a:lnTo>
                    <a:lnTo>
                      <a:pt x="1" y="952"/>
                    </a:lnTo>
                    <a:lnTo>
                      <a:pt x="19" y="1120"/>
                    </a:lnTo>
                    <a:lnTo>
                      <a:pt x="94" y="1287"/>
                    </a:lnTo>
                    <a:lnTo>
                      <a:pt x="187" y="1437"/>
                    </a:lnTo>
                    <a:lnTo>
                      <a:pt x="299" y="1567"/>
                    </a:lnTo>
                    <a:lnTo>
                      <a:pt x="429" y="1660"/>
                    </a:lnTo>
                    <a:lnTo>
                      <a:pt x="597" y="1735"/>
                    </a:lnTo>
                    <a:lnTo>
                      <a:pt x="765" y="1772"/>
                    </a:lnTo>
                    <a:lnTo>
                      <a:pt x="933" y="1772"/>
                    </a:lnTo>
                    <a:lnTo>
                      <a:pt x="1119" y="1753"/>
                    </a:lnTo>
                    <a:lnTo>
                      <a:pt x="1287" y="1679"/>
                    </a:lnTo>
                    <a:lnTo>
                      <a:pt x="1417" y="1586"/>
                    </a:lnTo>
                    <a:lnTo>
                      <a:pt x="1548" y="1474"/>
                    </a:lnTo>
                    <a:lnTo>
                      <a:pt x="1641" y="1343"/>
                    </a:lnTo>
                    <a:lnTo>
                      <a:pt x="1716" y="1176"/>
                    </a:lnTo>
                    <a:lnTo>
                      <a:pt x="1753" y="1008"/>
                    </a:lnTo>
                    <a:lnTo>
                      <a:pt x="1772" y="840"/>
                    </a:lnTo>
                    <a:lnTo>
                      <a:pt x="1734" y="653"/>
                    </a:lnTo>
                    <a:lnTo>
                      <a:pt x="1678" y="486"/>
                    </a:lnTo>
                    <a:lnTo>
                      <a:pt x="1585" y="337"/>
                    </a:lnTo>
                    <a:lnTo>
                      <a:pt x="1455" y="225"/>
                    </a:lnTo>
                    <a:lnTo>
                      <a:pt x="1324" y="131"/>
                    </a:lnTo>
                    <a:lnTo>
                      <a:pt x="1175" y="57"/>
                    </a:lnTo>
                    <a:lnTo>
                      <a:pt x="1007" y="20"/>
                    </a:lnTo>
                    <a:lnTo>
                      <a:pt x="821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147" name="Google Shape;2699;p41">
                <a:extLst>
                  <a:ext uri="{FF2B5EF4-FFF2-40B4-BE49-F238E27FC236}">
                    <a16:creationId xmlns="" xmlns:a16="http://schemas.microsoft.com/office/drawing/2014/main" id="{07F9BF6D-AA17-4085-C62C-5DAFBAB65890}"/>
                  </a:ext>
                </a:extLst>
              </p:cNvPr>
              <p:cNvSpPr/>
              <p:nvPr/>
            </p:nvSpPr>
            <p:spPr>
              <a:xfrm>
                <a:off x="2215275" y="3260650"/>
                <a:ext cx="69950" cy="18200"/>
              </a:xfrm>
              <a:custGeom>
                <a:avLst/>
                <a:gdLst/>
                <a:ahLst/>
                <a:cxnLst/>
                <a:rect l="l" t="t" r="r" b="b"/>
                <a:pathLst>
                  <a:path w="2798" h="728" extrusionOk="0">
                    <a:moveTo>
                      <a:pt x="1436" y="0"/>
                    </a:moveTo>
                    <a:lnTo>
                      <a:pt x="1213" y="19"/>
                    </a:lnTo>
                    <a:lnTo>
                      <a:pt x="989" y="56"/>
                    </a:lnTo>
                    <a:lnTo>
                      <a:pt x="747" y="131"/>
                    </a:lnTo>
                    <a:lnTo>
                      <a:pt x="504" y="243"/>
                    </a:lnTo>
                    <a:lnTo>
                      <a:pt x="262" y="392"/>
                    </a:lnTo>
                    <a:lnTo>
                      <a:pt x="38" y="578"/>
                    </a:lnTo>
                    <a:lnTo>
                      <a:pt x="19" y="597"/>
                    </a:lnTo>
                    <a:lnTo>
                      <a:pt x="1" y="634"/>
                    </a:lnTo>
                    <a:lnTo>
                      <a:pt x="1" y="672"/>
                    </a:lnTo>
                    <a:lnTo>
                      <a:pt x="19" y="690"/>
                    </a:lnTo>
                    <a:lnTo>
                      <a:pt x="57" y="709"/>
                    </a:lnTo>
                    <a:lnTo>
                      <a:pt x="75" y="727"/>
                    </a:lnTo>
                    <a:lnTo>
                      <a:pt x="113" y="709"/>
                    </a:lnTo>
                    <a:lnTo>
                      <a:pt x="131" y="709"/>
                    </a:lnTo>
                    <a:lnTo>
                      <a:pt x="355" y="522"/>
                    </a:lnTo>
                    <a:lnTo>
                      <a:pt x="579" y="392"/>
                    </a:lnTo>
                    <a:lnTo>
                      <a:pt x="802" y="280"/>
                    </a:lnTo>
                    <a:lnTo>
                      <a:pt x="1026" y="205"/>
                    </a:lnTo>
                    <a:lnTo>
                      <a:pt x="1231" y="168"/>
                    </a:lnTo>
                    <a:lnTo>
                      <a:pt x="1436" y="150"/>
                    </a:lnTo>
                    <a:lnTo>
                      <a:pt x="1641" y="150"/>
                    </a:lnTo>
                    <a:lnTo>
                      <a:pt x="1828" y="168"/>
                    </a:lnTo>
                    <a:lnTo>
                      <a:pt x="1996" y="205"/>
                    </a:lnTo>
                    <a:lnTo>
                      <a:pt x="2163" y="243"/>
                    </a:lnTo>
                    <a:lnTo>
                      <a:pt x="2424" y="317"/>
                    </a:lnTo>
                    <a:lnTo>
                      <a:pt x="2592" y="411"/>
                    </a:lnTo>
                    <a:lnTo>
                      <a:pt x="2685" y="448"/>
                    </a:lnTo>
                    <a:lnTo>
                      <a:pt x="2704" y="466"/>
                    </a:lnTo>
                    <a:lnTo>
                      <a:pt x="2741" y="466"/>
                    </a:lnTo>
                    <a:lnTo>
                      <a:pt x="2760" y="448"/>
                    </a:lnTo>
                    <a:lnTo>
                      <a:pt x="2797" y="429"/>
                    </a:lnTo>
                    <a:lnTo>
                      <a:pt x="2797" y="392"/>
                    </a:lnTo>
                    <a:lnTo>
                      <a:pt x="2797" y="355"/>
                    </a:lnTo>
                    <a:lnTo>
                      <a:pt x="2779" y="336"/>
                    </a:lnTo>
                    <a:lnTo>
                      <a:pt x="2760" y="317"/>
                    </a:lnTo>
                    <a:lnTo>
                      <a:pt x="2685" y="280"/>
                    </a:lnTo>
                    <a:lnTo>
                      <a:pt x="2499" y="187"/>
                    </a:lnTo>
                    <a:lnTo>
                      <a:pt x="2219" y="94"/>
                    </a:lnTo>
                    <a:lnTo>
                      <a:pt x="2052" y="56"/>
                    </a:lnTo>
                    <a:lnTo>
                      <a:pt x="1865" y="19"/>
                    </a:lnTo>
                    <a:lnTo>
                      <a:pt x="1660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148" name="Google Shape;2700;p41">
                <a:extLst>
                  <a:ext uri="{FF2B5EF4-FFF2-40B4-BE49-F238E27FC236}">
                    <a16:creationId xmlns="" xmlns:a16="http://schemas.microsoft.com/office/drawing/2014/main" id="{63E577C5-F793-F9D6-92C1-9109EB318879}"/>
                  </a:ext>
                </a:extLst>
              </p:cNvPr>
              <p:cNvSpPr/>
              <p:nvPr/>
            </p:nvSpPr>
            <p:spPr>
              <a:xfrm>
                <a:off x="2069875" y="3297925"/>
                <a:ext cx="64325" cy="32650"/>
              </a:xfrm>
              <a:custGeom>
                <a:avLst/>
                <a:gdLst/>
                <a:ahLst/>
                <a:cxnLst/>
                <a:rect l="l" t="t" r="r" b="b"/>
                <a:pathLst>
                  <a:path w="2573" h="1306" extrusionOk="0">
                    <a:moveTo>
                      <a:pt x="1920" y="1"/>
                    </a:moveTo>
                    <a:lnTo>
                      <a:pt x="1659" y="38"/>
                    </a:lnTo>
                    <a:lnTo>
                      <a:pt x="1417" y="75"/>
                    </a:lnTo>
                    <a:lnTo>
                      <a:pt x="1193" y="169"/>
                    </a:lnTo>
                    <a:lnTo>
                      <a:pt x="988" y="262"/>
                    </a:lnTo>
                    <a:lnTo>
                      <a:pt x="802" y="374"/>
                    </a:lnTo>
                    <a:lnTo>
                      <a:pt x="634" y="486"/>
                    </a:lnTo>
                    <a:lnTo>
                      <a:pt x="485" y="616"/>
                    </a:lnTo>
                    <a:lnTo>
                      <a:pt x="354" y="728"/>
                    </a:lnTo>
                    <a:lnTo>
                      <a:pt x="168" y="952"/>
                    </a:lnTo>
                    <a:lnTo>
                      <a:pt x="37" y="1119"/>
                    </a:lnTo>
                    <a:lnTo>
                      <a:pt x="0" y="1194"/>
                    </a:lnTo>
                    <a:lnTo>
                      <a:pt x="0" y="1213"/>
                    </a:lnTo>
                    <a:lnTo>
                      <a:pt x="0" y="1250"/>
                    </a:lnTo>
                    <a:lnTo>
                      <a:pt x="19" y="1287"/>
                    </a:lnTo>
                    <a:lnTo>
                      <a:pt x="37" y="1306"/>
                    </a:lnTo>
                    <a:lnTo>
                      <a:pt x="112" y="1306"/>
                    </a:lnTo>
                    <a:lnTo>
                      <a:pt x="149" y="1269"/>
                    </a:lnTo>
                    <a:lnTo>
                      <a:pt x="187" y="1194"/>
                    </a:lnTo>
                    <a:lnTo>
                      <a:pt x="298" y="1026"/>
                    </a:lnTo>
                    <a:lnTo>
                      <a:pt x="485" y="821"/>
                    </a:lnTo>
                    <a:lnTo>
                      <a:pt x="615" y="709"/>
                    </a:lnTo>
                    <a:lnTo>
                      <a:pt x="746" y="597"/>
                    </a:lnTo>
                    <a:lnTo>
                      <a:pt x="895" y="486"/>
                    </a:lnTo>
                    <a:lnTo>
                      <a:pt x="1063" y="392"/>
                    </a:lnTo>
                    <a:lnTo>
                      <a:pt x="1249" y="299"/>
                    </a:lnTo>
                    <a:lnTo>
                      <a:pt x="1454" y="243"/>
                    </a:lnTo>
                    <a:lnTo>
                      <a:pt x="1678" y="187"/>
                    </a:lnTo>
                    <a:lnTo>
                      <a:pt x="1920" y="169"/>
                    </a:lnTo>
                    <a:lnTo>
                      <a:pt x="2181" y="169"/>
                    </a:lnTo>
                    <a:lnTo>
                      <a:pt x="2461" y="206"/>
                    </a:lnTo>
                    <a:lnTo>
                      <a:pt x="2536" y="206"/>
                    </a:lnTo>
                    <a:lnTo>
                      <a:pt x="2554" y="187"/>
                    </a:lnTo>
                    <a:lnTo>
                      <a:pt x="2573" y="150"/>
                    </a:lnTo>
                    <a:lnTo>
                      <a:pt x="2573" y="113"/>
                    </a:lnTo>
                    <a:lnTo>
                      <a:pt x="2554" y="94"/>
                    </a:lnTo>
                    <a:lnTo>
                      <a:pt x="2536" y="75"/>
                    </a:lnTo>
                    <a:lnTo>
                      <a:pt x="2498" y="57"/>
                    </a:lnTo>
                    <a:lnTo>
                      <a:pt x="2200" y="20"/>
                    </a:lnTo>
                    <a:lnTo>
                      <a:pt x="1920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149" name="Google Shape;2701;p41">
                <a:extLst>
                  <a:ext uri="{FF2B5EF4-FFF2-40B4-BE49-F238E27FC236}">
                    <a16:creationId xmlns="" xmlns:a16="http://schemas.microsoft.com/office/drawing/2014/main" id="{8B5E960C-1F64-F3E6-460B-1DFD1A22BBF7}"/>
                  </a:ext>
                </a:extLst>
              </p:cNvPr>
              <p:cNvSpPr/>
              <p:nvPr/>
            </p:nvSpPr>
            <p:spPr>
              <a:xfrm>
                <a:off x="2158425" y="3368775"/>
                <a:ext cx="48500" cy="76475"/>
              </a:xfrm>
              <a:custGeom>
                <a:avLst/>
                <a:gdLst/>
                <a:ahLst/>
                <a:cxnLst/>
                <a:rect l="l" t="t" r="r" b="b"/>
                <a:pathLst>
                  <a:path w="1940" h="3059" extrusionOk="0">
                    <a:moveTo>
                      <a:pt x="1063" y="1"/>
                    </a:moveTo>
                    <a:lnTo>
                      <a:pt x="1044" y="19"/>
                    </a:lnTo>
                    <a:lnTo>
                      <a:pt x="1007" y="38"/>
                    </a:lnTo>
                    <a:lnTo>
                      <a:pt x="1007" y="75"/>
                    </a:lnTo>
                    <a:lnTo>
                      <a:pt x="1007" y="112"/>
                    </a:lnTo>
                    <a:lnTo>
                      <a:pt x="1007" y="187"/>
                    </a:lnTo>
                    <a:lnTo>
                      <a:pt x="1026" y="355"/>
                    </a:lnTo>
                    <a:lnTo>
                      <a:pt x="1026" y="597"/>
                    </a:lnTo>
                    <a:lnTo>
                      <a:pt x="1007" y="746"/>
                    </a:lnTo>
                    <a:lnTo>
                      <a:pt x="988" y="896"/>
                    </a:lnTo>
                    <a:lnTo>
                      <a:pt x="951" y="1045"/>
                    </a:lnTo>
                    <a:lnTo>
                      <a:pt x="895" y="1194"/>
                    </a:lnTo>
                    <a:lnTo>
                      <a:pt x="821" y="1343"/>
                    </a:lnTo>
                    <a:lnTo>
                      <a:pt x="709" y="1473"/>
                    </a:lnTo>
                    <a:lnTo>
                      <a:pt x="597" y="1623"/>
                    </a:lnTo>
                    <a:lnTo>
                      <a:pt x="448" y="1734"/>
                    </a:lnTo>
                    <a:lnTo>
                      <a:pt x="280" y="1828"/>
                    </a:lnTo>
                    <a:lnTo>
                      <a:pt x="56" y="1921"/>
                    </a:lnTo>
                    <a:lnTo>
                      <a:pt x="38" y="1940"/>
                    </a:lnTo>
                    <a:lnTo>
                      <a:pt x="19" y="1958"/>
                    </a:lnTo>
                    <a:lnTo>
                      <a:pt x="0" y="1995"/>
                    </a:lnTo>
                    <a:lnTo>
                      <a:pt x="19" y="2033"/>
                    </a:lnTo>
                    <a:lnTo>
                      <a:pt x="149" y="2219"/>
                    </a:lnTo>
                    <a:lnTo>
                      <a:pt x="299" y="2387"/>
                    </a:lnTo>
                    <a:lnTo>
                      <a:pt x="485" y="2573"/>
                    </a:lnTo>
                    <a:lnTo>
                      <a:pt x="727" y="2741"/>
                    </a:lnTo>
                    <a:lnTo>
                      <a:pt x="858" y="2834"/>
                    </a:lnTo>
                    <a:lnTo>
                      <a:pt x="988" y="2909"/>
                    </a:lnTo>
                    <a:lnTo>
                      <a:pt x="1138" y="2965"/>
                    </a:lnTo>
                    <a:lnTo>
                      <a:pt x="1305" y="3021"/>
                    </a:lnTo>
                    <a:lnTo>
                      <a:pt x="1473" y="3058"/>
                    </a:lnTo>
                    <a:lnTo>
                      <a:pt x="1641" y="3058"/>
                    </a:lnTo>
                    <a:lnTo>
                      <a:pt x="1865" y="3039"/>
                    </a:lnTo>
                    <a:lnTo>
                      <a:pt x="1902" y="3039"/>
                    </a:lnTo>
                    <a:lnTo>
                      <a:pt x="1921" y="3002"/>
                    </a:lnTo>
                    <a:lnTo>
                      <a:pt x="1939" y="2984"/>
                    </a:lnTo>
                    <a:lnTo>
                      <a:pt x="1939" y="2946"/>
                    </a:lnTo>
                    <a:lnTo>
                      <a:pt x="1921" y="2928"/>
                    </a:lnTo>
                    <a:lnTo>
                      <a:pt x="1902" y="2890"/>
                    </a:lnTo>
                    <a:lnTo>
                      <a:pt x="1846" y="2890"/>
                    </a:lnTo>
                    <a:lnTo>
                      <a:pt x="1697" y="2909"/>
                    </a:lnTo>
                    <a:lnTo>
                      <a:pt x="1548" y="2890"/>
                    </a:lnTo>
                    <a:lnTo>
                      <a:pt x="1417" y="2872"/>
                    </a:lnTo>
                    <a:lnTo>
                      <a:pt x="1287" y="2853"/>
                    </a:lnTo>
                    <a:lnTo>
                      <a:pt x="1156" y="2797"/>
                    </a:lnTo>
                    <a:lnTo>
                      <a:pt x="1026" y="2741"/>
                    </a:lnTo>
                    <a:lnTo>
                      <a:pt x="802" y="2611"/>
                    </a:lnTo>
                    <a:lnTo>
                      <a:pt x="616" y="2443"/>
                    </a:lnTo>
                    <a:lnTo>
                      <a:pt x="448" y="2294"/>
                    </a:lnTo>
                    <a:lnTo>
                      <a:pt x="317" y="2145"/>
                    </a:lnTo>
                    <a:lnTo>
                      <a:pt x="224" y="2033"/>
                    </a:lnTo>
                    <a:lnTo>
                      <a:pt x="429" y="1940"/>
                    </a:lnTo>
                    <a:lnTo>
                      <a:pt x="616" y="1809"/>
                    </a:lnTo>
                    <a:lnTo>
                      <a:pt x="765" y="1679"/>
                    </a:lnTo>
                    <a:lnTo>
                      <a:pt x="877" y="1529"/>
                    </a:lnTo>
                    <a:lnTo>
                      <a:pt x="970" y="1380"/>
                    </a:lnTo>
                    <a:lnTo>
                      <a:pt x="1044" y="1212"/>
                    </a:lnTo>
                    <a:lnTo>
                      <a:pt x="1100" y="1045"/>
                    </a:lnTo>
                    <a:lnTo>
                      <a:pt x="1156" y="877"/>
                    </a:lnTo>
                    <a:lnTo>
                      <a:pt x="1175" y="728"/>
                    </a:lnTo>
                    <a:lnTo>
                      <a:pt x="1193" y="579"/>
                    </a:lnTo>
                    <a:lnTo>
                      <a:pt x="1193" y="318"/>
                    </a:lnTo>
                    <a:lnTo>
                      <a:pt x="1175" y="150"/>
                    </a:lnTo>
                    <a:lnTo>
                      <a:pt x="1156" y="75"/>
                    </a:lnTo>
                    <a:lnTo>
                      <a:pt x="1156" y="38"/>
                    </a:lnTo>
                    <a:lnTo>
                      <a:pt x="1138" y="19"/>
                    </a:lnTo>
                    <a:lnTo>
                      <a:pt x="1100" y="19"/>
                    </a:lnTo>
                    <a:lnTo>
                      <a:pt x="1063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150" name="Google Shape;2702;p41">
                <a:extLst>
                  <a:ext uri="{FF2B5EF4-FFF2-40B4-BE49-F238E27FC236}">
                    <a16:creationId xmlns="" xmlns:a16="http://schemas.microsoft.com/office/drawing/2014/main" id="{E52CF7AD-431D-AB9E-B2CE-4113AA1C7C84}"/>
                  </a:ext>
                </a:extLst>
              </p:cNvPr>
              <p:cNvSpPr/>
              <p:nvPr/>
            </p:nvSpPr>
            <p:spPr>
              <a:xfrm>
                <a:off x="2271675" y="3300725"/>
                <a:ext cx="11225" cy="27525"/>
              </a:xfrm>
              <a:custGeom>
                <a:avLst/>
                <a:gdLst/>
                <a:ahLst/>
                <a:cxnLst/>
                <a:rect l="l" t="t" r="r" b="b"/>
                <a:pathLst>
                  <a:path w="449" h="1101" extrusionOk="0">
                    <a:moveTo>
                      <a:pt x="448" y="1"/>
                    </a:moveTo>
                    <a:lnTo>
                      <a:pt x="1" y="635"/>
                    </a:lnTo>
                    <a:lnTo>
                      <a:pt x="280" y="1101"/>
                    </a:lnTo>
                    <a:lnTo>
                      <a:pt x="448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151" name="Google Shape;2703;p41">
                <a:extLst>
                  <a:ext uri="{FF2B5EF4-FFF2-40B4-BE49-F238E27FC236}">
                    <a16:creationId xmlns="" xmlns:a16="http://schemas.microsoft.com/office/drawing/2014/main" id="{C90AA5DF-E77B-83CF-EE22-9C6014272BE4}"/>
                  </a:ext>
                </a:extLst>
              </p:cNvPr>
              <p:cNvSpPr/>
              <p:nvPr/>
            </p:nvSpPr>
            <p:spPr>
              <a:xfrm>
                <a:off x="2078250" y="3366450"/>
                <a:ext cx="21925" cy="12150"/>
              </a:xfrm>
              <a:custGeom>
                <a:avLst/>
                <a:gdLst/>
                <a:ahLst/>
                <a:cxnLst/>
                <a:rect l="l" t="t" r="r" b="b"/>
                <a:pathLst>
                  <a:path w="877" h="486" extrusionOk="0">
                    <a:moveTo>
                      <a:pt x="1" y="0"/>
                    </a:moveTo>
                    <a:lnTo>
                      <a:pt x="877" y="485"/>
                    </a:lnTo>
                    <a:lnTo>
                      <a:pt x="877" y="11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152" name="Google Shape;2704;p41">
                <a:extLst>
                  <a:ext uri="{FF2B5EF4-FFF2-40B4-BE49-F238E27FC236}">
                    <a16:creationId xmlns="" xmlns:a16="http://schemas.microsoft.com/office/drawing/2014/main" id="{14BC4DB8-4B99-1167-E4E5-E2C4B734C51A}"/>
                  </a:ext>
                </a:extLst>
              </p:cNvPr>
              <p:cNvSpPr/>
              <p:nvPr/>
            </p:nvSpPr>
            <p:spPr>
              <a:xfrm>
                <a:off x="2160750" y="3431225"/>
                <a:ext cx="116550" cy="81125"/>
              </a:xfrm>
              <a:custGeom>
                <a:avLst/>
                <a:gdLst/>
                <a:ahLst/>
                <a:cxnLst/>
                <a:rect l="l" t="t" r="r" b="b"/>
                <a:pathLst>
                  <a:path w="4662" h="3245" extrusionOk="0">
                    <a:moveTo>
                      <a:pt x="4531" y="1"/>
                    </a:moveTo>
                    <a:lnTo>
                      <a:pt x="4419" y="504"/>
                    </a:lnTo>
                    <a:lnTo>
                      <a:pt x="4270" y="952"/>
                    </a:lnTo>
                    <a:lnTo>
                      <a:pt x="4195" y="1157"/>
                    </a:lnTo>
                    <a:lnTo>
                      <a:pt x="4102" y="1343"/>
                    </a:lnTo>
                    <a:lnTo>
                      <a:pt x="4009" y="1530"/>
                    </a:lnTo>
                    <a:lnTo>
                      <a:pt x="3916" y="1679"/>
                    </a:lnTo>
                    <a:lnTo>
                      <a:pt x="3804" y="1828"/>
                    </a:lnTo>
                    <a:lnTo>
                      <a:pt x="3692" y="1958"/>
                    </a:lnTo>
                    <a:lnTo>
                      <a:pt x="3580" y="2070"/>
                    </a:lnTo>
                    <a:lnTo>
                      <a:pt x="3450" y="2182"/>
                    </a:lnTo>
                    <a:lnTo>
                      <a:pt x="3319" y="2275"/>
                    </a:lnTo>
                    <a:lnTo>
                      <a:pt x="3189" y="2350"/>
                    </a:lnTo>
                    <a:lnTo>
                      <a:pt x="3058" y="2424"/>
                    </a:lnTo>
                    <a:lnTo>
                      <a:pt x="2909" y="2462"/>
                    </a:lnTo>
                    <a:lnTo>
                      <a:pt x="2760" y="2518"/>
                    </a:lnTo>
                    <a:lnTo>
                      <a:pt x="2611" y="2536"/>
                    </a:lnTo>
                    <a:lnTo>
                      <a:pt x="2443" y="2555"/>
                    </a:lnTo>
                    <a:lnTo>
                      <a:pt x="2275" y="2555"/>
                    </a:lnTo>
                    <a:lnTo>
                      <a:pt x="2107" y="2536"/>
                    </a:lnTo>
                    <a:lnTo>
                      <a:pt x="1939" y="2518"/>
                    </a:lnTo>
                    <a:lnTo>
                      <a:pt x="1585" y="2443"/>
                    </a:lnTo>
                    <a:lnTo>
                      <a:pt x="1212" y="2313"/>
                    </a:lnTo>
                    <a:lnTo>
                      <a:pt x="821" y="2126"/>
                    </a:lnTo>
                    <a:lnTo>
                      <a:pt x="411" y="1902"/>
                    </a:lnTo>
                    <a:lnTo>
                      <a:pt x="1" y="1641"/>
                    </a:lnTo>
                    <a:lnTo>
                      <a:pt x="94" y="1809"/>
                    </a:lnTo>
                    <a:lnTo>
                      <a:pt x="187" y="1958"/>
                    </a:lnTo>
                    <a:lnTo>
                      <a:pt x="299" y="2126"/>
                    </a:lnTo>
                    <a:lnTo>
                      <a:pt x="429" y="2257"/>
                    </a:lnTo>
                    <a:lnTo>
                      <a:pt x="560" y="2387"/>
                    </a:lnTo>
                    <a:lnTo>
                      <a:pt x="690" y="2518"/>
                    </a:lnTo>
                    <a:lnTo>
                      <a:pt x="989" y="2741"/>
                    </a:lnTo>
                    <a:lnTo>
                      <a:pt x="1287" y="2928"/>
                    </a:lnTo>
                    <a:lnTo>
                      <a:pt x="1623" y="3077"/>
                    </a:lnTo>
                    <a:lnTo>
                      <a:pt x="1958" y="3170"/>
                    </a:lnTo>
                    <a:lnTo>
                      <a:pt x="2126" y="3207"/>
                    </a:lnTo>
                    <a:lnTo>
                      <a:pt x="2294" y="3226"/>
                    </a:lnTo>
                    <a:lnTo>
                      <a:pt x="2461" y="3245"/>
                    </a:lnTo>
                    <a:lnTo>
                      <a:pt x="2629" y="3245"/>
                    </a:lnTo>
                    <a:lnTo>
                      <a:pt x="2797" y="3226"/>
                    </a:lnTo>
                    <a:lnTo>
                      <a:pt x="2965" y="3207"/>
                    </a:lnTo>
                    <a:lnTo>
                      <a:pt x="3133" y="3170"/>
                    </a:lnTo>
                    <a:lnTo>
                      <a:pt x="3282" y="3114"/>
                    </a:lnTo>
                    <a:lnTo>
                      <a:pt x="3431" y="3040"/>
                    </a:lnTo>
                    <a:lnTo>
                      <a:pt x="3580" y="2965"/>
                    </a:lnTo>
                    <a:lnTo>
                      <a:pt x="3729" y="2872"/>
                    </a:lnTo>
                    <a:lnTo>
                      <a:pt x="3860" y="2760"/>
                    </a:lnTo>
                    <a:lnTo>
                      <a:pt x="3990" y="2630"/>
                    </a:lnTo>
                    <a:lnTo>
                      <a:pt x="4102" y="2499"/>
                    </a:lnTo>
                    <a:lnTo>
                      <a:pt x="4214" y="2350"/>
                    </a:lnTo>
                    <a:lnTo>
                      <a:pt x="4326" y="2182"/>
                    </a:lnTo>
                    <a:lnTo>
                      <a:pt x="4419" y="1996"/>
                    </a:lnTo>
                    <a:lnTo>
                      <a:pt x="4494" y="1791"/>
                    </a:lnTo>
                    <a:lnTo>
                      <a:pt x="4568" y="1567"/>
                    </a:lnTo>
                    <a:lnTo>
                      <a:pt x="4605" y="1343"/>
                    </a:lnTo>
                    <a:lnTo>
                      <a:pt x="4643" y="1119"/>
                    </a:lnTo>
                    <a:lnTo>
                      <a:pt x="4661" y="877"/>
                    </a:lnTo>
                    <a:lnTo>
                      <a:pt x="4643" y="653"/>
                    </a:lnTo>
                    <a:lnTo>
                      <a:pt x="4624" y="430"/>
                    </a:lnTo>
                    <a:lnTo>
                      <a:pt x="4587" y="225"/>
                    </a:lnTo>
                    <a:lnTo>
                      <a:pt x="453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153" name="Google Shape;2705;p41">
                <a:extLst>
                  <a:ext uri="{FF2B5EF4-FFF2-40B4-BE49-F238E27FC236}">
                    <a16:creationId xmlns="" xmlns:a16="http://schemas.microsoft.com/office/drawing/2014/main" id="{3BA4F415-8FD0-D539-BD00-C9D49C022DBE}"/>
                  </a:ext>
                </a:extLst>
              </p:cNvPr>
              <p:cNvSpPr/>
              <p:nvPr/>
            </p:nvSpPr>
            <p:spPr>
              <a:xfrm>
                <a:off x="2160750" y="3431225"/>
                <a:ext cx="113275" cy="72750"/>
              </a:xfrm>
              <a:custGeom>
                <a:avLst/>
                <a:gdLst/>
                <a:ahLst/>
                <a:cxnLst/>
                <a:rect l="l" t="t" r="r" b="b"/>
                <a:pathLst>
                  <a:path w="4531" h="2910" extrusionOk="0">
                    <a:moveTo>
                      <a:pt x="4531" y="1"/>
                    </a:moveTo>
                    <a:lnTo>
                      <a:pt x="4456" y="75"/>
                    </a:lnTo>
                    <a:lnTo>
                      <a:pt x="4214" y="299"/>
                    </a:lnTo>
                    <a:lnTo>
                      <a:pt x="4046" y="430"/>
                    </a:lnTo>
                    <a:lnTo>
                      <a:pt x="3841" y="597"/>
                    </a:lnTo>
                    <a:lnTo>
                      <a:pt x="3599" y="747"/>
                    </a:lnTo>
                    <a:lnTo>
                      <a:pt x="3319" y="914"/>
                    </a:lnTo>
                    <a:lnTo>
                      <a:pt x="3002" y="1082"/>
                    </a:lnTo>
                    <a:lnTo>
                      <a:pt x="2667" y="1231"/>
                    </a:lnTo>
                    <a:lnTo>
                      <a:pt x="2294" y="1380"/>
                    </a:lnTo>
                    <a:lnTo>
                      <a:pt x="1884" y="1492"/>
                    </a:lnTo>
                    <a:lnTo>
                      <a:pt x="1455" y="1586"/>
                    </a:lnTo>
                    <a:lnTo>
                      <a:pt x="989" y="1641"/>
                    </a:lnTo>
                    <a:lnTo>
                      <a:pt x="504" y="1660"/>
                    </a:lnTo>
                    <a:lnTo>
                      <a:pt x="262" y="1660"/>
                    </a:lnTo>
                    <a:lnTo>
                      <a:pt x="1" y="1641"/>
                    </a:lnTo>
                    <a:lnTo>
                      <a:pt x="56" y="1716"/>
                    </a:lnTo>
                    <a:lnTo>
                      <a:pt x="262" y="1902"/>
                    </a:lnTo>
                    <a:lnTo>
                      <a:pt x="560" y="2163"/>
                    </a:lnTo>
                    <a:lnTo>
                      <a:pt x="746" y="2294"/>
                    </a:lnTo>
                    <a:lnTo>
                      <a:pt x="951" y="2443"/>
                    </a:lnTo>
                    <a:lnTo>
                      <a:pt x="1175" y="2574"/>
                    </a:lnTo>
                    <a:lnTo>
                      <a:pt x="1417" y="2685"/>
                    </a:lnTo>
                    <a:lnTo>
                      <a:pt x="1678" y="2779"/>
                    </a:lnTo>
                    <a:lnTo>
                      <a:pt x="1958" y="2853"/>
                    </a:lnTo>
                    <a:lnTo>
                      <a:pt x="2238" y="2909"/>
                    </a:lnTo>
                    <a:lnTo>
                      <a:pt x="2517" y="2909"/>
                    </a:lnTo>
                    <a:lnTo>
                      <a:pt x="2667" y="2891"/>
                    </a:lnTo>
                    <a:lnTo>
                      <a:pt x="2816" y="2872"/>
                    </a:lnTo>
                    <a:lnTo>
                      <a:pt x="2965" y="2835"/>
                    </a:lnTo>
                    <a:lnTo>
                      <a:pt x="3114" y="2797"/>
                    </a:lnTo>
                    <a:lnTo>
                      <a:pt x="3263" y="2723"/>
                    </a:lnTo>
                    <a:lnTo>
                      <a:pt x="3394" y="2667"/>
                    </a:lnTo>
                    <a:lnTo>
                      <a:pt x="3505" y="2574"/>
                    </a:lnTo>
                    <a:lnTo>
                      <a:pt x="3636" y="2499"/>
                    </a:lnTo>
                    <a:lnTo>
                      <a:pt x="3841" y="2313"/>
                    </a:lnTo>
                    <a:lnTo>
                      <a:pt x="4009" y="2108"/>
                    </a:lnTo>
                    <a:lnTo>
                      <a:pt x="4139" y="1884"/>
                    </a:lnTo>
                    <a:lnTo>
                      <a:pt x="4251" y="1641"/>
                    </a:lnTo>
                    <a:lnTo>
                      <a:pt x="4344" y="1399"/>
                    </a:lnTo>
                    <a:lnTo>
                      <a:pt x="4419" y="1175"/>
                    </a:lnTo>
                    <a:lnTo>
                      <a:pt x="4475" y="933"/>
                    </a:lnTo>
                    <a:lnTo>
                      <a:pt x="4494" y="728"/>
                    </a:lnTo>
                    <a:lnTo>
                      <a:pt x="4531" y="355"/>
                    </a:lnTo>
                    <a:lnTo>
                      <a:pt x="4531" y="94"/>
                    </a:lnTo>
                    <a:lnTo>
                      <a:pt x="453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154" name="Google Shape;2706;p41">
                <a:extLst>
                  <a:ext uri="{FF2B5EF4-FFF2-40B4-BE49-F238E27FC236}">
                    <a16:creationId xmlns="" xmlns:a16="http://schemas.microsoft.com/office/drawing/2014/main" id="{DE11C0A5-CFDB-C328-A9D2-614D3BD7EDB3}"/>
                  </a:ext>
                </a:extLst>
              </p:cNvPr>
              <p:cNvSpPr/>
              <p:nvPr/>
            </p:nvSpPr>
            <p:spPr>
              <a:xfrm>
                <a:off x="2158425" y="3429375"/>
                <a:ext cx="117950" cy="76925"/>
              </a:xfrm>
              <a:custGeom>
                <a:avLst/>
                <a:gdLst/>
                <a:ahLst/>
                <a:cxnLst/>
                <a:rect l="l" t="t" r="r" b="b"/>
                <a:pathLst>
                  <a:path w="4718" h="3077" extrusionOk="0">
                    <a:moveTo>
                      <a:pt x="4549" y="261"/>
                    </a:moveTo>
                    <a:lnTo>
                      <a:pt x="4531" y="504"/>
                    </a:lnTo>
                    <a:lnTo>
                      <a:pt x="4512" y="821"/>
                    </a:lnTo>
                    <a:lnTo>
                      <a:pt x="4437" y="1175"/>
                    </a:lnTo>
                    <a:lnTo>
                      <a:pt x="4400" y="1361"/>
                    </a:lnTo>
                    <a:lnTo>
                      <a:pt x="4326" y="1548"/>
                    </a:lnTo>
                    <a:lnTo>
                      <a:pt x="4251" y="1734"/>
                    </a:lnTo>
                    <a:lnTo>
                      <a:pt x="4158" y="1921"/>
                    </a:lnTo>
                    <a:lnTo>
                      <a:pt x="4046" y="2107"/>
                    </a:lnTo>
                    <a:lnTo>
                      <a:pt x="3915" y="2275"/>
                    </a:lnTo>
                    <a:lnTo>
                      <a:pt x="3766" y="2424"/>
                    </a:lnTo>
                    <a:lnTo>
                      <a:pt x="3598" y="2573"/>
                    </a:lnTo>
                    <a:lnTo>
                      <a:pt x="3393" y="2685"/>
                    </a:lnTo>
                    <a:lnTo>
                      <a:pt x="3170" y="2778"/>
                    </a:lnTo>
                    <a:lnTo>
                      <a:pt x="2946" y="2853"/>
                    </a:lnTo>
                    <a:lnTo>
                      <a:pt x="2704" y="2890"/>
                    </a:lnTo>
                    <a:lnTo>
                      <a:pt x="2480" y="2909"/>
                    </a:lnTo>
                    <a:lnTo>
                      <a:pt x="2256" y="2890"/>
                    </a:lnTo>
                    <a:lnTo>
                      <a:pt x="2032" y="2853"/>
                    </a:lnTo>
                    <a:lnTo>
                      <a:pt x="1827" y="2797"/>
                    </a:lnTo>
                    <a:lnTo>
                      <a:pt x="1622" y="2722"/>
                    </a:lnTo>
                    <a:lnTo>
                      <a:pt x="1417" y="2629"/>
                    </a:lnTo>
                    <a:lnTo>
                      <a:pt x="1231" y="2517"/>
                    </a:lnTo>
                    <a:lnTo>
                      <a:pt x="1063" y="2424"/>
                    </a:lnTo>
                    <a:lnTo>
                      <a:pt x="746" y="2200"/>
                    </a:lnTo>
                    <a:lnTo>
                      <a:pt x="485" y="1995"/>
                    </a:lnTo>
                    <a:lnTo>
                      <a:pt x="299" y="1809"/>
                    </a:lnTo>
                    <a:lnTo>
                      <a:pt x="709" y="1827"/>
                    </a:lnTo>
                    <a:lnTo>
                      <a:pt x="1100" y="1790"/>
                    </a:lnTo>
                    <a:lnTo>
                      <a:pt x="1492" y="1753"/>
                    </a:lnTo>
                    <a:lnTo>
                      <a:pt x="1846" y="1678"/>
                    </a:lnTo>
                    <a:lnTo>
                      <a:pt x="2182" y="1585"/>
                    </a:lnTo>
                    <a:lnTo>
                      <a:pt x="2517" y="1492"/>
                    </a:lnTo>
                    <a:lnTo>
                      <a:pt x="2815" y="1380"/>
                    </a:lnTo>
                    <a:lnTo>
                      <a:pt x="3095" y="1249"/>
                    </a:lnTo>
                    <a:lnTo>
                      <a:pt x="3356" y="1119"/>
                    </a:lnTo>
                    <a:lnTo>
                      <a:pt x="3598" y="970"/>
                    </a:lnTo>
                    <a:lnTo>
                      <a:pt x="4009" y="709"/>
                    </a:lnTo>
                    <a:lnTo>
                      <a:pt x="4326" y="466"/>
                    </a:lnTo>
                    <a:lnTo>
                      <a:pt x="4549" y="261"/>
                    </a:lnTo>
                    <a:close/>
                    <a:moveTo>
                      <a:pt x="4605" y="0"/>
                    </a:moveTo>
                    <a:lnTo>
                      <a:pt x="4568" y="19"/>
                    </a:lnTo>
                    <a:lnTo>
                      <a:pt x="4475" y="112"/>
                    </a:lnTo>
                    <a:lnTo>
                      <a:pt x="4251" y="317"/>
                    </a:lnTo>
                    <a:lnTo>
                      <a:pt x="4065" y="448"/>
                    </a:lnTo>
                    <a:lnTo>
                      <a:pt x="3859" y="615"/>
                    </a:lnTo>
                    <a:lnTo>
                      <a:pt x="3617" y="765"/>
                    </a:lnTo>
                    <a:lnTo>
                      <a:pt x="3356" y="932"/>
                    </a:lnTo>
                    <a:lnTo>
                      <a:pt x="3039" y="1082"/>
                    </a:lnTo>
                    <a:lnTo>
                      <a:pt x="2704" y="1231"/>
                    </a:lnTo>
                    <a:lnTo>
                      <a:pt x="2349" y="1380"/>
                    </a:lnTo>
                    <a:lnTo>
                      <a:pt x="1939" y="1492"/>
                    </a:lnTo>
                    <a:lnTo>
                      <a:pt x="1529" y="1585"/>
                    </a:lnTo>
                    <a:lnTo>
                      <a:pt x="1063" y="1641"/>
                    </a:lnTo>
                    <a:lnTo>
                      <a:pt x="597" y="1660"/>
                    </a:lnTo>
                    <a:lnTo>
                      <a:pt x="355" y="1641"/>
                    </a:lnTo>
                    <a:lnTo>
                      <a:pt x="94" y="1622"/>
                    </a:lnTo>
                    <a:lnTo>
                      <a:pt x="56" y="1641"/>
                    </a:lnTo>
                    <a:lnTo>
                      <a:pt x="19" y="1678"/>
                    </a:lnTo>
                    <a:lnTo>
                      <a:pt x="0" y="1715"/>
                    </a:lnTo>
                    <a:lnTo>
                      <a:pt x="19" y="1771"/>
                    </a:lnTo>
                    <a:lnTo>
                      <a:pt x="243" y="1995"/>
                    </a:lnTo>
                    <a:lnTo>
                      <a:pt x="485" y="2200"/>
                    </a:lnTo>
                    <a:lnTo>
                      <a:pt x="783" y="2443"/>
                    </a:lnTo>
                    <a:lnTo>
                      <a:pt x="970" y="2554"/>
                    </a:lnTo>
                    <a:lnTo>
                      <a:pt x="1156" y="2666"/>
                    </a:lnTo>
                    <a:lnTo>
                      <a:pt x="1361" y="2778"/>
                    </a:lnTo>
                    <a:lnTo>
                      <a:pt x="1566" y="2871"/>
                    </a:lnTo>
                    <a:lnTo>
                      <a:pt x="1790" y="2946"/>
                    </a:lnTo>
                    <a:lnTo>
                      <a:pt x="2014" y="3020"/>
                    </a:lnTo>
                    <a:lnTo>
                      <a:pt x="2256" y="3058"/>
                    </a:lnTo>
                    <a:lnTo>
                      <a:pt x="2499" y="3076"/>
                    </a:lnTo>
                    <a:lnTo>
                      <a:pt x="2685" y="3058"/>
                    </a:lnTo>
                    <a:lnTo>
                      <a:pt x="2871" y="3039"/>
                    </a:lnTo>
                    <a:lnTo>
                      <a:pt x="3039" y="3002"/>
                    </a:lnTo>
                    <a:lnTo>
                      <a:pt x="3226" y="2946"/>
                    </a:lnTo>
                    <a:lnTo>
                      <a:pt x="3375" y="2871"/>
                    </a:lnTo>
                    <a:lnTo>
                      <a:pt x="3524" y="2815"/>
                    </a:lnTo>
                    <a:lnTo>
                      <a:pt x="3636" y="2722"/>
                    </a:lnTo>
                    <a:lnTo>
                      <a:pt x="3766" y="2648"/>
                    </a:lnTo>
                    <a:lnTo>
                      <a:pt x="3971" y="2443"/>
                    </a:lnTo>
                    <a:lnTo>
                      <a:pt x="4158" y="2237"/>
                    </a:lnTo>
                    <a:lnTo>
                      <a:pt x="4288" y="2014"/>
                    </a:lnTo>
                    <a:lnTo>
                      <a:pt x="4419" y="1771"/>
                    </a:lnTo>
                    <a:lnTo>
                      <a:pt x="4512" y="1529"/>
                    </a:lnTo>
                    <a:lnTo>
                      <a:pt x="4587" y="1287"/>
                    </a:lnTo>
                    <a:lnTo>
                      <a:pt x="4624" y="1044"/>
                    </a:lnTo>
                    <a:lnTo>
                      <a:pt x="4661" y="821"/>
                    </a:lnTo>
                    <a:lnTo>
                      <a:pt x="4698" y="448"/>
                    </a:lnTo>
                    <a:lnTo>
                      <a:pt x="4717" y="168"/>
                    </a:lnTo>
                    <a:lnTo>
                      <a:pt x="4698" y="75"/>
                    </a:lnTo>
                    <a:lnTo>
                      <a:pt x="4680" y="19"/>
                    </a:lnTo>
                    <a:lnTo>
                      <a:pt x="4642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155" name="Google Shape;2707;p41">
                <a:extLst>
                  <a:ext uri="{FF2B5EF4-FFF2-40B4-BE49-F238E27FC236}">
                    <a16:creationId xmlns="" xmlns:a16="http://schemas.microsoft.com/office/drawing/2014/main" id="{FC4F4E6F-7C7C-3ED0-DCE4-F726ED9EA863}"/>
                  </a:ext>
                </a:extLst>
              </p:cNvPr>
              <p:cNvSpPr/>
              <p:nvPr/>
            </p:nvSpPr>
            <p:spPr>
              <a:xfrm>
                <a:off x="1987825" y="3106375"/>
                <a:ext cx="458200" cy="244250"/>
              </a:xfrm>
              <a:custGeom>
                <a:avLst/>
                <a:gdLst/>
                <a:ahLst/>
                <a:cxnLst/>
                <a:rect l="l" t="t" r="r" b="b"/>
                <a:pathLst>
                  <a:path w="18328" h="9770" extrusionOk="0">
                    <a:moveTo>
                      <a:pt x="9397" y="0"/>
                    </a:moveTo>
                    <a:lnTo>
                      <a:pt x="8838" y="19"/>
                    </a:lnTo>
                    <a:lnTo>
                      <a:pt x="8279" y="56"/>
                    </a:lnTo>
                    <a:lnTo>
                      <a:pt x="7738" y="150"/>
                    </a:lnTo>
                    <a:lnTo>
                      <a:pt x="7197" y="261"/>
                    </a:lnTo>
                    <a:lnTo>
                      <a:pt x="6694" y="411"/>
                    </a:lnTo>
                    <a:lnTo>
                      <a:pt x="6172" y="597"/>
                    </a:lnTo>
                    <a:lnTo>
                      <a:pt x="5687" y="802"/>
                    </a:lnTo>
                    <a:lnTo>
                      <a:pt x="5202" y="1026"/>
                    </a:lnTo>
                    <a:lnTo>
                      <a:pt x="4736" y="1287"/>
                    </a:lnTo>
                    <a:lnTo>
                      <a:pt x="4289" y="1548"/>
                    </a:lnTo>
                    <a:lnTo>
                      <a:pt x="3860" y="1846"/>
                    </a:lnTo>
                    <a:lnTo>
                      <a:pt x="3450" y="2144"/>
                    </a:lnTo>
                    <a:lnTo>
                      <a:pt x="3058" y="2461"/>
                    </a:lnTo>
                    <a:lnTo>
                      <a:pt x="2686" y="2797"/>
                    </a:lnTo>
                    <a:lnTo>
                      <a:pt x="2331" y="3133"/>
                    </a:lnTo>
                    <a:lnTo>
                      <a:pt x="2014" y="3468"/>
                    </a:lnTo>
                    <a:lnTo>
                      <a:pt x="1697" y="3804"/>
                    </a:lnTo>
                    <a:lnTo>
                      <a:pt x="1418" y="4158"/>
                    </a:lnTo>
                    <a:lnTo>
                      <a:pt x="1175" y="4494"/>
                    </a:lnTo>
                    <a:lnTo>
                      <a:pt x="952" y="4829"/>
                    </a:lnTo>
                    <a:lnTo>
                      <a:pt x="747" y="5165"/>
                    </a:lnTo>
                    <a:lnTo>
                      <a:pt x="579" y="5500"/>
                    </a:lnTo>
                    <a:lnTo>
                      <a:pt x="430" y="5799"/>
                    </a:lnTo>
                    <a:lnTo>
                      <a:pt x="318" y="6097"/>
                    </a:lnTo>
                    <a:lnTo>
                      <a:pt x="243" y="6376"/>
                    </a:lnTo>
                    <a:lnTo>
                      <a:pt x="187" y="6637"/>
                    </a:lnTo>
                    <a:lnTo>
                      <a:pt x="75" y="7197"/>
                    </a:lnTo>
                    <a:lnTo>
                      <a:pt x="20" y="7682"/>
                    </a:lnTo>
                    <a:lnTo>
                      <a:pt x="1" y="8092"/>
                    </a:lnTo>
                    <a:lnTo>
                      <a:pt x="20" y="8446"/>
                    </a:lnTo>
                    <a:lnTo>
                      <a:pt x="75" y="8744"/>
                    </a:lnTo>
                    <a:lnTo>
                      <a:pt x="150" y="9005"/>
                    </a:lnTo>
                    <a:lnTo>
                      <a:pt x="243" y="9210"/>
                    </a:lnTo>
                    <a:lnTo>
                      <a:pt x="355" y="9378"/>
                    </a:lnTo>
                    <a:lnTo>
                      <a:pt x="467" y="9509"/>
                    </a:lnTo>
                    <a:lnTo>
                      <a:pt x="598" y="9602"/>
                    </a:lnTo>
                    <a:lnTo>
                      <a:pt x="709" y="9676"/>
                    </a:lnTo>
                    <a:lnTo>
                      <a:pt x="821" y="9714"/>
                    </a:lnTo>
                    <a:lnTo>
                      <a:pt x="989" y="9770"/>
                    </a:lnTo>
                    <a:lnTo>
                      <a:pt x="1045" y="9770"/>
                    </a:lnTo>
                    <a:lnTo>
                      <a:pt x="1194" y="9359"/>
                    </a:lnTo>
                    <a:lnTo>
                      <a:pt x="1325" y="9005"/>
                    </a:lnTo>
                    <a:lnTo>
                      <a:pt x="1492" y="8670"/>
                    </a:lnTo>
                    <a:lnTo>
                      <a:pt x="1642" y="8371"/>
                    </a:lnTo>
                    <a:lnTo>
                      <a:pt x="1809" y="8092"/>
                    </a:lnTo>
                    <a:lnTo>
                      <a:pt x="1996" y="7849"/>
                    </a:lnTo>
                    <a:lnTo>
                      <a:pt x="2182" y="7644"/>
                    </a:lnTo>
                    <a:lnTo>
                      <a:pt x="2369" y="7458"/>
                    </a:lnTo>
                    <a:lnTo>
                      <a:pt x="2574" y="7290"/>
                    </a:lnTo>
                    <a:lnTo>
                      <a:pt x="2779" y="7160"/>
                    </a:lnTo>
                    <a:lnTo>
                      <a:pt x="2984" y="7048"/>
                    </a:lnTo>
                    <a:lnTo>
                      <a:pt x="3189" y="6936"/>
                    </a:lnTo>
                    <a:lnTo>
                      <a:pt x="3413" y="6861"/>
                    </a:lnTo>
                    <a:lnTo>
                      <a:pt x="3618" y="6787"/>
                    </a:lnTo>
                    <a:lnTo>
                      <a:pt x="3841" y="6749"/>
                    </a:lnTo>
                    <a:lnTo>
                      <a:pt x="4065" y="6712"/>
                    </a:lnTo>
                    <a:lnTo>
                      <a:pt x="4494" y="6656"/>
                    </a:lnTo>
                    <a:lnTo>
                      <a:pt x="4923" y="6637"/>
                    </a:lnTo>
                    <a:lnTo>
                      <a:pt x="5762" y="6619"/>
                    </a:lnTo>
                    <a:lnTo>
                      <a:pt x="6153" y="6619"/>
                    </a:lnTo>
                    <a:lnTo>
                      <a:pt x="6507" y="6582"/>
                    </a:lnTo>
                    <a:lnTo>
                      <a:pt x="6675" y="6544"/>
                    </a:lnTo>
                    <a:lnTo>
                      <a:pt x="6843" y="6488"/>
                    </a:lnTo>
                    <a:lnTo>
                      <a:pt x="6992" y="6432"/>
                    </a:lnTo>
                    <a:lnTo>
                      <a:pt x="7123" y="6358"/>
                    </a:lnTo>
                    <a:lnTo>
                      <a:pt x="7384" y="6209"/>
                    </a:lnTo>
                    <a:lnTo>
                      <a:pt x="7589" y="6041"/>
                    </a:lnTo>
                    <a:lnTo>
                      <a:pt x="7775" y="5892"/>
                    </a:lnTo>
                    <a:lnTo>
                      <a:pt x="7943" y="5761"/>
                    </a:lnTo>
                    <a:lnTo>
                      <a:pt x="8073" y="5612"/>
                    </a:lnTo>
                    <a:lnTo>
                      <a:pt x="8185" y="5463"/>
                    </a:lnTo>
                    <a:lnTo>
                      <a:pt x="8390" y="5146"/>
                    </a:lnTo>
                    <a:lnTo>
                      <a:pt x="8782" y="4419"/>
                    </a:lnTo>
                    <a:lnTo>
                      <a:pt x="9062" y="3972"/>
                    </a:lnTo>
                    <a:lnTo>
                      <a:pt x="9229" y="3729"/>
                    </a:lnTo>
                    <a:lnTo>
                      <a:pt x="9416" y="3449"/>
                    </a:lnTo>
                    <a:lnTo>
                      <a:pt x="9528" y="3319"/>
                    </a:lnTo>
                    <a:lnTo>
                      <a:pt x="9639" y="3188"/>
                    </a:lnTo>
                    <a:lnTo>
                      <a:pt x="9882" y="2983"/>
                    </a:lnTo>
                    <a:lnTo>
                      <a:pt x="10106" y="2816"/>
                    </a:lnTo>
                    <a:lnTo>
                      <a:pt x="10367" y="2685"/>
                    </a:lnTo>
                    <a:lnTo>
                      <a:pt x="10609" y="2592"/>
                    </a:lnTo>
                    <a:lnTo>
                      <a:pt x="10851" y="2536"/>
                    </a:lnTo>
                    <a:lnTo>
                      <a:pt x="11094" y="2499"/>
                    </a:lnTo>
                    <a:lnTo>
                      <a:pt x="11541" y="2499"/>
                    </a:lnTo>
                    <a:lnTo>
                      <a:pt x="11727" y="2517"/>
                    </a:lnTo>
                    <a:lnTo>
                      <a:pt x="12063" y="2592"/>
                    </a:lnTo>
                    <a:lnTo>
                      <a:pt x="12287" y="2648"/>
                    </a:lnTo>
                    <a:lnTo>
                      <a:pt x="12361" y="2685"/>
                    </a:lnTo>
                    <a:lnTo>
                      <a:pt x="12436" y="3039"/>
                    </a:lnTo>
                    <a:lnTo>
                      <a:pt x="12511" y="3394"/>
                    </a:lnTo>
                    <a:lnTo>
                      <a:pt x="12604" y="3748"/>
                    </a:lnTo>
                    <a:lnTo>
                      <a:pt x="12716" y="4083"/>
                    </a:lnTo>
                    <a:lnTo>
                      <a:pt x="12827" y="4419"/>
                    </a:lnTo>
                    <a:lnTo>
                      <a:pt x="12939" y="4736"/>
                    </a:lnTo>
                    <a:lnTo>
                      <a:pt x="13219" y="5370"/>
                    </a:lnTo>
                    <a:lnTo>
                      <a:pt x="13536" y="5966"/>
                    </a:lnTo>
                    <a:lnTo>
                      <a:pt x="13853" y="6526"/>
                    </a:lnTo>
                    <a:lnTo>
                      <a:pt x="14188" y="7066"/>
                    </a:lnTo>
                    <a:lnTo>
                      <a:pt x="14524" y="7532"/>
                    </a:lnTo>
                    <a:lnTo>
                      <a:pt x="14860" y="7980"/>
                    </a:lnTo>
                    <a:lnTo>
                      <a:pt x="15158" y="8353"/>
                    </a:lnTo>
                    <a:lnTo>
                      <a:pt x="15456" y="8688"/>
                    </a:lnTo>
                    <a:lnTo>
                      <a:pt x="15698" y="8987"/>
                    </a:lnTo>
                    <a:lnTo>
                      <a:pt x="16090" y="9359"/>
                    </a:lnTo>
                    <a:lnTo>
                      <a:pt x="16221" y="9509"/>
                    </a:lnTo>
                    <a:lnTo>
                      <a:pt x="16370" y="9266"/>
                    </a:lnTo>
                    <a:lnTo>
                      <a:pt x="16519" y="9042"/>
                    </a:lnTo>
                    <a:lnTo>
                      <a:pt x="16668" y="8856"/>
                    </a:lnTo>
                    <a:lnTo>
                      <a:pt x="16836" y="8688"/>
                    </a:lnTo>
                    <a:lnTo>
                      <a:pt x="17004" y="8539"/>
                    </a:lnTo>
                    <a:lnTo>
                      <a:pt x="17190" y="8409"/>
                    </a:lnTo>
                    <a:lnTo>
                      <a:pt x="17358" y="8297"/>
                    </a:lnTo>
                    <a:lnTo>
                      <a:pt x="17526" y="8204"/>
                    </a:lnTo>
                    <a:lnTo>
                      <a:pt x="17842" y="8073"/>
                    </a:lnTo>
                    <a:lnTo>
                      <a:pt x="18103" y="7980"/>
                    </a:lnTo>
                    <a:lnTo>
                      <a:pt x="18271" y="7961"/>
                    </a:lnTo>
                    <a:lnTo>
                      <a:pt x="18327" y="7961"/>
                    </a:lnTo>
                    <a:lnTo>
                      <a:pt x="18309" y="7346"/>
                    </a:lnTo>
                    <a:lnTo>
                      <a:pt x="18253" y="6749"/>
                    </a:lnTo>
                    <a:lnTo>
                      <a:pt x="18178" y="6190"/>
                    </a:lnTo>
                    <a:lnTo>
                      <a:pt x="18066" y="5687"/>
                    </a:lnTo>
                    <a:lnTo>
                      <a:pt x="17936" y="5202"/>
                    </a:lnTo>
                    <a:lnTo>
                      <a:pt x="17787" y="4755"/>
                    </a:lnTo>
                    <a:lnTo>
                      <a:pt x="17619" y="4344"/>
                    </a:lnTo>
                    <a:lnTo>
                      <a:pt x="17432" y="3953"/>
                    </a:lnTo>
                    <a:lnTo>
                      <a:pt x="17227" y="3599"/>
                    </a:lnTo>
                    <a:lnTo>
                      <a:pt x="17022" y="3282"/>
                    </a:lnTo>
                    <a:lnTo>
                      <a:pt x="16798" y="2983"/>
                    </a:lnTo>
                    <a:lnTo>
                      <a:pt x="16556" y="2704"/>
                    </a:lnTo>
                    <a:lnTo>
                      <a:pt x="16314" y="2461"/>
                    </a:lnTo>
                    <a:lnTo>
                      <a:pt x="16071" y="2238"/>
                    </a:lnTo>
                    <a:lnTo>
                      <a:pt x="15810" y="2033"/>
                    </a:lnTo>
                    <a:lnTo>
                      <a:pt x="15568" y="1846"/>
                    </a:lnTo>
                    <a:lnTo>
                      <a:pt x="15307" y="1697"/>
                    </a:lnTo>
                    <a:lnTo>
                      <a:pt x="15065" y="1548"/>
                    </a:lnTo>
                    <a:lnTo>
                      <a:pt x="14822" y="1436"/>
                    </a:lnTo>
                    <a:lnTo>
                      <a:pt x="14580" y="1324"/>
                    </a:lnTo>
                    <a:lnTo>
                      <a:pt x="14132" y="1156"/>
                    </a:lnTo>
                    <a:lnTo>
                      <a:pt x="13722" y="1045"/>
                    </a:lnTo>
                    <a:lnTo>
                      <a:pt x="13368" y="970"/>
                    </a:lnTo>
                    <a:lnTo>
                      <a:pt x="13107" y="933"/>
                    </a:lnTo>
                    <a:lnTo>
                      <a:pt x="12883" y="914"/>
                    </a:lnTo>
                    <a:lnTo>
                      <a:pt x="12585" y="765"/>
                    </a:lnTo>
                    <a:lnTo>
                      <a:pt x="12287" y="634"/>
                    </a:lnTo>
                    <a:lnTo>
                      <a:pt x="11989" y="504"/>
                    </a:lnTo>
                    <a:lnTo>
                      <a:pt x="11709" y="411"/>
                    </a:lnTo>
                    <a:lnTo>
                      <a:pt x="11411" y="317"/>
                    </a:lnTo>
                    <a:lnTo>
                      <a:pt x="11112" y="243"/>
                    </a:lnTo>
                    <a:lnTo>
                      <a:pt x="10833" y="168"/>
                    </a:lnTo>
                    <a:lnTo>
                      <a:pt x="10534" y="112"/>
                    </a:lnTo>
                    <a:lnTo>
                      <a:pt x="9956" y="38"/>
                    </a:lnTo>
                    <a:lnTo>
                      <a:pt x="939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156" name="Google Shape;2708;p41">
                <a:extLst>
                  <a:ext uri="{FF2B5EF4-FFF2-40B4-BE49-F238E27FC236}">
                    <a16:creationId xmlns="" xmlns:a16="http://schemas.microsoft.com/office/drawing/2014/main" id="{563343C2-D06B-4199-2287-EC1F1FB81393}"/>
                  </a:ext>
                </a:extLst>
              </p:cNvPr>
              <p:cNvSpPr/>
              <p:nvPr/>
            </p:nvSpPr>
            <p:spPr>
              <a:xfrm>
                <a:off x="2392850" y="3304925"/>
                <a:ext cx="100700" cy="139850"/>
              </a:xfrm>
              <a:custGeom>
                <a:avLst/>
                <a:gdLst/>
                <a:ahLst/>
                <a:cxnLst/>
                <a:rect l="l" t="t" r="r" b="b"/>
                <a:pathLst>
                  <a:path w="4028" h="5594" extrusionOk="0">
                    <a:moveTo>
                      <a:pt x="2014" y="1"/>
                    </a:moveTo>
                    <a:lnTo>
                      <a:pt x="1884" y="19"/>
                    </a:lnTo>
                    <a:lnTo>
                      <a:pt x="1753" y="38"/>
                    </a:lnTo>
                    <a:lnTo>
                      <a:pt x="1511" y="131"/>
                    </a:lnTo>
                    <a:lnTo>
                      <a:pt x="1306" y="224"/>
                    </a:lnTo>
                    <a:lnTo>
                      <a:pt x="1138" y="336"/>
                    </a:lnTo>
                    <a:lnTo>
                      <a:pt x="1008" y="429"/>
                    </a:lnTo>
                    <a:lnTo>
                      <a:pt x="728" y="634"/>
                    </a:lnTo>
                    <a:lnTo>
                      <a:pt x="579" y="765"/>
                    </a:lnTo>
                    <a:lnTo>
                      <a:pt x="448" y="895"/>
                    </a:lnTo>
                    <a:lnTo>
                      <a:pt x="318" y="1063"/>
                    </a:lnTo>
                    <a:lnTo>
                      <a:pt x="206" y="1212"/>
                    </a:lnTo>
                    <a:lnTo>
                      <a:pt x="94" y="1380"/>
                    </a:lnTo>
                    <a:lnTo>
                      <a:pt x="20" y="1567"/>
                    </a:lnTo>
                    <a:lnTo>
                      <a:pt x="1" y="2182"/>
                    </a:lnTo>
                    <a:lnTo>
                      <a:pt x="1" y="2816"/>
                    </a:lnTo>
                    <a:lnTo>
                      <a:pt x="38" y="3543"/>
                    </a:lnTo>
                    <a:lnTo>
                      <a:pt x="75" y="3916"/>
                    </a:lnTo>
                    <a:lnTo>
                      <a:pt x="131" y="4270"/>
                    </a:lnTo>
                    <a:lnTo>
                      <a:pt x="187" y="4605"/>
                    </a:lnTo>
                    <a:lnTo>
                      <a:pt x="281" y="4922"/>
                    </a:lnTo>
                    <a:lnTo>
                      <a:pt x="392" y="5183"/>
                    </a:lnTo>
                    <a:lnTo>
                      <a:pt x="448" y="5295"/>
                    </a:lnTo>
                    <a:lnTo>
                      <a:pt x="523" y="5388"/>
                    </a:lnTo>
                    <a:lnTo>
                      <a:pt x="597" y="5463"/>
                    </a:lnTo>
                    <a:lnTo>
                      <a:pt x="672" y="5538"/>
                    </a:lnTo>
                    <a:lnTo>
                      <a:pt x="765" y="5575"/>
                    </a:lnTo>
                    <a:lnTo>
                      <a:pt x="858" y="5593"/>
                    </a:lnTo>
                    <a:lnTo>
                      <a:pt x="1064" y="5593"/>
                    </a:lnTo>
                    <a:lnTo>
                      <a:pt x="1269" y="5575"/>
                    </a:lnTo>
                    <a:lnTo>
                      <a:pt x="1492" y="5519"/>
                    </a:lnTo>
                    <a:lnTo>
                      <a:pt x="1716" y="5463"/>
                    </a:lnTo>
                    <a:lnTo>
                      <a:pt x="1940" y="5370"/>
                    </a:lnTo>
                    <a:lnTo>
                      <a:pt x="2163" y="5258"/>
                    </a:lnTo>
                    <a:lnTo>
                      <a:pt x="2387" y="5127"/>
                    </a:lnTo>
                    <a:lnTo>
                      <a:pt x="2592" y="4978"/>
                    </a:lnTo>
                    <a:lnTo>
                      <a:pt x="2797" y="4829"/>
                    </a:lnTo>
                    <a:lnTo>
                      <a:pt x="3002" y="4661"/>
                    </a:lnTo>
                    <a:lnTo>
                      <a:pt x="3170" y="4475"/>
                    </a:lnTo>
                    <a:lnTo>
                      <a:pt x="3338" y="4288"/>
                    </a:lnTo>
                    <a:lnTo>
                      <a:pt x="3487" y="4083"/>
                    </a:lnTo>
                    <a:lnTo>
                      <a:pt x="3618" y="3897"/>
                    </a:lnTo>
                    <a:lnTo>
                      <a:pt x="3730" y="3692"/>
                    </a:lnTo>
                    <a:lnTo>
                      <a:pt x="3823" y="3487"/>
                    </a:lnTo>
                    <a:lnTo>
                      <a:pt x="3879" y="3282"/>
                    </a:lnTo>
                    <a:lnTo>
                      <a:pt x="3935" y="3058"/>
                    </a:lnTo>
                    <a:lnTo>
                      <a:pt x="3972" y="2834"/>
                    </a:lnTo>
                    <a:lnTo>
                      <a:pt x="4009" y="2611"/>
                    </a:lnTo>
                    <a:lnTo>
                      <a:pt x="4028" y="2368"/>
                    </a:lnTo>
                    <a:lnTo>
                      <a:pt x="4028" y="2144"/>
                    </a:lnTo>
                    <a:lnTo>
                      <a:pt x="4028" y="1902"/>
                    </a:lnTo>
                    <a:lnTo>
                      <a:pt x="3991" y="1678"/>
                    </a:lnTo>
                    <a:lnTo>
                      <a:pt x="3953" y="1455"/>
                    </a:lnTo>
                    <a:lnTo>
                      <a:pt x="3879" y="1250"/>
                    </a:lnTo>
                    <a:lnTo>
                      <a:pt x="3804" y="1045"/>
                    </a:lnTo>
                    <a:lnTo>
                      <a:pt x="3692" y="858"/>
                    </a:lnTo>
                    <a:lnTo>
                      <a:pt x="3580" y="690"/>
                    </a:lnTo>
                    <a:lnTo>
                      <a:pt x="3431" y="523"/>
                    </a:lnTo>
                    <a:lnTo>
                      <a:pt x="3263" y="392"/>
                    </a:lnTo>
                    <a:lnTo>
                      <a:pt x="3077" y="262"/>
                    </a:lnTo>
                    <a:lnTo>
                      <a:pt x="2872" y="168"/>
                    </a:lnTo>
                    <a:lnTo>
                      <a:pt x="2685" y="94"/>
                    </a:lnTo>
                    <a:lnTo>
                      <a:pt x="2499" y="56"/>
                    </a:lnTo>
                    <a:lnTo>
                      <a:pt x="2331" y="19"/>
                    </a:lnTo>
                    <a:lnTo>
                      <a:pt x="2182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157" name="Google Shape;2709;p41">
                <a:extLst>
                  <a:ext uri="{FF2B5EF4-FFF2-40B4-BE49-F238E27FC236}">
                    <a16:creationId xmlns="" xmlns:a16="http://schemas.microsoft.com/office/drawing/2014/main" id="{987E6F4E-60EF-2770-DDE0-721BF1402B8C}"/>
                  </a:ext>
                </a:extLst>
              </p:cNvPr>
              <p:cNvSpPr/>
              <p:nvPr/>
            </p:nvSpPr>
            <p:spPr>
              <a:xfrm>
                <a:off x="2403575" y="3335225"/>
                <a:ext cx="72275" cy="63875"/>
              </a:xfrm>
              <a:custGeom>
                <a:avLst/>
                <a:gdLst/>
                <a:ahLst/>
                <a:cxnLst/>
                <a:rect l="l" t="t" r="r" b="b"/>
                <a:pathLst>
                  <a:path w="2891" h="2555" extrusionOk="0">
                    <a:moveTo>
                      <a:pt x="2816" y="0"/>
                    </a:moveTo>
                    <a:lnTo>
                      <a:pt x="2778" y="19"/>
                    </a:lnTo>
                    <a:lnTo>
                      <a:pt x="2741" y="38"/>
                    </a:lnTo>
                    <a:lnTo>
                      <a:pt x="38" y="2405"/>
                    </a:lnTo>
                    <a:lnTo>
                      <a:pt x="19" y="2424"/>
                    </a:lnTo>
                    <a:lnTo>
                      <a:pt x="1" y="2461"/>
                    </a:lnTo>
                    <a:lnTo>
                      <a:pt x="1" y="2499"/>
                    </a:lnTo>
                    <a:lnTo>
                      <a:pt x="19" y="2517"/>
                    </a:lnTo>
                    <a:lnTo>
                      <a:pt x="57" y="2536"/>
                    </a:lnTo>
                    <a:lnTo>
                      <a:pt x="75" y="2554"/>
                    </a:lnTo>
                    <a:lnTo>
                      <a:pt x="131" y="2517"/>
                    </a:lnTo>
                    <a:lnTo>
                      <a:pt x="2853" y="149"/>
                    </a:lnTo>
                    <a:lnTo>
                      <a:pt x="2872" y="131"/>
                    </a:lnTo>
                    <a:lnTo>
                      <a:pt x="2890" y="94"/>
                    </a:lnTo>
                    <a:lnTo>
                      <a:pt x="2872" y="56"/>
                    </a:lnTo>
                    <a:lnTo>
                      <a:pt x="2872" y="38"/>
                    </a:lnTo>
                    <a:lnTo>
                      <a:pt x="2834" y="19"/>
                    </a:lnTo>
                    <a:lnTo>
                      <a:pt x="2816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158" name="Google Shape;2710;p41">
                <a:extLst>
                  <a:ext uri="{FF2B5EF4-FFF2-40B4-BE49-F238E27FC236}">
                    <a16:creationId xmlns="" xmlns:a16="http://schemas.microsoft.com/office/drawing/2014/main" id="{EEE54875-99BE-623A-BF11-506CD5AE5B93}"/>
                  </a:ext>
                </a:extLst>
              </p:cNvPr>
              <p:cNvSpPr/>
              <p:nvPr/>
            </p:nvSpPr>
            <p:spPr>
              <a:xfrm>
                <a:off x="2403575" y="3342675"/>
                <a:ext cx="62025" cy="56425"/>
              </a:xfrm>
              <a:custGeom>
                <a:avLst/>
                <a:gdLst/>
                <a:ahLst/>
                <a:cxnLst/>
                <a:rect l="l" t="t" r="r" b="b"/>
                <a:pathLst>
                  <a:path w="2481" h="2257" extrusionOk="0">
                    <a:moveTo>
                      <a:pt x="57" y="1"/>
                    </a:moveTo>
                    <a:lnTo>
                      <a:pt x="19" y="19"/>
                    </a:lnTo>
                    <a:lnTo>
                      <a:pt x="1" y="57"/>
                    </a:lnTo>
                    <a:lnTo>
                      <a:pt x="1" y="75"/>
                    </a:lnTo>
                    <a:lnTo>
                      <a:pt x="19" y="112"/>
                    </a:lnTo>
                    <a:lnTo>
                      <a:pt x="38" y="131"/>
                    </a:lnTo>
                    <a:lnTo>
                      <a:pt x="2350" y="2219"/>
                    </a:lnTo>
                    <a:lnTo>
                      <a:pt x="2368" y="2238"/>
                    </a:lnTo>
                    <a:lnTo>
                      <a:pt x="2406" y="2256"/>
                    </a:lnTo>
                    <a:lnTo>
                      <a:pt x="2424" y="2238"/>
                    </a:lnTo>
                    <a:lnTo>
                      <a:pt x="2462" y="2219"/>
                    </a:lnTo>
                    <a:lnTo>
                      <a:pt x="2480" y="2201"/>
                    </a:lnTo>
                    <a:lnTo>
                      <a:pt x="2480" y="2163"/>
                    </a:lnTo>
                    <a:lnTo>
                      <a:pt x="2480" y="2126"/>
                    </a:lnTo>
                    <a:lnTo>
                      <a:pt x="2462" y="2107"/>
                    </a:lnTo>
                    <a:lnTo>
                      <a:pt x="131" y="19"/>
                    </a:lnTo>
                    <a:lnTo>
                      <a:pt x="113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159" name="Google Shape;2711;p41">
                <a:extLst>
                  <a:ext uri="{FF2B5EF4-FFF2-40B4-BE49-F238E27FC236}">
                    <a16:creationId xmlns="" xmlns:a16="http://schemas.microsoft.com/office/drawing/2014/main" id="{60905230-0D88-FB08-CE5E-CB87C4110193}"/>
                  </a:ext>
                </a:extLst>
              </p:cNvPr>
              <p:cNvSpPr/>
              <p:nvPr/>
            </p:nvSpPr>
            <p:spPr>
              <a:xfrm>
                <a:off x="2391450" y="3303050"/>
                <a:ext cx="103975" cy="144050"/>
              </a:xfrm>
              <a:custGeom>
                <a:avLst/>
                <a:gdLst/>
                <a:ahLst/>
                <a:cxnLst/>
                <a:rect l="l" t="t" r="r" b="b"/>
                <a:pathLst>
                  <a:path w="4159" h="5762" extrusionOk="0">
                    <a:moveTo>
                      <a:pt x="1958" y="1"/>
                    </a:moveTo>
                    <a:lnTo>
                      <a:pt x="1828" y="38"/>
                    </a:lnTo>
                    <a:lnTo>
                      <a:pt x="1586" y="113"/>
                    </a:lnTo>
                    <a:lnTo>
                      <a:pt x="1381" y="206"/>
                    </a:lnTo>
                    <a:lnTo>
                      <a:pt x="1194" y="299"/>
                    </a:lnTo>
                    <a:lnTo>
                      <a:pt x="1045" y="411"/>
                    </a:lnTo>
                    <a:lnTo>
                      <a:pt x="1008" y="430"/>
                    </a:lnTo>
                    <a:lnTo>
                      <a:pt x="803" y="598"/>
                    </a:lnTo>
                    <a:lnTo>
                      <a:pt x="653" y="709"/>
                    </a:lnTo>
                    <a:lnTo>
                      <a:pt x="504" y="859"/>
                    </a:lnTo>
                    <a:lnTo>
                      <a:pt x="355" y="1008"/>
                    </a:lnTo>
                    <a:lnTo>
                      <a:pt x="225" y="1194"/>
                    </a:lnTo>
                    <a:lnTo>
                      <a:pt x="94" y="1399"/>
                    </a:lnTo>
                    <a:lnTo>
                      <a:pt x="1" y="1604"/>
                    </a:lnTo>
                    <a:lnTo>
                      <a:pt x="1" y="1642"/>
                    </a:lnTo>
                    <a:lnTo>
                      <a:pt x="1" y="1679"/>
                    </a:lnTo>
                    <a:lnTo>
                      <a:pt x="20" y="1697"/>
                    </a:lnTo>
                    <a:lnTo>
                      <a:pt x="57" y="1716"/>
                    </a:lnTo>
                    <a:lnTo>
                      <a:pt x="113" y="1716"/>
                    </a:lnTo>
                    <a:lnTo>
                      <a:pt x="150" y="1697"/>
                    </a:lnTo>
                    <a:lnTo>
                      <a:pt x="150" y="1660"/>
                    </a:lnTo>
                    <a:lnTo>
                      <a:pt x="243" y="1474"/>
                    </a:lnTo>
                    <a:lnTo>
                      <a:pt x="355" y="1287"/>
                    </a:lnTo>
                    <a:lnTo>
                      <a:pt x="486" y="1120"/>
                    </a:lnTo>
                    <a:lnTo>
                      <a:pt x="635" y="952"/>
                    </a:lnTo>
                    <a:lnTo>
                      <a:pt x="784" y="821"/>
                    </a:lnTo>
                    <a:lnTo>
                      <a:pt x="914" y="709"/>
                    </a:lnTo>
                    <a:lnTo>
                      <a:pt x="1101" y="560"/>
                    </a:lnTo>
                    <a:lnTo>
                      <a:pt x="1138" y="542"/>
                    </a:lnTo>
                    <a:lnTo>
                      <a:pt x="1287" y="448"/>
                    </a:lnTo>
                    <a:lnTo>
                      <a:pt x="1455" y="337"/>
                    </a:lnTo>
                    <a:lnTo>
                      <a:pt x="1642" y="262"/>
                    </a:lnTo>
                    <a:lnTo>
                      <a:pt x="1865" y="187"/>
                    </a:lnTo>
                    <a:lnTo>
                      <a:pt x="1996" y="169"/>
                    </a:lnTo>
                    <a:lnTo>
                      <a:pt x="2126" y="150"/>
                    </a:lnTo>
                    <a:lnTo>
                      <a:pt x="2257" y="169"/>
                    </a:lnTo>
                    <a:lnTo>
                      <a:pt x="2406" y="169"/>
                    </a:lnTo>
                    <a:lnTo>
                      <a:pt x="2555" y="206"/>
                    </a:lnTo>
                    <a:lnTo>
                      <a:pt x="2723" y="262"/>
                    </a:lnTo>
                    <a:lnTo>
                      <a:pt x="2909" y="337"/>
                    </a:lnTo>
                    <a:lnTo>
                      <a:pt x="3096" y="411"/>
                    </a:lnTo>
                    <a:lnTo>
                      <a:pt x="3263" y="523"/>
                    </a:lnTo>
                    <a:lnTo>
                      <a:pt x="3413" y="653"/>
                    </a:lnTo>
                    <a:lnTo>
                      <a:pt x="3543" y="803"/>
                    </a:lnTo>
                    <a:lnTo>
                      <a:pt x="3674" y="952"/>
                    </a:lnTo>
                    <a:lnTo>
                      <a:pt x="3767" y="1138"/>
                    </a:lnTo>
                    <a:lnTo>
                      <a:pt x="3841" y="1325"/>
                    </a:lnTo>
                    <a:lnTo>
                      <a:pt x="3916" y="1530"/>
                    </a:lnTo>
                    <a:lnTo>
                      <a:pt x="3953" y="1735"/>
                    </a:lnTo>
                    <a:lnTo>
                      <a:pt x="3991" y="1958"/>
                    </a:lnTo>
                    <a:lnTo>
                      <a:pt x="4009" y="2182"/>
                    </a:lnTo>
                    <a:lnTo>
                      <a:pt x="4009" y="2406"/>
                    </a:lnTo>
                    <a:lnTo>
                      <a:pt x="3991" y="2630"/>
                    </a:lnTo>
                    <a:lnTo>
                      <a:pt x="3953" y="2853"/>
                    </a:lnTo>
                    <a:lnTo>
                      <a:pt x="3916" y="3096"/>
                    </a:lnTo>
                    <a:lnTo>
                      <a:pt x="3860" y="3319"/>
                    </a:lnTo>
                    <a:lnTo>
                      <a:pt x="3786" y="3525"/>
                    </a:lnTo>
                    <a:lnTo>
                      <a:pt x="3711" y="3730"/>
                    </a:lnTo>
                    <a:lnTo>
                      <a:pt x="3599" y="3935"/>
                    </a:lnTo>
                    <a:lnTo>
                      <a:pt x="3487" y="4121"/>
                    </a:lnTo>
                    <a:lnTo>
                      <a:pt x="3338" y="4326"/>
                    </a:lnTo>
                    <a:lnTo>
                      <a:pt x="3170" y="4494"/>
                    </a:lnTo>
                    <a:lnTo>
                      <a:pt x="2984" y="4680"/>
                    </a:lnTo>
                    <a:lnTo>
                      <a:pt x="2797" y="4848"/>
                    </a:lnTo>
                    <a:lnTo>
                      <a:pt x="2592" y="4997"/>
                    </a:lnTo>
                    <a:lnTo>
                      <a:pt x="2387" y="5128"/>
                    </a:lnTo>
                    <a:lnTo>
                      <a:pt x="2182" y="5258"/>
                    </a:lnTo>
                    <a:lnTo>
                      <a:pt x="1958" y="5370"/>
                    </a:lnTo>
                    <a:lnTo>
                      <a:pt x="1735" y="5463"/>
                    </a:lnTo>
                    <a:lnTo>
                      <a:pt x="1530" y="5519"/>
                    </a:lnTo>
                    <a:lnTo>
                      <a:pt x="1325" y="5575"/>
                    </a:lnTo>
                    <a:lnTo>
                      <a:pt x="1120" y="5594"/>
                    </a:lnTo>
                    <a:lnTo>
                      <a:pt x="896" y="5594"/>
                    </a:lnTo>
                    <a:lnTo>
                      <a:pt x="859" y="5613"/>
                    </a:lnTo>
                    <a:lnTo>
                      <a:pt x="840" y="5631"/>
                    </a:lnTo>
                    <a:lnTo>
                      <a:pt x="840" y="5668"/>
                    </a:lnTo>
                    <a:lnTo>
                      <a:pt x="840" y="5687"/>
                    </a:lnTo>
                    <a:lnTo>
                      <a:pt x="859" y="5724"/>
                    </a:lnTo>
                    <a:lnTo>
                      <a:pt x="877" y="5743"/>
                    </a:lnTo>
                    <a:lnTo>
                      <a:pt x="914" y="5743"/>
                    </a:lnTo>
                    <a:lnTo>
                      <a:pt x="1045" y="5762"/>
                    </a:lnTo>
                    <a:lnTo>
                      <a:pt x="1250" y="5743"/>
                    </a:lnTo>
                    <a:lnTo>
                      <a:pt x="1474" y="5706"/>
                    </a:lnTo>
                    <a:lnTo>
                      <a:pt x="1679" y="5650"/>
                    </a:lnTo>
                    <a:lnTo>
                      <a:pt x="1903" y="5575"/>
                    </a:lnTo>
                    <a:lnTo>
                      <a:pt x="2126" y="5482"/>
                    </a:lnTo>
                    <a:lnTo>
                      <a:pt x="2331" y="5352"/>
                    </a:lnTo>
                    <a:lnTo>
                      <a:pt x="2555" y="5221"/>
                    </a:lnTo>
                    <a:lnTo>
                      <a:pt x="2760" y="5091"/>
                    </a:lnTo>
                    <a:lnTo>
                      <a:pt x="2965" y="4923"/>
                    </a:lnTo>
                    <a:lnTo>
                      <a:pt x="3152" y="4755"/>
                    </a:lnTo>
                    <a:lnTo>
                      <a:pt x="3319" y="4569"/>
                    </a:lnTo>
                    <a:lnTo>
                      <a:pt x="3487" y="4382"/>
                    </a:lnTo>
                    <a:lnTo>
                      <a:pt x="3636" y="4196"/>
                    </a:lnTo>
                    <a:lnTo>
                      <a:pt x="3767" y="3991"/>
                    </a:lnTo>
                    <a:lnTo>
                      <a:pt x="3860" y="3786"/>
                    </a:lnTo>
                    <a:lnTo>
                      <a:pt x="3953" y="3580"/>
                    </a:lnTo>
                    <a:lnTo>
                      <a:pt x="4028" y="3357"/>
                    </a:lnTo>
                    <a:lnTo>
                      <a:pt x="4084" y="3114"/>
                    </a:lnTo>
                    <a:lnTo>
                      <a:pt x="4121" y="2872"/>
                    </a:lnTo>
                    <a:lnTo>
                      <a:pt x="4158" y="2630"/>
                    </a:lnTo>
                    <a:lnTo>
                      <a:pt x="4158" y="2387"/>
                    </a:lnTo>
                    <a:lnTo>
                      <a:pt x="4158" y="2145"/>
                    </a:lnTo>
                    <a:lnTo>
                      <a:pt x="4140" y="1921"/>
                    </a:lnTo>
                    <a:lnTo>
                      <a:pt x="4121" y="1679"/>
                    </a:lnTo>
                    <a:lnTo>
                      <a:pt x="4065" y="1455"/>
                    </a:lnTo>
                    <a:lnTo>
                      <a:pt x="3991" y="1250"/>
                    </a:lnTo>
                    <a:lnTo>
                      <a:pt x="3897" y="1045"/>
                    </a:lnTo>
                    <a:lnTo>
                      <a:pt x="3786" y="859"/>
                    </a:lnTo>
                    <a:lnTo>
                      <a:pt x="3674" y="691"/>
                    </a:lnTo>
                    <a:lnTo>
                      <a:pt x="3524" y="523"/>
                    </a:lnTo>
                    <a:lnTo>
                      <a:pt x="3357" y="392"/>
                    </a:lnTo>
                    <a:lnTo>
                      <a:pt x="3170" y="281"/>
                    </a:lnTo>
                    <a:lnTo>
                      <a:pt x="2965" y="169"/>
                    </a:lnTo>
                    <a:lnTo>
                      <a:pt x="2779" y="94"/>
                    </a:lnTo>
                    <a:lnTo>
                      <a:pt x="2592" y="57"/>
                    </a:lnTo>
                    <a:lnTo>
                      <a:pt x="2425" y="20"/>
                    </a:lnTo>
                    <a:lnTo>
                      <a:pt x="2257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160" name="Google Shape;2712;p41">
                <a:extLst>
                  <a:ext uri="{FF2B5EF4-FFF2-40B4-BE49-F238E27FC236}">
                    <a16:creationId xmlns="" xmlns:a16="http://schemas.microsoft.com/office/drawing/2014/main" id="{031C7F8F-B3A4-9372-FD1E-D4DEA08E2C2B}"/>
                  </a:ext>
                </a:extLst>
              </p:cNvPr>
              <p:cNvSpPr/>
              <p:nvPr/>
            </p:nvSpPr>
            <p:spPr>
              <a:xfrm>
                <a:off x="2403125" y="3414450"/>
                <a:ext cx="47075" cy="59225"/>
              </a:xfrm>
              <a:custGeom>
                <a:avLst/>
                <a:gdLst/>
                <a:ahLst/>
                <a:cxnLst/>
                <a:rect l="l" t="t" r="r" b="b"/>
                <a:pathLst>
                  <a:path w="1883" h="2369" extrusionOk="0">
                    <a:moveTo>
                      <a:pt x="876" y="1"/>
                    </a:moveTo>
                    <a:lnTo>
                      <a:pt x="0" y="1324"/>
                    </a:lnTo>
                    <a:lnTo>
                      <a:pt x="876" y="2368"/>
                    </a:lnTo>
                    <a:lnTo>
                      <a:pt x="1883" y="1212"/>
                    </a:lnTo>
                    <a:lnTo>
                      <a:pt x="87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161" name="Google Shape;2713;p41">
                <a:extLst>
                  <a:ext uri="{FF2B5EF4-FFF2-40B4-BE49-F238E27FC236}">
                    <a16:creationId xmlns="" xmlns:a16="http://schemas.microsoft.com/office/drawing/2014/main" id="{29C5CB8F-A789-DEB1-B61E-AFC2BCFB528E}"/>
                  </a:ext>
                </a:extLst>
              </p:cNvPr>
              <p:cNvSpPr/>
              <p:nvPr/>
            </p:nvSpPr>
            <p:spPr>
              <a:xfrm>
                <a:off x="2013475" y="3321700"/>
                <a:ext cx="13525" cy="27050"/>
              </a:xfrm>
              <a:custGeom>
                <a:avLst/>
                <a:gdLst/>
                <a:ahLst/>
                <a:cxnLst/>
                <a:rect l="l" t="t" r="r" b="b"/>
                <a:pathLst>
                  <a:path w="541" h="1082" extrusionOk="0">
                    <a:moveTo>
                      <a:pt x="466" y="1"/>
                    </a:moveTo>
                    <a:lnTo>
                      <a:pt x="429" y="19"/>
                    </a:lnTo>
                    <a:lnTo>
                      <a:pt x="410" y="38"/>
                    </a:lnTo>
                    <a:lnTo>
                      <a:pt x="392" y="57"/>
                    </a:lnTo>
                    <a:lnTo>
                      <a:pt x="243" y="392"/>
                    </a:lnTo>
                    <a:lnTo>
                      <a:pt x="112" y="690"/>
                    </a:lnTo>
                    <a:lnTo>
                      <a:pt x="0" y="989"/>
                    </a:lnTo>
                    <a:lnTo>
                      <a:pt x="0" y="1007"/>
                    </a:lnTo>
                    <a:lnTo>
                      <a:pt x="0" y="1045"/>
                    </a:lnTo>
                    <a:lnTo>
                      <a:pt x="19" y="1063"/>
                    </a:lnTo>
                    <a:lnTo>
                      <a:pt x="38" y="1082"/>
                    </a:lnTo>
                    <a:lnTo>
                      <a:pt x="112" y="1082"/>
                    </a:lnTo>
                    <a:lnTo>
                      <a:pt x="149" y="1045"/>
                    </a:lnTo>
                    <a:lnTo>
                      <a:pt x="261" y="746"/>
                    </a:lnTo>
                    <a:lnTo>
                      <a:pt x="392" y="448"/>
                    </a:lnTo>
                    <a:lnTo>
                      <a:pt x="541" y="131"/>
                    </a:lnTo>
                    <a:lnTo>
                      <a:pt x="541" y="94"/>
                    </a:lnTo>
                    <a:lnTo>
                      <a:pt x="541" y="57"/>
                    </a:lnTo>
                    <a:lnTo>
                      <a:pt x="522" y="38"/>
                    </a:lnTo>
                    <a:lnTo>
                      <a:pt x="504" y="19"/>
                    </a:lnTo>
                    <a:lnTo>
                      <a:pt x="466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162" name="Google Shape;2714;p41">
                <a:extLst>
                  <a:ext uri="{FF2B5EF4-FFF2-40B4-BE49-F238E27FC236}">
                    <a16:creationId xmlns="" xmlns:a16="http://schemas.microsoft.com/office/drawing/2014/main" id="{9BB96352-7FBD-EBF8-DACB-26B5AAB32391}"/>
                  </a:ext>
                </a:extLst>
              </p:cNvPr>
              <p:cNvSpPr/>
              <p:nvPr/>
            </p:nvSpPr>
            <p:spPr>
              <a:xfrm>
                <a:off x="2237650" y="3690375"/>
                <a:ext cx="218150" cy="172000"/>
              </a:xfrm>
              <a:custGeom>
                <a:avLst/>
                <a:gdLst/>
                <a:ahLst/>
                <a:cxnLst/>
                <a:rect l="l" t="t" r="r" b="b"/>
                <a:pathLst>
                  <a:path w="8726" h="6880" extrusionOk="0">
                    <a:moveTo>
                      <a:pt x="3412" y="0"/>
                    </a:moveTo>
                    <a:lnTo>
                      <a:pt x="2872" y="541"/>
                    </a:lnTo>
                    <a:lnTo>
                      <a:pt x="1679" y="1734"/>
                    </a:lnTo>
                    <a:lnTo>
                      <a:pt x="1045" y="2387"/>
                    </a:lnTo>
                    <a:lnTo>
                      <a:pt x="504" y="3002"/>
                    </a:lnTo>
                    <a:lnTo>
                      <a:pt x="280" y="3244"/>
                    </a:lnTo>
                    <a:lnTo>
                      <a:pt x="131" y="3468"/>
                    </a:lnTo>
                    <a:lnTo>
                      <a:pt x="19" y="3617"/>
                    </a:lnTo>
                    <a:lnTo>
                      <a:pt x="1" y="3673"/>
                    </a:lnTo>
                    <a:lnTo>
                      <a:pt x="1" y="3710"/>
                    </a:lnTo>
                    <a:lnTo>
                      <a:pt x="38" y="3804"/>
                    </a:lnTo>
                    <a:lnTo>
                      <a:pt x="131" y="3953"/>
                    </a:lnTo>
                    <a:lnTo>
                      <a:pt x="411" y="4344"/>
                    </a:lnTo>
                    <a:lnTo>
                      <a:pt x="821" y="4866"/>
                    </a:lnTo>
                    <a:lnTo>
                      <a:pt x="1306" y="5426"/>
                    </a:lnTo>
                    <a:lnTo>
                      <a:pt x="1809" y="5966"/>
                    </a:lnTo>
                    <a:lnTo>
                      <a:pt x="2275" y="6432"/>
                    </a:lnTo>
                    <a:lnTo>
                      <a:pt x="2480" y="6619"/>
                    </a:lnTo>
                    <a:lnTo>
                      <a:pt x="2648" y="6768"/>
                    </a:lnTo>
                    <a:lnTo>
                      <a:pt x="2797" y="6843"/>
                    </a:lnTo>
                    <a:lnTo>
                      <a:pt x="2853" y="6861"/>
                    </a:lnTo>
                    <a:lnTo>
                      <a:pt x="2909" y="6880"/>
                    </a:lnTo>
                    <a:lnTo>
                      <a:pt x="2946" y="6861"/>
                    </a:lnTo>
                    <a:lnTo>
                      <a:pt x="2984" y="6805"/>
                    </a:lnTo>
                    <a:lnTo>
                      <a:pt x="3021" y="6731"/>
                    </a:lnTo>
                    <a:lnTo>
                      <a:pt x="3077" y="6619"/>
                    </a:lnTo>
                    <a:lnTo>
                      <a:pt x="3151" y="6339"/>
                    </a:lnTo>
                    <a:lnTo>
                      <a:pt x="3207" y="5966"/>
                    </a:lnTo>
                    <a:lnTo>
                      <a:pt x="3282" y="5538"/>
                    </a:lnTo>
                    <a:lnTo>
                      <a:pt x="3338" y="5053"/>
                    </a:lnTo>
                    <a:lnTo>
                      <a:pt x="3450" y="4027"/>
                    </a:lnTo>
                    <a:lnTo>
                      <a:pt x="3543" y="2983"/>
                    </a:lnTo>
                    <a:lnTo>
                      <a:pt x="3617" y="2070"/>
                    </a:lnTo>
                    <a:lnTo>
                      <a:pt x="3673" y="1194"/>
                    </a:lnTo>
                    <a:lnTo>
                      <a:pt x="4214" y="1939"/>
                    </a:lnTo>
                    <a:lnTo>
                      <a:pt x="5463" y="3599"/>
                    </a:lnTo>
                    <a:lnTo>
                      <a:pt x="6153" y="4475"/>
                    </a:lnTo>
                    <a:lnTo>
                      <a:pt x="6768" y="5239"/>
                    </a:lnTo>
                    <a:lnTo>
                      <a:pt x="7048" y="5538"/>
                    </a:lnTo>
                    <a:lnTo>
                      <a:pt x="7253" y="5780"/>
                    </a:lnTo>
                    <a:lnTo>
                      <a:pt x="7421" y="5929"/>
                    </a:lnTo>
                    <a:lnTo>
                      <a:pt x="7477" y="5966"/>
                    </a:lnTo>
                    <a:lnTo>
                      <a:pt x="7533" y="5966"/>
                    </a:lnTo>
                    <a:lnTo>
                      <a:pt x="7570" y="5948"/>
                    </a:lnTo>
                    <a:lnTo>
                      <a:pt x="7607" y="5929"/>
                    </a:lnTo>
                    <a:lnTo>
                      <a:pt x="7682" y="5799"/>
                    </a:lnTo>
                    <a:lnTo>
                      <a:pt x="7775" y="5593"/>
                    </a:lnTo>
                    <a:lnTo>
                      <a:pt x="7868" y="5351"/>
                    </a:lnTo>
                    <a:lnTo>
                      <a:pt x="8073" y="4736"/>
                    </a:lnTo>
                    <a:lnTo>
                      <a:pt x="8278" y="4009"/>
                    </a:lnTo>
                    <a:lnTo>
                      <a:pt x="8465" y="3282"/>
                    </a:lnTo>
                    <a:lnTo>
                      <a:pt x="8614" y="2629"/>
                    </a:lnTo>
                    <a:lnTo>
                      <a:pt x="8707" y="2144"/>
                    </a:lnTo>
                    <a:lnTo>
                      <a:pt x="8726" y="1977"/>
                    </a:lnTo>
                    <a:lnTo>
                      <a:pt x="8707" y="1902"/>
                    </a:lnTo>
                    <a:lnTo>
                      <a:pt x="8670" y="1846"/>
                    </a:lnTo>
                    <a:lnTo>
                      <a:pt x="8558" y="1772"/>
                    </a:lnTo>
                    <a:lnTo>
                      <a:pt x="8185" y="1548"/>
                    </a:lnTo>
                    <a:lnTo>
                      <a:pt x="7682" y="1287"/>
                    </a:lnTo>
                    <a:lnTo>
                      <a:pt x="7104" y="1007"/>
                    </a:lnTo>
                    <a:lnTo>
                      <a:pt x="6041" y="522"/>
                    </a:lnTo>
                    <a:lnTo>
                      <a:pt x="5556" y="317"/>
                    </a:lnTo>
                    <a:lnTo>
                      <a:pt x="3412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163" name="Google Shape;2715;p41">
                <a:extLst>
                  <a:ext uri="{FF2B5EF4-FFF2-40B4-BE49-F238E27FC236}">
                    <a16:creationId xmlns="" xmlns:a16="http://schemas.microsoft.com/office/drawing/2014/main" id="{FF8ADFF9-DF59-EE8F-FA93-EA59400448CD}"/>
                  </a:ext>
                </a:extLst>
              </p:cNvPr>
              <p:cNvSpPr/>
              <p:nvPr/>
            </p:nvSpPr>
            <p:spPr>
              <a:xfrm>
                <a:off x="2322950" y="3613925"/>
                <a:ext cx="114675" cy="8440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3376" extrusionOk="0">
                    <a:moveTo>
                      <a:pt x="3617" y="1"/>
                    </a:moveTo>
                    <a:lnTo>
                      <a:pt x="3505" y="20"/>
                    </a:lnTo>
                    <a:lnTo>
                      <a:pt x="3393" y="38"/>
                    </a:lnTo>
                    <a:lnTo>
                      <a:pt x="3263" y="94"/>
                    </a:lnTo>
                    <a:lnTo>
                      <a:pt x="3002" y="225"/>
                    </a:lnTo>
                    <a:lnTo>
                      <a:pt x="2722" y="411"/>
                    </a:lnTo>
                    <a:lnTo>
                      <a:pt x="2424" y="635"/>
                    </a:lnTo>
                    <a:lnTo>
                      <a:pt x="2107" y="896"/>
                    </a:lnTo>
                    <a:lnTo>
                      <a:pt x="1790" y="1176"/>
                    </a:lnTo>
                    <a:lnTo>
                      <a:pt x="1492" y="1474"/>
                    </a:lnTo>
                    <a:lnTo>
                      <a:pt x="914" y="2052"/>
                    </a:lnTo>
                    <a:lnTo>
                      <a:pt x="429" y="2555"/>
                    </a:lnTo>
                    <a:lnTo>
                      <a:pt x="0" y="3058"/>
                    </a:lnTo>
                    <a:lnTo>
                      <a:pt x="504" y="3152"/>
                    </a:lnTo>
                    <a:lnTo>
                      <a:pt x="1063" y="3245"/>
                    </a:lnTo>
                    <a:lnTo>
                      <a:pt x="1697" y="3338"/>
                    </a:lnTo>
                    <a:lnTo>
                      <a:pt x="2051" y="3357"/>
                    </a:lnTo>
                    <a:lnTo>
                      <a:pt x="2405" y="3375"/>
                    </a:lnTo>
                    <a:lnTo>
                      <a:pt x="2741" y="3375"/>
                    </a:lnTo>
                    <a:lnTo>
                      <a:pt x="3058" y="3357"/>
                    </a:lnTo>
                    <a:lnTo>
                      <a:pt x="3375" y="3319"/>
                    </a:lnTo>
                    <a:lnTo>
                      <a:pt x="3636" y="3264"/>
                    </a:lnTo>
                    <a:lnTo>
                      <a:pt x="3878" y="3170"/>
                    </a:lnTo>
                    <a:lnTo>
                      <a:pt x="3971" y="3114"/>
                    </a:lnTo>
                    <a:lnTo>
                      <a:pt x="4065" y="3058"/>
                    </a:lnTo>
                    <a:lnTo>
                      <a:pt x="4214" y="2909"/>
                    </a:lnTo>
                    <a:lnTo>
                      <a:pt x="4326" y="2723"/>
                    </a:lnTo>
                    <a:lnTo>
                      <a:pt x="4437" y="2518"/>
                    </a:lnTo>
                    <a:lnTo>
                      <a:pt x="4512" y="2294"/>
                    </a:lnTo>
                    <a:lnTo>
                      <a:pt x="4549" y="2052"/>
                    </a:lnTo>
                    <a:lnTo>
                      <a:pt x="4587" y="1809"/>
                    </a:lnTo>
                    <a:lnTo>
                      <a:pt x="4587" y="1567"/>
                    </a:lnTo>
                    <a:lnTo>
                      <a:pt x="4568" y="1325"/>
                    </a:lnTo>
                    <a:lnTo>
                      <a:pt x="4531" y="1082"/>
                    </a:lnTo>
                    <a:lnTo>
                      <a:pt x="4475" y="840"/>
                    </a:lnTo>
                    <a:lnTo>
                      <a:pt x="4400" y="635"/>
                    </a:lnTo>
                    <a:lnTo>
                      <a:pt x="4288" y="448"/>
                    </a:lnTo>
                    <a:lnTo>
                      <a:pt x="4176" y="281"/>
                    </a:lnTo>
                    <a:lnTo>
                      <a:pt x="4046" y="150"/>
                    </a:lnTo>
                    <a:lnTo>
                      <a:pt x="3878" y="57"/>
                    </a:lnTo>
                    <a:lnTo>
                      <a:pt x="3804" y="20"/>
                    </a:lnTo>
                    <a:lnTo>
                      <a:pt x="371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164" name="Google Shape;2716;p41">
                <a:extLst>
                  <a:ext uri="{FF2B5EF4-FFF2-40B4-BE49-F238E27FC236}">
                    <a16:creationId xmlns="" xmlns:a16="http://schemas.microsoft.com/office/drawing/2014/main" id="{16DB13D9-C63F-7F39-052B-D0889F3CE08C}"/>
                  </a:ext>
                </a:extLst>
              </p:cNvPr>
              <p:cNvSpPr/>
              <p:nvPr/>
            </p:nvSpPr>
            <p:spPr>
              <a:xfrm>
                <a:off x="2212025" y="3653550"/>
                <a:ext cx="110950" cy="85775"/>
              </a:xfrm>
              <a:custGeom>
                <a:avLst/>
                <a:gdLst/>
                <a:ahLst/>
                <a:cxnLst/>
                <a:rect l="l" t="t" r="r" b="b"/>
                <a:pathLst>
                  <a:path w="4438" h="3431" extrusionOk="0">
                    <a:moveTo>
                      <a:pt x="373" y="1"/>
                    </a:moveTo>
                    <a:lnTo>
                      <a:pt x="299" y="38"/>
                    </a:lnTo>
                    <a:lnTo>
                      <a:pt x="224" y="75"/>
                    </a:lnTo>
                    <a:lnTo>
                      <a:pt x="168" y="131"/>
                    </a:lnTo>
                    <a:lnTo>
                      <a:pt x="131" y="187"/>
                    </a:lnTo>
                    <a:lnTo>
                      <a:pt x="94" y="262"/>
                    </a:lnTo>
                    <a:lnTo>
                      <a:pt x="19" y="448"/>
                    </a:lnTo>
                    <a:lnTo>
                      <a:pt x="0" y="653"/>
                    </a:lnTo>
                    <a:lnTo>
                      <a:pt x="0" y="896"/>
                    </a:lnTo>
                    <a:lnTo>
                      <a:pt x="19" y="1157"/>
                    </a:lnTo>
                    <a:lnTo>
                      <a:pt x="75" y="1436"/>
                    </a:lnTo>
                    <a:lnTo>
                      <a:pt x="149" y="1716"/>
                    </a:lnTo>
                    <a:lnTo>
                      <a:pt x="243" y="1995"/>
                    </a:lnTo>
                    <a:lnTo>
                      <a:pt x="373" y="2256"/>
                    </a:lnTo>
                    <a:lnTo>
                      <a:pt x="522" y="2517"/>
                    </a:lnTo>
                    <a:lnTo>
                      <a:pt x="671" y="2760"/>
                    </a:lnTo>
                    <a:lnTo>
                      <a:pt x="858" y="2984"/>
                    </a:lnTo>
                    <a:lnTo>
                      <a:pt x="1044" y="3151"/>
                    </a:lnTo>
                    <a:lnTo>
                      <a:pt x="1268" y="3301"/>
                    </a:lnTo>
                    <a:lnTo>
                      <a:pt x="1380" y="3356"/>
                    </a:lnTo>
                    <a:lnTo>
                      <a:pt x="1492" y="3394"/>
                    </a:lnTo>
                    <a:lnTo>
                      <a:pt x="1604" y="3431"/>
                    </a:lnTo>
                    <a:lnTo>
                      <a:pt x="1976" y="3431"/>
                    </a:lnTo>
                    <a:lnTo>
                      <a:pt x="2219" y="3356"/>
                    </a:lnTo>
                    <a:lnTo>
                      <a:pt x="2461" y="3263"/>
                    </a:lnTo>
                    <a:lnTo>
                      <a:pt x="2722" y="3114"/>
                    </a:lnTo>
                    <a:lnTo>
                      <a:pt x="2965" y="2946"/>
                    </a:lnTo>
                    <a:lnTo>
                      <a:pt x="3207" y="2779"/>
                    </a:lnTo>
                    <a:lnTo>
                      <a:pt x="3431" y="2573"/>
                    </a:lnTo>
                    <a:lnTo>
                      <a:pt x="3636" y="2368"/>
                    </a:lnTo>
                    <a:lnTo>
                      <a:pt x="3822" y="2182"/>
                    </a:lnTo>
                    <a:lnTo>
                      <a:pt x="4139" y="1828"/>
                    </a:lnTo>
                    <a:lnTo>
                      <a:pt x="4363" y="1567"/>
                    </a:lnTo>
                    <a:lnTo>
                      <a:pt x="4437" y="1473"/>
                    </a:lnTo>
                    <a:lnTo>
                      <a:pt x="3878" y="1194"/>
                    </a:lnTo>
                    <a:lnTo>
                      <a:pt x="3319" y="933"/>
                    </a:lnTo>
                    <a:lnTo>
                      <a:pt x="2629" y="616"/>
                    </a:lnTo>
                    <a:lnTo>
                      <a:pt x="1921" y="336"/>
                    </a:lnTo>
                    <a:lnTo>
                      <a:pt x="1585" y="206"/>
                    </a:lnTo>
                    <a:lnTo>
                      <a:pt x="1249" y="113"/>
                    </a:lnTo>
                    <a:lnTo>
                      <a:pt x="951" y="38"/>
                    </a:lnTo>
                    <a:lnTo>
                      <a:pt x="67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165" name="Google Shape;2717;p41">
                <a:extLst>
                  <a:ext uri="{FF2B5EF4-FFF2-40B4-BE49-F238E27FC236}">
                    <a16:creationId xmlns="" xmlns:a16="http://schemas.microsoft.com/office/drawing/2014/main" id="{4E9001BB-27EE-3837-9E00-8E21A5F78634}"/>
                  </a:ext>
                </a:extLst>
              </p:cNvPr>
              <p:cNvSpPr/>
              <p:nvPr/>
            </p:nvSpPr>
            <p:spPr>
              <a:xfrm>
                <a:off x="2320625" y="3628850"/>
                <a:ext cx="63400" cy="63425"/>
              </a:xfrm>
              <a:custGeom>
                <a:avLst/>
                <a:gdLst/>
                <a:ahLst/>
                <a:cxnLst/>
                <a:rect l="l" t="t" r="r" b="b"/>
                <a:pathLst>
                  <a:path w="2536" h="2537" extrusionOk="0">
                    <a:moveTo>
                      <a:pt x="2442" y="1"/>
                    </a:moveTo>
                    <a:lnTo>
                      <a:pt x="2405" y="19"/>
                    </a:lnTo>
                    <a:lnTo>
                      <a:pt x="1995" y="373"/>
                    </a:lnTo>
                    <a:lnTo>
                      <a:pt x="1566" y="765"/>
                    </a:lnTo>
                    <a:lnTo>
                      <a:pt x="1175" y="1175"/>
                    </a:lnTo>
                    <a:lnTo>
                      <a:pt x="802" y="1548"/>
                    </a:lnTo>
                    <a:lnTo>
                      <a:pt x="243" y="2163"/>
                    </a:lnTo>
                    <a:lnTo>
                      <a:pt x="19" y="2406"/>
                    </a:lnTo>
                    <a:lnTo>
                      <a:pt x="0" y="2443"/>
                    </a:lnTo>
                    <a:lnTo>
                      <a:pt x="0" y="2461"/>
                    </a:lnTo>
                    <a:lnTo>
                      <a:pt x="19" y="2499"/>
                    </a:lnTo>
                    <a:lnTo>
                      <a:pt x="37" y="2517"/>
                    </a:lnTo>
                    <a:lnTo>
                      <a:pt x="93" y="2536"/>
                    </a:lnTo>
                    <a:lnTo>
                      <a:pt x="112" y="2536"/>
                    </a:lnTo>
                    <a:lnTo>
                      <a:pt x="149" y="2517"/>
                    </a:lnTo>
                    <a:lnTo>
                      <a:pt x="373" y="2256"/>
                    </a:lnTo>
                    <a:lnTo>
                      <a:pt x="932" y="1660"/>
                    </a:lnTo>
                    <a:lnTo>
                      <a:pt x="1287" y="1287"/>
                    </a:lnTo>
                    <a:lnTo>
                      <a:pt x="1678" y="895"/>
                    </a:lnTo>
                    <a:lnTo>
                      <a:pt x="2088" y="504"/>
                    </a:lnTo>
                    <a:lnTo>
                      <a:pt x="2517" y="150"/>
                    </a:lnTo>
                    <a:lnTo>
                      <a:pt x="2536" y="131"/>
                    </a:lnTo>
                    <a:lnTo>
                      <a:pt x="2536" y="94"/>
                    </a:lnTo>
                    <a:lnTo>
                      <a:pt x="2536" y="56"/>
                    </a:lnTo>
                    <a:lnTo>
                      <a:pt x="2517" y="38"/>
                    </a:lnTo>
                    <a:lnTo>
                      <a:pt x="2498" y="19"/>
                    </a:lnTo>
                    <a:lnTo>
                      <a:pt x="2461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166" name="Google Shape;2718;p41">
                <a:extLst>
                  <a:ext uri="{FF2B5EF4-FFF2-40B4-BE49-F238E27FC236}">
                    <a16:creationId xmlns="" xmlns:a16="http://schemas.microsoft.com/office/drawing/2014/main" id="{DB1B40DF-36A7-DE50-4103-DD112F8B9610}"/>
                  </a:ext>
                </a:extLst>
              </p:cNvPr>
              <p:cNvSpPr/>
              <p:nvPr/>
            </p:nvSpPr>
            <p:spPr>
              <a:xfrm>
                <a:off x="2244175" y="3654950"/>
                <a:ext cx="80650" cy="37325"/>
              </a:xfrm>
              <a:custGeom>
                <a:avLst/>
                <a:gdLst/>
                <a:ahLst/>
                <a:cxnLst/>
                <a:rect l="l" t="t" r="r" b="b"/>
                <a:pathLst>
                  <a:path w="3226" h="1493" extrusionOk="0">
                    <a:moveTo>
                      <a:pt x="75" y="1"/>
                    </a:moveTo>
                    <a:lnTo>
                      <a:pt x="38" y="19"/>
                    </a:lnTo>
                    <a:lnTo>
                      <a:pt x="19" y="38"/>
                    </a:lnTo>
                    <a:lnTo>
                      <a:pt x="1" y="57"/>
                    </a:lnTo>
                    <a:lnTo>
                      <a:pt x="1" y="94"/>
                    </a:lnTo>
                    <a:lnTo>
                      <a:pt x="1" y="131"/>
                    </a:lnTo>
                    <a:lnTo>
                      <a:pt x="19" y="150"/>
                    </a:lnTo>
                    <a:lnTo>
                      <a:pt x="57" y="168"/>
                    </a:lnTo>
                    <a:lnTo>
                      <a:pt x="541" y="336"/>
                    </a:lnTo>
                    <a:lnTo>
                      <a:pt x="1045" y="523"/>
                    </a:lnTo>
                    <a:lnTo>
                      <a:pt x="1567" y="746"/>
                    </a:lnTo>
                    <a:lnTo>
                      <a:pt x="2033" y="970"/>
                    </a:lnTo>
                    <a:lnTo>
                      <a:pt x="2797" y="1324"/>
                    </a:lnTo>
                    <a:lnTo>
                      <a:pt x="3114" y="1492"/>
                    </a:lnTo>
                    <a:lnTo>
                      <a:pt x="3189" y="1492"/>
                    </a:lnTo>
                    <a:lnTo>
                      <a:pt x="3207" y="1455"/>
                    </a:lnTo>
                    <a:lnTo>
                      <a:pt x="3226" y="1417"/>
                    </a:lnTo>
                    <a:lnTo>
                      <a:pt x="3226" y="1399"/>
                    </a:lnTo>
                    <a:lnTo>
                      <a:pt x="3207" y="1362"/>
                    </a:lnTo>
                    <a:lnTo>
                      <a:pt x="3189" y="1343"/>
                    </a:lnTo>
                    <a:lnTo>
                      <a:pt x="2872" y="1194"/>
                    </a:lnTo>
                    <a:lnTo>
                      <a:pt x="2107" y="821"/>
                    </a:lnTo>
                    <a:lnTo>
                      <a:pt x="1623" y="597"/>
                    </a:lnTo>
                    <a:lnTo>
                      <a:pt x="1101" y="373"/>
                    </a:lnTo>
                    <a:lnTo>
                      <a:pt x="597" y="168"/>
                    </a:lnTo>
                    <a:lnTo>
                      <a:pt x="94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167" name="Google Shape;2719;p41">
                <a:extLst>
                  <a:ext uri="{FF2B5EF4-FFF2-40B4-BE49-F238E27FC236}">
                    <a16:creationId xmlns="" xmlns:a16="http://schemas.microsoft.com/office/drawing/2014/main" id="{3AA40014-9A29-2B99-18BE-7D7EDA33F821}"/>
                  </a:ext>
                </a:extLst>
              </p:cNvPr>
              <p:cNvSpPr/>
              <p:nvPr/>
            </p:nvSpPr>
            <p:spPr>
              <a:xfrm>
                <a:off x="2271200" y="3347350"/>
                <a:ext cx="78350" cy="77850"/>
              </a:xfrm>
              <a:custGeom>
                <a:avLst/>
                <a:gdLst/>
                <a:ahLst/>
                <a:cxnLst/>
                <a:rect l="l" t="t" r="r" b="b"/>
                <a:pathLst>
                  <a:path w="3134" h="3114" extrusionOk="0">
                    <a:moveTo>
                      <a:pt x="1418" y="0"/>
                    </a:moveTo>
                    <a:lnTo>
                      <a:pt x="1269" y="19"/>
                    </a:lnTo>
                    <a:lnTo>
                      <a:pt x="1120" y="56"/>
                    </a:lnTo>
                    <a:lnTo>
                      <a:pt x="970" y="112"/>
                    </a:lnTo>
                    <a:lnTo>
                      <a:pt x="840" y="168"/>
                    </a:lnTo>
                    <a:lnTo>
                      <a:pt x="728" y="242"/>
                    </a:lnTo>
                    <a:lnTo>
                      <a:pt x="598" y="336"/>
                    </a:lnTo>
                    <a:lnTo>
                      <a:pt x="486" y="429"/>
                    </a:lnTo>
                    <a:lnTo>
                      <a:pt x="392" y="522"/>
                    </a:lnTo>
                    <a:lnTo>
                      <a:pt x="299" y="634"/>
                    </a:lnTo>
                    <a:lnTo>
                      <a:pt x="225" y="764"/>
                    </a:lnTo>
                    <a:lnTo>
                      <a:pt x="150" y="895"/>
                    </a:lnTo>
                    <a:lnTo>
                      <a:pt x="94" y="1025"/>
                    </a:lnTo>
                    <a:lnTo>
                      <a:pt x="57" y="1175"/>
                    </a:lnTo>
                    <a:lnTo>
                      <a:pt x="20" y="1324"/>
                    </a:lnTo>
                    <a:lnTo>
                      <a:pt x="1" y="1473"/>
                    </a:lnTo>
                    <a:lnTo>
                      <a:pt x="20" y="1641"/>
                    </a:lnTo>
                    <a:lnTo>
                      <a:pt x="20" y="1790"/>
                    </a:lnTo>
                    <a:lnTo>
                      <a:pt x="57" y="1939"/>
                    </a:lnTo>
                    <a:lnTo>
                      <a:pt x="113" y="2088"/>
                    </a:lnTo>
                    <a:lnTo>
                      <a:pt x="169" y="2237"/>
                    </a:lnTo>
                    <a:lnTo>
                      <a:pt x="243" y="2368"/>
                    </a:lnTo>
                    <a:lnTo>
                      <a:pt x="318" y="2480"/>
                    </a:lnTo>
                    <a:lnTo>
                      <a:pt x="411" y="2610"/>
                    </a:lnTo>
                    <a:lnTo>
                      <a:pt x="523" y="2703"/>
                    </a:lnTo>
                    <a:lnTo>
                      <a:pt x="635" y="2797"/>
                    </a:lnTo>
                    <a:lnTo>
                      <a:pt x="765" y="2890"/>
                    </a:lnTo>
                    <a:lnTo>
                      <a:pt x="896" y="2964"/>
                    </a:lnTo>
                    <a:lnTo>
                      <a:pt x="1045" y="3020"/>
                    </a:lnTo>
                    <a:lnTo>
                      <a:pt x="1194" y="3058"/>
                    </a:lnTo>
                    <a:lnTo>
                      <a:pt x="1343" y="3095"/>
                    </a:lnTo>
                    <a:lnTo>
                      <a:pt x="1492" y="3113"/>
                    </a:lnTo>
                    <a:lnTo>
                      <a:pt x="1567" y="3113"/>
                    </a:lnTo>
                    <a:lnTo>
                      <a:pt x="1716" y="3095"/>
                    </a:lnTo>
                    <a:lnTo>
                      <a:pt x="1865" y="3076"/>
                    </a:lnTo>
                    <a:lnTo>
                      <a:pt x="2014" y="3039"/>
                    </a:lnTo>
                    <a:lnTo>
                      <a:pt x="2164" y="3002"/>
                    </a:lnTo>
                    <a:lnTo>
                      <a:pt x="2294" y="2927"/>
                    </a:lnTo>
                    <a:lnTo>
                      <a:pt x="2425" y="2852"/>
                    </a:lnTo>
                    <a:lnTo>
                      <a:pt x="2536" y="2778"/>
                    </a:lnTo>
                    <a:lnTo>
                      <a:pt x="2648" y="2685"/>
                    </a:lnTo>
                    <a:lnTo>
                      <a:pt x="2742" y="2573"/>
                    </a:lnTo>
                    <a:lnTo>
                      <a:pt x="2835" y="2461"/>
                    </a:lnTo>
                    <a:lnTo>
                      <a:pt x="2909" y="2330"/>
                    </a:lnTo>
                    <a:lnTo>
                      <a:pt x="2984" y="2200"/>
                    </a:lnTo>
                    <a:lnTo>
                      <a:pt x="3040" y="2069"/>
                    </a:lnTo>
                    <a:lnTo>
                      <a:pt x="3077" y="1920"/>
                    </a:lnTo>
                    <a:lnTo>
                      <a:pt x="3114" y="1771"/>
                    </a:lnTo>
                    <a:lnTo>
                      <a:pt x="3133" y="1622"/>
                    </a:lnTo>
                    <a:lnTo>
                      <a:pt x="3133" y="1454"/>
                    </a:lnTo>
                    <a:lnTo>
                      <a:pt x="3114" y="1305"/>
                    </a:lnTo>
                    <a:lnTo>
                      <a:pt x="3077" y="1156"/>
                    </a:lnTo>
                    <a:lnTo>
                      <a:pt x="3040" y="1007"/>
                    </a:lnTo>
                    <a:lnTo>
                      <a:pt x="2965" y="876"/>
                    </a:lnTo>
                    <a:lnTo>
                      <a:pt x="2891" y="746"/>
                    </a:lnTo>
                    <a:lnTo>
                      <a:pt x="2816" y="615"/>
                    </a:lnTo>
                    <a:lnTo>
                      <a:pt x="2723" y="503"/>
                    </a:lnTo>
                    <a:lnTo>
                      <a:pt x="2611" y="392"/>
                    </a:lnTo>
                    <a:lnTo>
                      <a:pt x="2499" y="298"/>
                    </a:lnTo>
                    <a:lnTo>
                      <a:pt x="2369" y="224"/>
                    </a:lnTo>
                    <a:lnTo>
                      <a:pt x="2238" y="149"/>
                    </a:lnTo>
                    <a:lnTo>
                      <a:pt x="2089" y="93"/>
                    </a:lnTo>
                    <a:lnTo>
                      <a:pt x="1959" y="37"/>
                    </a:lnTo>
                    <a:lnTo>
                      <a:pt x="1791" y="0"/>
                    </a:lnTo>
                    <a:close/>
                  </a:path>
                </a:pathLst>
              </a:custGeom>
              <a:solidFill>
                <a:srgbClr val="FCF3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168" name="Google Shape;2720;p41">
                <a:extLst>
                  <a:ext uri="{FF2B5EF4-FFF2-40B4-BE49-F238E27FC236}">
                    <a16:creationId xmlns="" xmlns:a16="http://schemas.microsoft.com/office/drawing/2014/main" id="{531BDFBE-C28D-BC47-ACEC-465075167BCD}"/>
                  </a:ext>
                </a:extLst>
              </p:cNvPr>
              <p:cNvSpPr/>
              <p:nvPr/>
            </p:nvSpPr>
            <p:spPr>
              <a:xfrm>
                <a:off x="2271200" y="3347350"/>
                <a:ext cx="78350" cy="77850"/>
              </a:xfrm>
              <a:custGeom>
                <a:avLst/>
                <a:gdLst/>
                <a:ahLst/>
                <a:cxnLst/>
                <a:rect l="l" t="t" r="r" b="b"/>
                <a:pathLst>
                  <a:path w="3134" h="3114" fill="none" extrusionOk="0">
                    <a:moveTo>
                      <a:pt x="1567" y="0"/>
                    </a:moveTo>
                    <a:lnTo>
                      <a:pt x="1567" y="0"/>
                    </a:lnTo>
                    <a:lnTo>
                      <a:pt x="1418" y="0"/>
                    </a:lnTo>
                    <a:lnTo>
                      <a:pt x="1269" y="19"/>
                    </a:lnTo>
                    <a:lnTo>
                      <a:pt x="1120" y="56"/>
                    </a:lnTo>
                    <a:lnTo>
                      <a:pt x="970" y="112"/>
                    </a:lnTo>
                    <a:lnTo>
                      <a:pt x="840" y="168"/>
                    </a:lnTo>
                    <a:lnTo>
                      <a:pt x="728" y="242"/>
                    </a:lnTo>
                    <a:lnTo>
                      <a:pt x="598" y="336"/>
                    </a:lnTo>
                    <a:lnTo>
                      <a:pt x="486" y="429"/>
                    </a:lnTo>
                    <a:lnTo>
                      <a:pt x="392" y="522"/>
                    </a:lnTo>
                    <a:lnTo>
                      <a:pt x="299" y="634"/>
                    </a:lnTo>
                    <a:lnTo>
                      <a:pt x="225" y="764"/>
                    </a:lnTo>
                    <a:lnTo>
                      <a:pt x="150" y="895"/>
                    </a:lnTo>
                    <a:lnTo>
                      <a:pt x="94" y="1025"/>
                    </a:lnTo>
                    <a:lnTo>
                      <a:pt x="57" y="1175"/>
                    </a:lnTo>
                    <a:lnTo>
                      <a:pt x="20" y="1324"/>
                    </a:lnTo>
                    <a:lnTo>
                      <a:pt x="1" y="1473"/>
                    </a:lnTo>
                    <a:lnTo>
                      <a:pt x="1" y="1473"/>
                    </a:lnTo>
                    <a:lnTo>
                      <a:pt x="20" y="1641"/>
                    </a:lnTo>
                    <a:lnTo>
                      <a:pt x="20" y="1790"/>
                    </a:lnTo>
                    <a:lnTo>
                      <a:pt x="57" y="1939"/>
                    </a:lnTo>
                    <a:lnTo>
                      <a:pt x="113" y="2088"/>
                    </a:lnTo>
                    <a:lnTo>
                      <a:pt x="169" y="2237"/>
                    </a:lnTo>
                    <a:lnTo>
                      <a:pt x="243" y="2368"/>
                    </a:lnTo>
                    <a:lnTo>
                      <a:pt x="318" y="2480"/>
                    </a:lnTo>
                    <a:lnTo>
                      <a:pt x="411" y="2610"/>
                    </a:lnTo>
                    <a:lnTo>
                      <a:pt x="523" y="2703"/>
                    </a:lnTo>
                    <a:lnTo>
                      <a:pt x="635" y="2797"/>
                    </a:lnTo>
                    <a:lnTo>
                      <a:pt x="765" y="2890"/>
                    </a:lnTo>
                    <a:lnTo>
                      <a:pt x="896" y="2964"/>
                    </a:lnTo>
                    <a:lnTo>
                      <a:pt x="1045" y="3020"/>
                    </a:lnTo>
                    <a:lnTo>
                      <a:pt x="1194" y="3058"/>
                    </a:lnTo>
                    <a:lnTo>
                      <a:pt x="1343" y="3095"/>
                    </a:lnTo>
                    <a:lnTo>
                      <a:pt x="1492" y="3113"/>
                    </a:lnTo>
                    <a:lnTo>
                      <a:pt x="1492" y="3113"/>
                    </a:lnTo>
                    <a:lnTo>
                      <a:pt x="1567" y="3113"/>
                    </a:lnTo>
                    <a:lnTo>
                      <a:pt x="1567" y="3113"/>
                    </a:lnTo>
                    <a:lnTo>
                      <a:pt x="1716" y="3095"/>
                    </a:lnTo>
                    <a:lnTo>
                      <a:pt x="1865" y="3076"/>
                    </a:lnTo>
                    <a:lnTo>
                      <a:pt x="2014" y="3039"/>
                    </a:lnTo>
                    <a:lnTo>
                      <a:pt x="2164" y="3002"/>
                    </a:lnTo>
                    <a:lnTo>
                      <a:pt x="2294" y="2927"/>
                    </a:lnTo>
                    <a:lnTo>
                      <a:pt x="2425" y="2852"/>
                    </a:lnTo>
                    <a:lnTo>
                      <a:pt x="2536" y="2778"/>
                    </a:lnTo>
                    <a:lnTo>
                      <a:pt x="2648" y="2685"/>
                    </a:lnTo>
                    <a:lnTo>
                      <a:pt x="2742" y="2573"/>
                    </a:lnTo>
                    <a:lnTo>
                      <a:pt x="2835" y="2461"/>
                    </a:lnTo>
                    <a:lnTo>
                      <a:pt x="2909" y="2330"/>
                    </a:lnTo>
                    <a:lnTo>
                      <a:pt x="2984" y="2200"/>
                    </a:lnTo>
                    <a:lnTo>
                      <a:pt x="3040" y="2069"/>
                    </a:lnTo>
                    <a:lnTo>
                      <a:pt x="3077" y="1920"/>
                    </a:lnTo>
                    <a:lnTo>
                      <a:pt x="3114" y="1771"/>
                    </a:lnTo>
                    <a:lnTo>
                      <a:pt x="3133" y="1622"/>
                    </a:lnTo>
                    <a:lnTo>
                      <a:pt x="3133" y="1622"/>
                    </a:lnTo>
                    <a:lnTo>
                      <a:pt x="3133" y="1454"/>
                    </a:lnTo>
                    <a:lnTo>
                      <a:pt x="3114" y="1305"/>
                    </a:lnTo>
                    <a:lnTo>
                      <a:pt x="3077" y="1156"/>
                    </a:lnTo>
                    <a:lnTo>
                      <a:pt x="3040" y="1007"/>
                    </a:lnTo>
                    <a:lnTo>
                      <a:pt x="2965" y="876"/>
                    </a:lnTo>
                    <a:lnTo>
                      <a:pt x="2891" y="746"/>
                    </a:lnTo>
                    <a:lnTo>
                      <a:pt x="2816" y="615"/>
                    </a:lnTo>
                    <a:lnTo>
                      <a:pt x="2723" y="503"/>
                    </a:lnTo>
                    <a:lnTo>
                      <a:pt x="2611" y="392"/>
                    </a:lnTo>
                    <a:lnTo>
                      <a:pt x="2499" y="298"/>
                    </a:lnTo>
                    <a:lnTo>
                      <a:pt x="2369" y="224"/>
                    </a:lnTo>
                    <a:lnTo>
                      <a:pt x="2238" y="149"/>
                    </a:lnTo>
                    <a:lnTo>
                      <a:pt x="2089" y="93"/>
                    </a:lnTo>
                    <a:lnTo>
                      <a:pt x="1959" y="37"/>
                    </a:lnTo>
                    <a:lnTo>
                      <a:pt x="1791" y="0"/>
                    </a:lnTo>
                    <a:lnTo>
                      <a:pt x="1642" y="0"/>
                    </a:lnTo>
                    <a:lnTo>
                      <a:pt x="1642" y="0"/>
                    </a:lnTo>
                    <a:lnTo>
                      <a:pt x="1567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169" name="Google Shape;2721;p41">
                <a:extLst>
                  <a:ext uri="{FF2B5EF4-FFF2-40B4-BE49-F238E27FC236}">
                    <a16:creationId xmlns="" xmlns:a16="http://schemas.microsoft.com/office/drawing/2014/main" id="{77C98242-D15B-9BC8-C661-9C9A18FEF578}"/>
                  </a:ext>
                </a:extLst>
              </p:cNvPr>
              <p:cNvSpPr/>
              <p:nvPr/>
            </p:nvSpPr>
            <p:spPr>
              <a:xfrm>
                <a:off x="2068925" y="3404675"/>
                <a:ext cx="77875" cy="78325"/>
              </a:xfrm>
              <a:custGeom>
                <a:avLst/>
                <a:gdLst/>
                <a:ahLst/>
                <a:cxnLst/>
                <a:rect l="l" t="t" r="r" b="b"/>
                <a:pathLst>
                  <a:path w="3115" h="3133" extrusionOk="0">
                    <a:moveTo>
                      <a:pt x="1567" y="0"/>
                    </a:moveTo>
                    <a:lnTo>
                      <a:pt x="1418" y="19"/>
                    </a:lnTo>
                    <a:lnTo>
                      <a:pt x="1269" y="37"/>
                    </a:lnTo>
                    <a:lnTo>
                      <a:pt x="1119" y="75"/>
                    </a:lnTo>
                    <a:lnTo>
                      <a:pt x="970" y="131"/>
                    </a:lnTo>
                    <a:lnTo>
                      <a:pt x="840" y="187"/>
                    </a:lnTo>
                    <a:lnTo>
                      <a:pt x="709" y="261"/>
                    </a:lnTo>
                    <a:lnTo>
                      <a:pt x="597" y="336"/>
                    </a:lnTo>
                    <a:lnTo>
                      <a:pt x="486" y="448"/>
                    </a:lnTo>
                    <a:lnTo>
                      <a:pt x="392" y="541"/>
                    </a:lnTo>
                    <a:lnTo>
                      <a:pt x="299" y="653"/>
                    </a:lnTo>
                    <a:lnTo>
                      <a:pt x="225" y="783"/>
                    </a:lnTo>
                    <a:lnTo>
                      <a:pt x="150" y="914"/>
                    </a:lnTo>
                    <a:lnTo>
                      <a:pt x="94" y="1044"/>
                    </a:lnTo>
                    <a:lnTo>
                      <a:pt x="57" y="1193"/>
                    </a:lnTo>
                    <a:lnTo>
                      <a:pt x="19" y="1342"/>
                    </a:lnTo>
                    <a:lnTo>
                      <a:pt x="1" y="1492"/>
                    </a:lnTo>
                    <a:lnTo>
                      <a:pt x="1" y="1659"/>
                    </a:lnTo>
                    <a:lnTo>
                      <a:pt x="19" y="1809"/>
                    </a:lnTo>
                    <a:lnTo>
                      <a:pt x="57" y="1958"/>
                    </a:lnTo>
                    <a:lnTo>
                      <a:pt x="94" y="2107"/>
                    </a:lnTo>
                    <a:lnTo>
                      <a:pt x="169" y="2256"/>
                    </a:lnTo>
                    <a:lnTo>
                      <a:pt x="225" y="2387"/>
                    </a:lnTo>
                    <a:lnTo>
                      <a:pt x="318" y="2498"/>
                    </a:lnTo>
                    <a:lnTo>
                      <a:pt x="411" y="2629"/>
                    </a:lnTo>
                    <a:lnTo>
                      <a:pt x="523" y="2722"/>
                    </a:lnTo>
                    <a:lnTo>
                      <a:pt x="635" y="2815"/>
                    </a:lnTo>
                    <a:lnTo>
                      <a:pt x="765" y="2909"/>
                    </a:lnTo>
                    <a:lnTo>
                      <a:pt x="896" y="2983"/>
                    </a:lnTo>
                    <a:lnTo>
                      <a:pt x="1026" y="3039"/>
                    </a:lnTo>
                    <a:lnTo>
                      <a:pt x="1175" y="3076"/>
                    </a:lnTo>
                    <a:lnTo>
                      <a:pt x="1343" y="3114"/>
                    </a:lnTo>
                    <a:lnTo>
                      <a:pt x="1492" y="3132"/>
                    </a:lnTo>
                    <a:lnTo>
                      <a:pt x="1567" y="3132"/>
                    </a:lnTo>
                    <a:lnTo>
                      <a:pt x="1716" y="3114"/>
                    </a:lnTo>
                    <a:lnTo>
                      <a:pt x="1865" y="3095"/>
                    </a:lnTo>
                    <a:lnTo>
                      <a:pt x="2014" y="3058"/>
                    </a:lnTo>
                    <a:lnTo>
                      <a:pt x="2145" y="3020"/>
                    </a:lnTo>
                    <a:lnTo>
                      <a:pt x="2294" y="2946"/>
                    </a:lnTo>
                    <a:lnTo>
                      <a:pt x="2406" y="2871"/>
                    </a:lnTo>
                    <a:lnTo>
                      <a:pt x="2536" y="2797"/>
                    </a:lnTo>
                    <a:lnTo>
                      <a:pt x="2648" y="2703"/>
                    </a:lnTo>
                    <a:lnTo>
                      <a:pt x="2741" y="2592"/>
                    </a:lnTo>
                    <a:lnTo>
                      <a:pt x="2835" y="2480"/>
                    </a:lnTo>
                    <a:lnTo>
                      <a:pt x="2909" y="2349"/>
                    </a:lnTo>
                    <a:lnTo>
                      <a:pt x="2984" y="2219"/>
                    </a:lnTo>
                    <a:lnTo>
                      <a:pt x="3040" y="2088"/>
                    </a:lnTo>
                    <a:lnTo>
                      <a:pt x="3077" y="1939"/>
                    </a:lnTo>
                    <a:lnTo>
                      <a:pt x="3114" y="1790"/>
                    </a:lnTo>
                    <a:lnTo>
                      <a:pt x="3114" y="1641"/>
                    </a:lnTo>
                    <a:lnTo>
                      <a:pt x="3114" y="1473"/>
                    </a:lnTo>
                    <a:lnTo>
                      <a:pt x="3096" y="1324"/>
                    </a:lnTo>
                    <a:lnTo>
                      <a:pt x="3077" y="1175"/>
                    </a:lnTo>
                    <a:lnTo>
                      <a:pt x="3021" y="1026"/>
                    </a:lnTo>
                    <a:lnTo>
                      <a:pt x="2965" y="895"/>
                    </a:lnTo>
                    <a:lnTo>
                      <a:pt x="2891" y="765"/>
                    </a:lnTo>
                    <a:lnTo>
                      <a:pt x="2816" y="634"/>
                    </a:lnTo>
                    <a:lnTo>
                      <a:pt x="2723" y="522"/>
                    </a:lnTo>
                    <a:lnTo>
                      <a:pt x="2611" y="410"/>
                    </a:lnTo>
                    <a:lnTo>
                      <a:pt x="2499" y="317"/>
                    </a:lnTo>
                    <a:lnTo>
                      <a:pt x="2369" y="224"/>
                    </a:lnTo>
                    <a:lnTo>
                      <a:pt x="2238" y="168"/>
                    </a:lnTo>
                    <a:lnTo>
                      <a:pt x="2089" y="93"/>
                    </a:lnTo>
                    <a:lnTo>
                      <a:pt x="1940" y="56"/>
                    </a:lnTo>
                    <a:lnTo>
                      <a:pt x="1791" y="19"/>
                    </a:lnTo>
                    <a:lnTo>
                      <a:pt x="1641" y="19"/>
                    </a:lnTo>
                    <a:lnTo>
                      <a:pt x="1567" y="0"/>
                    </a:lnTo>
                    <a:close/>
                  </a:path>
                </a:pathLst>
              </a:custGeom>
              <a:solidFill>
                <a:srgbClr val="FCF3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170" name="Google Shape;2722;p41">
                <a:extLst>
                  <a:ext uri="{FF2B5EF4-FFF2-40B4-BE49-F238E27FC236}">
                    <a16:creationId xmlns="" xmlns:a16="http://schemas.microsoft.com/office/drawing/2014/main" id="{B595BEEF-EA67-C073-9700-85451F0BFADB}"/>
                  </a:ext>
                </a:extLst>
              </p:cNvPr>
              <p:cNvSpPr/>
              <p:nvPr/>
            </p:nvSpPr>
            <p:spPr>
              <a:xfrm>
                <a:off x="2068925" y="3404675"/>
                <a:ext cx="77875" cy="78325"/>
              </a:xfrm>
              <a:custGeom>
                <a:avLst/>
                <a:gdLst/>
                <a:ahLst/>
                <a:cxnLst/>
                <a:rect l="l" t="t" r="r" b="b"/>
                <a:pathLst>
                  <a:path w="3115" h="3133" fill="none" extrusionOk="0">
                    <a:moveTo>
                      <a:pt x="1567" y="0"/>
                    </a:moveTo>
                    <a:lnTo>
                      <a:pt x="1567" y="0"/>
                    </a:lnTo>
                    <a:lnTo>
                      <a:pt x="1418" y="19"/>
                    </a:lnTo>
                    <a:lnTo>
                      <a:pt x="1269" y="37"/>
                    </a:lnTo>
                    <a:lnTo>
                      <a:pt x="1119" y="75"/>
                    </a:lnTo>
                    <a:lnTo>
                      <a:pt x="970" y="131"/>
                    </a:lnTo>
                    <a:lnTo>
                      <a:pt x="840" y="187"/>
                    </a:lnTo>
                    <a:lnTo>
                      <a:pt x="709" y="261"/>
                    </a:lnTo>
                    <a:lnTo>
                      <a:pt x="597" y="336"/>
                    </a:lnTo>
                    <a:lnTo>
                      <a:pt x="486" y="448"/>
                    </a:lnTo>
                    <a:lnTo>
                      <a:pt x="392" y="541"/>
                    </a:lnTo>
                    <a:lnTo>
                      <a:pt x="299" y="653"/>
                    </a:lnTo>
                    <a:lnTo>
                      <a:pt x="225" y="783"/>
                    </a:lnTo>
                    <a:lnTo>
                      <a:pt x="150" y="914"/>
                    </a:lnTo>
                    <a:lnTo>
                      <a:pt x="94" y="1044"/>
                    </a:lnTo>
                    <a:lnTo>
                      <a:pt x="57" y="1193"/>
                    </a:lnTo>
                    <a:lnTo>
                      <a:pt x="19" y="1342"/>
                    </a:lnTo>
                    <a:lnTo>
                      <a:pt x="1" y="1492"/>
                    </a:lnTo>
                    <a:lnTo>
                      <a:pt x="1" y="1492"/>
                    </a:lnTo>
                    <a:lnTo>
                      <a:pt x="1" y="1659"/>
                    </a:lnTo>
                    <a:lnTo>
                      <a:pt x="19" y="1809"/>
                    </a:lnTo>
                    <a:lnTo>
                      <a:pt x="57" y="1958"/>
                    </a:lnTo>
                    <a:lnTo>
                      <a:pt x="94" y="2107"/>
                    </a:lnTo>
                    <a:lnTo>
                      <a:pt x="169" y="2256"/>
                    </a:lnTo>
                    <a:lnTo>
                      <a:pt x="225" y="2387"/>
                    </a:lnTo>
                    <a:lnTo>
                      <a:pt x="318" y="2498"/>
                    </a:lnTo>
                    <a:lnTo>
                      <a:pt x="411" y="2629"/>
                    </a:lnTo>
                    <a:lnTo>
                      <a:pt x="523" y="2722"/>
                    </a:lnTo>
                    <a:lnTo>
                      <a:pt x="635" y="2815"/>
                    </a:lnTo>
                    <a:lnTo>
                      <a:pt x="765" y="2909"/>
                    </a:lnTo>
                    <a:lnTo>
                      <a:pt x="896" y="2983"/>
                    </a:lnTo>
                    <a:lnTo>
                      <a:pt x="1026" y="3039"/>
                    </a:lnTo>
                    <a:lnTo>
                      <a:pt x="1175" y="3076"/>
                    </a:lnTo>
                    <a:lnTo>
                      <a:pt x="1343" y="3114"/>
                    </a:lnTo>
                    <a:lnTo>
                      <a:pt x="1492" y="3132"/>
                    </a:lnTo>
                    <a:lnTo>
                      <a:pt x="1492" y="3132"/>
                    </a:lnTo>
                    <a:lnTo>
                      <a:pt x="1567" y="3132"/>
                    </a:lnTo>
                    <a:lnTo>
                      <a:pt x="1567" y="3132"/>
                    </a:lnTo>
                    <a:lnTo>
                      <a:pt x="1716" y="3114"/>
                    </a:lnTo>
                    <a:lnTo>
                      <a:pt x="1865" y="3095"/>
                    </a:lnTo>
                    <a:lnTo>
                      <a:pt x="2014" y="3058"/>
                    </a:lnTo>
                    <a:lnTo>
                      <a:pt x="2145" y="3020"/>
                    </a:lnTo>
                    <a:lnTo>
                      <a:pt x="2294" y="2946"/>
                    </a:lnTo>
                    <a:lnTo>
                      <a:pt x="2406" y="2871"/>
                    </a:lnTo>
                    <a:lnTo>
                      <a:pt x="2536" y="2797"/>
                    </a:lnTo>
                    <a:lnTo>
                      <a:pt x="2648" y="2703"/>
                    </a:lnTo>
                    <a:lnTo>
                      <a:pt x="2741" y="2592"/>
                    </a:lnTo>
                    <a:lnTo>
                      <a:pt x="2835" y="2480"/>
                    </a:lnTo>
                    <a:lnTo>
                      <a:pt x="2909" y="2349"/>
                    </a:lnTo>
                    <a:lnTo>
                      <a:pt x="2984" y="2219"/>
                    </a:lnTo>
                    <a:lnTo>
                      <a:pt x="3040" y="2088"/>
                    </a:lnTo>
                    <a:lnTo>
                      <a:pt x="3077" y="1939"/>
                    </a:lnTo>
                    <a:lnTo>
                      <a:pt x="3114" y="1790"/>
                    </a:lnTo>
                    <a:lnTo>
                      <a:pt x="3114" y="1641"/>
                    </a:lnTo>
                    <a:lnTo>
                      <a:pt x="3114" y="1641"/>
                    </a:lnTo>
                    <a:lnTo>
                      <a:pt x="3114" y="1473"/>
                    </a:lnTo>
                    <a:lnTo>
                      <a:pt x="3096" y="1324"/>
                    </a:lnTo>
                    <a:lnTo>
                      <a:pt x="3077" y="1175"/>
                    </a:lnTo>
                    <a:lnTo>
                      <a:pt x="3021" y="1026"/>
                    </a:lnTo>
                    <a:lnTo>
                      <a:pt x="2965" y="895"/>
                    </a:lnTo>
                    <a:lnTo>
                      <a:pt x="2891" y="765"/>
                    </a:lnTo>
                    <a:lnTo>
                      <a:pt x="2816" y="634"/>
                    </a:lnTo>
                    <a:lnTo>
                      <a:pt x="2723" y="522"/>
                    </a:lnTo>
                    <a:lnTo>
                      <a:pt x="2611" y="410"/>
                    </a:lnTo>
                    <a:lnTo>
                      <a:pt x="2499" y="317"/>
                    </a:lnTo>
                    <a:lnTo>
                      <a:pt x="2369" y="224"/>
                    </a:lnTo>
                    <a:lnTo>
                      <a:pt x="2238" y="168"/>
                    </a:lnTo>
                    <a:lnTo>
                      <a:pt x="2089" y="93"/>
                    </a:lnTo>
                    <a:lnTo>
                      <a:pt x="1940" y="56"/>
                    </a:lnTo>
                    <a:lnTo>
                      <a:pt x="1791" y="19"/>
                    </a:lnTo>
                    <a:lnTo>
                      <a:pt x="1641" y="19"/>
                    </a:lnTo>
                    <a:lnTo>
                      <a:pt x="1641" y="19"/>
                    </a:lnTo>
                    <a:lnTo>
                      <a:pt x="1567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171" name="Google Shape;2723;p41">
                <a:extLst>
                  <a:ext uri="{FF2B5EF4-FFF2-40B4-BE49-F238E27FC236}">
                    <a16:creationId xmlns="" xmlns:a16="http://schemas.microsoft.com/office/drawing/2014/main" id="{F5B7E7F8-A2D8-0AF2-1BBE-08F52760E73A}"/>
                  </a:ext>
                </a:extLst>
              </p:cNvPr>
              <p:cNvSpPr/>
              <p:nvPr/>
            </p:nvSpPr>
            <p:spPr>
              <a:xfrm>
                <a:off x="2291250" y="3673600"/>
                <a:ext cx="210225" cy="372875"/>
              </a:xfrm>
              <a:custGeom>
                <a:avLst/>
                <a:gdLst/>
                <a:ahLst/>
                <a:cxnLst/>
                <a:rect l="l" t="t" r="r" b="b"/>
                <a:pathLst>
                  <a:path w="8409" h="14915" extrusionOk="0">
                    <a:moveTo>
                      <a:pt x="7458" y="0"/>
                    </a:moveTo>
                    <a:lnTo>
                      <a:pt x="7383" y="38"/>
                    </a:lnTo>
                    <a:lnTo>
                      <a:pt x="7327" y="94"/>
                    </a:lnTo>
                    <a:lnTo>
                      <a:pt x="7234" y="168"/>
                    </a:lnTo>
                    <a:lnTo>
                      <a:pt x="7085" y="336"/>
                    </a:lnTo>
                    <a:lnTo>
                      <a:pt x="6917" y="560"/>
                    </a:lnTo>
                    <a:lnTo>
                      <a:pt x="6768" y="821"/>
                    </a:lnTo>
                    <a:lnTo>
                      <a:pt x="6600" y="1119"/>
                    </a:lnTo>
                    <a:lnTo>
                      <a:pt x="6302" y="1697"/>
                    </a:lnTo>
                    <a:lnTo>
                      <a:pt x="6060" y="2238"/>
                    </a:lnTo>
                    <a:lnTo>
                      <a:pt x="5836" y="2797"/>
                    </a:lnTo>
                    <a:lnTo>
                      <a:pt x="6041" y="6973"/>
                    </a:lnTo>
                    <a:lnTo>
                      <a:pt x="1" y="11895"/>
                    </a:lnTo>
                    <a:lnTo>
                      <a:pt x="1865" y="14915"/>
                    </a:lnTo>
                    <a:lnTo>
                      <a:pt x="2760" y="13908"/>
                    </a:lnTo>
                    <a:lnTo>
                      <a:pt x="4811" y="11727"/>
                    </a:lnTo>
                    <a:lnTo>
                      <a:pt x="5929" y="10534"/>
                    </a:lnTo>
                    <a:lnTo>
                      <a:pt x="6936" y="9490"/>
                    </a:lnTo>
                    <a:lnTo>
                      <a:pt x="7719" y="8707"/>
                    </a:lnTo>
                    <a:lnTo>
                      <a:pt x="7980" y="8483"/>
                    </a:lnTo>
                    <a:lnTo>
                      <a:pt x="8129" y="8371"/>
                    </a:lnTo>
                    <a:lnTo>
                      <a:pt x="8185" y="8334"/>
                    </a:lnTo>
                    <a:lnTo>
                      <a:pt x="8222" y="8241"/>
                    </a:lnTo>
                    <a:lnTo>
                      <a:pt x="8260" y="8129"/>
                    </a:lnTo>
                    <a:lnTo>
                      <a:pt x="8278" y="7961"/>
                    </a:lnTo>
                    <a:lnTo>
                      <a:pt x="8334" y="7551"/>
                    </a:lnTo>
                    <a:lnTo>
                      <a:pt x="8371" y="7047"/>
                    </a:lnTo>
                    <a:lnTo>
                      <a:pt x="8409" y="6432"/>
                    </a:lnTo>
                    <a:lnTo>
                      <a:pt x="8409" y="5761"/>
                    </a:lnTo>
                    <a:lnTo>
                      <a:pt x="8409" y="4326"/>
                    </a:lnTo>
                    <a:lnTo>
                      <a:pt x="8390" y="2871"/>
                    </a:lnTo>
                    <a:lnTo>
                      <a:pt x="8334" y="1585"/>
                    </a:lnTo>
                    <a:lnTo>
                      <a:pt x="8278" y="653"/>
                    </a:lnTo>
                    <a:lnTo>
                      <a:pt x="8260" y="373"/>
                    </a:lnTo>
                    <a:lnTo>
                      <a:pt x="8241" y="243"/>
                    </a:lnTo>
                    <a:lnTo>
                      <a:pt x="8204" y="168"/>
                    </a:lnTo>
                    <a:lnTo>
                      <a:pt x="8129" y="131"/>
                    </a:lnTo>
                    <a:lnTo>
                      <a:pt x="8055" y="112"/>
                    </a:lnTo>
                    <a:lnTo>
                      <a:pt x="7961" y="112"/>
                    </a:lnTo>
                    <a:lnTo>
                      <a:pt x="7831" y="149"/>
                    </a:lnTo>
                    <a:lnTo>
                      <a:pt x="7756" y="168"/>
                    </a:lnTo>
                    <a:lnTo>
                      <a:pt x="7700" y="75"/>
                    </a:lnTo>
                    <a:lnTo>
                      <a:pt x="7644" y="38"/>
                    </a:lnTo>
                    <a:lnTo>
                      <a:pt x="758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172" name="Google Shape;2724;p41">
                <a:extLst>
                  <a:ext uri="{FF2B5EF4-FFF2-40B4-BE49-F238E27FC236}">
                    <a16:creationId xmlns="" xmlns:a16="http://schemas.microsoft.com/office/drawing/2014/main" id="{DEF9B0D7-705C-59DA-6BB3-D2C5DCA95F07}"/>
                  </a:ext>
                </a:extLst>
              </p:cNvPr>
              <p:cNvSpPr/>
              <p:nvPr/>
            </p:nvSpPr>
            <p:spPr>
              <a:xfrm>
                <a:off x="2288925" y="3671275"/>
                <a:ext cx="214875" cy="377075"/>
              </a:xfrm>
              <a:custGeom>
                <a:avLst/>
                <a:gdLst/>
                <a:ahLst/>
                <a:cxnLst/>
                <a:rect l="l" t="t" r="r" b="b"/>
                <a:pathLst>
                  <a:path w="8595" h="15083" extrusionOk="0">
                    <a:moveTo>
                      <a:pt x="7644" y="168"/>
                    </a:moveTo>
                    <a:lnTo>
                      <a:pt x="7681" y="187"/>
                    </a:lnTo>
                    <a:lnTo>
                      <a:pt x="7737" y="224"/>
                    </a:lnTo>
                    <a:lnTo>
                      <a:pt x="7775" y="298"/>
                    </a:lnTo>
                    <a:lnTo>
                      <a:pt x="7831" y="336"/>
                    </a:lnTo>
                    <a:lnTo>
                      <a:pt x="7887" y="336"/>
                    </a:lnTo>
                    <a:lnTo>
                      <a:pt x="8017" y="298"/>
                    </a:lnTo>
                    <a:lnTo>
                      <a:pt x="8110" y="280"/>
                    </a:lnTo>
                    <a:lnTo>
                      <a:pt x="8203" y="298"/>
                    </a:lnTo>
                    <a:lnTo>
                      <a:pt x="8241" y="336"/>
                    </a:lnTo>
                    <a:lnTo>
                      <a:pt x="8259" y="373"/>
                    </a:lnTo>
                    <a:lnTo>
                      <a:pt x="8278" y="541"/>
                    </a:lnTo>
                    <a:lnTo>
                      <a:pt x="8315" y="839"/>
                    </a:lnTo>
                    <a:lnTo>
                      <a:pt x="8371" y="1771"/>
                    </a:lnTo>
                    <a:lnTo>
                      <a:pt x="8409" y="3039"/>
                    </a:lnTo>
                    <a:lnTo>
                      <a:pt x="8427" y="4456"/>
                    </a:lnTo>
                    <a:lnTo>
                      <a:pt x="8427" y="5854"/>
                    </a:lnTo>
                    <a:lnTo>
                      <a:pt x="8409" y="6507"/>
                    </a:lnTo>
                    <a:lnTo>
                      <a:pt x="8390" y="7085"/>
                    </a:lnTo>
                    <a:lnTo>
                      <a:pt x="8353" y="7588"/>
                    </a:lnTo>
                    <a:lnTo>
                      <a:pt x="8315" y="7979"/>
                    </a:lnTo>
                    <a:lnTo>
                      <a:pt x="8259" y="8259"/>
                    </a:lnTo>
                    <a:lnTo>
                      <a:pt x="8222" y="8334"/>
                    </a:lnTo>
                    <a:lnTo>
                      <a:pt x="8185" y="8390"/>
                    </a:lnTo>
                    <a:lnTo>
                      <a:pt x="8054" y="8483"/>
                    </a:lnTo>
                    <a:lnTo>
                      <a:pt x="7812" y="8688"/>
                    </a:lnTo>
                    <a:lnTo>
                      <a:pt x="7141" y="9359"/>
                    </a:lnTo>
                    <a:lnTo>
                      <a:pt x="6227" y="10291"/>
                    </a:lnTo>
                    <a:lnTo>
                      <a:pt x="5221" y="11354"/>
                    </a:lnTo>
                    <a:lnTo>
                      <a:pt x="3226" y="13479"/>
                    </a:lnTo>
                    <a:lnTo>
                      <a:pt x="1958" y="14859"/>
                    </a:lnTo>
                    <a:lnTo>
                      <a:pt x="187" y="12006"/>
                    </a:lnTo>
                    <a:lnTo>
                      <a:pt x="6171" y="7140"/>
                    </a:lnTo>
                    <a:lnTo>
                      <a:pt x="6209" y="7103"/>
                    </a:lnTo>
                    <a:lnTo>
                      <a:pt x="6209" y="7066"/>
                    </a:lnTo>
                    <a:lnTo>
                      <a:pt x="6004" y="2908"/>
                    </a:lnTo>
                    <a:lnTo>
                      <a:pt x="6171" y="2480"/>
                    </a:lnTo>
                    <a:lnTo>
                      <a:pt x="6376" y="2032"/>
                    </a:lnTo>
                    <a:lnTo>
                      <a:pt x="6600" y="1585"/>
                    </a:lnTo>
                    <a:lnTo>
                      <a:pt x="6824" y="1156"/>
                    </a:lnTo>
                    <a:lnTo>
                      <a:pt x="7048" y="764"/>
                    </a:lnTo>
                    <a:lnTo>
                      <a:pt x="7271" y="466"/>
                    </a:lnTo>
                    <a:lnTo>
                      <a:pt x="7364" y="336"/>
                    </a:lnTo>
                    <a:lnTo>
                      <a:pt x="7458" y="242"/>
                    </a:lnTo>
                    <a:lnTo>
                      <a:pt x="7551" y="187"/>
                    </a:lnTo>
                    <a:lnTo>
                      <a:pt x="7625" y="168"/>
                    </a:lnTo>
                    <a:close/>
                    <a:moveTo>
                      <a:pt x="7625" y="0"/>
                    </a:moveTo>
                    <a:lnTo>
                      <a:pt x="7551" y="19"/>
                    </a:lnTo>
                    <a:lnTo>
                      <a:pt x="7495" y="37"/>
                    </a:lnTo>
                    <a:lnTo>
                      <a:pt x="7364" y="131"/>
                    </a:lnTo>
                    <a:lnTo>
                      <a:pt x="7234" y="261"/>
                    </a:lnTo>
                    <a:lnTo>
                      <a:pt x="7085" y="429"/>
                    </a:lnTo>
                    <a:lnTo>
                      <a:pt x="6954" y="634"/>
                    </a:lnTo>
                    <a:lnTo>
                      <a:pt x="6805" y="839"/>
                    </a:lnTo>
                    <a:lnTo>
                      <a:pt x="6544" y="1342"/>
                    </a:lnTo>
                    <a:lnTo>
                      <a:pt x="6283" y="1846"/>
                    </a:lnTo>
                    <a:lnTo>
                      <a:pt x="6078" y="2293"/>
                    </a:lnTo>
                    <a:lnTo>
                      <a:pt x="5854" y="2853"/>
                    </a:lnTo>
                    <a:lnTo>
                      <a:pt x="5854" y="2890"/>
                    </a:lnTo>
                    <a:lnTo>
                      <a:pt x="6041" y="7029"/>
                    </a:lnTo>
                    <a:lnTo>
                      <a:pt x="38" y="11913"/>
                    </a:lnTo>
                    <a:lnTo>
                      <a:pt x="0" y="11969"/>
                    </a:lnTo>
                    <a:lnTo>
                      <a:pt x="19" y="12025"/>
                    </a:lnTo>
                    <a:lnTo>
                      <a:pt x="1883" y="15045"/>
                    </a:lnTo>
                    <a:lnTo>
                      <a:pt x="1902" y="15064"/>
                    </a:lnTo>
                    <a:lnTo>
                      <a:pt x="1939" y="15082"/>
                    </a:lnTo>
                    <a:lnTo>
                      <a:pt x="1958" y="15082"/>
                    </a:lnTo>
                    <a:lnTo>
                      <a:pt x="1977" y="15064"/>
                    </a:lnTo>
                    <a:lnTo>
                      <a:pt x="2014" y="15045"/>
                    </a:lnTo>
                    <a:lnTo>
                      <a:pt x="3599" y="13311"/>
                    </a:lnTo>
                    <a:lnTo>
                      <a:pt x="5575" y="11205"/>
                    </a:lnTo>
                    <a:lnTo>
                      <a:pt x="6526" y="10217"/>
                    </a:lnTo>
                    <a:lnTo>
                      <a:pt x="7346" y="9378"/>
                    </a:lnTo>
                    <a:lnTo>
                      <a:pt x="7942" y="8800"/>
                    </a:lnTo>
                    <a:lnTo>
                      <a:pt x="8148" y="8613"/>
                    </a:lnTo>
                    <a:lnTo>
                      <a:pt x="8259" y="8539"/>
                    </a:lnTo>
                    <a:lnTo>
                      <a:pt x="8315" y="8483"/>
                    </a:lnTo>
                    <a:lnTo>
                      <a:pt x="8371" y="8408"/>
                    </a:lnTo>
                    <a:lnTo>
                      <a:pt x="8409" y="8278"/>
                    </a:lnTo>
                    <a:lnTo>
                      <a:pt x="8446" y="8110"/>
                    </a:lnTo>
                    <a:lnTo>
                      <a:pt x="8502" y="7681"/>
                    </a:lnTo>
                    <a:lnTo>
                      <a:pt x="8558" y="7140"/>
                    </a:lnTo>
                    <a:lnTo>
                      <a:pt x="8576" y="6525"/>
                    </a:lnTo>
                    <a:lnTo>
                      <a:pt x="8595" y="5835"/>
                    </a:lnTo>
                    <a:lnTo>
                      <a:pt x="8576" y="4344"/>
                    </a:lnTo>
                    <a:lnTo>
                      <a:pt x="8539" y="2871"/>
                    </a:lnTo>
                    <a:lnTo>
                      <a:pt x="8483" y="1585"/>
                    </a:lnTo>
                    <a:lnTo>
                      <a:pt x="8446" y="671"/>
                    </a:lnTo>
                    <a:lnTo>
                      <a:pt x="8409" y="317"/>
                    </a:lnTo>
                    <a:lnTo>
                      <a:pt x="8353" y="224"/>
                    </a:lnTo>
                    <a:lnTo>
                      <a:pt x="8259" y="149"/>
                    </a:lnTo>
                    <a:lnTo>
                      <a:pt x="8166" y="131"/>
                    </a:lnTo>
                    <a:lnTo>
                      <a:pt x="7961" y="131"/>
                    </a:lnTo>
                    <a:lnTo>
                      <a:pt x="7887" y="149"/>
                    </a:lnTo>
                    <a:lnTo>
                      <a:pt x="7812" y="75"/>
                    </a:lnTo>
                    <a:lnTo>
                      <a:pt x="7756" y="37"/>
                    </a:lnTo>
                    <a:lnTo>
                      <a:pt x="7681" y="19"/>
                    </a:lnTo>
                    <a:lnTo>
                      <a:pt x="7625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173" name="Google Shape;2725;p41">
                <a:extLst>
                  <a:ext uri="{FF2B5EF4-FFF2-40B4-BE49-F238E27FC236}">
                    <a16:creationId xmlns="" xmlns:a16="http://schemas.microsoft.com/office/drawing/2014/main" id="{686FFE8E-0DAA-C630-C45B-C3E7C7FE31CA}"/>
                  </a:ext>
                </a:extLst>
              </p:cNvPr>
              <p:cNvSpPr/>
              <p:nvPr/>
            </p:nvSpPr>
            <p:spPr>
              <a:xfrm>
                <a:off x="2475350" y="3675450"/>
                <a:ext cx="14000" cy="90925"/>
              </a:xfrm>
              <a:custGeom>
                <a:avLst/>
                <a:gdLst/>
                <a:ahLst/>
                <a:cxnLst/>
                <a:rect l="l" t="t" r="r" b="b"/>
                <a:pathLst>
                  <a:path w="560" h="3637" extrusionOk="0">
                    <a:moveTo>
                      <a:pt x="467" y="1"/>
                    </a:moveTo>
                    <a:lnTo>
                      <a:pt x="430" y="20"/>
                    </a:lnTo>
                    <a:lnTo>
                      <a:pt x="411" y="38"/>
                    </a:lnTo>
                    <a:lnTo>
                      <a:pt x="392" y="75"/>
                    </a:lnTo>
                    <a:lnTo>
                      <a:pt x="187" y="1157"/>
                    </a:lnTo>
                    <a:lnTo>
                      <a:pt x="57" y="1940"/>
                    </a:lnTo>
                    <a:lnTo>
                      <a:pt x="19" y="2257"/>
                    </a:lnTo>
                    <a:lnTo>
                      <a:pt x="1" y="2480"/>
                    </a:lnTo>
                    <a:lnTo>
                      <a:pt x="1" y="3543"/>
                    </a:lnTo>
                    <a:lnTo>
                      <a:pt x="19" y="3580"/>
                    </a:lnTo>
                    <a:lnTo>
                      <a:pt x="19" y="3599"/>
                    </a:lnTo>
                    <a:lnTo>
                      <a:pt x="57" y="3618"/>
                    </a:lnTo>
                    <a:lnTo>
                      <a:pt x="94" y="3636"/>
                    </a:lnTo>
                    <a:lnTo>
                      <a:pt x="113" y="3618"/>
                    </a:lnTo>
                    <a:lnTo>
                      <a:pt x="150" y="3599"/>
                    </a:lnTo>
                    <a:lnTo>
                      <a:pt x="168" y="3580"/>
                    </a:lnTo>
                    <a:lnTo>
                      <a:pt x="168" y="3543"/>
                    </a:lnTo>
                    <a:lnTo>
                      <a:pt x="168" y="2480"/>
                    </a:lnTo>
                    <a:lnTo>
                      <a:pt x="187" y="2257"/>
                    </a:lnTo>
                    <a:lnTo>
                      <a:pt x="224" y="1940"/>
                    </a:lnTo>
                    <a:lnTo>
                      <a:pt x="355" y="1157"/>
                    </a:lnTo>
                    <a:lnTo>
                      <a:pt x="560" y="94"/>
                    </a:lnTo>
                    <a:lnTo>
                      <a:pt x="560" y="75"/>
                    </a:lnTo>
                    <a:lnTo>
                      <a:pt x="541" y="38"/>
                    </a:lnTo>
                    <a:lnTo>
                      <a:pt x="523" y="20"/>
                    </a:lnTo>
                    <a:lnTo>
                      <a:pt x="485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174" name="Google Shape;2726;p41">
                <a:extLst>
                  <a:ext uri="{FF2B5EF4-FFF2-40B4-BE49-F238E27FC236}">
                    <a16:creationId xmlns="" xmlns:a16="http://schemas.microsoft.com/office/drawing/2014/main" id="{6134D2B9-F50D-D841-4136-4AF480499C09}"/>
                  </a:ext>
                </a:extLst>
              </p:cNvPr>
              <p:cNvSpPr/>
              <p:nvPr/>
            </p:nvSpPr>
            <p:spPr>
              <a:xfrm>
                <a:off x="2449725" y="3680125"/>
                <a:ext cx="21000" cy="84375"/>
              </a:xfrm>
              <a:custGeom>
                <a:avLst/>
                <a:gdLst/>
                <a:ahLst/>
                <a:cxnLst/>
                <a:rect l="l" t="t" r="r" b="b"/>
                <a:pathLst>
                  <a:path w="840" h="3375" extrusionOk="0">
                    <a:moveTo>
                      <a:pt x="709" y="0"/>
                    </a:moveTo>
                    <a:lnTo>
                      <a:pt x="690" y="19"/>
                    </a:lnTo>
                    <a:lnTo>
                      <a:pt x="671" y="56"/>
                    </a:lnTo>
                    <a:lnTo>
                      <a:pt x="317" y="1193"/>
                    </a:lnTo>
                    <a:lnTo>
                      <a:pt x="94" y="1921"/>
                    </a:lnTo>
                    <a:lnTo>
                      <a:pt x="19" y="2200"/>
                    </a:lnTo>
                    <a:lnTo>
                      <a:pt x="0" y="2368"/>
                    </a:lnTo>
                    <a:lnTo>
                      <a:pt x="0" y="2629"/>
                    </a:lnTo>
                    <a:lnTo>
                      <a:pt x="19" y="2927"/>
                    </a:lnTo>
                    <a:lnTo>
                      <a:pt x="75" y="3300"/>
                    </a:lnTo>
                    <a:lnTo>
                      <a:pt x="112" y="3356"/>
                    </a:lnTo>
                    <a:lnTo>
                      <a:pt x="149" y="3375"/>
                    </a:lnTo>
                    <a:lnTo>
                      <a:pt x="205" y="3375"/>
                    </a:lnTo>
                    <a:lnTo>
                      <a:pt x="224" y="3337"/>
                    </a:lnTo>
                    <a:lnTo>
                      <a:pt x="243" y="3319"/>
                    </a:lnTo>
                    <a:lnTo>
                      <a:pt x="243" y="3282"/>
                    </a:lnTo>
                    <a:lnTo>
                      <a:pt x="187" y="2927"/>
                    </a:lnTo>
                    <a:lnTo>
                      <a:pt x="168" y="2629"/>
                    </a:lnTo>
                    <a:lnTo>
                      <a:pt x="149" y="2387"/>
                    </a:lnTo>
                    <a:lnTo>
                      <a:pt x="187" y="2256"/>
                    </a:lnTo>
                    <a:lnTo>
                      <a:pt x="243" y="2014"/>
                    </a:lnTo>
                    <a:lnTo>
                      <a:pt x="429" y="1380"/>
                    </a:lnTo>
                    <a:lnTo>
                      <a:pt x="821" y="94"/>
                    </a:lnTo>
                    <a:lnTo>
                      <a:pt x="839" y="75"/>
                    </a:lnTo>
                    <a:lnTo>
                      <a:pt x="821" y="38"/>
                    </a:lnTo>
                    <a:lnTo>
                      <a:pt x="802" y="19"/>
                    </a:lnTo>
                    <a:lnTo>
                      <a:pt x="783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175" name="Google Shape;2727;p41">
                <a:extLst>
                  <a:ext uri="{FF2B5EF4-FFF2-40B4-BE49-F238E27FC236}">
                    <a16:creationId xmlns="" xmlns:a16="http://schemas.microsoft.com/office/drawing/2014/main" id="{1B12D54D-84FE-8D48-3A43-24FC8D86F1AE}"/>
                  </a:ext>
                </a:extLst>
              </p:cNvPr>
              <p:cNvSpPr/>
              <p:nvPr/>
            </p:nvSpPr>
            <p:spPr>
              <a:xfrm>
                <a:off x="2185450" y="3970950"/>
                <a:ext cx="152425" cy="135200"/>
              </a:xfrm>
              <a:custGeom>
                <a:avLst/>
                <a:gdLst/>
                <a:ahLst/>
                <a:cxnLst/>
                <a:rect l="l" t="t" r="r" b="b"/>
                <a:pathLst>
                  <a:path w="6097" h="5408" extrusionOk="0">
                    <a:moveTo>
                      <a:pt x="4233" y="1"/>
                    </a:moveTo>
                    <a:lnTo>
                      <a:pt x="299" y="1324"/>
                    </a:lnTo>
                    <a:lnTo>
                      <a:pt x="224" y="2070"/>
                    </a:lnTo>
                    <a:lnTo>
                      <a:pt x="131" y="2704"/>
                    </a:lnTo>
                    <a:lnTo>
                      <a:pt x="38" y="3245"/>
                    </a:lnTo>
                    <a:lnTo>
                      <a:pt x="19" y="3487"/>
                    </a:lnTo>
                    <a:lnTo>
                      <a:pt x="1" y="3711"/>
                    </a:lnTo>
                    <a:lnTo>
                      <a:pt x="1" y="3934"/>
                    </a:lnTo>
                    <a:lnTo>
                      <a:pt x="19" y="4140"/>
                    </a:lnTo>
                    <a:lnTo>
                      <a:pt x="57" y="4326"/>
                    </a:lnTo>
                    <a:lnTo>
                      <a:pt x="112" y="4494"/>
                    </a:lnTo>
                    <a:lnTo>
                      <a:pt x="206" y="4680"/>
                    </a:lnTo>
                    <a:lnTo>
                      <a:pt x="318" y="4848"/>
                    </a:lnTo>
                    <a:lnTo>
                      <a:pt x="467" y="5016"/>
                    </a:lnTo>
                    <a:lnTo>
                      <a:pt x="635" y="5165"/>
                    </a:lnTo>
                    <a:lnTo>
                      <a:pt x="877" y="5258"/>
                    </a:lnTo>
                    <a:lnTo>
                      <a:pt x="1101" y="5333"/>
                    </a:lnTo>
                    <a:lnTo>
                      <a:pt x="1343" y="5389"/>
                    </a:lnTo>
                    <a:lnTo>
                      <a:pt x="1585" y="5407"/>
                    </a:lnTo>
                    <a:lnTo>
                      <a:pt x="2051" y="5407"/>
                    </a:lnTo>
                    <a:lnTo>
                      <a:pt x="2294" y="5370"/>
                    </a:lnTo>
                    <a:lnTo>
                      <a:pt x="2517" y="5314"/>
                    </a:lnTo>
                    <a:lnTo>
                      <a:pt x="2760" y="5258"/>
                    </a:lnTo>
                    <a:lnTo>
                      <a:pt x="2984" y="5184"/>
                    </a:lnTo>
                    <a:lnTo>
                      <a:pt x="3207" y="5090"/>
                    </a:lnTo>
                    <a:lnTo>
                      <a:pt x="3431" y="4997"/>
                    </a:lnTo>
                    <a:lnTo>
                      <a:pt x="3878" y="4773"/>
                    </a:lnTo>
                    <a:lnTo>
                      <a:pt x="4289" y="4531"/>
                    </a:lnTo>
                    <a:lnTo>
                      <a:pt x="4661" y="4270"/>
                    </a:lnTo>
                    <a:lnTo>
                      <a:pt x="5016" y="4009"/>
                    </a:lnTo>
                    <a:lnTo>
                      <a:pt x="5314" y="3748"/>
                    </a:lnTo>
                    <a:lnTo>
                      <a:pt x="5575" y="3506"/>
                    </a:lnTo>
                    <a:lnTo>
                      <a:pt x="5948" y="3151"/>
                    </a:lnTo>
                    <a:lnTo>
                      <a:pt x="6097" y="3021"/>
                    </a:lnTo>
                    <a:lnTo>
                      <a:pt x="4233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176" name="Google Shape;2728;p41">
                <a:extLst>
                  <a:ext uri="{FF2B5EF4-FFF2-40B4-BE49-F238E27FC236}">
                    <a16:creationId xmlns="" xmlns:a16="http://schemas.microsoft.com/office/drawing/2014/main" id="{191F7F23-B0DE-BFF2-A212-CC3BAA78D7D8}"/>
                  </a:ext>
                </a:extLst>
              </p:cNvPr>
              <p:cNvSpPr/>
              <p:nvPr/>
            </p:nvSpPr>
            <p:spPr>
              <a:xfrm>
                <a:off x="2226475" y="3973750"/>
                <a:ext cx="48950" cy="32650"/>
              </a:xfrm>
              <a:custGeom>
                <a:avLst/>
                <a:gdLst/>
                <a:ahLst/>
                <a:cxnLst/>
                <a:rect l="l" t="t" r="r" b="b"/>
                <a:pathLst>
                  <a:path w="1958" h="1306" extrusionOk="0">
                    <a:moveTo>
                      <a:pt x="1865" y="1"/>
                    </a:moveTo>
                    <a:lnTo>
                      <a:pt x="1827" y="19"/>
                    </a:lnTo>
                    <a:lnTo>
                      <a:pt x="38" y="1156"/>
                    </a:lnTo>
                    <a:lnTo>
                      <a:pt x="19" y="1175"/>
                    </a:lnTo>
                    <a:lnTo>
                      <a:pt x="0" y="1194"/>
                    </a:lnTo>
                    <a:lnTo>
                      <a:pt x="0" y="1231"/>
                    </a:lnTo>
                    <a:lnTo>
                      <a:pt x="19" y="1268"/>
                    </a:lnTo>
                    <a:lnTo>
                      <a:pt x="38" y="1287"/>
                    </a:lnTo>
                    <a:lnTo>
                      <a:pt x="75" y="1306"/>
                    </a:lnTo>
                    <a:lnTo>
                      <a:pt x="131" y="1287"/>
                    </a:lnTo>
                    <a:lnTo>
                      <a:pt x="1920" y="150"/>
                    </a:lnTo>
                    <a:lnTo>
                      <a:pt x="1939" y="131"/>
                    </a:lnTo>
                    <a:lnTo>
                      <a:pt x="1958" y="94"/>
                    </a:lnTo>
                    <a:lnTo>
                      <a:pt x="1958" y="56"/>
                    </a:lnTo>
                    <a:lnTo>
                      <a:pt x="1939" y="38"/>
                    </a:lnTo>
                    <a:lnTo>
                      <a:pt x="1920" y="19"/>
                    </a:lnTo>
                    <a:lnTo>
                      <a:pt x="1883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177" name="Google Shape;2729;p41">
                <a:extLst>
                  <a:ext uri="{FF2B5EF4-FFF2-40B4-BE49-F238E27FC236}">
                    <a16:creationId xmlns="" xmlns:a16="http://schemas.microsoft.com/office/drawing/2014/main" id="{DF8D8463-51E1-D28F-ADD3-D385DCEDB6F8}"/>
                  </a:ext>
                </a:extLst>
              </p:cNvPr>
              <p:cNvSpPr/>
              <p:nvPr/>
            </p:nvSpPr>
            <p:spPr>
              <a:xfrm>
                <a:off x="2268425" y="3938325"/>
                <a:ext cx="104425" cy="135650"/>
              </a:xfrm>
              <a:custGeom>
                <a:avLst/>
                <a:gdLst/>
                <a:ahLst/>
                <a:cxnLst/>
                <a:rect l="l" t="t" r="r" b="b"/>
                <a:pathLst>
                  <a:path w="4177" h="5426" extrusionOk="0">
                    <a:moveTo>
                      <a:pt x="2051" y="1"/>
                    </a:moveTo>
                    <a:lnTo>
                      <a:pt x="0" y="1194"/>
                    </a:lnTo>
                    <a:lnTo>
                      <a:pt x="1175" y="3301"/>
                    </a:lnTo>
                    <a:lnTo>
                      <a:pt x="1976" y="4755"/>
                    </a:lnTo>
                    <a:lnTo>
                      <a:pt x="2349" y="5426"/>
                    </a:lnTo>
                    <a:lnTo>
                      <a:pt x="2424" y="5389"/>
                    </a:lnTo>
                    <a:lnTo>
                      <a:pt x="2629" y="5221"/>
                    </a:lnTo>
                    <a:lnTo>
                      <a:pt x="3263" y="4736"/>
                    </a:lnTo>
                    <a:lnTo>
                      <a:pt x="4176" y="4009"/>
                    </a:lnTo>
                    <a:lnTo>
                      <a:pt x="205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178" name="Google Shape;2730;p41">
                <a:extLst>
                  <a:ext uri="{FF2B5EF4-FFF2-40B4-BE49-F238E27FC236}">
                    <a16:creationId xmlns="" xmlns:a16="http://schemas.microsoft.com/office/drawing/2014/main" id="{EEDE3015-3763-E414-60AF-3080F53ACD86}"/>
                  </a:ext>
                </a:extLst>
              </p:cNvPr>
              <p:cNvSpPr/>
              <p:nvPr/>
            </p:nvSpPr>
            <p:spPr>
              <a:xfrm>
                <a:off x="2266075" y="3936475"/>
                <a:ext cx="108625" cy="139375"/>
              </a:xfrm>
              <a:custGeom>
                <a:avLst/>
                <a:gdLst/>
                <a:ahLst/>
                <a:cxnLst/>
                <a:rect l="l" t="t" r="r" b="b"/>
                <a:pathLst>
                  <a:path w="4345" h="5575" extrusionOk="0">
                    <a:moveTo>
                      <a:pt x="2108" y="187"/>
                    </a:moveTo>
                    <a:lnTo>
                      <a:pt x="4158" y="4064"/>
                    </a:lnTo>
                    <a:lnTo>
                      <a:pt x="3189" y="4829"/>
                    </a:lnTo>
                    <a:lnTo>
                      <a:pt x="2480" y="5388"/>
                    </a:lnTo>
                    <a:lnTo>
                      <a:pt x="1921" y="4363"/>
                    </a:lnTo>
                    <a:lnTo>
                      <a:pt x="206" y="1305"/>
                    </a:lnTo>
                    <a:lnTo>
                      <a:pt x="2108" y="187"/>
                    </a:lnTo>
                    <a:close/>
                    <a:moveTo>
                      <a:pt x="2108" y="0"/>
                    </a:moveTo>
                    <a:lnTo>
                      <a:pt x="38" y="1193"/>
                    </a:lnTo>
                    <a:lnTo>
                      <a:pt x="20" y="1231"/>
                    </a:lnTo>
                    <a:lnTo>
                      <a:pt x="1" y="1249"/>
                    </a:lnTo>
                    <a:lnTo>
                      <a:pt x="1" y="1286"/>
                    </a:lnTo>
                    <a:lnTo>
                      <a:pt x="20" y="1305"/>
                    </a:lnTo>
                    <a:lnTo>
                      <a:pt x="1511" y="3971"/>
                    </a:lnTo>
                    <a:lnTo>
                      <a:pt x="2369" y="5519"/>
                    </a:lnTo>
                    <a:lnTo>
                      <a:pt x="2387" y="5556"/>
                    </a:lnTo>
                    <a:lnTo>
                      <a:pt x="2406" y="5574"/>
                    </a:lnTo>
                    <a:lnTo>
                      <a:pt x="2462" y="5574"/>
                    </a:lnTo>
                    <a:lnTo>
                      <a:pt x="2536" y="5537"/>
                    </a:lnTo>
                    <a:lnTo>
                      <a:pt x="2797" y="5351"/>
                    </a:lnTo>
                    <a:lnTo>
                      <a:pt x="3357" y="4903"/>
                    </a:lnTo>
                    <a:lnTo>
                      <a:pt x="4326" y="4139"/>
                    </a:lnTo>
                    <a:lnTo>
                      <a:pt x="4345" y="4102"/>
                    </a:lnTo>
                    <a:lnTo>
                      <a:pt x="4345" y="4046"/>
                    </a:lnTo>
                    <a:lnTo>
                      <a:pt x="2219" y="37"/>
                    </a:lnTo>
                    <a:lnTo>
                      <a:pt x="2201" y="19"/>
                    </a:lnTo>
                    <a:lnTo>
                      <a:pt x="2164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179" name="Google Shape;2731;p41">
                <a:extLst>
                  <a:ext uri="{FF2B5EF4-FFF2-40B4-BE49-F238E27FC236}">
                    <a16:creationId xmlns="" xmlns:a16="http://schemas.microsoft.com/office/drawing/2014/main" id="{A649DF42-A84B-1B69-FC13-5F6ABA64ED11}"/>
                  </a:ext>
                </a:extLst>
              </p:cNvPr>
              <p:cNvSpPr/>
              <p:nvPr/>
            </p:nvSpPr>
            <p:spPr>
              <a:xfrm>
                <a:off x="2337850" y="4027350"/>
                <a:ext cx="21475" cy="21925"/>
              </a:xfrm>
              <a:custGeom>
                <a:avLst/>
                <a:gdLst/>
                <a:ahLst/>
                <a:cxnLst/>
                <a:rect l="l" t="t" r="r" b="b"/>
                <a:pathLst>
                  <a:path w="859" h="877" extrusionOk="0">
                    <a:moveTo>
                      <a:pt x="430" y="1"/>
                    </a:moveTo>
                    <a:lnTo>
                      <a:pt x="337" y="19"/>
                    </a:lnTo>
                    <a:lnTo>
                      <a:pt x="262" y="38"/>
                    </a:lnTo>
                    <a:lnTo>
                      <a:pt x="187" y="75"/>
                    </a:lnTo>
                    <a:lnTo>
                      <a:pt x="113" y="131"/>
                    </a:lnTo>
                    <a:lnTo>
                      <a:pt x="76" y="206"/>
                    </a:lnTo>
                    <a:lnTo>
                      <a:pt x="20" y="280"/>
                    </a:lnTo>
                    <a:lnTo>
                      <a:pt x="1" y="355"/>
                    </a:lnTo>
                    <a:lnTo>
                      <a:pt x="1" y="448"/>
                    </a:lnTo>
                    <a:lnTo>
                      <a:pt x="1" y="541"/>
                    </a:lnTo>
                    <a:lnTo>
                      <a:pt x="20" y="616"/>
                    </a:lnTo>
                    <a:lnTo>
                      <a:pt x="76" y="690"/>
                    </a:lnTo>
                    <a:lnTo>
                      <a:pt x="113" y="746"/>
                    </a:lnTo>
                    <a:lnTo>
                      <a:pt x="187" y="802"/>
                    </a:lnTo>
                    <a:lnTo>
                      <a:pt x="262" y="858"/>
                    </a:lnTo>
                    <a:lnTo>
                      <a:pt x="337" y="877"/>
                    </a:lnTo>
                    <a:lnTo>
                      <a:pt x="523" y="877"/>
                    </a:lnTo>
                    <a:lnTo>
                      <a:pt x="598" y="858"/>
                    </a:lnTo>
                    <a:lnTo>
                      <a:pt x="672" y="802"/>
                    </a:lnTo>
                    <a:lnTo>
                      <a:pt x="747" y="746"/>
                    </a:lnTo>
                    <a:lnTo>
                      <a:pt x="784" y="690"/>
                    </a:lnTo>
                    <a:lnTo>
                      <a:pt x="840" y="616"/>
                    </a:lnTo>
                    <a:lnTo>
                      <a:pt x="859" y="541"/>
                    </a:lnTo>
                    <a:lnTo>
                      <a:pt x="859" y="448"/>
                    </a:lnTo>
                    <a:lnTo>
                      <a:pt x="859" y="355"/>
                    </a:lnTo>
                    <a:lnTo>
                      <a:pt x="840" y="280"/>
                    </a:lnTo>
                    <a:lnTo>
                      <a:pt x="784" y="206"/>
                    </a:lnTo>
                    <a:lnTo>
                      <a:pt x="747" y="131"/>
                    </a:lnTo>
                    <a:lnTo>
                      <a:pt x="672" y="75"/>
                    </a:lnTo>
                    <a:lnTo>
                      <a:pt x="598" y="38"/>
                    </a:lnTo>
                    <a:lnTo>
                      <a:pt x="523" y="19"/>
                    </a:lnTo>
                    <a:lnTo>
                      <a:pt x="430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05" name="Google Shape;2732;p41">
              <a:extLst>
                <a:ext uri="{FF2B5EF4-FFF2-40B4-BE49-F238E27FC236}">
                  <a16:creationId xmlns="" xmlns:a16="http://schemas.microsoft.com/office/drawing/2014/main" id="{CC70E77C-2F57-CB53-2981-AF61BFA30BD0}"/>
                </a:ext>
              </a:extLst>
            </p:cNvPr>
            <p:cNvSpPr/>
            <p:nvPr/>
          </p:nvSpPr>
          <p:spPr>
            <a:xfrm>
              <a:off x="75213" y="32163"/>
              <a:ext cx="994850" cy="1167075"/>
            </a:xfrm>
            <a:custGeom>
              <a:avLst/>
              <a:gdLst/>
              <a:ahLst/>
              <a:cxnLst/>
              <a:rect l="l" t="t" r="r" b="b"/>
              <a:pathLst>
                <a:path w="39794" h="46683" extrusionOk="0">
                  <a:moveTo>
                    <a:pt x="19546" y="0"/>
                  </a:moveTo>
                  <a:lnTo>
                    <a:pt x="19043" y="20"/>
                  </a:lnTo>
                  <a:lnTo>
                    <a:pt x="18521" y="60"/>
                  </a:lnTo>
                  <a:lnTo>
                    <a:pt x="18019" y="101"/>
                  </a:lnTo>
                  <a:lnTo>
                    <a:pt x="17517" y="141"/>
                  </a:lnTo>
                  <a:lnTo>
                    <a:pt x="17015" y="221"/>
                  </a:lnTo>
                  <a:lnTo>
                    <a:pt x="16513" y="301"/>
                  </a:lnTo>
                  <a:lnTo>
                    <a:pt x="16030" y="382"/>
                  </a:lnTo>
                  <a:lnTo>
                    <a:pt x="15548" y="482"/>
                  </a:lnTo>
                  <a:lnTo>
                    <a:pt x="15066" y="603"/>
                  </a:lnTo>
                  <a:lnTo>
                    <a:pt x="14584" y="723"/>
                  </a:lnTo>
                  <a:lnTo>
                    <a:pt x="14122" y="864"/>
                  </a:lnTo>
                  <a:lnTo>
                    <a:pt x="13640" y="1004"/>
                  </a:lnTo>
                  <a:lnTo>
                    <a:pt x="13178" y="1165"/>
                  </a:lnTo>
                  <a:lnTo>
                    <a:pt x="12736" y="1346"/>
                  </a:lnTo>
                  <a:lnTo>
                    <a:pt x="11832" y="1707"/>
                  </a:lnTo>
                  <a:lnTo>
                    <a:pt x="10948" y="2129"/>
                  </a:lnTo>
                  <a:lnTo>
                    <a:pt x="10105" y="2571"/>
                  </a:lnTo>
                  <a:lnTo>
                    <a:pt x="9281" y="3073"/>
                  </a:lnTo>
                  <a:lnTo>
                    <a:pt x="8478" y="3596"/>
                  </a:lnTo>
                  <a:lnTo>
                    <a:pt x="7714" y="4178"/>
                  </a:lnTo>
                  <a:lnTo>
                    <a:pt x="6971" y="4781"/>
                  </a:lnTo>
                  <a:lnTo>
                    <a:pt x="6248" y="5404"/>
                  </a:lnTo>
                  <a:lnTo>
                    <a:pt x="5585" y="6087"/>
                  </a:lnTo>
                  <a:lnTo>
                    <a:pt x="4922" y="6790"/>
                  </a:lnTo>
                  <a:lnTo>
                    <a:pt x="4320" y="7513"/>
                  </a:lnTo>
                  <a:lnTo>
                    <a:pt x="3737" y="8276"/>
                  </a:lnTo>
                  <a:lnTo>
                    <a:pt x="3195" y="9080"/>
                  </a:lnTo>
                  <a:lnTo>
                    <a:pt x="2693" y="9883"/>
                  </a:lnTo>
                  <a:lnTo>
                    <a:pt x="2231" y="10727"/>
                  </a:lnTo>
                  <a:lnTo>
                    <a:pt x="1809" y="11590"/>
                  </a:lnTo>
                  <a:lnTo>
                    <a:pt x="1427" y="12494"/>
                  </a:lnTo>
                  <a:lnTo>
                    <a:pt x="1086" y="13398"/>
                  </a:lnTo>
                  <a:lnTo>
                    <a:pt x="925" y="13860"/>
                  </a:lnTo>
                  <a:lnTo>
                    <a:pt x="784" y="14322"/>
                  </a:lnTo>
                  <a:lnTo>
                    <a:pt x="664" y="14804"/>
                  </a:lnTo>
                  <a:lnTo>
                    <a:pt x="543" y="15266"/>
                  </a:lnTo>
                  <a:lnTo>
                    <a:pt x="423" y="15748"/>
                  </a:lnTo>
                  <a:lnTo>
                    <a:pt x="322" y="16251"/>
                  </a:lnTo>
                  <a:lnTo>
                    <a:pt x="242" y="16733"/>
                  </a:lnTo>
                  <a:lnTo>
                    <a:pt x="162" y="17215"/>
                  </a:lnTo>
                  <a:lnTo>
                    <a:pt x="101" y="17717"/>
                  </a:lnTo>
                  <a:lnTo>
                    <a:pt x="61" y="18219"/>
                  </a:lnTo>
                  <a:lnTo>
                    <a:pt x="21" y="18721"/>
                  </a:lnTo>
                  <a:lnTo>
                    <a:pt x="1" y="19244"/>
                  </a:lnTo>
                  <a:lnTo>
                    <a:pt x="1" y="19746"/>
                  </a:lnTo>
                  <a:lnTo>
                    <a:pt x="1" y="20268"/>
                  </a:lnTo>
                  <a:lnTo>
                    <a:pt x="1" y="20770"/>
                  </a:lnTo>
                  <a:lnTo>
                    <a:pt x="41" y="21272"/>
                  </a:lnTo>
                  <a:lnTo>
                    <a:pt x="81" y="21795"/>
                  </a:lnTo>
                  <a:lnTo>
                    <a:pt x="141" y="22297"/>
                  </a:lnTo>
                  <a:lnTo>
                    <a:pt x="202" y="22799"/>
                  </a:lnTo>
                  <a:lnTo>
                    <a:pt x="282" y="23281"/>
                  </a:lnTo>
                  <a:lnTo>
                    <a:pt x="362" y="23783"/>
                  </a:lnTo>
                  <a:lnTo>
                    <a:pt x="463" y="24265"/>
                  </a:lnTo>
                  <a:lnTo>
                    <a:pt x="583" y="24748"/>
                  </a:lnTo>
                  <a:lnTo>
                    <a:pt x="704" y="25230"/>
                  </a:lnTo>
                  <a:lnTo>
                    <a:pt x="845" y="25692"/>
                  </a:lnTo>
                  <a:lnTo>
                    <a:pt x="985" y="26154"/>
                  </a:lnTo>
                  <a:lnTo>
                    <a:pt x="1146" y="26616"/>
                  </a:lnTo>
                  <a:lnTo>
                    <a:pt x="1327" y="27078"/>
                  </a:lnTo>
                  <a:lnTo>
                    <a:pt x="1688" y="27982"/>
                  </a:lnTo>
                  <a:lnTo>
                    <a:pt x="2110" y="28845"/>
                  </a:lnTo>
                  <a:lnTo>
                    <a:pt x="2552" y="29709"/>
                  </a:lnTo>
                  <a:lnTo>
                    <a:pt x="3054" y="30533"/>
                  </a:lnTo>
                  <a:lnTo>
                    <a:pt x="3596" y="31336"/>
                  </a:lnTo>
                  <a:lnTo>
                    <a:pt x="4159" y="32099"/>
                  </a:lnTo>
                  <a:lnTo>
                    <a:pt x="4762" y="32843"/>
                  </a:lnTo>
                  <a:lnTo>
                    <a:pt x="5404" y="33546"/>
                  </a:lnTo>
                  <a:lnTo>
                    <a:pt x="6067" y="34229"/>
                  </a:lnTo>
                  <a:lnTo>
                    <a:pt x="6770" y="34872"/>
                  </a:lnTo>
                  <a:lnTo>
                    <a:pt x="7513" y="35494"/>
                  </a:lnTo>
                  <a:lnTo>
                    <a:pt x="8257" y="36077"/>
                  </a:lnTo>
                  <a:lnTo>
                    <a:pt x="9060" y="36599"/>
                  </a:lnTo>
                  <a:lnTo>
                    <a:pt x="9864" y="37121"/>
                  </a:lnTo>
                  <a:lnTo>
                    <a:pt x="10707" y="37583"/>
                  </a:lnTo>
                  <a:lnTo>
                    <a:pt x="11571" y="38005"/>
                  </a:lnTo>
                  <a:lnTo>
                    <a:pt x="12475" y="38387"/>
                  </a:lnTo>
                  <a:lnTo>
                    <a:pt x="13379" y="38728"/>
                  </a:lnTo>
                  <a:lnTo>
                    <a:pt x="13841" y="38889"/>
                  </a:lnTo>
                  <a:lnTo>
                    <a:pt x="14303" y="39030"/>
                  </a:lnTo>
                  <a:lnTo>
                    <a:pt x="14785" y="39150"/>
                  </a:lnTo>
                  <a:lnTo>
                    <a:pt x="15267" y="39271"/>
                  </a:lnTo>
                  <a:lnTo>
                    <a:pt x="15729" y="39391"/>
                  </a:lnTo>
                  <a:lnTo>
                    <a:pt x="16231" y="39471"/>
                  </a:lnTo>
                  <a:lnTo>
                    <a:pt x="16713" y="39572"/>
                  </a:lnTo>
                  <a:lnTo>
                    <a:pt x="17216" y="39632"/>
                  </a:lnTo>
                  <a:lnTo>
                    <a:pt x="17698" y="39692"/>
                  </a:lnTo>
                  <a:lnTo>
                    <a:pt x="18200" y="39753"/>
                  </a:lnTo>
                  <a:lnTo>
                    <a:pt x="18702" y="39773"/>
                  </a:lnTo>
                  <a:lnTo>
                    <a:pt x="19224" y="39813"/>
                  </a:lnTo>
                  <a:lnTo>
                    <a:pt x="20249" y="39813"/>
                  </a:lnTo>
                  <a:lnTo>
                    <a:pt x="20771" y="39793"/>
                  </a:lnTo>
                  <a:lnTo>
                    <a:pt x="21273" y="39773"/>
                  </a:lnTo>
                  <a:lnTo>
                    <a:pt x="30393" y="46683"/>
                  </a:lnTo>
                  <a:lnTo>
                    <a:pt x="26636" y="38628"/>
                  </a:lnTo>
                  <a:lnTo>
                    <a:pt x="27360" y="38367"/>
                  </a:lnTo>
                  <a:lnTo>
                    <a:pt x="28083" y="38065"/>
                  </a:lnTo>
                  <a:lnTo>
                    <a:pt x="28766" y="37724"/>
                  </a:lnTo>
                  <a:lnTo>
                    <a:pt x="29449" y="37362"/>
                  </a:lnTo>
                  <a:lnTo>
                    <a:pt x="30112" y="36981"/>
                  </a:lnTo>
                  <a:lnTo>
                    <a:pt x="30754" y="36579"/>
                  </a:lnTo>
                  <a:lnTo>
                    <a:pt x="31397" y="36157"/>
                  </a:lnTo>
                  <a:lnTo>
                    <a:pt x="32000" y="35695"/>
                  </a:lnTo>
                  <a:lnTo>
                    <a:pt x="32602" y="35233"/>
                  </a:lnTo>
                  <a:lnTo>
                    <a:pt x="33185" y="34731"/>
                  </a:lnTo>
                  <a:lnTo>
                    <a:pt x="33727" y="34209"/>
                  </a:lnTo>
                  <a:lnTo>
                    <a:pt x="34270" y="33666"/>
                  </a:lnTo>
                  <a:lnTo>
                    <a:pt x="34792" y="33124"/>
                  </a:lnTo>
                  <a:lnTo>
                    <a:pt x="35274" y="32541"/>
                  </a:lnTo>
                  <a:lnTo>
                    <a:pt x="35756" y="31939"/>
                  </a:lnTo>
                  <a:lnTo>
                    <a:pt x="36198" y="31336"/>
                  </a:lnTo>
                  <a:lnTo>
                    <a:pt x="36620" y="30693"/>
                  </a:lnTo>
                  <a:lnTo>
                    <a:pt x="37022" y="30051"/>
                  </a:lnTo>
                  <a:lnTo>
                    <a:pt x="37403" y="29388"/>
                  </a:lnTo>
                  <a:lnTo>
                    <a:pt x="37765" y="28705"/>
                  </a:lnTo>
                  <a:lnTo>
                    <a:pt x="38086" y="28002"/>
                  </a:lnTo>
                  <a:lnTo>
                    <a:pt x="38387" y="27299"/>
                  </a:lnTo>
                  <a:lnTo>
                    <a:pt x="38649" y="26575"/>
                  </a:lnTo>
                  <a:lnTo>
                    <a:pt x="38910" y="25832"/>
                  </a:lnTo>
                  <a:lnTo>
                    <a:pt x="39111" y="25089"/>
                  </a:lnTo>
                  <a:lnTo>
                    <a:pt x="39311" y="24326"/>
                  </a:lnTo>
                  <a:lnTo>
                    <a:pt x="39472" y="23562"/>
                  </a:lnTo>
                  <a:lnTo>
                    <a:pt x="39593" y="22779"/>
                  </a:lnTo>
                  <a:lnTo>
                    <a:pt x="39693" y="21996"/>
                  </a:lnTo>
                  <a:lnTo>
                    <a:pt x="39753" y="21192"/>
                  </a:lnTo>
                  <a:lnTo>
                    <a:pt x="39794" y="20389"/>
                  </a:lnTo>
                  <a:lnTo>
                    <a:pt x="39794" y="19565"/>
                  </a:lnTo>
                  <a:lnTo>
                    <a:pt x="39773" y="19043"/>
                  </a:lnTo>
                  <a:lnTo>
                    <a:pt x="39753" y="18541"/>
                  </a:lnTo>
                  <a:lnTo>
                    <a:pt x="39713" y="18038"/>
                  </a:lnTo>
                  <a:lnTo>
                    <a:pt x="39653" y="17536"/>
                  </a:lnTo>
                  <a:lnTo>
                    <a:pt x="39593" y="17034"/>
                  </a:lnTo>
                  <a:lnTo>
                    <a:pt x="39512" y="16532"/>
                  </a:lnTo>
                  <a:lnTo>
                    <a:pt x="39432" y="16050"/>
                  </a:lnTo>
                  <a:lnTo>
                    <a:pt x="39332" y="15568"/>
                  </a:lnTo>
                  <a:lnTo>
                    <a:pt x="39211" y="15086"/>
                  </a:lnTo>
                  <a:lnTo>
                    <a:pt x="39091" y="14603"/>
                  </a:lnTo>
                  <a:lnTo>
                    <a:pt x="38950" y="14121"/>
                  </a:lnTo>
                  <a:lnTo>
                    <a:pt x="38809" y="13659"/>
                  </a:lnTo>
                  <a:lnTo>
                    <a:pt x="38649" y="13197"/>
                  </a:lnTo>
                  <a:lnTo>
                    <a:pt x="38468" y="12735"/>
                  </a:lnTo>
                  <a:lnTo>
                    <a:pt x="38106" y="11852"/>
                  </a:lnTo>
                  <a:lnTo>
                    <a:pt x="37684" y="10968"/>
                  </a:lnTo>
                  <a:lnTo>
                    <a:pt x="37222" y="10124"/>
                  </a:lnTo>
                  <a:lnTo>
                    <a:pt x="36740" y="9300"/>
                  </a:lnTo>
                  <a:lnTo>
                    <a:pt x="36198" y="8497"/>
                  </a:lnTo>
                  <a:lnTo>
                    <a:pt x="35636" y="7734"/>
                  </a:lnTo>
                  <a:lnTo>
                    <a:pt x="35033" y="6990"/>
                  </a:lnTo>
                  <a:lnTo>
                    <a:pt x="34390" y="6267"/>
                  </a:lnTo>
                  <a:lnTo>
                    <a:pt x="33727" y="5584"/>
                  </a:lnTo>
                  <a:lnTo>
                    <a:pt x="33024" y="4942"/>
                  </a:lnTo>
                  <a:lnTo>
                    <a:pt x="32281" y="4339"/>
                  </a:lnTo>
                  <a:lnTo>
                    <a:pt x="31518" y="3756"/>
                  </a:lnTo>
                  <a:lnTo>
                    <a:pt x="30734" y="3214"/>
                  </a:lnTo>
                  <a:lnTo>
                    <a:pt x="29911" y="2712"/>
                  </a:lnTo>
                  <a:lnTo>
                    <a:pt x="29067" y="2250"/>
                  </a:lnTo>
                  <a:lnTo>
                    <a:pt x="28203" y="1828"/>
                  </a:lnTo>
                  <a:lnTo>
                    <a:pt x="27319" y="1446"/>
                  </a:lnTo>
                  <a:lnTo>
                    <a:pt x="26415" y="1105"/>
                  </a:lnTo>
                  <a:lnTo>
                    <a:pt x="25953" y="944"/>
                  </a:lnTo>
                  <a:lnTo>
                    <a:pt x="25491" y="804"/>
                  </a:lnTo>
                  <a:lnTo>
                    <a:pt x="25009" y="663"/>
                  </a:lnTo>
                  <a:lnTo>
                    <a:pt x="24527" y="542"/>
                  </a:lnTo>
                  <a:lnTo>
                    <a:pt x="24045" y="442"/>
                  </a:lnTo>
                  <a:lnTo>
                    <a:pt x="23563" y="342"/>
                  </a:lnTo>
                  <a:lnTo>
                    <a:pt x="23081" y="261"/>
                  </a:lnTo>
                  <a:lnTo>
                    <a:pt x="22579" y="181"/>
                  </a:lnTo>
                  <a:lnTo>
                    <a:pt x="22077" y="121"/>
                  </a:lnTo>
                  <a:lnTo>
                    <a:pt x="21595" y="80"/>
                  </a:lnTo>
                  <a:lnTo>
                    <a:pt x="21072" y="40"/>
                  </a:lnTo>
                  <a:lnTo>
                    <a:pt x="20570" y="20"/>
                  </a:lnTo>
                  <a:lnTo>
                    <a:pt x="20068" y="0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000000"/>
                </a:solidFill>
              </a:endParaRPr>
            </a:p>
          </p:txBody>
        </p:sp>
      </p:grpSp>
      <p:pic>
        <p:nvPicPr>
          <p:cNvPr id="4098" name="Picture 2" descr="Người Mỹ được Bác Hồ mời tới đọc bản thảo Tuyên ngôn độc lập và tận">
            <a:extLst>
              <a:ext uri="{FF2B5EF4-FFF2-40B4-BE49-F238E27FC236}">
                <a16:creationId xmlns="" xmlns:a16="http://schemas.microsoft.com/office/drawing/2014/main" id="{89687A9F-A824-63EC-A618-FD86ED9C28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02976" y="1818291"/>
            <a:ext cx="6785115" cy="3728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13809992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oogle Shape;2758;p41">
            <a:extLst>
              <a:ext uri="{FF2B5EF4-FFF2-40B4-BE49-F238E27FC236}">
                <a16:creationId xmlns="" xmlns:a16="http://schemas.microsoft.com/office/drawing/2014/main" id="{7A7A90B4-7AAC-BBF3-D930-E4844E0B90DF}"/>
              </a:ext>
            </a:extLst>
          </p:cNvPr>
          <p:cNvGrpSpPr/>
          <p:nvPr/>
        </p:nvGrpSpPr>
        <p:grpSpPr>
          <a:xfrm>
            <a:off x="3400629" y="1394805"/>
            <a:ext cx="7897800" cy="4773364"/>
            <a:chOff x="1551000" y="452264"/>
            <a:chExt cx="6042000" cy="4363911"/>
          </a:xfrm>
        </p:grpSpPr>
        <p:sp>
          <p:nvSpPr>
            <p:cNvPr id="36" name="Google Shape;2759;p41">
              <a:extLst>
                <a:ext uri="{FF2B5EF4-FFF2-40B4-BE49-F238E27FC236}">
                  <a16:creationId xmlns="" xmlns:a16="http://schemas.microsoft.com/office/drawing/2014/main" id="{55622E9B-39E4-1CFD-DB29-385790BA29EE}"/>
                </a:ext>
              </a:extLst>
            </p:cNvPr>
            <p:cNvSpPr/>
            <p:nvPr/>
          </p:nvSpPr>
          <p:spPr>
            <a:xfrm>
              <a:off x="1551000" y="4440875"/>
              <a:ext cx="6042000" cy="375300"/>
            </a:xfrm>
            <a:prstGeom prst="ellipse">
              <a:avLst/>
            </a:prstGeom>
            <a:solidFill>
              <a:srgbClr val="2C3045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000000"/>
                </a:solidFill>
              </a:endParaRPr>
            </a:p>
          </p:txBody>
        </p:sp>
        <p:grpSp>
          <p:nvGrpSpPr>
            <p:cNvPr id="37" name="Google Shape;2760;p41">
              <a:extLst>
                <a:ext uri="{FF2B5EF4-FFF2-40B4-BE49-F238E27FC236}">
                  <a16:creationId xmlns="" xmlns:a16="http://schemas.microsoft.com/office/drawing/2014/main" id="{45E75817-01E2-9C02-27FD-6D6C986F228B}"/>
                </a:ext>
              </a:extLst>
            </p:cNvPr>
            <p:cNvGrpSpPr/>
            <p:nvPr/>
          </p:nvGrpSpPr>
          <p:grpSpPr>
            <a:xfrm>
              <a:off x="1705800" y="452264"/>
              <a:ext cx="5732400" cy="4147136"/>
              <a:chOff x="628875" y="452264"/>
              <a:chExt cx="5732400" cy="4147136"/>
            </a:xfrm>
          </p:grpSpPr>
          <p:sp>
            <p:nvSpPr>
              <p:cNvPr id="38" name="Google Shape;2761;p41">
                <a:extLst>
                  <a:ext uri="{FF2B5EF4-FFF2-40B4-BE49-F238E27FC236}">
                    <a16:creationId xmlns="" xmlns:a16="http://schemas.microsoft.com/office/drawing/2014/main" id="{8199249D-B16D-A454-1E6A-76C7B8119264}"/>
                  </a:ext>
                </a:extLst>
              </p:cNvPr>
              <p:cNvSpPr/>
              <p:nvPr/>
            </p:nvSpPr>
            <p:spPr>
              <a:xfrm>
                <a:off x="713225" y="617500"/>
                <a:ext cx="5598900" cy="3981900"/>
              </a:xfrm>
              <a:prstGeom prst="roundRect">
                <a:avLst>
                  <a:gd name="adj" fmla="val 5289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39" name="Google Shape;2762;p41">
                <a:extLst>
                  <a:ext uri="{FF2B5EF4-FFF2-40B4-BE49-F238E27FC236}">
                    <a16:creationId xmlns="" xmlns:a16="http://schemas.microsoft.com/office/drawing/2014/main" id="{E2B58533-F49F-94A3-FB2B-CDD5EB37B158}"/>
                  </a:ext>
                </a:extLst>
              </p:cNvPr>
              <p:cNvSpPr/>
              <p:nvPr/>
            </p:nvSpPr>
            <p:spPr>
              <a:xfrm>
                <a:off x="628875" y="527550"/>
                <a:ext cx="5732400" cy="433500"/>
              </a:xfrm>
              <a:prstGeom prst="roundRect">
                <a:avLst>
                  <a:gd name="adj" fmla="val 13206"/>
                </a:avLst>
              </a:prstGeom>
              <a:solidFill>
                <a:srgbClr val="2D8C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40" name="Google Shape;2763;p41">
                <a:extLst>
                  <a:ext uri="{FF2B5EF4-FFF2-40B4-BE49-F238E27FC236}">
                    <a16:creationId xmlns="" xmlns:a16="http://schemas.microsoft.com/office/drawing/2014/main" id="{03E89AD1-0879-0F9A-ECAD-FAB12667818B}"/>
                  </a:ext>
                </a:extLst>
              </p:cNvPr>
              <p:cNvGrpSpPr/>
              <p:nvPr/>
            </p:nvGrpSpPr>
            <p:grpSpPr>
              <a:xfrm>
                <a:off x="816950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01" name="Google Shape;2764;p41">
                  <a:extLst>
                    <a:ext uri="{FF2B5EF4-FFF2-40B4-BE49-F238E27FC236}">
                      <a16:creationId xmlns="" xmlns:a16="http://schemas.microsoft.com/office/drawing/2014/main" id="{D8205A35-11B6-5A21-8DC5-87D3C6D908BA}"/>
                    </a:ext>
                  </a:extLst>
                </p:cNvPr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2" name="Google Shape;2765;p41">
                  <a:extLst>
                    <a:ext uri="{FF2B5EF4-FFF2-40B4-BE49-F238E27FC236}">
                      <a16:creationId xmlns="" xmlns:a16="http://schemas.microsoft.com/office/drawing/2014/main" id="{086B3CEF-1B01-1FEE-9F26-FD7D9B35AE35}"/>
                    </a:ext>
                  </a:extLst>
                </p:cNvPr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41" name="Google Shape;2766;p41">
                <a:extLst>
                  <a:ext uri="{FF2B5EF4-FFF2-40B4-BE49-F238E27FC236}">
                    <a16:creationId xmlns="" xmlns:a16="http://schemas.microsoft.com/office/drawing/2014/main" id="{93942421-A0BC-8C61-5A3F-6690EBA0E440}"/>
                  </a:ext>
                </a:extLst>
              </p:cNvPr>
              <p:cNvGrpSpPr/>
              <p:nvPr/>
            </p:nvGrpSpPr>
            <p:grpSpPr>
              <a:xfrm>
                <a:off x="1244763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99" name="Google Shape;2767;p41">
                  <a:extLst>
                    <a:ext uri="{FF2B5EF4-FFF2-40B4-BE49-F238E27FC236}">
                      <a16:creationId xmlns="" xmlns:a16="http://schemas.microsoft.com/office/drawing/2014/main" id="{50B01CFF-7605-33CA-6032-DAA94118DC43}"/>
                    </a:ext>
                  </a:extLst>
                </p:cNvPr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0" name="Google Shape;2768;p41">
                  <a:extLst>
                    <a:ext uri="{FF2B5EF4-FFF2-40B4-BE49-F238E27FC236}">
                      <a16:creationId xmlns="" xmlns:a16="http://schemas.microsoft.com/office/drawing/2014/main" id="{BAA346E0-2548-5E02-9EA3-C078604B8A86}"/>
                    </a:ext>
                  </a:extLst>
                </p:cNvPr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42" name="Google Shape;2769;p41">
                <a:extLst>
                  <a:ext uri="{FF2B5EF4-FFF2-40B4-BE49-F238E27FC236}">
                    <a16:creationId xmlns="" xmlns:a16="http://schemas.microsoft.com/office/drawing/2014/main" id="{ADB4CF2E-67D2-F893-9EBA-D257CA0487AA}"/>
                  </a:ext>
                </a:extLst>
              </p:cNvPr>
              <p:cNvGrpSpPr/>
              <p:nvPr/>
            </p:nvGrpSpPr>
            <p:grpSpPr>
              <a:xfrm>
                <a:off x="1672575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97" name="Google Shape;2770;p41">
                  <a:extLst>
                    <a:ext uri="{FF2B5EF4-FFF2-40B4-BE49-F238E27FC236}">
                      <a16:creationId xmlns="" xmlns:a16="http://schemas.microsoft.com/office/drawing/2014/main" id="{BD12412E-B21F-71E2-75CB-775528DFA552}"/>
                    </a:ext>
                  </a:extLst>
                </p:cNvPr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8" name="Google Shape;2771;p41">
                  <a:extLst>
                    <a:ext uri="{FF2B5EF4-FFF2-40B4-BE49-F238E27FC236}">
                      <a16:creationId xmlns="" xmlns:a16="http://schemas.microsoft.com/office/drawing/2014/main" id="{43BCFFED-849B-D2E3-3BDC-015C4BCECD0E}"/>
                    </a:ext>
                  </a:extLst>
                </p:cNvPr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43" name="Google Shape;2772;p41">
                <a:extLst>
                  <a:ext uri="{FF2B5EF4-FFF2-40B4-BE49-F238E27FC236}">
                    <a16:creationId xmlns="" xmlns:a16="http://schemas.microsoft.com/office/drawing/2014/main" id="{7B9BDD94-2154-620C-A717-83080AF41007}"/>
                  </a:ext>
                </a:extLst>
              </p:cNvPr>
              <p:cNvGrpSpPr/>
              <p:nvPr/>
            </p:nvGrpSpPr>
            <p:grpSpPr>
              <a:xfrm>
                <a:off x="2100388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95" name="Google Shape;2773;p41">
                  <a:extLst>
                    <a:ext uri="{FF2B5EF4-FFF2-40B4-BE49-F238E27FC236}">
                      <a16:creationId xmlns="" xmlns:a16="http://schemas.microsoft.com/office/drawing/2014/main" id="{7EBC2EFB-1E7D-7BD2-EDB2-010C9B7DA9EA}"/>
                    </a:ext>
                  </a:extLst>
                </p:cNvPr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6" name="Google Shape;2774;p41">
                  <a:extLst>
                    <a:ext uri="{FF2B5EF4-FFF2-40B4-BE49-F238E27FC236}">
                      <a16:creationId xmlns="" xmlns:a16="http://schemas.microsoft.com/office/drawing/2014/main" id="{A30A6F21-1E73-BA24-B2F0-5618BA51ED55}"/>
                    </a:ext>
                  </a:extLst>
                </p:cNvPr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44" name="Google Shape;2775;p41">
                <a:extLst>
                  <a:ext uri="{FF2B5EF4-FFF2-40B4-BE49-F238E27FC236}">
                    <a16:creationId xmlns="" xmlns:a16="http://schemas.microsoft.com/office/drawing/2014/main" id="{B0AED4C2-4FCF-EC96-5139-CCF04D865C67}"/>
                  </a:ext>
                </a:extLst>
              </p:cNvPr>
              <p:cNvGrpSpPr/>
              <p:nvPr/>
            </p:nvGrpSpPr>
            <p:grpSpPr>
              <a:xfrm>
                <a:off x="2528200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93" name="Google Shape;2776;p41">
                  <a:extLst>
                    <a:ext uri="{FF2B5EF4-FFF2-40B4-BE49-F238E27FC236}">
                      <a16:creationId xmlns="" xmlns:a16="http://schemas.microsoft.com/office/drawing/2014/main" id="{5B11628B-0F1F-0559-6051-1406596397F8}"/>
                    </a:ext>
                  </a:extLst>
                </p:cNvPr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4" name="Google Shape;2777;p41">
                  <a:extLst>
                    <a:ext uri="{FF2B5EF4-FFF2-40B4-BE49-F238E27FC236}">
                      <a16:creationId xmlns="" xmlns:a16="http://schemas.microsoft.com/office/drawing/2014/main" id="{75EC3F7F-3442-3DC1-9C65-2AE4E153D62F}"/>
                    </a:ext>
                  </a:extLst>
                </p:cNvPr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45" name="Google Shape;2778;p41">
                <a:extLst>
                  <a:ext uri="{FF2B5EF4-FFF2-40B4-BE49-F238E27FC236}">
                    <a16:creationId xmlns="" xmlns:a16="http://schemas.microsoft.com/office/drawing/2014/main" id="{CC117004-E623-41EA-AD87-8925646EFBF4}"/>
                  </a:ext>
                </a:extLst>
              </p:cNvPr>
              <p:cNvGrpSpPr/>
              <p:nvPr/>
            </p:nvGrpSpPr>
            <p:grpSpPr>
              <a:xfrm>
                <a:off x="2956013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91" name="Google Shape;2779;p41">
                  <a:extLst>
                    <a:ext uri="{FF2B5EF4-FFF2-40B4-BE49-F238E27FC236}">
                      <a16:creationId xmlns="" xmlns:a16="http://schemas.microsoft.com/office/drawing/2014/main" id="{DB96F2B9-D507-C178-9847-EAE68ED3383C}"/>
                    </a:ext>
                  </a:extLst>
                </p:cNvPr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2" name="Google Shape;2780;p41">
                  <a:extLst>
                    <a:ext uri="{FF2B5EF4-FFF2-40B4-BE49-F238E27FC236}">
                      <a16:creationId xmlns="" xmlns:a16="http://schemas.microsoft.com/office/drawing/2014/main" id="{7FE1584D-0C20-E329-FE55-D853952DED2B}"/>
                    </a:ext>
                  </a:extLst>
                </p:cNvPr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46" name="Google Shape;2781;p41">
                <a:extLst>
                  <a:ext uri="{FF2B5EF4-FFF2-40B4-BE49-F238E27FC236}">
                    <a16:creationId xmlns="" xmlns:a16="http://schemas.microsoft.com/office/drawing/2014/main" id="{19CAC98D-8C36-5587-8897-7FF99B510C6C}"/>
                  </a:ext>
                </a:extLst>
              </p:cNvPr>
              <p:cNvGrpSpPr/>
              <p:nvPr/>
            </p:nvGrpSpPr>
            <p:grpSpPr>
              <a:xfrm>
                <a:off x="3383825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89" name="Google Shape;2782;p41">
                  <a:extLst>
                    <a:ext uri="{FF2B5EF4-FFF2-40B4-BE49-F238E27FC236}">
                      <a16:creationId xmlns="" xmlns:a16="http://schemas.microsoft.com/office/drawing/2014/main" id="{823E7712-4C8F-C49D-619A-1382AB5B80FA}"/>
                    </a:ext>
                  </a:extLst>
                </p:cNvPr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0" name="Google Shape;2783;p41">
                  <a:extLst>
                    <a:ext uri="{FF2B5EF4-FFF2-40B4-BE49-F238E27FC236}">
                      <a16:creationId xmlns="" xmlns:a16="http://schemas.microsoft.com/office/drawing/2014/main" id="{72AF2E95-FF5C-3F1D-8128-DA674E8836FA}"/>
                    </a:ext>
                  </a:extLst>
                </p:cNvPr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47" name="Google Shape;2784;p41">
                <a:extLst>
                  <a:ext uri="{FF2B5EF4-FFF2-40B4-BE49-F238E27FC236}">
                    <a16:creationId xmlns="" xmlns:a16="http://schemas.microsoft.com/office/drawing/2014/main" id="{BDA6B212-A340-AD2E-FA4D-770253BD1570}"/>
                  </a:ext>
                </a:extLst>
              </p:cNvPr>
              <p:cNvGrpSpPr/>
              <p:nvPr/>
            </p:nvGrpSpPr>
            <p:grpSpPr>
              <a:xfrm>
                <a:off x="3811638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87" name="Google Shape;2785;p41">
                  <a:extLst>
                    <a:ext uri="{FF2B5EF4-FFF2-40B4-BE49-F238E27FC236}">
                      <a16:creationId xmlns="" xmlns:a16="http://schemas.microsoft.com/office/drawing/2014/main" id="{DC6993E2-3508-4F4A-3B07-30F36121F851}"/>
                    </a:ext>
                  </a:extLst>
                </p:cNvPr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88" name="Google Shape;2786;p41">
                  <a:extLst>
                    <a:ext uri="{FF2B5EF4-FFF2-40B4-BE49-F238E27FC236}">
                      <a16:creationId xmlns="" xmlns:a16="http://schemas.microsoft.com/office/drawing/2014/main" id="{14BFF8AA-3961-00D9-3236-5CE6193A938D}"/>
                    </a:ext>
                  </a:extLst>
                </p:cNvPr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48" name="Google Shape;2787;p41">
                <a:extLst>
                  <a:ext uri="{FF2B5EF4-FFF2-40B4-BE49-F238E27FC236}">
                    <a16:creationId xmlns="" xmlns:a16="http://schemas.microsoft.com/office/drawing/2014/main" id="{21D2BDDB-FE29-8750-BB58-9D445A2655B2}"/>
                  </a:ext>
                </a:extLst>
              </p:cNvPr>
              <p:cNvGrpSpPr/>
              <p:nvPr/>
            </p:nvGrpSpPr>
            <p:grpSpPr>
              <a:xfrm>
                <a:off x="4239450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85" name="Google Shape;2788;p41">
                  <a:extLst>
                    <a:ext uri="{FF2B5EF4-FFF2-40B4-BE49-F238E27FC236}">
                      <a16:creationId xmlns="" xmlns:a16="http://schemas.microsoft.com/office/drawing/2014/main" id="{9020FE2C-FCBD-B8EA-B0A8-6B66C6773F1A}"/>
                    </a:ext>
                  </a:extLst>
                </p:cNvPr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86" name="Google Shape;2789;p41">
                  <a:extLst>
                    <a:ext uri="{FF2B5EF4-FFF2-40B4-BE49-F238E27FC236}">
                      <a16:creationId xmlns="" xmlns:a16="http://schemas.microsoft.com/office/drawing/2014/main" id="{A1A640F6-EE9F-AB90-7424-A7255EDAF3ED}"/>
                    </a:ext>
                  </a:extLst>
                </p:cNvPr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73" name="Google Shape;2790;p41">
                <a:extLst>
                  <a:ext uri="{FF2B5EF4-FFF2-40B4-BE49-F238E27FC236}">
                    <a16:creationId xmlns="" xmlns:a16="http://schemas.microsoft.com/office/drawing/2014/main" id="{D630BC8A-F7D5-B81D-14D0-2B604656E6DD}"/>
                  </a:ext>
                </a:extLst>
              </p:cNvPr>
              <p:cNvGrpSpPr/>
              <p:nvPr/>
            </p:nvGrpSpPr>
            <p:grpSpPr>
              <a:xfrm>
                <a:off x="4667263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83" name="Google Shape;2791;p41">
                  <a:extLst>
                    <a:ext uri="{FF2B5EF4-FFF2-40B4-BE49-F238E27FC236}">
                      <a16:creationId xmlns="" xmlns:a16="http://schemas.microsoft.com/office/drawing/2014/main" id="{AEF26F68-15E1-16CC-417F-41F2AE7B1BA9}"/>
                    </a:ext>
                  </a:extLst>
                </p:cNvPr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84" name="Google Shape;2792;p41">
                  <a:extLst>
                    <a:ext uri="{FF2B5EF4-FFF2-40B4-BE49-F238E27FC236}">
                      <a16:creationId xmlns="" xmlns:a16="http://schemas.microsoft.com/office/drawing/2014/main" id="{44DFAC99-3502-A6D9-066C-7819E202D748}"/>
                    </a:ext>
                  </a:extLst>
                </p:cNvPr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74" name="Google Shape;2793;p41">
                <a:extLst>
                  <a:ext uri="{FF2B5EF4-FFF2-40B4-BE49-F238E27FC236}">
                    <a16:creationId xmlns="" xmlns:a16="http://schemas.microsoft.com/office/drawing/2014/main" id="{6F14323B-1D86-AC90-07EB-B5830466CD33}"/>
                  </a:ext>
                </a:extLst>
              </p:cNvPr>
              <p:cNvGrpSpPr/>
              <p:nvPr/>
            </p:nvGrpSpPr>
            <p:grpSpPr>
              <a:xfrm>
                <a:off x="5095075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81" name="Google Shape;2794;p41">
                  <a:extLst>
                    <a:ext uri="{FF2B5EF4-FFF2-40B4-BE49-F238E27FC236}">
                      <a16:creationId xmlns="" xmlns:a16="http://schemas.microsoft.com/office/drawing/2014/main" id="{ABDCD078-CCB6-A117-1DA1-048D4801B686}"/>
                    </a:ext>
                  </a:extLst>
                </p:cNvPr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82" name="Google Shape;2795;p41">
                  <a:extLst>
                    <a:ext uri="{FF2B5EF4-FFF2-40B4-BE49-F238E27FC236}">
                      <a16:creationId xmlns="" xmlns:a16="http://schemas.microsoft.com/office/drawing/2014/main" id="{243D3EBF-AF15-824D-24A4-63390D4D08CF}"/>
                    </a:ext>
                  </a:extLst>
                </p:cNvPr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75" name="Google Shape;2796;p41">
                <a:extLst>
                  <a:ext uri="{FF2B5EF4-FFF2-40B4-BE49-F238E27FC236}">
                    <a16:creationId xmlns="" xmlns:a16="http://schemas.microsoft.com/office/drawing/2014/main" id="{7D19C00B-5DDF-4AD2-A698-D32ADF1296E4}"/>
                  </a:ext>
                </a:extLst>
              </p:cNvPr>
              <p:cNvGrpSpPr/>
              <p:nvPr/>
            </p:nvGrpSpPr>
            <p:grpSpPr>
              <a:xfrm>
                <a:off x="5522888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79" name="Google Shape;2797;p41">
                  <a:extLst>
                    <a:ext uri="{FF2B5EF4-FFF2-40B4-BE49-F238E27FC236}">
                      <a16:creationId xmlns="" xmlns:a16="http://schemas.microsoft.com/office/drawing/2014/main" id="{551EDAB3-F10A-08DC-7390-4B6AED2A83F0}"/>
                    </a:ext>
                  </a:extLst>
                </p:cNvPr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80" name="Google Shape;2798;p41">
                  <a:extLst>
                    <a:ext uri="{FF2B5EF4-FFF2-40B4-BE49-F238E27FC236}">
                      <a16:creationId xmlns="" xmlns:a16="http://schemas.microsoft.com/office/drawing/2014/main" id="{64D93852-6528-EFC1-543D-A03148DBE0B6}"/>
                    </a:ext>
                  </a:extLst>
                </p:cNvPr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76" name="Google Shape;2799;p41">
                <a:extLst>
                  <a:ext uri="{FF2B5EF4-FFF2-40B4-BE49-F238E27FC236}">
                    <a16:creationId xmlns="" xmlns:a16="http://schemas.microsoft.com/office/drawing/2014/main" id="{9BFA2010-10A5-05DE-6824-75FDE32B401F}"/>
                  </a:ext>
                </a:extLst>
              </p:cNvPr>
              <p:cNvGrpSpPr/>
              <p:nvPr/>
            </p:nvGrpSpPr>
            <p:grpSpPr>
              <a:xfrm>
                <a:off x="5950700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77" name="Google Shape;2800;p41">
                  <a:extLst>
                    <a:ext uri="{FF2B5EF4-FFF2-40B4-BE49-F238E27FC236}">
                      <a16:creationId xmlns="" xmlns:a16="http://schemas.microsoft.com/office/drawing/2014/main" id="{9E5BB77B-59C6-0E7A-B79B-CCC0CD81297B}"/>
                    </a:ext>
                  </a:extLst>
                </p:cNvPr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8" name="Google Shape;2801;p41">
                  <a:extLst>
                    <a:ext uri="{FF2B5EF4-FFF2-40B4-BE49-F238E27FC236}">
                      <a16:creationId xmlns="" xmlns:a16="http://schemas.microsoft.com/office/drawing/2014/main" id="{9440158A-8672-5D37-96D4-FA5F7BF6EB1C}"/>
                    </a:ext>
                  </a:extLst>
                </p:cNvPr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srgbClr val="000000"/>
                    </a:solidFill>
                  </a:endParaRPr>
                </a:p>
              </p:txBody>
            </p:sp>
          </p:grpSp>
        </p:grpSp>
      </p:grpSp>
      <p:sp>
        <p:nvSpPr>
          <p:cNvPr id="11" name="矩形 10">
            <a:extLst>
              <a:ext uri="{FF2B5EF4-FFF2-40B4-BE49-F238E27FC236}">
                <a16:creationId xmlns="" xmlns:a16="http://schemas.microsoft.com/office/drawing/2014/main" id="{84C0791A-6676-4043-BBF1-DD2993D19C98}"/>
              </a:ext>
            </a:extLst>
          </p:cNvPr>
          <p:cNvSpPr/>
          <p:nvPr/>
        </p:nvSpPr>
        <p:spPr>
          <a:xfrm flipV="1">
            <a:off x="0" y="957577"/>
            <a:ext cx="12190413" cy="45719"/>
          </a:xfrm>
          <a:prstGeom prst="rect">
            <a:avLst/>
          </a:prstGeom>
          <a:solidFill>
            <a:srgbClr val="3668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0" name="TextBox 8">
            <a:extLst>
              <a:ext uri="{FF2B5EF4-FFF2-40B4-BE49-F238E27FC236}">
                <a16:creationId xmlns="" xmlns:a16="http://schemas.microsoft.com/office/drawing/2014/main" id="{14668366-F18D-4FF1-9CA0-4913FDCF80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7341" y="272914"/>
            <a:ext cx="5323868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>
              <a:defRPr/>
            </a:pPr>
            <a:r>
              <a:rPr lang="nl-NL" altLang="zh-CN" sz="4400" b="1" i="1" kern="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Nhân vật Võ </a:t>
            </a:r>
            <a:r>
              <a:rPr lang="nl-NL" altLang="zh-CN" sz="4400" b="1" i="1" kern="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Thị Sáu</a:t>
            </a:r>
            <a:endParaRPr lang="zh-CN" altLang="en-US" sz="60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103" name="Google Shape;2656;p41">
            <a:extLst>
              <a:ext uri="{FF2B5EF4-FFF2-40B4-BE49-F238E27FC236}">
                <a16:creationId xmlns="" xmlns:a16="http://schemas.microsoft.com/office/drawing/2014/main" id="{A4ABE720-2A09-BB2D-8AE1-6D19BF3B7F5A}"/>
              </a:ext>
            </a:extLst>
          </p:cNvPr>
          <p:cNvGrpSpPr/>
          <p:nvPr/>
        </p:nvGrpSpPr>
        <p:grpSpPr>
          <a:xfrm>
            <a:off x="491067" y="1575545"/>
            <a:ext cx="3222167" cy="5284043"/>
            <a:chOff x="75213" y="32163"/>
            <a:chExt cx="2911238" cy="4543306"/>
          </a:xfrm>
        </p:grpSpPr>
        <p:grpSp>
          <p:nvGrpSpPr>
            <p:cNvPr id="104" name="Google Shape;2657;p41">
              <a:extLst>
                <a:ext uri="{FF2B5EF4-FFF2-40B4-BE49-F238E27FC236}">
                  <a16:creationId xmlns="" xmlns:a16="http://schemas.microsoft.com/office/drawing/2014/main" id="{5F4BD2A1-4752-F5C9-8EE1-FD43D1E16AEB}"/>
                </a:ext>
              </a:extLst>
            </p:cNvPr>
            <p:cNvGrpSpPr/>
            <p:nvPr/>
          </p:nvGrpSpPr>
          <p:grpSpPr>
            <a:xfrm>
              <a:off x="938525" y="646602"/>
              <a:ext cx="2047925" cy="3928867"/>
              <a:chOff x="1987825" y="3106375"/>
              <a:chExt cx="1235625" cy="2370500"/>
            </a:xfrm>
          </p:grpSpPr>
          <p:sp>
            <p:nvSpPr>
              <p:cNvPr id="106" name="Google Shape;2658;p41">
                <a:extLst>
                  <a:ext uri="{FF2B5EF4-FFF2-40B4-BE49-F238E27FC236}">
                    <a16:creationId xmlns="" xmlns:a16="http://schemas.microsoft.com/office/drawing/2014/main" id="{3223AF4F-D107-9207-BC25-CBD19C12F505}"/>
                  </a:ext>
                </a:extLst>
              </p:cNvPr>
              <p:cNvSpPr/>
              <p:nvPr/>
            </p:nvSpPr>
            <p:spPr>
              <a:xfrm>
                <a:off x="2002275" y="3271375"/>
                <a:ext cx="542075" cy="604525"/>
              </a:xfrm>
              <a:custGeom>
                <a:avLst/>
                <a:gdLst/>
                <a:ahLst/>
                <a:cxnLst/>
                <a:rect l="l" t="t" r="r" b="b"/>
                <a:pathLst>
                  <a:path w="21683" h="24181" extrusionOk="0">
                    <a:moveTo>
                      <a:pt x="16966" y="0"/>
                    </a:moveTo>
                    <a:lnTo>
                      <a:pt x="579" y="37"/>
                    </a:lnTo>
                    <a:lnTo>
                      <a:pt x="467" y="3170"/>
                    </a:lnTo>
                    <a:lnTo>
                      <a:pt x="542" y="3393"/>
                    </a:lnTo>
                    <a:lnTo>
                      <a:pt x="691" y="4008"/>
                    </a:lnTo>
                    <a:lnTo>
                      <a:pt x="896" y="4941"/>
                    </a:lnTo>
                    <a:lnTo>
                      <a:pt x="1008" y="5481"/>
                    </a:lnTo>
                    <a:lnTo>
                      <a:pt x="1082" y="6078"/>
                    </a:lnTo>
                    <a:lnTo>
                      <a:pt x="1175" y="6693"/>
                    </a:lnTo>
                    <a:lnTo>
                      <a:pt x="1231" y="7327"/>
                    </a:lnTo>
                    <a:lnTo>
                      <a:pt x="1250" y="7961"/>
                    </a:lnTo>
                    <a:lnTo>
                      <a:pt x="1250" y="8613"/>
                    </a:lnTo>
                    <a:lnTo>
                      <a:pt x="1231" y="8930"/>
                    </a:lnTo>
                    <a:lnTo>
                      <a:pt x="1194" y="9229"/>
                    </a:lnTo>
                    <a:lnTo>
                      <a:pt x="1157" y="9527"/>
                    </a:lnTo>
                    <a:lnTo>
                      <a:pt x="1101" y="9825"/>
                    </a:lnTo>
                    <a:lnTo>
                      <a:pt x="1026" y="10105"/>
                    </a:lnTo>
                    <a:lnTo>
                      <a:pt x="952" y="10384"/>
                    </a:lnTo>
                    <a:lnTo>
                      <a:pt x="858" y="10645"/>
                    </a:lnTo>
                    <a:lnTo>
                      <a:pt x="747" y="10888"/>
                    </a:lnTo>
                    <a:lnTo>
                      <a:pt x="411" y="11559"/>
                    </a:lnTo>
                    <a:lnTo>
                      <a:pt x="262" y="11895"/>
                    </a:lnTo>
                    <a:lnTo>
                      <a:pt x="131" y="12249"/>
                    </a:lnTo>
                    <a:lnTo>
                      <a:pt x="75" y="12435"/>
                    </a:lnTo>
                    <a:lnTo>
                      <a:pt x="38" y="12603"/>
                    </a:lnTo>
                    <a:lnTo>
                      <a:pt x="1" y="12771"/>
                    </a:lnTo>
                    <a:lnTo>
                      <a:pt x="1" y="12957"/>
                    </a:lnTo>
                    <a:lnTo>
                      <a:pt x="1" y="13125"/>
                    </a:lnTo>
                    <a:lnTo>
                      <a:pt x="20" y="13293"/>
                    </a:lnTo>
                    <a:lnTo>
                      <a:pt x="57" y="13461"/>
                    </a:lnTo>
                    <a:lnTo>
                      <a:pt x="131" y="13628"/>
                    </a:lnTo>
                    <a:lnTo>
                      <a:pt x="187" y="13759"/>
                    </a:lnTo>
                    <a:lnTo>
                      <a:pt x="281" y="13889"/>
                    </a:lnTo>
                    <a:lnTo>
                      <a:pt x="467" y="14132"/>
                    </a:lnTo>
                    <a:lnTo>
                      <a:pt x="691" y="14355"/>
                    </a:lnTo>
                    <a:lnTo>
                      <a:pt x="914" y="14561"/>
                    </a:lnTo>
                    <a:lnTo>
                      <a:pt x="1138" y="14784"/>
                    </a:lnTo>
                    <a:lnTo>
                      <a:pt x="1362" y="15008"/>
                    </a:lnTo>
                    <a:lnTo>
                      <a:pt x="1455" y="15120"/>
                    </a:lnTo>
                    <a:lnTo>
                      <a:pt x="1548" y="15250"/>
                    </a:lnTo>
                    <a:lnTo>
                      <a:pt x="1623" y="15381"/>
                    </a:lnTo>
                    <a:lnTo>
                      <a:pt x="1679" y="15511"/>
                    </a:lnTo>
                    <a:lnTo>
                      <a:pt x="1753" y="15754"/>
                    </a:lnTo>
                    <a:lnTo>
                      <a:pt x="1772" y="15996"/>
                    </a:lnTo>
                    <a:lnTo>
                      <a:pt x="1772" y="16238"/>
                    </a:lnTo>
                    <a:lnTo>
                      <a:pt x="1735" y="16481"/>
                    </a:lnTo>
                    <a:lnTo>
                      <a:pt x="1679" y="16723"/>
                    </a:lnTo>
                    <a:lnTo>
                      <a:pt x="1604" y="16966"/>
                    </a:lnTo>
                    <a:lnTo>
                      <a:pt x="1399" y="17450"/>
                    </a:lnTo>
                    <a:lnTo>
                      <a:pt x="1213" y="17935"/>
                    </a:lnTo>
                    <a:lnTo>
                      <a:pt x="1119" y="18177"/>
                    </a:lnTo>
                    <a:lnTo>
                      <a:pt x="1045" y="18438"/>
                    </a:lnTo>
                    <a:lnTo>
                      <a:pt x="989" y="18681"/>
                    </a:lnTo>
                    <a:lnTo>
                      <a:pt x="952" y="18923"/>
                    </a:lnTo>
                    <a:lnTo>
                      <a:pt x="952" y="19165"/>
                    </a:lnTo>
                    <a:lnTo>
                      <a:pt x="989" y="19426"/>
                    </a:lnTo>
                    <a:lnTo>
                      <a:pt x="1045" y="19576"/>
                    </a:lnTo>
                    <a:lnTo>
                      <a:pt x="1101" y="19725"/>
                    </a:lnTo>
                    <a:lnTo>
                      <a:pt x="1175" y="19874"/>
                    </a:lnTo>
                    <a:lnTo>
                      <a:pt x="1269" y="20004"/>
                    </a:lnTo>
                    <a:lnTo>
                      <a:pt x="1362" y="20135"/>
                    </a:lnTo>
                    <a:lnTo>
                      <a:pt x="1492" y="20247"/>
                    </a:lnTo>
                    <a:lnTo>
                      <a:pt x="1604" y="20359"/>
                    </a:lnTo>
                    <a:lnTo>
                      <a:pt x="1753" y="20470"/>
                    </a:lnTo>
                    <a:lnTo>
                      <a:pt x="1884" y="20564"/>
                    </a:lnTo>
                    <a:lnTo>
                      <a:pt x="2033" y="20638"/>
                    </a:lnTo>
                    <a:lnTo>
                      <a:pt x="2350" y="20787"/>
                    </a:lnTo>
                    <a:lnTo>
                      <a:pt x="2685" y="20881"/>
                    </a:lnTo>
                    <a:lnTo>
                      <a:pt x="3021" y="20955"/>
                    </a:lnTo>
                    <a:lnTo>
                      <a:pt x="3375" y="20992"/>
                    </a:lnTo>
                    <a:lnTo>
                      <a:pt x="5389" y="20992"/>
                    </a:lnTo>
                    <a:lnTo>
                      <a:pt x="5706" y="21030"/>
                    </a:lnTo>
                    <a:lnTo>
                      <a:pt x="5967" y="21048"/>
                    </a:lnTo>
                    <a:lnTo>
                      <a:pt x="6209" y="21104"/>
                    </a:lnTo>
                    <a:lnTo>
                      <a:pt x="6675" y="21216"/>
                    </a:lnTo>
                    <a:lnTo>
                      <a:pt x="7160" y="21365"/>
                    </a:lnTo>
                    <a:lnTo>
                      <a:pt x="7607" y="21552"/>
                    </a:lnTo>
                    <a:lnTo>
                      <a:pt x="8073" y="21776"/>
                    </a:lnTo>
                    <a:lnTo>
                      <a:pt x="8521" y="21999"/>
                    </a:lnTo>
                    <a:lnTo>
                      <a:pt x="9378" y="22484"/>
                    </a:lnTo>
                    <a:lnTo>
                      <a:pt x="10255" y="22987"/>
                    </a:lnTo>
                    <a:lnTo>
                      <a:pt x="10702" y="23230"/>
                    </a:lnTo>
                    <a:lnTo>
                      <a:pt x="11149" y="23453"/>
                    </a:lnTo>
                    <a:lnTo>
                      <a:pt x="11597" y="23658"/>
                    </a:lnTo>
                    <a:lnTo>
                      <a:pt x="12063" y="23845"/>
                    </a:lnTo>
                    <a:lnTo>
                      <a:pt x="12529" y="23994"/>
                    </a:lnTo>
                    <a:lnTo>
                      <a:pt x="13014" y="24106"/>
                    </a:lnTo>
                    <a:lnTo>
                      <a:pt x="13256" y="24143"/>
                    </a:lnTo>
                    <a:lnTo>
                      <a:pt x="13517" y="24162"/>
                    </a:lnTo>
                    <a:lnTo>
                      <a:pt x="13760" y="24180"/>
                    </a:lnTo>
                    <a:lnTo>
                      <a:pt x="14021" y="24180"/>
                    </a:lnTo>
                    <a:lnTo>
                      <a:pt x="14263" y="24162"/>
                    </a:lnTo>
                    <a:lnTo>
                      <a:pt x="14524" y="24125"/>
                    </a:lnTo>
                    <a:lnTo>
                      <a:pt x="14766" y="24069"/>
                    </a:lnTo>
                    <a:lnTo>
                      <a:pt x="15009" y="24013"/>
                    </a:lnTo>
                    <a:lnTo>
                      <a:pt x="15251" y="23938"/>
                    </a:lnTo>
                    <a:lnTo>
                      <a:pt x="15475" y="23845"/>
                    </a:lnTo>
                    <a:lnTo>
                      <a:pt x="15698" y="23733"/>
                    </a:lnTo>
                    <a:lnTo>
                      <a:pt x="15904" y="23621"/>
                    </a:lnTo>
                    <a:lnTo>
                      <a:pt x="16109" y="23472"/>
                    </a:lnTo>
                    <a:lnTo>
                      <a:pt x="16295" y="23323"/>
                    </a:lnTo>
                    <a:lnTo>
                      <a:pt x="16463" y="23136"/>
                    </a:lnTo>
                    <a:lnTo>
                      <a:pt x="16612" y="22950"/>
                    </a:lnTo>
                    <a:lnTo>
                      <a:pt x="16724" y="22801"/>
                    </a:lnTo>
                    <a:lnTo>
                      <a:pt x="16817" y="22652"/>
                    </a:lnTo>
                    <a:lnTo>
                      <a:pt x="16985" y="22335"/>
                    </a:lnTo>
                    <a:lnTo>
                      <a:pt x="17134" y="21981"/>
                    </a:lnTo>
                    <a:lnTo>
                      <a:pt x="17283" y="21645"/>
                    </a:lnTo>
                    <a:lnTo>
                      <a:pt x="17432" y="21309"/>
                    </a:lnTo>
                    <a:lnTo>
                      <a:pt x="17600" y="20992"/>
                    </a:lnTo>
                    <a:lnTo>
                      <a:pt x="17786" y="20676"/>
                    </a:lnTo>
                    <a:lnTo>
                      <a:pt x="17898" y="20545"/>
                    </a:lnTo>
                    <a:lnTo>
                      <a:pt x="18029" y="20396"/>
                    </a:lnTo>
                    <a:lnTo>
                      <a:pt x="18141" y="20284"/>
                    </a:lnTo>
                    <a:lnTo>
                      <a:pt x="18290" y="20154"/>
                    </a:lnTo>
                    <a:lnTo>
                      <a:pt x="18588" y="19967"/>
                    </a:lnTo>
                    <a:lnTo>
                      <a:pt x="18886" y="19781"/>
                    </a:lnTo>
                    <a:lnTo>
                      <a:pt x="19222" y="19632"/>
                    </a:lnTo>
                    <a:lnTo>
                      <a:pt x="19875" y="19315"/>
                    </a:lnTo>
                    <a:lnTo>
                      <a:pt x="20191" y="19147"/>
                    </a:lnTo>
                    <a:lnTo>
                      <a:pt x="20508" y="18942"/>
                    </a:lnTo>
                    <a:lnTo>
                      <a:pt x="20713" y="18774"/>
                    </a:lnTo>
                    <a:lnTo>
                      <a:pt x="20900" y="18588"/>
                    </a:lnTo>
                    <a:lnTo>
                      <a:pt x="21086" y="18364"/>
                    </a:lnTo>
                    <a:lnTo>
                      <a:pt x="21235" y="18140"/>
                    </a:lnTo>
                    <a:lnTo>
                      <a:pt x="21366" y="17898"/>
                    </a:lnTo>
                    <a:lnTo>
                      <a:pt x="21478" y="17655"/>
                    </a:lnTo>
                    <a:lnTo>
                      <a:pt x="21571" y="17394"/>
                    </a:lnTo>
                    <a:lnTo>
                      <a:pt x="21627" y="17115"/>
                    </a:lnTo>
                    <a:lnTo>
                      <a:pt x="21664" y="16854"/>
                    </a:lnTo>
                    <a:lnTo>
                      <a:pt x="21683" y="16574"/>
                    </a:lnTo>
                    <a:lnTo>
                      <a:pt x="21683" y="16294"/>
                    </a:lnTo>
                    <a:lnTo>
                      <a:pt x="21664" y="16033"/>
                    </a:lnTo>
                    <a:lnTo>
                      <a:pt x="21608" y="15754"/>
                    </a:lnTo>
                    <a:lnTo>
                      <a:pt x="21515" y="15493"/>
                    </a:lnTo>
                    <a:lnTo>
                      <a:pt x="21422" y="15250"/>
                    </a:lnTo>
                    <a:lnTo>
                      <a:pt x="21291" y="15008"/>
                    </a:lnTo>
                    <a:lnTo>
                      <a:pt x="21124" y="14747"/>
                    </a:lnTo>
                    <a:lnTo>
                      <a:pt x="20937" y="14486"/>
                    </a:lnTo>
                    <a:lnTo>
                      <a:pt x="20546" y="13983"/>
                    </a:lnTo>
                    <a:lnTo>
                      <a:pt x="20378" y="13740"/>
                    </a:lnTo>
                    <a:lnTo>
                      <a:pt x="20247" y="13461"/>
                    </a:lnTo>
                    <a:lnTo>
                      <a:pt x="20191" y="13330"/>
                    </a:lnTo>
                    <a:lnTo>
                      <a:pt x="20154" y="13181"/>
                    </a:lnTo>
                    <a:lnTo>
                      <a:pt x="20136" y="13050"/>
                    </a:lnTo>
                    <a:lnTo>
                      <a:pt x="20117" y="12883"/>
                    </a:lnTo>
                    <a:lnTo>
                      <a:pt x="20136" y="12734"/>
                    </a:lnTo>
                    <a:lnTo>
                      <a:pt x="20154" y="12584"/>
                    </a:lnTo>
                    <a:lnTo>
                      <a:pt x="20191" y="12454"/>
                    </a:lnTo>
                    <a:lnTo>
                      <a:pt x="20229" y="12305"/>
                    </a:lnTo>
                    <a:lnTo>
                      <a:pt x="20359" y="12025"/>
                    </a:lnTo>
                    <a:lnTo>
                      <a:pt x="20490" y="11745"/>
                    </a:lnTo>
                    <a:lnTo>
                      <a:pt x="20639" y="11484"/>
                    </a:lnTo>
                    <a:lnTo>
                      <a:pt x="20769" y="11205"/>
                    </a:lnTo>
                    <a:lnTo>
                      <a:pt x="20881" y="10925"/>
                    </a:lnTo>
                    <a:lnTo>
                      <a:pt x="20919" y="10776"/>
                    </a:lnTo>
                    <a:lnTo>
                      <a:pt x="20937" y="10627"/>
                    </a:lnTo>
                    <a:lnTo>
                      <a:pt x="20937" y="10366"/>
                    </a:lnTo>
                    <a:lnTo>
                      <a:pt x="20900" y="10123"/>
                    </a:lnTo>
                    <a:lnTo>
                      <a:pt x="20825" y="9862"/>
                    </a:lnTo>
                    <a:lnTo>
                      <a:pt x="20732" y="9639"/>
                    </a:lnTo>
                    <a:lnTo>
                      <a:pt x="20602" y="9415"/>
                    </a:lnTo>
                    <a:lnTo>
                      <a:pt x="20434" y="9191"/>
                    </a:lnTo>
                    <a:lnTo>
                      <a:pt x="20266" y="9005"/>
                    </a:lnTo>
                    <a:lnTo>
                      <a:pt x="20080" y="8818"/>
                    </a:lnTo>
                    <a:lnTo>
                      <a:pt x="19875" y="8651"/>
                    </a:lnTo>
                    <a:lnTo>
                      <a:pt x="19688" y="8483"/>
                    </a:lnTo>
                    <a:lnTo>
                      <a:pt x="19259" y="8185"/>
                    </a:lnTo>
                    <a:lnTo>
                      <a:pt x="18849" y="7868"/>
                    </a:lnTo>
                    <a:lnTo>
                      <a:pt x="18644" y="7719"/>
                    </a:lnTo>
                    <a:lnTo>
                      <a:pt x="18439" y="7551"/>
                    </a:lnTo>
                    <a:lnTo>
                      <a:pt x="18327" y="7420"/>
                    </a:lnTo>
                    <a:lnTo>
                      <a:pt x="18215" y="7271"/>
                    </a:lnTo>
                    <a:lnTo>
                      <a:pt x="18122" y="7085"/>
                    </a:lnTo>
                    <a:lnTo>
                      <a:pt x="18010" y="6898"/>
                    </a:lnTo>
                    <a:lnTo>
                      <a:pt x="17917" y="6674"/>
                    </a:lnTo>
                    <a:lnTo>
                      <a:pt x="17842" y="6413"/>
                    </a:lnTo>
                    <a:lnTo>
                      <a:pt x="17675" y="5873"/>
                    </a:lnTo>
                    <a:lnTo>
                      <a:pt x="17544" y="5276"/>
                    </a:lnTo>
                    <a:lnTo>
                      <a:pt x="17414" y="4642"/>
                    </a:lnTo>
                    <a:lnTo>
                      <a:pt x="17320" y="3990"/>
                    </a:lnTo>
                    <a:lnTo>
                      <a:pt x="17227" y="3337"/>
                    </a:lnTo>
                    <a:lnTo>
                      <a:pt x="17171" y="2685"/>
                    </a:lnTo>
                    <a:lnTo>
                      <a:pt x="17097" y="2070"/>
                    </a:lnTo>
                    <a:lnTo>
                      <a:pt x="17022" y="1007"/>
                    </a:lnTo>
                    <a:lnTo>
                      <a:pt x="16985" y="261"/>
                    </a:lnTo>
                    <a:lnTo>
                      <a:pt x="1696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107" name="Google Shape;2659;p41">
                <a:extLst>
                  <a:ext uri="{FF2B5EF4-FFF2-40B4-BE49-F238E27FC236}">
                    <a16:creationId xmlns="" xmlns:a16="http://schemas.microsoft.com/office/drawing/2014/main" id="{CBCF2049-EB8B-28B0-DAE8-D5EAF907E212}"/>
                  </a:ext>
                </a:extLst>
              </p:cNvPr>
              <p:cNvSpPr/>
              <p:nvPr/>
            </p:nvSpPr>
            <p:spPr>
              <a:xfrm>
                <a:off x="2002275" y="3271375"/>
                <a:ext cx="542075" cy="604525"/>
              </a:xfrm>
              <a:custGeom>
                <a:avLst/>
                <a:gdLst/>
                <a:ahLst/>
                <a:cxnLst/>
                <a:rect l="l" t="t" r="r" b="b"/>
                <a:pathLst>
                  <a:path w="21683" h="24181" fill="none" extrusionOk="0">
                    <a:moveTo>
                      <a:pt x="16966" y="0"/>
                    </a:moveTo>
                    <a:lnTo>
                      <a:pt x="16966" y="0"/>
                    </a:lnTo>
                    <a:lnTo>
                      <a:pt x="16985" y="261"/>
                    </a:lnTo>
                    <a:lnTo>
                      <a:pt x="17022" y="1007"/>
                    </a:lnTo>
                    <a:lnTo>
                      <a:pt x="17097" y="2070"/>
                    </a:lnTo>
                    <a:lnTo>
                      <a:pt x="17171" y="2685"/>
                    </a:lnTo>
                    <a:lnTo>
                      <a:pt x="17227" y="3337"/>
                    </a:lnTo>
                    <a:lnTo>
                      <a:pt x="17320" y="3990"/>
                    </a:lnTo>
                    <a:lnTo>
                      <a:pt x="17414" y="4642"/>
                    </a:lnTo>
                    <a:lnTo>
                      <a:pt x="17544" y="5276"/>
                    </a:lnTo>
                    <a:lnTo>
                      <a:pt x="17675" y="5873"/>
                    </a:lnTo>
                    <a:lnTo>
                      <a:pt x="17842" y="6413"/>
                    </a:lnTo>
                    <a:lnTo>
                      <a:pt x="17917" y="6674"/>
                    </a:lnTo>
                    <a:lnTo>
                      <a:pt x="18010" y="6898"/>
                    </a:lnTo>
                    <a:lnTo>
                      <a:pt x="18122" y="7085"/>
                    </a:lnTo>
                    <a:lnTo>
                      <a:pt x="18215" y="7271"/>
                    </a:lnTo>
                    <a:lnTo>
                      <a:pt x="18327" y="7420"/>
                    </a:lnTo>
                    <a:lnTo>
                      <a:pt x="18439" y="7551"/>
                    </a:lnTo>
                    <a:lnTo>
                      <a:pt x="18439" y="7551"/>
                    </a:lnTo>
                    <a:lnTo>
                      <a:pt x="18644" y="7719"/>
                    </a:lnTo>
                    <a:lnTo>
                      <a:pt x="18849" y="7868"/>
                    </a:lnTo>
                    <a:lnTo>
                      <a:pt x="19259" y="8185"/>
                    </a:lnTo>
                    <a:lnTo>
                      <a:pt x="19688" y="8483"/>
                    </a:lnTo>
                    <a:lnTo>
                      <a:pt x="19875" y="8651"/>
                    </a:lnTo>
                    <a:lnTo>
                      <a:pt x="20080" y="8818"/>
                    </a:lnTo>
                    <a:lnTo>
                      <a:pt x="20080" y="8818"/>
                    </a:lnTo>
                    <a:lnTo>
                      <a:pt x="20266" y="9005"/>
                    </a:lnTo>
                    <a:lnTo>
                      <a:pt x="20434" y="9191"/>
                    </a:lnTo>
                    <a:lnTo>
                      <a:pt x="20602" y="9415"/>
                    </a:lnTo>
                    <a:lnTo>
                      <a:pt x="20732" y="9639"/>
                    </a:lnTo>
                    <a:lnTo>
                      <a:pt x="20825" y="9862"/>
                    </a:lnTo>
                    <a:lnTo>
                      <a:pt x="20900" y="10123"/>
                    </a:lnTo>
                    <a:lnTo>
                      <a:pt x="20937" y="10366"/>
                    </a:lnTo>
                    <a:lnTo>
                      <a:pt x="20937" y="10627"/>
                    </a:lnTo>
                    <a:lnTo>
                      <a:pt x="20937" y="10627"/>
                    </a:lnTo>
                    <a:lnTo>
                      <a:pt x="20919" y="10776"/>
                    </a:lnTo>
                    <a:lnTo>
                      <a:pt x="20881" y="10925"/>
                    </a:lnTo>
                    <a:lnTo>
                      <a:pt x="20769" y="11205"/>
                    </a:lnTo>
                    <a:lnTo>
                      <a:pt x="20639" y="11484"/>
                    </a:lnTo>
                    <a:lnTo>
                      <a:pt x="20490" y="11745"/>
                    </a:lnTo>
                    <a:lnTo>
                      <a:pt x="20359" y="12025"/>
                    </a:lnTo>
                    <a:lnTo>
                      <a:pt x="20229" y="12305"/>
                    </a:lnTo>
                    <a:lnTo>
                      <a:pt x="20191" y="12454"/>
                    </a:lnTo>
                    <a:lnTo>
                      <a:pt x="20154" y="12584"/>
                    </a:lnTo>
                    <a:lnTo>
                      <a:pt x="20136" y="12734"/>
                    </a:lnTo>
                    <a:lnTo>
                      <a:pt x="20117" y="12883"/>
                    </a:lnTo>
                    <a:lnTo>
                      <a:pt x="20117" y="12883"/>
                    </a:lnTo>
                    <a:lnTo>
                      <a:pt x="20136" y="13050"/>
                    </a:lnTo>
                    <a:lnTo>
                      <a:pt x="20154" y="13181"/>
                    </a:lnTo>
                    <a:lnTo>
                      <a:pt x="20191" y="13330"/>
                    </a:lnTo>
                    <a:lnTo>
                      <a:pt x="20247" y="13461"/>
                    </a:lnTo>
                    <a:lnTo>
                      <a:pt x="20378" y="13740"/>
                    </a:lnTo>
                    <a:lnTo>
                      <a:pt x="20546" y="13983"/>
                    </a:lnTo>
                    <a:lnTo>
                      <a:pt x="20937" y="14486"/>
                    </a:lnTo>
                    <a:lnTo>
                      <a:pt x="21124" y="14747"/>
                    </a:lnTo>
                    <a:lnTo>
                      <a:pt x="21291" y="15008"/>
                    </a:lnTo>
                    <a:lnTo>
                      <a:pt x="21291" y="15008"/>
                    </a:lnTo>
                    <a:lnTo>
                      <a:pt x="21422" y="15250"/>
                    </a:lnTo>
                    <a:lnTo>
                      <a:pt x="21515" y="15493"/>
                    </a:lnTo>
                    <a:lnTo>
                      <a:pt x="21608" y="15754"/>
                    </a:lnTo>
                    <a:lnTo>
                      <a:pt x="21664" y="16033"/>
                    </a:lnTo>
                    <a:lnTo>
                      <a:pt x="21683" y="16294"/>
                    </a:lnTo>
                    <a:lnTo>
                      <a:pt x="21683" y="16574"/>
                    </a:lnTo>
                    <a:lnTo>
                      <a:pt x="21664" y="16854"/>
                    </a:lnTo>
                    <a:lnTo>
                      <a:pt x="21627" y="17115"/>
                    </a:lnTo>
                    <a:lnTo>
                      <a:pt x="21571" y="17394"/>
                    </a:lnTo>
                    <a:lnTo>
                      <a:pt x="21478" y="17655"/>
                    </a:lnTo>
                    <a:lnTo>
                      <a:pt x="21366" y="17898"/>
                    </a:lnTo>
                    <a:lnTo>
                      <a:pt x="21235" y="18140"/>
                    </a:lnTo>
                    <a:lnTo>
                      <a:pt x="21086" y="18364"/>
                    </a:lnTo>
                    <a:lnTo>
                      <a:pt x="20900" y="18588"/>
                    </a:lnTo>
                    <a:lnTo>
                      <a:pt x="20713" y="18774"/>
                    </a:lnTo>
                    <a:lnTo>
                      <a:pt x="20508" y="18942"/>
                    </a:lnTo>
                    <a:lnTo>
                      <a:pt x="20508" y="18942"/>
                    </a:lnTo>
                    <a:lnTo>
                      <a:pt x="20191" y="19147"/>
                    </a:lnTo>
                    <a:lnTo>
                      <a:pt x="19875" y="19315"/>
                    </a:lnTo>
                    <a:lnTo>
                      <a:pt x="19222" y="19632"/>
                    </a:lnTo>
                    <a:lnTo>
                      <a:pt x="18886" y="19781"/>
                    </a:lnTo>
                    <a:lnTo>
                      <a:pt x="18588" y="19967"/>
                    </a:lnTo>
                    <a:lnTo>
                      <a:pt x="18290" y="20154"/>
                    </a:lnTo>
                    <a:lnTo>
                      <a:pt x="18141" y="20284"/>
                    </a:lnTo>
                    <a:lnTo>
                      <a:pt x="18029" y="20396"/>
                    </a:lnTo>
                    <a:lnTo>
                      <a:pt x="18029" y="20396"/>
                    </a:lnTo>
                    <a:lnTo>
                      <a:pt x="17898" y="20545"/>
                    </a:lnTo>
                    <a:lnTo>
                      <a:pt x="17786" y="20676"/>
                    </a:lnTo>
                    <a:lnTo>
                      <a:pt x="17600" y="20992"/>
                    </a:lnTo>
                    <a:lnTo>
                      <a:pt x="17432" y="21309"/>
                    </a:lnTo>
                    <a:lnTo>
                      <a:pt x="17283" y="21645"/>
                    </a:lnTo>
                    <a:lnTo>
                      <a:pt x="17134" y="21981"/>
                    </a:lnTo>
                    <a:lnTo>
                      <a:pt x="16985" y="22335"/>
                    </a:lnTo>
                    <a:lnTo>
                      <a:pt x="16817" y="22652"/>
                    </a:lnTo>
                    <a:lnTo>
                      <a:pt x="16724" y="22801"/>
                    </a:lnTo>
                    <a:lnTo>
                      <a:pt x="16612" y="22950"/>
                    </a:lnTo>
                    <a:lnTo>
                      <a:pt x="16612" y="22950"/>
                    </a:lnTo>
                    <a:lnTo>
                      <a:pt x="16463" y="23136"/>
                    </a:lnTo>
                    <a:lnTo>
                      <a:pt x="16295" y="23323"/>
                    </a:lnTo>
                    <a:lnTo>
                      <a:pt x="16109" y="23472"/>
                    </a:lnTo>
                    <a:lnTo>
                      <a:pt x="15904" y="23621"/>
                    </a:lnTo>
                    <a:lnTo>
                      <a:pt x="15698" y="23733"/>
                    </a:lnTo>
                    <a:lnTo>
                      <a:pt x="15475" y="23845"/>
                    </a:lnTo>
                    <a:lnTo>
                      <a:pt x="15251" y="23938"/>
                    </a:lnTo>
                    <a:lnTo>
                      <a:pt x="15009" y="24013"/>
                    </a:lnTo>
                    <a:lnTo>
                      <a:pt x="14766" y="24069"/>
                    </a:lnTo>
                    <a:lnTo>
                      <a:pt x="14524" y="24125"/>
                    </a:lnTo>
                    <a:lnTo>
                      <a:pt x="14263" y="24162"/>
                    </a:lnTo>
                    <a:lnTo>
                      <a:pt x="14021" y="24180"/>
                    </a:lnTo>
                    <a:lnTo>
                      <a:pt x="13760" y="24180"/>
                    </a:lnTo>
                    <a:lnTo>
                      <a:pt x="13517" y="24162"/>
                    </a:lnTo>
                    <a:lnTo>
                      <a:pt x="13256" y="24143"/>
                    </a:lnTo>
                    <a:lnTo>
                      <a:pt x="13014" y="24106"/>
                    </a:lnTo>
                    <a:lnTo>
                      <a:pt x="13014" y="24106"/>
                    </a:lnTo>
                    <a:lnTo>
                      <a:pt x="12529" y="23994"/>
                    </a:lnTo>
                    <a:lnTo>
                      <a:pt x="12063" y="23845"/>
                    </a:lnTo>
                    <a:lnTo>
                      <a:pt x="11597" y="23658"/>
                    </a:lnTo>
                    <a:lnTo>
                      <a:pt x="11149" y="23453"/>
                    </a:lnTo>
                    <a:lnTo>
                      <a:pt x="10702" y="23230"/>
                    </a:lnTo>
                    <a:lnTo>
                      <a:pt x="10255" y="22987"/>
                    </a:lnTo>
                    <a:lnTo>
                      <a:pt x="9378" y="22484"/>
                    </a:lnTo>
                    <a:lnTo>
                      <a:pt x="9378" y="22484"/>
                    </a:lnTo>
                    <a:lnTo>
                      <a:pt x="8521" y="21999"/>
                    </a:lnTo>
                    <a:lnTo>
                      <a:pt x="8073" y="21776"/>
                    </a:lnTo>
                    <a:lnTo>
                      <a:pt x="7607" y="21552"/>
                    </a:lnTo>
                    <a:lnTo>
                      <a:pt x="7160" y="21365"/>
                    </a:lnTo>
                    <a:lnTo>
                      <a:pt x="6675" y="21216"/>
                    </a:lnTo>
                    <a:lnTo>
                      <a:pt x="6209" y="21104"/>
                    </a:lnTo>
                    <a:lnTo>
                      <a:pt x="5967" y="21048"/>
                    </a:lnTo>
                    <a:lnTo>
                      <a:pt x="5706" y="21030"/>
                    </a:lnTo>
                    <a:lnTo>
                      <a:pt x="5706" y="21030"/>
                    </a:lnTo>
                    <a:lnTo>
                      <a:pt x="5389" y="20992"/>
                    </a:lnTo>
                    <a:lnTo>
                      <a:pt x="5090" y="20992"/>
                    </a:lnTo>
                    <a:lnTo>
                      <a:pt x="4457" y="20992"/>
                    </a:lnTo>
                    <a:lnTo>
                      <a:pt x="4457" y="20992"/>
                    </a:lnTo>
                    <a:lnTo>
                      <a:pt x="3730" y="20992"/>
                    </a:lnTo>
                    <a:lnTo>
                      <a:pt x="3375" y="20992"/>
                    </a:lnTo>
                    <a:lnTo>
                      <a:pt x="3021" y="20955"/>
                    </a:lnTo>
                    <a:lnTo>
                      <a:pt x="3021" y="20955"/>
                    </a:lnTo>
                    <a:lnTo>
                      <a:pt x="2685" y="20881"/>
                    </a:lnTo>
                    <a:lnTo>
                      <a:pt x="2350" y="20787"/>
                    </a:lnTo>
                    <a:lnTo>
                      <a:pt x="2033" y="20638"/>
                    </a:lnTo>
                    <a:lnTo>
                      <a:pt x="1884" y="20564"/>
                    </a:lnTo>
                    <a:lnTo>
                      <a:pt x="1753" y="20470"/>
                    </a:lnTo>
                    <a:lnTo>
                      <a:pt x="1604" y="20359"/>
                    </a:lnTo>
                    <a:lnTo>
                      <a:pt x="1492" y="20247"/>
                    </a:lnTo>
                    <a:lnTo>
                      <a:pt x="1362" y="20135"/>
                    </a:lnTo>
                    <a:lnTo>
                      <a:pt x="1269" y="20004"/>
                    </a:lnTo>
                    <a:lnTo>
                      <a:pt x="1175" y="19874"/>
                    </a:lnTo>
                    <a:lnTo>
                      <a:pt x="1101" y="19725"/>
                    </a:lnTo>
                    <a:lnTo>
                      <a:pt x="1045" y="19576"/>
                    </a:lnTo>
                    <a:lnTo>
                      <a:pt x="989" y="19426"/>
                    </a:lnTo>
                    <a:lnTo>
                      <a:pt x="989" y="19426"/>
                    </a:lnTo>
                    <a:lnTo>
                      <a:pt x="952" y="19165"/>
                    </a:lnTo>
                    <a:lnTo>
                      <a:pt x="952" y="18923"/>
                    </a:lnTo>
                    <a:lnTo>
                      <a:pt x="989" y="18681"/>
                    </a:lnTo>
                    <a:lnTo>
                      <a:pt x="1045" y="18438"/>
                    </a:lnTo>
                    <a:lnTo>
                      <a:pt x="1119" y="18177"/>
                    </a:lnTo>
                    <a:lnTo>
                      <a:pt x="1213" y="17935"/>
                    </a:lnTo>
                    <a:lnTo>
                      <a:pt x="1399" y="17450"/>
                    </a:lnTo>
                    <a:lnTo>
                      <a:pt x="1604" y="16966"/>
                    </a:lnTo>
                    <a:lnTo>
                      <a:pt x="1679" y="16723"/>
                    </a:lnTo>
                    <a:lnTo>
                      <a:pt x="1735" y="16481"/>
                    </a:lnTo>
                    <a:lnTo>
                      <a:pt x="1772" y="16238"/>
                    </a:lnTo>
                    <a:lnTo>
                      <a:pt x="1772" y="15996"/>
                    </a:lnTo>
                    <a:lnTo>
                      <a:pt x="1753" y="15754"/>
                    </a:lnTo>
                    <a:lnTo>
                      <a:pt x="1679" y="15511"/>
                    </a:lnTo>
                    <a:lnTo>
                      <a:pt x="1679" y="15511"/>
                    </a:lnTo>
                    <a:lnTo>
                      <a:pt x="1623" y="15381"/>
                    </a:lnTo>
                    <a:lnTo>
                      <a:pt x="1548" y="15250"/>
                    </a:lnTo>
                    <a:lnTo>
                      <a:pt x="1455" y="15120"/>
                    </a:lnTo>
                    <a:lnTo>
                      <a:pt x="1362" y="15008"/>
                    </a:lnTo>
                    <a:lnTo>
                      <a:pt x="1138" y="14784"/>
                    </a:lnTo>
                    <a:lnTo>
                      <a:pt x="914" y="14561"/>
                    </a:lnTo>
                    <a:lnTo>
                      <a:pt x="691" y="14355"/>
                    </a:lnTo>
                    <a:lnTo>
                      <a:pt x="467" y="14132"/>
                    </a:lnTo>
                    <a:lnTo>
                      <a:pt x="281" y="13889"/>
                    </a:lnTo>
                    <a:lnTo>
                      <a:pt x="187" y="13759"/>
                    </a:lnTo>
                    <a:lnTo>
                      <a:pt x="131" y="13628"/>
                    </a:lnTo>
                    <a:lnTo>
                      <a:pt x="131" y="13628"/>
                    </a:lnTo>
                    <a:lnTo>
                      <a:pt x="57" y="13461"/>
                    </a:lnTo>
                    <a:lnTo>
                      <a:pt x="20" y="13293"/>
                    </a:lnTo>
                    <a:lnTo>
                      <a:pt x="1" y="13125"/>
                    </a:lnTo>
                    <a:lnTo>
                      <a:pt x="1" y="12957"/>
                    </a:lnTo>
                    <a:lnTo>
                      <a:pt x="1" y="12771"/>
                    </a:lnTo>
                    <a:lnTo>
                      <a:pt x="38" y="12603"/>
                    </a:lnTo>
                    <a:lnTo>
                      <a:pt x="75" y="12435"/>
                    </a:lnTo>
                    <a:lnTo>
                      <a:pt x="131" y="12249"/>
                    </a:lnTo>
                    <a:lnTo>
                      <a:pt x="262" y="11895"/>
                    </a:lnTo>
                    <a:lnTo>
                      <a:pt x="411" y="11559"/>
                    </a:lnTo>
                    <a:lnTo>
                      <a:pt x="747" y="10888"/>
                    </a:lnTo>
                    <a:lnTo>
                      <a:pt x="747" y="10888"/>
                    </a:lnTo>
                    <a:lnTo>
                      <a:pt x="858" y="10645"/>
                    </a:lnTo>
                    <a:lnTo>
                      <a:pt x="952" y="10384"/>
                    </a:lnTo>
                    <a:lnTo>
                      <a:pt x="1026" y="10105"/>
                    </a:lnTo>
                    <a:lnTo>
                      <a:pt x="1101" y="9825"/>
                    </a:lnTo>
                    <a:lnTo>
                      <a:pt x="1157" y="9527"/>
                    </a:lnTo>
                    <a:lnTo>
                      <a:pt x="1194" y="9229"/>
                    </a:lnTo>
                    <a:lnTo>
                      <a:pt x="1231" y="8930"/>
                    </a:lnTo>
                    <a:lnTo>
                      <a:pt x="1250" y="8613"/>
                    </a:lnTo>
                    <a:lnTo>
                      <a:pt x="1250" y="7961"/>
                    </a:lnTo>
                    <a:lnTo>
                      <a:pt x="1231" y="7327"/>
                    </a:lnTo>
                    <a:lnTo>
                      <a:pt x="1175" y="6693"/>
                    </a:lnTo>
                    <a:lnTo>
                      <a:pt x="1082" y="6078"/>
                    </a:lnTo>
                    <a:lnTo>
                      <a:pt x="1008" y="5481"/>
                    </a:lnTo>
                    <a:lnTo>
                      <a:pt x="896" y="4941"/>
                    </a:lnTo>
                    <a:lnTo>
                      <a:pt x="691" y="4008"/>
                    </a:lnTo>
                    <a:lnTo>
                      <a:pt x="542" y="3393"/>
                    </a:lnTo>
                    <a:lnTo>
                      <a:pt x="467" y="3170"/>
                    </a:lnTo>
                    <a:lnTo>
                      <a:pt x="579" y="37"/>
                    </a:lnTo>
                    <a:lnTo>
                      <a:pt x="1696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108" name="Google Shape;2660;p41">
                <a:extLst>
                  <a:ext uri="{FF2B5EF4-FFF2-40B4-BE49-F238E27FC236}">
                    <a16:creationId xmlns="" xmlns:a16="http://schemas.microsoft.com/office/drawing/2014/main" id="{0BC91808-379A-D643-413C-08A4350C72CB}"/>
                  </a:ext>
                </a:extLst>
              </p:cNvPr>
              <p:cNvSpPr/>
              <p:nvPr/>
            </p:nvSpPr>
            <p:spPr>
              <a:xfrm>
                <a:off x="2829575" y="3479700"/>
                <a:ext cx="392000" cy="382675"/>
              </a:xfrm>
              <a:custGeom>
                <a:avLst/>
                <a:gdLst/>
                <a:ahLst/>
                <a:cxnLst/>
                <a:rect l="l" t="t" r="r" b="b"/>
                <a:pathLst>
                  <a:path w="15680" h="15307" extrusionOk="0">
                    <a:moveTo>
                      <a:pt x="13256" y="1"/>
                    </a:moveTo>
                    <a:lnTo>
                      <a:pt x="13125" y="57"/>
                    </a:lnTo>
                    <a:lnTo>
                      <a:pt x="12939" y="169"/>
                    </a:lnTo>
                    <a:lnTo>
                      <a:pt x="12734" y="318"/>
                    </a:lnTo>
                    <a:lnTo>
                      <a:pt x="12510" y="485"/>
                    </a:lnTo>
                    <a:lnTo>
                      <a:pt x="11988" y="914"/>
                    </a:lnTo>
                    <a:lnTo>
                      <a:pt x="10814" y="1940"/>
                    </a:lnTo>
                    <a:lnTo>
                      <a:pt x="10217" y="2443"/>
                    </a:lnTo>
                    <a:lnTo>
                      <a:pt x="9937" y="2667"/>
                    </a:lnTo>
                    <a:lnTo>
                      <a:pt x="9658" y="2872"/>
                    </a:lnTo>
                    <a:lnTo>
                      <a:pt x="9732" y="2163"/>
                    </a:lnTo>
                    <a:lnTo>
                      <a:pt x="9751" y="1790"/>
                    </a:lnTo>
                    <a:lnTo>
                      <a:pt x="9770" y="1455"/>
                    </a:lnTo>
                    <a:lnTo>
                      <a:pt x="9770" y="1138"/>
                    </a:lnTo>
                    <a:lnTo>
                      <a:pt x="9751" y="896"/>
                    </a:lnTo>
                    <a:lnTo>
                      <a:pt x="9714" y="802"/>
                    </a:lnTo>
                    <a:lnTo>
                      <a:pt x="9695" y="746"/>
                    </a:lnTo>
                    <a:lnTo>
                      <a:pt x="9658" y="709"/>
                    </a:lnTo>
                    <a:lnTo>
                      <a:pt x="9620" y="691"/>
                    </a:lnTo>
                    <a:lnTo>
                      <a:pt x="9583" y="709"/>
                    </a:lnTo>
                    <a:lnTo>
                      <a:pt x="9546" y="765"/>
                    </a:lnTo>
                    <a:lnTo>
                      <a:pt x="9434" y="914"/>
                    </a:lnTo>
                    <a:lnTo>
                      <a:pt x="9322" y="1138"/>
                    </a:lnTo>
                    <a:lnTo>
                      <a:pt x="9192" y="1418"/>
                    </a:lnTo>
                    <a:lnTo>
                      <a:pt x="8875" y="2126"/>
                    </a:lnTo>
                    <a:lnTo>
                      <a:pt x="8558" y="2946"/>
                    </a:lnTo>
                    <a:lnTo>
                      <a:pt x="8259" y="3785"/>
                    </a:lnTo>
                    <a:lnTo>
                      <a:pt x="7980" y="4550"/>
                    </a:lnTo>
                    <a:lnTo>
                      <a:pt x="7793" y="5146"/>
                    </a:lnTo>
                    <a:lnTo>
                      <a:pt x="7700" y="5482"/>
                    </a:lnTo>
                    <a:lnTo>
                      <a:pt x="1" y="11709"/>
                    </a:lnTo>
                    <a:lnTo>
                      <a:pt x="802" y="15307"/>
                    </a:lnTo>
                    <a:lnTo>
                      <a:pt x="9527" y="7514"/>
                    </a:lnTo>
                    <a:lnTo>
                      <a:pt x="9937" y="7328"/>
                    </a:lnTo>
                    <a:lnTo>
                      <a:pt x="10888" y="6917"/>
                    </a:lnTo>
                    <a:lnTo>
                      <a:pt x="11429" y="6675"/>
                    </a:lnTo>
                    <a:lnTo>
                      <a:pt x="11951" y="6414"/>
                    </a:lnTo>
                    <a:lnTo>
                      <a:pt x="12398" y="6190"/>
                    </a:lnTo>
                    <a:lnTo>
                      <a:pt x="12566" y="6078"/>
                    </a:lnTo>
                    <a:lnTo>
                      <a:pt x="12697" y="5985"/>
                    </a:lnTo>
                    <a:lnTo>
                      <a:pt x="13386" y="5500"/>
                    </a:lnTo>
                    <a:lnTo>
                      <a:pt x="14356" y="4811"/>
                    </a:lnTo>
                    <a:lnTo>
                      <a:pt x="14803" y="4475"/>
                    </a:lnTo>
                    <a:lnTo>
                      <a:pt x="15176" y="4177"/>
                    </a:lnTo>
                    <a:lnTo>
                      <a:pt x="15307" y="4028"/>
                    </a:lnTo>
                    <a:lnTo>
                      <a:pt x="15418" y="3916"/>
                    </a:lnTo>
                    <a:lnTo>
                      <a:pt x="15474" y="3823"/>
                    </a:lnTo>
                    <a:lnTo>
                      <a:pt x="15474" y="3785"/>
                    </a:lnTo>
                    <a:lnTo>
                      <a:pt x="15474" y="3748"/>
                    </a:lnTo>
                    <a:lnTo>
                      <a:pt x="15456" y="3729"/>
                    </a:lnTo>
                    <a:lnTo>
                      <a:pt x="15418" y="3711"/>
                    </a:lnTo>
                    <a:lnTo>
                      <a:pt x="15344" y="3692"/>
                    </a:lnTo>
                    <a:lnTo>
                      <a:pt x="15213" y="3692"/>
                    </a:lnTo>
                    <a:lnTo>
                      <a:pt x="15083" y="3711"/>
                    </a:lnTo>
                    <a:lnTo>
                      <a:pt x="14729" y="3804"/>
                    </a:lnTo>
                    <a:lnTo>
                      <a:pt x="14337" y="3934"/>
                    </a:lnTo>
                    <a:lnTo>
                      <a:pt x="13946" y="4065"/>
                    </a:lnTo>
                    <a:lnTo>
                      <a:pt x="13610" y="4195"/>
                    </a:lnTo>
                    <a:lnTo>
                      <a:pt x="13293" y="4326"/>
                    </a:lnTo>
                    <a:lnTo>
                      <a:pt x="13685" y="4009"/>
                    </a:lnTo>
                    <a:lnTo>
                      <a:pt x="14095" y="3655"/>
                    </a:lnTo>
                    <a:lnTo>
                      <a:pt x="14542" y="3263"/>
                    </a:lnTo>
                    <a:lnTo>
                      <a:pt x="14990" y="2853"/>
                    </a:lnTo>
                    <a:lnTo>
                      <a:pt x="15363" y="2462"/>
                    </a:lnTo>
                    <a:lnTo>
                      <a:pt x="15512" y="2294"/>
                    </a:lnTo>
                    <a:lnTo>
                      <a:pt x="15605" y="2145"/>
                    </a:lnTo>
                    <a:lnTo>
                      <a:pt x="15661" y="2033"/>
                    </a:lnTo>
                    <a:lnTo>
                      <a:pt x="15679" y="1996"/>
                    </a:lnTo>
                    <a:lnTo>
                      <a:pt x="15661" y="1958"/>
                    </a:lnTo>
                    <a:lnTo>
                      <a:pt x="15642" y="1940"/>
                    </a:lnTo>
                    <a:lnTo>
                      <a:pt x="15605" y="1921"/>
                    </a:lnTo>
                    <a:lnTo>
                      <a:pt x="15474" y="1921"/>
                    </a:lnTo>
                    <a:lnTo>
                      <a:pt x="15325" y="1958"/>
                    </a:lnTo>
                    <a:lnTo>
                      <a:pt x="15120" y="2014"/>
                    </a:lnTo>
                    <a:lnTo>
                      <a:pt x="14635" y="2219"/>
                    </a:lnTo>
                    <a:lnTo>
                      <a:pt x="14113" y="2480"/>
                    </a:lnTo>
                    <a:lnTo>
                      <a:pt x="13573" y="2760"/>
                    </a:lnTo>
                    <a:lnTo>
                      <a:pt x="13125" y="3002"/>
                    </a:lnTo>
                    <a:lnTo>
                      <a:pt x="12697" y="3245"/>
                    </a:lnTo>
                    <a:lnTo>
                      <a:pt x="12697" y="3245"/>
                    </a:lnTo>
                    <a:lnTo>
                      <a:pt x="13144" y="2872"/>
                    </a:lnTo>
                    <a:lnTo>
                      <a:pt x="13591" y="2480"/>
                    </a:lnTo>
                    <a:lnTo>
                      <a:pt x="14113" y="2033"/>
                    </a:lnTo>
                    <a:lnTo>
                      <a:pt x="14598" y="1548"/>
                    </a:lnTo>
                    <a:lnTo>
                      <a:pt x="14822" y="1324"/>
                    </a:lnTo>
                    <a:lnTo>
                      <a:pt x="15008" y="1119"/>
                    </a:lnTo>
                    <a:lnTo>
                      <a:pt x="15157" y="914"/>
                    </a:lnTo>
                    <a:lnTo>
                      <a:pt x="15269" y="746"/>
                    </a:lnTo>
                    <a:lnTo>
                      <a:pt x="15288" y="672"/>
                    </a:lnTo>
                    <a:lnTo>
                      <a:pt x="15307" y="616"/>
                    </a:lnTo>
                    <a:lnTo>
                      <a:pt x="15307" y="560"/>
                    </a:lnTo>
                    <a:lnTo>
                      <a:pt x="15288" y="523"/>
                    </a:lnTo>
                    <a:lnTo>
                      <a:pt x="15213" y="467"/>
                    </a:lnTo>
                    <a:lnTo>
                      <a:pt x="15120" y="448"/>
                    </a:lnTo>
                    <a:lnTo>
                      <a:pt x="14990" y="448"/>
                    </a:lnTo>
                    <a:lnTo>
                      <a:pt x="14859" y="485"/>
                    </a:lnTo>
                    <a:lnTo>
                      <a:pt x="14691" y="560"/>
                    </a:lnTo>
                    <a:lnTo>
                      <a:pt x="14524" y="635"/>
                    </a:lnTo>
                    <a:lnTo>
                      <a:pt x="14132" y="877"/>
                    </a:lnTo>
                    <a:lnTo>
                      <a:pt x="13666" y="1194"/>
                    </a:lnTo>
                    <a:lnTo>
                      <a:pt x="13163" y="1567"/>
                    </a:lnTo>
                    <a:lnTo>
                      <a:pt x="12063" y="2387"/>
                    </a:lnTo>
                    <a:lnTo>
                      <a:pt x="12063" y="2387"/>
                    </a:lnTo>
                    <a:lnTo>
                      <a:pt x="12324" y="2089"/>
                    </a:lnTo>
                    <a:lnTo>
                      <a:pt x="12566" y="1753"/>
                    </a:lnTo>
                    <a:lnTo>
                      <a:pt x="12846" y="1380"/>
                    </a:lnTo>
                    <a:lnTo>
                      <a:pt x="13125" y="970"/>
                    </a:lnTo>
                    <a:lnTo>
                      <a:pt x="13237" y="765"/>
                    </a:lnTo>
                    <a:lnTo>
                      <a:pt x="13330" y="579"/>
                    </a:lnTo>
                    <a:lnTo>
                      <a:pt x="13405" y="411"/>
                    </a:lnTo>
                    <a:lnTo>
                      <a:pt x="13461" y="262"/>
                    </a:lnTo>
                    <a:lnTo>
                      <a:pt x="13461" y="131"/>
                    </a:lnTo>
                    <a:lnTo>
                      <a:pt x="13461" y="94"/>
                    </a:lnTo>
                    <a:lnTo>
                      <a:pt x="13442" y="38"/>
                    </a:lnTo>
                    <a:lnTo>
                      <a:pt x="13405" y="19"/>
                    </a:lnTo>
                    <a:lnTo>
                      <a:pt x="1336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109" name="Google Shape;2661;p41">
                <a:extLst>
                  <a:ext uri="{FF2B5EF4-FFF2-40B4-BE49-F238E27FC236}">
                    <a16:creationId xmlns="" xmlns:a16="http://schemas.microsoft.com/office/drawing/2014/main" id="{1EBD70F2-3291-6684-6EA0-A15B24BA22C2}"/>
                  </a:ext>
                </a:extLst>
              </p:cNvPr>
              <p:cNvSpPr/>
              <p:nvPr/>
            </p:nvSpPr>
            <p:spPr>
              <a:xfrm>
                <a:off x="2827700" y="3477375"/>
                <a:ext cx="395750" cy="386875"/>
              </a:xfrm>
              <a:custGeom>
                <a:avLst/>
                <a:gdLst/>
                <a:ahLst/>
                <a:cxnLst/>
                <a:rect l="l" t="t" r="r" b="b"/>
                <a:pathLst>
                  <a:path w="15830" h="15475" extrusionOk="0">
                    <a:moveTo>
                      <a:pt x="13424" y="168"/>
                    </a:moveTo>
                    <a:lnTo>
                      <a:pt x="13443" y="187"/>
                    </a:lnTo>
                    <a:lnTo>
                      <a:pt x="13461" y="243"/>
                    </a:lnTo>
                    <a:lnTo>
                      <a:pt x="13461" y="317"/>
                    </a:lnTo>
                    <a:lnTo>
                      <a:pt x="13443" y="411"/>
                    </a:lnTo>
                    <a:lnTo>
                      <a:pt x="13387" y="523"/>
                    </a:lnTo>
                    <a:lnTo>
                      <a:pt x="13256" y="802"/>
                    </a:lnTo>
                    <a:lnTo>
                      <a:pt x="13070" y="1100"/>
                    </a:lnTo>
                    <a:lnTo>
                      <a:pt x="12846" y="1436"/>
                    </a:lnTo>
                    <a:lnTo>
                      <a:pt x="12604" y="1790"/>
                    </a:lnTo>
                    <a:lnTo>
                      <a:pt x="12343" y="2126"/>
                    </a:lnTo>
                    <a:lnTo>
                      <a:pt x="12082" y="2443"/>
                    </a:lnTo>
                    <a:lnTo>
                      <a:pt x="12063" y="2480"/>
                    </a:lnTo>
                    <a:lnTo>
                      <a:pt x="12082" y="2536"/>
                    </a:lnTo>
                    <a:lnTo>
                      <a:pt x="12138" y="2573"/>
                    </a:lnTo>
                    <a:lnTo>
                      <a:pt x="12194" y="2555"/>
                    </a:lnTo>
                    <a:lnTo>
                      <a:pt x="12697" y="2163"/>
                    </a:lnTo>
                    <a:lnTo>
                      <a:pt x="13573" y="1529"/>
                    </a:lnTo>
                    <a:lnTo>
                      <a:pt x="13965" y="1231"/>
                    </a:lnTo>
                    <a:lnTo>
                      <a:pt x="14338" y="989"/>
                    </a:lnTo>
                    <a:lnTo>
                      <a:pt x="14673" y="784"/>
                    </a:lnTo>
                    <a:lnTo>
                      <a:pt x="14953" y="653"/>
                    </a:lnTo>
                    <a:lnTo>
                      <a:pt x="15065" y="634"/>
                    </a:lnTo>
                    <a:lnTo>
                      <a:pt x="15158" y="616"/>
                    </a:lnTo>
                    <a:lnTo>
                      <a:pt x="15232" y="634"/>
                    </a:lnTo>
                    <a:lnTo>
                      <a:pt x="15288" y="672"/>
                    </a:lnTo>
                    <a:lnTo>
                      <a:pt x="15307" y="709"/>
                    </a:lnTo>
                    <a:lnTo>
                      <a:pt x="15270" y="784"/>
                    </a:lnTo>
                    <a:lnTo>
                      <a:pt x="15214" y="895"/>
                    </a:lnTo>
                    <a:lnTo>
                      <a:pt x="15139" y="1026"/>
                    </a:lnTo>
                    <a:lnTo>
                      <a:pt x="15027" y="1156"/>
                    </a:lnTo>
                    <a:lnTo>
                      <a:pt x="14729" y="1473"/>
                    </a:lnTo>
                    <a:lnTo>
                      <a:pt x="14375" y="1828"/>
                    </a:lnTo>
                    <a:lnTo>
                      <a:pt x="13965" y="2219"/>
                    </a:lnTo>
                    <a:lnTo>
                      <a:pt x="13536" y="2592"/>
                    </a:lnTo>
                    <a:lnTo>
                      <a:pt x="12716" y="3282"/>
                    </a:lnTo>
                    <a:lnTo>
                      <a:pt x="12697" y="3300"/>
                    </a:lnTo>
                    <a:lnTo>
                      <a:pt x="12678" y="3338"/>
                    </a:lnTo>
                    <a:lnTo>
                      <a:pt x="12678" y="3356"/>
                    </a:lnTo>
                    <a:lnTo>
                      <a:pt x="12697" y="3394"/>
                    </a:lnTo>
                    <a:lnTo>
                      <a:pt x="12716" y="3412"/>
                    </a:lnTo>
                    <a:lnTo>
                      <a:pt x="12753" y="3431"/>
                    </a:lnTo>
                    <a:lnTo>
                      <a:pt x="12772" y="3431"/>
                    </a:lnTo>
                    <a:lnTo>
                      <a:pt x="12809" y="3412"/>
                    </a:lnTo>
                    <a:lnTo>
                      <a:pt x="13760" y="2890"/>
                    </a:lnTo>
                    <a:lnTo>
                      <a:pt x="14207" y="2648"/>
                    </a:lnTo>
                    <a:lnTo>
                      <a:pt x="14636" y="2443"/>
                    </a:lnTo>
                    <a:lnTo>
                      <a:pt x="15009" y="2275"/>
                    </a:lnTo>
                    <a:lnTo>
                      <a:pt x="15326" y="2144"/>
                    </a:lnTo>
                    <a:lnTo>
                      <a:pt x="15549" y="2089"/>
                    </a:lnTo>
                    <a:lnTo>
                      <a:pt x="15624" y="2070"/>
                    </a:lnTo>
                    <a:lnTo>
                      <a:pt x="15661" y="2089"/>
                    </a:lnTo>
                    <a:lnTo>
                      <a:pt x="15661" y="2126"/>
                    </a:lnTo>
                    <a:lnTo>
                      <a:pt x="15624" y="2200"/>
                    </a:lnTo>
                    <a:lnTo>
                      <a:pt x="15475" y="2387"/>
                    </a:lnTo>
                    <a:lnTo>
                      <a:pt x="15251" y="2648"/>
                    </a:lnTo>
                    <a:lnTo>
                      <a:pt x="14934" y="2946"/>
                    </a:lnTo>
                    <a:lnTo>
                      <a:pt x="14580" y="3282"/>
                    </a:lnTo>
                    <a:lnTo>
                      <a:pt x="14170" y="3636"/>
                    </a:lnTo>
                    <a:lnTo>
                      <a:pt x="13312" y="4363"/>
                    </a:lnTo>
                    <a:lnTo>
                      <a:pt x="13275" y="4400"/>
                    </a:lnTo>
                    <a:lnTo>
                      <a:pt x="13294" y="4456"/>
                    </a:lnTo>
                    <a:lnTo>
                      <a:pt x="13331" y="4494"/>
                    </a:lnTo>
                    <a:lnTo>
                      <a:pt x="13387" y="4494"/>
                    </a:lnTo>
                    <a:lnTo>
                      <a:pt x="14133" y="4195"/>
                    </a:lnTo>
                    <a:lnTo>
                      <a:pt x="14766" y="3990"/>
                    </a:lnTo>
                    <a:lnTo>
                      <a:pt x="15027" y="3916"/>
                    </a:lnTo>
                    <a:lnTo>
                      <a:pt x="15232" y="3878"/>
                    </a:lnTo>
                    <a:lnTo>
                      <a:pt x="15382" y="3860"/>
                    </a:lnTo>
                    <a:lnTo>
                      <a:pt x="15438" y="3860"/>
                    </a:lnTo>
                    <a:lnTo>
                      <a:pt x="15475" y="3878"/>
                    </a:lnTo>
                    <a:lnTo>
                      <a:pt x="15456" y="3934"/>
                    </a:lnTo>
                    <a:lnTo>
                      <a:pt x="15400" y="3990"/>
                    </a:lnTo>
                    <a:lnTo>
                      <a:pt x="15251" y="4158"/>
                    </a:lnTo>
                    <a:lnTo>
                      <a:pt x="14990" y="4363"/>
                    </a:lnTo>
                    <a:lnTo>
                      <a:pt x="14692" y="4605"/>
                    </a:lnTo>
                    <a:lnTo>
                      <a:pt x="14021" y="5090"/>
                    </a:lnTo>
                    <a:lnTo>
                      <a:pt x="13424" y="5519"/>
                    </a:lnTo>
                    <a:lnTo>
                      <a:pt x="13014" y="5799"/>
                    </a:lnTo>
                    <a:lnTo>
                      <a:pt x="12716" y="6022"/>
                    </a:lnTo>
                    <a:lnTo>
                      <a:pt x="12585" y="6097"/>
                    </a:lnTo>
                    <a:lnTo>
                      <a:pt x="12417" y="6209"/>
                    </a:lnTo>
                    <a:lnTo>
                      <a:pt x="11989" y="6432"/>
                    </a:lnTo>
                    <a:lnTo>
                      <a:pt x="11485" y="6675"/>
                    </a:lnTo>
                    <a:lnTo>
                      <a:pt x="10945" y="6936"/>
                    </a:lnTo>
                    <a:lnTo>
                      <a:pt x="9994" y="7346"/>
                    </a:lnTo>
                    <a:lnTo>
                      <a:pt x="9565" y="7532"/>
                    </a:lnTo>
                    <a:lnTo>
                      <a:pt x="9546" y="7532"/>
                    </a:lnTo>
                    <a:lnTo>
                      <a:pt x="933" y="15232"/>
                    </a:lnTo>
                    <a:lnTo>
                      <a:pt x="169" y="11820"/>
                    </a:lnTo>
                    <a:lnTo>
                      <a:pt x="7831" y="5631"/>
                    </a:lnTo>
                    <a:lnTo>
                      <a:pt x="7850" y="5575"/>
                    </a:lnTo>
                    <a:lnTo>
                      <a:pt x="7962" y="5239"/>
                    </a:lnTo>
                    <a:lnTo>
                      <a:pt x="8148" y="4643"/>
                    </a:lnTo>
                    <a:lnTo>
                      <a:pt x="8390" y="3916"/>
                    </a:lnTo>
                    <a:lnTo>
                      <a:pt x="8689" y="3114"/>
                    </a:lnTo>
                    <a:lnTo>
                      <a:pt x="9006" y="2331"/>
                    </a:lnTo>
                    <a:lnTo>
                      <a:pt x="9285" y="1641"/>
                    </a:lnTo>
                    <a:lnTo>
                      <a:pt x="9528" y="1119"/>
                    </a:lnTo>
                    <a:lnTo>
                      <a:pt x="9621" y="970"/>
                    </a:lnTo>
                    <a:lnTo>
                      <a:pt x="9695" y="877"/>
                    </a:lnTo>
                    <a:lnTo>
                      <a:pt x="9714" y="914"/>
                    </a:lnTo>
                    <a:lnTo>
                      <a:pt x="9733" y="989"/>
                    </a:lnTo>
                    <a:lnTo>
                      <a:pt x="9751" y="1119"/>
                    </a:lnTo>
                    <a:lnTo>
                      <a:pt x="9751" y="1306"/>
                    </a:lnTo>
                    <a:lnTo>
                      <a:pt x="9751" y="1567"/>
                    </a:lnTo>
                    <a:lnTo>
                      <a:pt x="9751" y="1921"/>
                    </a:lnTo>
                    <a:lnTo>
                      <a:pt x="9714" y="2368"/>
                    </a:lnTo>
                    <a:lnTo>
                      <a:pt x="9658" y="2946"/>
                    </a:lnTo>
                    <a:lnTo>
                      <a:pt x="9658" y="3002"/>
                    </a:lnTo>
                    <a:lnTo>
                      <a:pt x="9695" y="3021"/>
                    </a:lnTo>
                    <a:lnTo>
                      <a:pt x="9733" y="3039"/>
                    </a:lnTo>
                    <a:lnTo>
                      <a:pt x="9770" y="3021"/>
                    </a:lnTo>
                    <a:lnTo>
                      <a:pt x="10217" y="2704"/>
                    </a:lnTo>
                    <a:lnTo>
                      <a:pt x="10665" y="2331"/>
                    </a:lnTo>
                    <a:lnTo>
                      <a:pt x="11597" y="1529"/>
                    </a:lnTo>
                    <a:lnTo>
                      <a:pt x="12175" y="1026"/>
                    </a:lnTo>
                    <a:lnTo>
                      <a:pt x="12716" y="597"/>
                    </a:lnTo>
                    <a:lnTo>
                      <a:pt x="12939" y="411"/>
                    </a:lnTo>
                    <a:lnTo>
                      <a:pt x="13144" y="280"/>
                    </a:lnTo>
                    <a:lnTo>
                      <a:pt x="13312" y="187"/>
                    </a:lnTo>
                    <a:lnTo>
                      <a:pt x="13368" y="168"/>
                    </a:lnTo>
                    <a:close/>
                    <a:moveTo>
                      <a:pt x="13387" y="1"/>
                    </a:moveTo>
                    <a:lnTo>
                      <a:pt x="13331" y="19"/>
                    </a:lnTo>
                    <a:lnTo>
                      <a:pt x="13163" y="75"/>
                    </a:lnTo>
                    <a:lnTo>
                      <a:pt x="12977" y="187"/>
                    </a:lnTo>
                    <a:lnTo>
                      <a:pt x="12753" y="355"/>
                    </a:lnTo>
                    <a:lnTo>
                      <a:pt x="12194" y="802"/>
                    </a:lnTo>
                    <a:lnTo>
                      <a:pt x="11504" y="1399"/>
                    </a:lnTo>
                    <a:lnTo>
                      <a:pt x="10646" y="2126"/>
                    </a:lnTo>
                    <a:lnTo>
                      <a:pt x="10236" y="2480"/>
                    </a:lnTo>
                    <a:lnTo>
                      <a:pt x="9826" y="2778"/>
                    </a:lnTo>
                    <a:lnTo>
                      <a:pt x="9882" y="2163"/>
                    </a:lnTo>
                    <a:lnTo>
                      <a:pt x="9919" y="1697"/>
                    </a:lnTo>
                    <a:lnTo>
                      <a:pt x="9919" y="1343"/>
                    </a:lnTo>
                    <a:lnTo>
                      <a:pt x="9919" y="1100"/>
                    </a:lnTo>
                    <a:lnTo>
                      <a:pt x="9882" y="933"/>
                    </a:lnTo>
                    <a:lnTo>
                      <a:pt x="9863" y="821"/>
                    </a:lnTo>
                    <a:lnTo>
                      <a:pt x="9826" y="765"/>
                    </a:lnTo>
                    <a:lnTo>
                      <a:pt x="9807" y="746"/>
                    </a:lnTo>
                    <a:lnTo>
                      <a:pt x="9751" y="709"/>
                    </a:lnTo>
                    <a:lnTo>
                      <a:pt x="9677" y="709"/>
                    </a:lnTo>
                    <a:lnTo>
                      <a:pt x="9639" y="728"/>
                    </a:lnTo>
                    <a:lnTo>
                      <a:pt x="9584" y="784"/>
                    </a:lnTo>
                    <a:lnTo>
                      <a:pt x="9472" y="933"/>
                    </a:lnTo>
                    <a:lnTo>
                      <a:pt x="9341" y="1156"/>
                    </a:lnTo>
                    <a:lnTo>
                      <a:pt x="9192" y="1436"/>
                    </a:lnTo>
                    <a:lnTo>
                      <a:pt x="8894" y="2144"/>
                    </a:lnTo>
                    <a:lnTo>
                      <a:pt x="8577" y="2983"/>
                    </a:lnTo>
                    <a:lnTo>
                      <a:pt x="8260" y="3822"/>
                    </a:lnTo>
                    <a:lnTo>
                      <a:pt x="7999" y="4587"/>
                    </a:lnTo>
                    <a:lnTo>
                      <a:pt x="7812" y="5183"/>
                    </a:lnTo>
                    <a:lnTo>
                      <a:pt x="7701" y="5519"/>
                    </a:lnTo>
                    <a:lnTo>
                      <a:pt x="20" y="11727"/>
                    </a:lnTo>
                    <a:lnTo>
                      <a:pt x="1" y="11764"/>
                    </a:lnTo>
                    <a:lnTo>
                      <a:pt x="1" y="11820"/>
                    </a:lnTo>
                    <a:lnTo>
                      <a:pt x="803" y="15418"/>
                    </a:lnTo>
                    <a:lnTo>
                      <a:pt x="821" y="15456"/>
                    </a:lnTo>
                    <a:lnTo>
                      <a:pt x="859" y="15474"/>
                    </a:lnTo>
                    <a:lnTo>
                      <a:pt x="877" y="15474"/>
                    </a:lnTo>
                    <a:lnTo>
                      <a:pt x="933" y="15456"/>
                    </a:lnTo>
                    <a:lnTo>
                      <a:pt x="9639" y="7663"/>
                    </a:lnTo>
                    <a:lnTo>
                      <a:pt x="10143" y="7458"/>
                    </a:lnTo>
                    <a:lnTo>
                      <a:pt x="11094" y="7048"/>
                    </a:lnTo>
                    <a:lnTo>
                      <a:pt x="11616" y="6805"/>
                    </a:lnTo>
                    <a:lnTo>
                      <a:pt x="12119" y="6563"/>
                    </a:lnTo>
                    <a:lnTo>
                      <a:pt x="12529" y="6339"/>
                    </a:lnTo>
                    <a:lnTo>
                      <a:pt x="12697" y="6227"/>
                    </a:lnTo>
                    <a:lnTo>
                      <a:pt x="12827" y="6153"/>
                    </a:lnTo>
                    <a:lnTo>
                      <a:pt x="13107" y="5929"/>
                    </a:lnTo>
                    <a:lnTo>
                      <a:pt x="13517" y="5649"/>
                    </a:lnTo>
                    <a:lnTo>
                      <a:pt x="14505" y="4941"/>
                    </a:lnTo>
                    <a:lnTo>
                      <a:pt x="14897" y="4661"/>
                    </a:lnTo>
                    <a:lnTo>
                      <a:pt x="15195" y="4419"/>
                    </a:lnTo>
                    <a:lnTo>
                      <a:pt x="15400" y="4214"/>
                    </a:lnTo>
                    <a:lnTo>
                      <a:pt x="15549" y="4065"/>
                    </a:lnTo>
                    <a:lnTo>
                      <a:pt x="15605" y="3990"/>
                    </a:lnTo>
                    <a:lnTo>
                      <a:pt x="15624" y="3916"/>
                    </a:lnTo>
                    <a:lnTo>
                      <a:pt x="15624" y="3860"/>
                    </a:lnTo>
                    <a:lnTo>
                      <a:pt x="15624" y="3822"/>
                    </a:lnTo>
                    <a:lnTo>
                      <a:pt x="15587" y="3766"/>
                    </a:lnTo>
                    <a:lnTo>
                      <a:pt x="15531" y="3729"/>
                    </a:lnTo>
                    <a:lnTo>
                      <a:pt x="15400" y="3711"/>
                    </a:lnTo>
                    <a:lnTo>
                      <a:pt x="15232" y="3711"/>
                    </a:lnTo>
                    <a:lnTo>
                      <a:pt x="15027" y="3748"/>
                    </a:lnTo>
                    <a:lnTo>
                      <a:pt x="14804" y="3804"/>
                    </a:lnTo>
                    <a:lnTo>
                      <a:pt x="14300" y="3972"/>
                    </a:lnTo>
                    <a:lnTo>
                      <a:pt x="13834" y="4139"/>
                    </a:lnTo>
                    <a:lnTo>
                      <a:pt x="14580" y="3505"/>
                    </a:lnTo>
                    <a:lnTo>
                      <a:pt x="14916" y="3189"/>
                    </a:lnTo>
                    <a:lnTo>
                      <a:pt x="15251" y="2890"/>
                    </a:lnTo>
                    <a:lnTo>
                      <a:pt x="15512" y="2592"/>
                    </a:lnTo>
                    <a:lnTo>
                      <a:pt x="15699" y="2350"/>
                    </a:lnTo>
                    <a:lnTo>
                      <a:pt x="15773" y="2238"/>
                    </a:lnTo>
                    <a:lnTo>
                      <a:pt x="15810" y="2144"/>
                    </a:lnTo>
                    <a:lnTo>
                      <a:pt x="15829" y="2070"/>
                    </a:lnTo>
                    <a:lnTo>
                      <a:pt x="15810" y="2014"/>
                    </a:lnTo>
                    <a:lnTo>
                      <a:pt x="15773" y="1958"/>
                    </a:lnTo>
                    <a:lnTo>
                      <a:pt x="15699" y="1939"/>
                    </a:lnTo>
                    <a:lnTo>
                      <a:pt x="15531" y="1939"/>
                    </a:lnTo>
                    <a:lnTo>
                      <a:pt x="15270" y="2014"/>
                    </a:lnTo>
                    <a:lnTo>
                      <a:pt x="14971" y="2107"/>
                    </a:lnTo>
                    <a:lnTo>
                      <a:pt x="14636" y="2256"/>
                    </a:lnTo>
                    <a:lnTo>
                      <a:pt x="14263" y="2443"/>
                    </a:lnTo>
                    <a:lnTo>
                      <a:pt x="13499" y="2834"/>
                    </a:lnTo>
                    <a:lnTo>
                      <a:pt x="13499" y="2834"/>
                    </a:lnTo>
                    <a:lnTo>
                      <a:pt x="14133" y="2275"/>
                    </a:lnTo>
                    <a:lnTo>
                      <a:pt x="14449" y="1977"/>
                    </a:lnTo>
                    <a:lnTo>
                      <a:pt x="14766" y="1678"/>
                    </a:lnTo>
                    <a:lnTo>
                      <a:pt x="15027" y="1399"/>
                    </a:lnTo>
                    <a:lnTo>
                      <a:pt x="15251" y="1138"/>
                    </a:lnTo>
                    <a:lnTo>
                      <a:pt x="15400" y="895"/>
                    </a:lnTo>
                    <a:lnTo>
                      <a:pt x="15438" y="802"/>
                    </a:lnTo>
                    <a:lnTo>
                      <a:pt x="15456" y="728"/>
                    </a:lnTo>
                    <a:lnTo>
                      <a:pt x="15456" y="672"/>
                    </a:lnTo>
                    <a:lnTo>
                      <a:pt x="15456" y="616"/>
                    </a:lnTo>
                    <a:lnTo>
                      <a:pt x="15419" y="560"/>
                    </a:lnTo>
                    <a:lnTo>
                      <a:pt x="15344" y="504"/>
                    </a:lnTo>
                    <a:lnTo>
                      <a:pt x="15270" y="467"/>
                    </a:lnTo>
                    <a:lnTo>
                      <a:pt x="15177" y="448"/>
                    </a:lnTo>
                    <a:lnTo>
                      <a:pt x="15065" y="467"/>
                    </a:lnTo>
                    <a:lnTo>
                      <a:pt x="14953" y="485"/>
                    </a:lnTo>
                    <a:lnTo>
                      <a:pt x="14804" y="541"/>
                    </a:lnTo>
                    <a:lnTo>
                      <a:pt x="14487" y="709"/>
                    </a:lnTo>
                    <a:lnTo>
                      <a:pt x="14114" y="933"/>
                    </a:lnTo>
                    <a:lnTo>
                      <a:pt x="13685" y="1231"/>
                    </a:lnTo>
                    <a:lnTo>
                      <a:pt x="12622" y="2033"/>
                    </a:lnTo>
                    <a:lnTo>
                      <a:pt x="12622" y="2033"/>
                    </a:lnTo>
                    <a:lnTo>
                      <a:pt x="13014" y="1492"/>
                    </a:lnTo>
                    <a:lnTo>
                      <a:pt x="13200" y="1212"/>
                    </a:lnTo>
                    <a:lnTo>
                      <a:pt x="13368" y="933"/>
                    </a:lnTo>
                    <a:lnTo>
                      <a:pt x="13499" y="672"/>
                    </a:lnTo>
                    <a:lnTo>
                      <a:pt x="13592" y="429"/>
                    </a:lnTo>
                    <a:lnTo>
                      <a:pt x="13610" y="336"/>
                    </a:lnTo>
                    <a:lnTo>
                      <a:pt x="13629" y="243"/>
                    </a:lnTo>
                    <a:lnTo>
                      <a:pt x="13610" y="150"/>
                    </a:lnTo>
                    <a:lnTo>
                      <a:pt x="13592" y="94"/>
                    </a:lnTo>
                    <a:lnTo>
                      <a:pt x="13536" y="38"/>
                    </a:lnTo>
                    <a:lnTo>
                      <a:pt x="13443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110" name="Google Shape;2662;p41">
                <a:extLst>
                  <a:ext uri="{FF2B5EF4-FFF2-40B4-BE49-F238E27FC236}">
                    <a16:creationId xmlns="" xmlns:a16="http://schemas.microsoft.com/office/drawing/2014/main" id="{E5E8DC88-51DA-8784-7CD6-44EBE695FDCE}"/>
                  </a:ext>
                </a:extLst>
              </p:cNvPr>
              <p:cNvSpPr/>
              <p:nvPr/>
            </p:nvSpPr>
            <p:spPr>
              <a:xfrm>
                <a:off x="2827700" y="3477375"/>
                <a:ext cx="395750" cy="386875"/>
              </a:xfrm>
              <a:custGeom>
                <a:avLst/>
                <a:gdLst/>
                <a:ahLst/>
                <a:cxnLst/>
                <a:rect l="l" t="t" r="r" b="b"/>
                <a:pathLst>
                  <a:path w="15830" h="15475" fill="none" extrusionOk="0">
                    <a:moveTo>
                      <a:pt x="877" y="15474"/>
                    </a:moveTo>
                    <a:lnTo>
                      <a:pt x="877" y="15474"/>
                    </a:lnTo>
                    <a:lnTo>
                      <a:pt x="859" y="15474"/>
                    </a:lnTo>
                    <a:lnTo>
                      <a:pt x="859" y="15474"/>
                    </a:lnTo>
                    <a:lnTo>
                      <a:pt x="821" y="15456"/>
                    </a:lnTo>
                    <a:lnTo>
                      <a:pt x="803" y="15418"/>
                    </a:lnTo>
                    <a:lnTo>
                      <a:pt x="1" y="11820"/>
                    </a:lnTo>
                    <a:lnTo>
                      <a:pt x="1" y="11820"/>
                    </a:lnTo>
                    <a:lnTo>
                      <a:pt x="1" y="11764"/>
                    </a:lnTo>
                    <a:lnTo>
                      <a:pt x="20" y="11727"/>
                    </a:lnTo>
                    <a:lnTo>
                      <a:pt x="7701" y="5519"/>
                    </a:lnTo>
                    <a:lnTo>
                      <a:pt x="7701" y="5519"/>
                    </a:lnTo>
                    <a:lnTo>
                      <a:pt x="7812" y="5183"/>
                    </a:lnTo>
                    <a:lnTo>
                      <a:pt x="7999" y="4587"/>
                    </a:lnTo>
                    <a:lnTo>
                      <a:pt x="8260" y="3822"/>
                    </a:lnTo>
                    <a:lnTo>
                      <a:pt x="8577" y="2983"/>
                    </a:lnTo>
                    <a:lnTo>
                      <a:pt x="8894" y="2144"/>
                    </a:lnTo>
                    <a:lnTo>
                      <a:pt x="9192" y="1436"/>
                    </a:lnTo>
                    <a:lnTo>
                      <a:pt x="9341" y="1156"/>
                    </a:lnTo>
                    <a:lnTo>
                      <a:pt x="9472" y="933"/>
                    </a:lnTo>
                    <a:lnTo>
                      <a:pt x="9584" y="784"/>
                    </a:lnTo>
                    <a:lnTo>
                      <a:pt x="9639" y="728"/>
                    </a:lnTo>
                    <a:lnTo>
                      <a:pt x="9677" y="709"/>
                    </a:lnTo>
                    <a:lnTo>
                      <a:pt x="9677" y="709"/>
                    </a:lnTo>
                    <a:lnTo>
                      <a:pt x="9751" y="709"/>
                    </a:lnTo>
                    <a:lnTo>
                      <a:pt x="9807" y="746"/>
                    </a:lnTo>
                    <a:lnTo>
                      <a:pt x="9807" y="746"/>
                    </a:lnTo>
                    <a:lnTo>
                      <a:pt x="9826" y="765"/>
                    </a:lnTo>
                    <a:lnTo>
                      <a:pt x="9863" y="821"/>
                    </a:lnTo>
                    <a:lnTo>
                      <a:pt x="9882" y="933"/>
                    </a:lnTo>
                    <a:lnTo>
                      <a:pt x="9919" y="1100"/>
                    </a:lnTo>
                    <a:lnTo>
                      <a:pt x="9919" y="1343"/>
                    </a:lnTo>
                    <a:lnTo>
                      <a:pt x="9919" y="1697"/>
                    </a:lnTo>
                    <a:lnTo>
                      <a:pt x="9882" y="2163"/>
                    </a:lnTo>
                    <a:lnTo>
                      <a:pt x="9826" y="2778"/>
                    </a:lnTo>
                    <a:lnTo>
                      <a:pt x="9826" y="2778"/>
                    </a:lnTo>
                    <a:lnTo>
                      <a:pt x="10236" y="2480"/>
                    </a:lnTo>
                    <a:lnTo>
                      <a:pt x="10646" y="2126"/>
                    </a:lnTo>
                    <a:lnTo>
                      <a:pt x="11504" y="1399"/>
                    </a:lnTo>
                    <a:lnTo>
                      <a:pt x="11504" y="1399"/>
                    </a:lnTo>
                    <a:lnTo>
                      <a:pt x="12194" y="802"/>
                    </a:lnTo>
                    <a:lnTo>
                      <a:pt x="12753" y="355"/>
                    </a:lnTo>
                    <a:lnTo>
                      <a:pt x="12977" y="187"/>
                    </a:lnTo>
                    <a:lnTo>
                      <a:pt x="13163" y="75"/>
                    </a:lnTo>
                    <a:lnTo>
                      <a:pt x="13331" y="19"/>
                    </a:lnTo>
                    <a:lnTo>
                      <a:pt x="13387" y="1"/>
                    </a:lnTo>
                    <a:lnTo>
                      <a:pt x="13443" y="1"/>
                    </a:lnTo>
                    <a:lnTo>
                      <a:pt x="13443" y="1"/>
                    </a:lnTo>
                    <a:lnTo>
                      <a:pt x="13536" y="38"/>
                    </a:lnTo>
                    <a:lnTo>
                      <a:pt x="13592" y="94"/>
                    </a:lnTo>
                    <a:lnTo>
                      <a:pt x="13592" y="94"/>
                    </a:lnTo>
                    <a:lnTo>
                      <a:pt x="13610" y="150"/>
                    </a:lnTo>
                    <a:lnTo>
                      <a:pt x="13629" y="243"/>
                    </a:lnTo>
                    <a:lnTo>
                      <a:pt x="13610" y="336"/>
                    </a:lnTo>
                    <a:lnTo>
                      <a:pt x="13592" y="429"/>
                    </a:lnTo>
                    <a:lnTo>
                      <a:pt x="13499" y="672"/>
                    </a:lnTo>
                    <a:lnTo>
                      <a:pt x="13368" y="933"/>
                    </a:lnTo>
                    <a:lnTo>
                      <a:pt x="13200" y="1212"/>
                    </a:lnTo>
                    <a:lnTo>
                      <a:pt x="13014" y="1492"/>
                    </a:lnTo>
                    <a:lnTo>
                      <a:pt x="12622" y="2033"/>
                    </a:lnTo>
                    <a:lnTo>
                      <a:pt x="12622" y="2033"/>
                    </a:lnTo>
                    <a:lnTo>
                      <a:pt x="13685" y="1231"/>
                    </a:lnTo>
                    <a:lnTo>
                      <a:pt x="14114" y="933"/>
                    </a:lnTo>
                    <a:lnTo>
                      <a:pt x="14487" y="709"/>
                    </a:lnTo>
                    <a:lnTo>
                      <a:pt x="14804" y="541"/>
                    </a:lnTo>
                    <a:lnTo>
                      <a:pt x="14953" y="485"/>
                    </a:lnTo>
                    <a:lnTo>
                      <a:pt x="15065" y="467"/>
                    </a:lnTo>
                    <a:lnTo>
                      <a:pt x="15177" y="448"/>
                    </a:lnTo>
                    <a:lnTo>
                      <a:pt x="15270" y="467"/>
                    </a:lnTo>
                    <a:lnTo>
                      <a:pt x="15344" y="504"/>
                    </a:lnTo>
                    <a:lnTo>
                      <a:pt x="15419" y="560"/>
                    </a:lnTo>
                    <a:lnTo>
                      <a:pt x="15419" y="560"/>
                    </a:lnTo>
                    <a:lnTo>
                      <a:pt x="15456" y="616"/>
                    </a:lnTo>
                    <a:lnTo>
                      <a:pt x="15456" y="672"/>
                    </a:lnTo>
                    <a:lnTo>
                      <a:pt x="15456" y="728"/>
                    </a:lnTo>
                    <a:lnTo>
                      <a:pt x="15456" y="728"/>
                    </a:lnTo>
                    <a:lnTo>
                      <a:pt x="15438" y="802"/>
                    </a:lnTo>
                    <a:lnTo>
                      <a:pt x="15400" y="895"/>
                    </a:lnTo>
                    <a:lnTo>
                      <a:pt x="15251" y="1138"/>
                    </a:lnTo>
                    <a:lnTo>
                      <a:pt x="15027" y="1399"/>
                    </a:lnTo>
                    <a:lnTo>
                      <a:pt x="14766" y="1678"/>
                    </a:lnTo>
                    <a:lnTo>
                      <a:pt x="14449" y="1977"/>
                    </a:lnTo>
                    <a:lnTo>
                      <a:pt x="14133" y="2275"/>
                    </a:lnTo>
                    <a:lnTo>
                      <a:pt x="13499" y="2834"/>
                    </a:lnTo>
                    <a:lnTo>
                      <a:pt x="13499" y="2834"/>
                    </a:lnTo>
                    <a:lnTo>
                      <a:pt x="14263" y="2443"/>
                    </a:lnTo>
                    <a:lnTo>
                      <a:pt x="14636" y="2256"/>
                    </a:lnTo>
                    <a:lnTo>
                      <a:pt x="14971" y="2107"/>
                    </a:lnTo>
                    <a:lnTo>
                      <a:pt x="15270" y="2014"/>
                    </a:lnTo>
                    <a:lnTo>
                      <a:pt x="15531" y="1939"/>
                    </a:lnTo>
                    <a:lnTo>
                      <a:pt x="15624" y="1939"/>
                    </a:lnTo>
                    <a:lnTo>
                      <a:pt x="15699" y="1939"/>
                    </a:lnTo>
                    <a:lnTo>
                      <a:pt x="15773" y="1958"/>
                    </a:lnTo>
                    <a:lnTo>
                      <a:pt x="15810" y="2014"/>
                    </a:lnTo>
                    <a:lnTo>
                      <a:pt x="15810" y="2014"/>
                    </a:lnTo>
                    <a:lnTo>
                      <a:pt x="15829" y="2070"/>
                    </a:lnTo>
                    <a:lnTo>
                      <a:pt x="15810" y="2144"/>
                    </a:lnTo>
                    <a:lnTo>
                      <a:pt x="15773" y="2238"/>
                    </a:lnTo>
                    <a:lnTo>
                      <a:pt x="15699" y="2350"/>
                    </a:lnTo>
                    <a:lnTo>
                      <a:pt x="15512" y="2592"/>
                    </a:lnTo>
                    <a:lnTo>
                      <a:pt x="15251" y="2890"/>
                    </a:lnTo>
                    <a:lnTo>
                      <a:pt x="14916" y="3189"/>
                    </a:lnTo>
                    <a:lnTo>
                      <a:pt x="14580" y="3505"/>
                    </a:lnTo>
                    <a:lnTo>
                      <a:pt x="13834" y="4139"/>
                    </a:lnTo>
                    <a:lnTo>
                      <a:pt x="13834" y="4139"/>
                    </a:lnTo>
                    <a:lnTo>
                      <a:pt x="14300" y="3972"/>
                    </a:lnTo>
                    <a:lnTo>
                      <a:pt x="14804" y="3804"/>
                    </a:lnTo>
                    <a:lnTo>
                      <a:pt x="15027" y="3748"/>
                    </a:lnTo>
                    <a:lnTo>
                      <a:pt x="15232" y="3711"/>
                    </a:lnTo>
                    <a:lnTo>
                      <a:pt x="15400" y="3711"/>
                    </a:lnTo>
                    <a:lnTo>
                      <a:pt x="15531" y="3729"/>
                    </a:lnTo>
                    <a:lnTo>
                      <a:pt x="15531" y="3729"/>
                    </a:lnTo>
                    <a:lnTo>
                      <a:pt x="15587" y="3766"/>
                    </a:lnTo>
                    <a:lnTo>
                      <a:pt x="15624" y="3822"/>
                    </a:lnTo>
                    <a:lnTo>
                      <a:pt x="15624" y="3822"/>
                    </a:lnTo>
                    <a:lnTo>
                      <a:pt x="15624" y="3860"/>
                    </a:lnTo>
                    <a:lnTo>
                      <a:pt x="15624" y="3916"/>
                    </a:lnTo>
                    <a:lnTo>
                      <a:pt x="15605" y="3990"/>
                    </a:lnTo>
                    <a:lnTo>
                      <a:pt x="15549" y="4065"/>
                    </a:lnTo>
                    <a:lnTo>
                      <a:pt x="15400" y="4214"/>
                    </a:lnTo>
                    <a:lnTo>
                      <a:pt x="15195" y="4419"/>
                    </a:lnTo>
                    <a:lnTo>
                      <a:pt x="14897" y="4661"/>
                    </a:lnTo>
                    <a:lnTo>
                      <a:pt x="14505" y="4941"/>
                    </a:lnTo>
                    <a:lnTo>
                      <a:pt x="13517" y="5649"/>
                    </a:lnTo>
                    <a:lnTo>
                      <a:pt x="13517" y="5649"/>
                    </a:lnTo>
                    <a:lnTo>
                      <a:pt x="13107" y="5929"/>
                    </a:lnTo>
                    <a:lnTo>
                      <a:pt x="12827" y="6153"/>
                    </a:lnTo>
                    <a:lnTo>
                      <a:pt x="12827" y="6153"/>
                    </a:lnTo>
                    <a:lnTo>
                      <a:pt x="12697" y="6227"/>
                    </a:lnTo>
                    <a:lnTo>
                      <a:pt x="12529" y="6339"/>
                    </a:lnTo>
                    <a:lnTo>
                      <a:pt x="12119" y="6563"/>
                    </a:lnTo>
                    <a:lnTo>
                      <a:pt x="11616" y="6805"/>
                    </a:lnTo>
                    <a:lnTo>
                      <a:pt x="11094" y="7048"/>
                    </a:lnTo>
                    <a:lnTo>
                      <a:pt x="10143" y="7458"/>
                    </a:lnTo>
                    <a:lnTo>
                      <a:pt x="9639" y="7663"/>
                    </a:lnTo>
                    <a:lnTo>
                      <a:pt x="933" y="15456"/>
                    </a:lnTo>
                    <a:lnTo>
                      <a:pt x="933" y="15456"/>
                    </a:lnTo>
                    <a:lnTo>
                      <a:pt x="877" y="15474"/>
                    </a:lnTo>
                    <a:lnTo>
                      <a:pt x="877" y="15474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111" name="Google Shape;2663;p41">
                <a:extLst>
                  <a:ext uri="{FF2B5EF4-FFF2-40B4-BE49-F238E27FC236}">
                    <a16:creationId xmlns="" xmlns:a16="http://schemas.microsoft.com/office/drawing/2014/main" id="{B7808742-D8F5-FB34-2C51-2A17513A8460}"/>
                  </a:ext>
                </a:extLst>
              </p:cNvPr>
              <p:cNvSpPr/>
              <p:nvPr/>
            </p:nvSpPr>
            <p:spPr>
              <a:xfrm>
                <a:off x="2831900" y="3481575"/>
                <a:ext cx="387350" cy="376625"/>
              </a:xfrm>
              <a:custGeom>
                <a:avLst/>
                <a:gdLst/>
                <a:ahLst/>
                <a:cxnLst/>
                <a:rect l="l" t="t" r="r" b="b"/>
                <a:pathLst>
                  <a:path w="15494" h="15065" fill="none" extrusionOk="0">
                    <a:moveTo>
                      <a:pt x="1" y="11652"/>
                    </a:moveTo>
                    <a:lnTo>
                      <a:pt x="765" y="15064"/>
                    </a:lnTo>
                    <a:lnTo>
                      <a:pt x="9378" y="7364"/>
                    </a:lnTo>
                    <a:lnTo>
                      <a:pt x="9378" y="7364"/>
                    </a:lnTo>
                    <a:lnTo>
                      <a:pt x="9397" y="7364"/>
                    </a:lnTo>
                    <a:lnTo>
                      <a:pt x="9397" y="7364"/>
                    </a:lnTo>
                    <a:lnTo>
                      <a:pt x="9826" y="7178"/>
                    </a:lnTo>
                    <a:lnTo>
                      <a:pt x="10777" y="6768"/>
                    </a:lnTo>
                    <a:lnTo>
                      <a:pt x="11317" y="6507"/>
                    </a:lnTo>
                    <a:lnTo>
                      <a:pt x="11821" y="6264"/>
                    </a:lnTo>
                    <a:lnTo>
                      <a:pt x="12249" y="6041"/>
                    </a:lnTo>
                    <a:lnTo>
                      <a:pt x="12417" y="5929"/>
                    </a:lnTo>
                    <a:lnTo>
                      <a:pt x="12548" y="5854"/>
                    </a:lnTo>
                    <a:lnTo>
                      <a:pt x="12548" y="5854"/>
                    </a:lnTo>
                    <a:lnTo>
                      <a:pt x="12846" y="5631"/>
                    </a:lnTo>
                    <a:lnTo>
                      <a:pt x="13256" y="5351"/>
                    </a:lnTo>
                    <a:lnTo>
                      <a:pt x="13256" y="5351"/>
                    </a:lnTo>
                    <a:lnTo>
                      <a:pt x="13853" y="4922"/>
                    </a:lnTo>
                    <a:lnTo>
                      <a:pt x="14524" y="4437"/>
                    </a:lnTo>
                    <a:lnTo>
                      <a:pt x="14822" y="4195"/>
                    </a:lnTo>
                    <a:lnTo>
                      <a:pt x="15083" y="3990"/>
                    </a:lnTo>
                    <a:lnTo>
                      <a:pt x="15232" y="3822"/>
                    </a:lnTo>
                    <a:lnTo>
                      <a:pt x="15288" y="3766"/>
                    </a:lnTo>
                    <a:lnTo>
                      <a:pt x="15307" y="3710"/>
                    </a:lnTo>
                    <a:lnTo>
                      <a:pt x="15307" y="3710"/>
                    </a:lnTo>
                    <a:lnTo>
                      <a:pt x="15270" y="3692"/>
                    </a:lnTo>
                    <a:lnTo>
                      <a:pt x="15214" y="3692"/>
                    </a:lnTo>
                    <a:lnTo>
                      <a:pt x="15064" y="3710"/>
                    </a:lnTo>
                    <a:lnTo>
                      <a:pt x="14859" y="3748"/>
                    </a:lnTo>
                    <a:lnTo>
                      <a:pt x="14598" y="3822"/>
                    </a:lnTo>
                    <a:lnTo>
                      <a:pt x="13965" y="4027"/>
                    </a:lnTo>
                    <a:lnTo>
                      <a:pt x="13219" y="4326"/>
                    </a:lnTo>
                    <a:lnTo>
                      <a:pt x="13219" y="4326"/>
                    </a:lnTo>
                    <a:lnTo>
                      <a:pt x="13163" y="4326"/>
                    </a:lnTo>
                    <a:lnTo>
                      <a:pt x="13126" y="4288"/>
                    </a:lnTo>
                    <a:lnTo>
                      <a:pt x="13126" y="4288"/>
                    </a:lnTo>
                    <a:lnTo>
                      <a:pt x="13107" y="4232"/>
                    </a:lnTo>
                    <a:lnTo>
                      <a:pt x="13144" y="4195"/>
                    </a:lnTo>
                    <a:lnTo>
                      <a:pt x="13144" y="4195"/>
                    </a:lnTo>
                    <a:lnTo>
                      <a:pt x="14002" y="3468"/>
                    </a:lnTo>
                    <a:lnTo>
                      <a:pt x="14412" y="3114"/>
                    </a:lnTo>
                    <a:lnTo>
                      <a:pt x="14766" y="2778"/>
                    </a:lnTo>
                    <a:lnTo>
                      <a:pt x="15083" y="2480"/>
                    </a:lnTo>
                    <a:lnTo>
                      <a:pt x="15307" y="2219"/>
                    </a:lnTo>
                    <a:lnTo>
                      <a:pt x="15456" y="2032"/>
                    </a:lnTo>
                    <a:lnTo>
                      <a:pt x="15493" y="1958"/>
                    </a:lnTo>
                    <a:lnTo>
                      <a:pt x="15493" y="1921"/>
                    </a:lnTo>
                    <a:lnTo>
                      <a:pt x="15493" y="1921"/>
                    </a:lnTo>
                    <a:lnTo>
                      <a:pt x="15456" y="1902"/>
                    </a:lnTo>
                    <a:lnTo>
                      <a:pt x="15381" y="1921"/>
                    </a:lnTo>
                    <a:lnTo>
                      <a:pt x="15158" y="1976"/>
                    </a:lnTo>
                    <a:lnTo>
                      <a:pt x="14841" y="2107"/>
                    </a:lnTo>
                    <a:lnTo>
                      <a:pt x="14468" y="2275"/>
                    </a:lnTo>
                    <a:lnTo>
                      <a:pt x="14039" y="2480"/>
                    </a:lnTo>
                    <a:lnTo>
                      <a:pt x="13592" y="2722"/>
                    </a:lnTo>
                    <a:lnTo>
                      <a:pt x="12641" y="3244"/>
                    </a:lnTo>
                    <a:lnTo>
                      <a:pt x="12641" y="3244"/>
                    </a:lnTo>
                    <a:lnTo>
                      <a:pt x="12604" y="3263"/>
                    </a:lnTo>
                    <a:lnTo>
                      <a:pt x="12585" y="3263"/>
                    </a:lnTo>
                    <a:lnTo>
                      <a:pt x="12548" y="3244"/>
                    </a:lnTo>
                    <a:lnTo>
                      <a:pt x="12529" y="3226"/>
                    </a:lnTo>
                    <a:lnTo>
                      <a:pt x="12529" y="3226"/>
                    </a:lnTo>
                    <a:lnTo>
                      <a:pt x="12510" y="3188"/>
                    </a:lnTo>
                    <a:lnTo>
                      <a:pt x="12510" y="3170"/>
                    </a:lnTo>
                    <a:lnTo>
                      <a:pt x="12529" y="3132"/>
                    </a:lnTo>
                    <a:lnTo>
                      <a:pt x="12548" y="3114"/>
                    </a:lnTo>
                    <a:lnTo>
                      <a:pt x="12548" y="3114"/>
                    </a:lnTo>
                    <a:lnTo>
                      <a:pt x="13368" y="2424"/>
                    </a:lnTo>
                    <a:lnTo>
                      <a:pt x="13797" y="2051"/>
                    </a:lnTo>
                    <a:lnTo>
                      <a:pt x="14207" y="1660"/>
                    </a:lnTo>
                    <a:lnTo>
                      <a:pt x="14561" y="1305"/>
                    </a:lnTo>
                    <a:lnTo>
                      <a:pt x="14859" y="988"/>
                    </a:lnTo>
                    <a:lnTo>
                      <a:pt x="14971" y="858"/>
                    </a:lnTo>
                    <a:lnTo>
                      <a:pt x="15046" y="727"/>
                    </a:lnTo>
                    <a:lnTo>
                      <a:pt x="15102" y="616"/>
                    </a:lnTo>
                    <a:lnTo>
                      <a:pt x="15139" y="541"/>
                    </a:lnTo>
                    <a:lnTo>
                      <a:pt x="15139" y="541"/>
                    </a:lnTo>
                    <a:lnTo>
                      <a:pt x="15120" y="504"/>
                    </a:lnTo>
                    <a:lnTo>
                      <a:pt x="15120" y="504"/>
                    </a:lnTo>
                    <a:lnTo>
                      <a:pt x="15064" y="466"/>
                    </a:lnTo>
                    <a:lnTo>
                      <a:pt x="14990" y="448"/>
                    </a:lnTo>
                    <a:lnTo>
                      <a:pt x="14897" y="466"/>
                    </a:lnTo>
                    <a:lnTo>
                      <a:pt x="14785" y="485"/>
                    </a:lnTo>
                    <a:lnTo>
                      <a:pt x="14505" y="616"/>
                    </a:lnTo>
                    <a:lnTo>
                      <a:pt x="14170" y="821"/>
                    </a:lnTo>
                    <a:lnTo>
                      <a:pt x="13797" y="1063"/>
                    </a:lnTo>
                    <a:lnTo>
                      <a:pt x="13405" y="1361"/>
                    </a:lnTo>
                    <a:lnTo>
                      <a:pt x="12529" y="1995"/>
                    </a:lnTo>
                    <a:lnTo>
                      <a:pt x="12529" y="1995"/>
                    </a:lnTo>
                    <a:lnTo>
                      <a:pt x="12026" y="2387"/>
                    </a:lnTo>
                    <a:lnTo>
                      <a:pt x="12026" y="2387"/>
                    </a:lnTo>
                    <a:lnTo>
                      <a:pt x="11970" y="2405"/>
                    </a:lnTo>
                    <a:lnTo>
                      <a:pt x="11914" y="2368"/>
                    </a:lnTo>
                    <a:lnTo>
                      <a:pt x="11914" y="2368"/>
                    </a:lnTo>
                    <a:lnTo>
                      <a:pt x="11895" y="2312"/>
                    </a:lnTo>
                    <a:lnTo>
                      <a:pt x="11914" y="2275"/>
                    </a:lnTo>
                    <a:lnTo>
                      <a:pt x="11914" y="2275"/>
                    </a:lnTo>
                    <a:lnTo>
                      <a:pt x="12175" y="1958"/>
                    </a:lnTo>
                    <a:lnTo>
                      <a:pt x="12436" y="1622"/>
                    </a:lnTo>
                    <a:lnTo>
                      <a:pt x="12678" y="1268"/>
                    </a:lnTo>
                    <a:lnTo>
                      <a:pt x="12902" y="932"/>
                    </a:lnTo>
                    <a:lnTo>
                      <a:pt x="13088" y="634"/>
                    </a:lnTo>
                    <a:lnTo>
                      <a:pt x="13219" y="355"/>
                    </a:lnTo>
                    <a:lnTo>
                      <a:pt x="13275" y="243"/>
                    </a:lnTo>
                    <a:lnTo>
                      <a:pt x="13293" y="149"/>
                    </a:lnTo>
                    <a:lnTo>
                      <a:pt x="13293" y="75"/>
                    </a:lnTo>
                    <a:lnTo>
                      <a:pt x="13275" y="19"/>
                    </a:lnTo>
                    <a:lnTo>
                      <a:pt x="13275" y="19"/>
                    </a:lnTo>
                    <a:lnTo>
                      <a:pt x="13256" y="0"/>
                    </a:lnTo>
                    <a:lnTo>
                      <a:pt x="13256" y="0"/>
                    </a:lnTo>
                    <a:lnTo>
                      <a:pt x="13200" y="0"/>
                    </a:lnTo>
                    <a:lnTo>
                      <a:pt x="13144" y="19"/>
                    </a:lnTo>
                    <a:lnTo>
                      <a:pt x="12976" y="112"/>
                    </a:lnTo>
                    <a:lnTo>
                      <a:pt x="12771" y="243"/>
                    </a:lnTo>
                    <a:lnTo>
                      <a:pt x="12548" y="429"/>
                    </a:lnTo>
                    <a:lnTo>
                      <a:pt x="12007" y="858"/>
                    </a:lnTo>
                    <a:lnTo>
                      <a:pt x="11429" y="1361"/>
                    </a:lnTo>
                    <a:lnTo>
                      <a:pt x="11429" y="1361"/>
                    </a:lnTo>
                    <a:lnTo>
                      <a:pt x="10497" y="2163"/>
                    </a:lnTo>
                    <a:lnTo>
                      <a:pt x="10049" y="2536"/>
                    </a:lnTo>
                    <a:lnTo>
                      <a:pt x="9602" y="2853"/>
                    </a:lnTo>
                    <a:lnTo>
                      <a:pt x="9602" y="2853"/>
                    </a:lnTo>
                    <a:lnTo>
                      <a:pt x="9565" y="2871"/>
                    </a:lnTo>
                    <a:lnTo>
                      <a:pt x="9527" y="2853"/>
                    </a:lnTo>
                    <a:lnTo>
                      <a:pt x="9527" y="2853"/>
                    </a:lnTo>
                    <a:lnTo>
                      <a:pt x="9490" y="2834"/>
                    </a:lnTo>
                    <a:lnTo>
                      <a:pt x="9490" y="2778"/>
                    </a:lnTo>
                    <a:lnTo>
                      <a:pt x="9490" y="2778"/>
                    </a:lnTo>
                    <a:lnTo>
                      <a:pt x="9546" y="2200"/>
                    </a:lnTo>
                    <a:lnTo>
                      <a:pt x="9583" y="1753"/>
                    </a:lnTo>
                    <a:lnTo>
                      <a:pt x="9583" y="1399"/>
                    </a:lnTo>
                    <a:lnTo>
                      <a:pt x="9583" y="1138"/>
                    </a:lnTo>
                    <a:lnTo>
                      <a:pt x="9583" y="951"/>
                    </a:lnTo>
                    <a:lnTo>
                      <a:pt x="9565" y="821"/>
                    </a:lnTo>
                    <a:lnTo>
                      <a:pt x="9546" y="746"/>
                    </a:lnTo>
                    <a:lnTo>
                      <a:pt x="9527" y="709"/>
                    </a:lnTo>
                    <a:lnTo>
                      <a:pt x="9527" y="709"/>
                    </a:lnTo>
                    <a:lnTo>
                      <a:pt x="9453" y="802"/>
                    </a:lnTo>
                    <a:lnTo>
                      <a:pt x="9360" y="951"/>
                    </a:lnTo>
                    <a:lnTo>
                      <a:pt x="9117" y="1473"/>
                    </a:lnTo>
                    <a:lnTo>
                      <a:pt x="8838" y="2163"/>
                    </a:lnTo>
                    <a:lnTo>
                      <a:pt x="8521" y="2946"/>
                    </a:lnTo>
                    <a:lnTo>
                      <a:pt x="8222" y="3748"/>
                    </a:lnTo>
                    <a:lnTo>
                      <a:pt x="7980" y="4475"/>
                    </a:lnTo>
                    <a:lnTo>
                      <a:pt x="7794" y="5071"/>
                    </a:lnTo>
                    <a:lnTo>
                      <a:pt x="7682" y="5407"/>
                    </a:lnTo>
                    <a:lnTo>
                      <a:pt x="7682" y="5407"/>
                    </a:lnTo>
                    <a:lnTo>
                      <a:pt x="7663" y="5463"/>
                    </a:lnTo>
                    <a:lnTo>
                      <a:pt x="1" y="1165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112" name="Google Shape;2664;p41">
                <a:extLst>
                  <a:ext uri="{FF2B5EF4-FFF2-40B4-BE49-F238E27FC236}">
                    <a16:creationId xmlns="" xmlns:a16="http://schemas.microsoft.com/office/drawing/2014/main" id="{CDB0DCE3-AE1A-A27A-0F86-EE832B9546A6}"/>
                  </a:ext>
                </a:extLst>
              </p:cNvPr>
              <p:cNvSpPr/>
              <p:nvPr/>
            </p:nvSpPr>
            <p:spPr>
              <a:xfrm>
                <a:off x="3214550" y="35743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113" name="Google Shape;2665;p41">
                <a:extLst>
                  <a:ext uri="{FF2B5EF4-FFF2-40B4-BE49-F238E27FC236}">
                    <a16:creationId xmlns="" xmlns:a16="http://schemas.microsoft.com/office/drawing/2014/main" id="{2F475D63-2382-F401-B981-9630A82CFF2B}"/>
                  </a:ext>
                </a:extLst>
              </p:cNvPr>
              <p:cNvSpPr/>
              <p:nvPr/>
            </p:nvSpPr>
            <p:spPr>
              <a:xfrm>
                <a:off x="2130000" y="3536575"/>
                <a:ext cx="390125" cy="260100"/>
              </a:xfrm>
              <a:custGeom>
                <a:avLst/>
                <a:gdLst/>
                <a:ahLst/>
                <a:cxnLst/>
                <a:rect l="l" t="t" r="r" b="b"/>
                <a:pathLst>
                  <a:path w="15605" h="10404" extrusionOk="0">
                    <a:moveTo>
                      <a:pt x="8539" y="0"/>
                    </a:moveTo>
                    <a:lnTo>
                      <a:pt x="4008" y="802"/>
                    </a:lnTo>
                    <a:lnTo>
                      <a:pt x="4941" y="4698"/>
                    </a:lnTo>
                    <a:lnTo>
                      <a:pt x="0" y="6954"/>
                    </a:lnTo>
                    <a:lnTo>
                      <a:pt x="9154" y="10403"/>
                    </a:lnTo>
                    <a:lnTo>
                      <a:pt x="15604" y="3449"/>
                    </a:lnTo>
                    <a:lnTo>
                      <a:pt x="9639" y="3859"/>
                    </a:lnTo>
                    <a:lnTo>
                      <a:pt x="853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114" name="Google Shape;2666;p41">
                <a:extLst>
                  <a:ext uri="{FF2B5EF4-FFF2-40B4-BE49-F238E27FC236}">
                    <a16:creationId xmlns="" xmlns:a16="http://schemas.microsoft.com/office/drawing/2014/main" id="{EBFD6A86-22CC-FAC7-E7F9-4E0E7F0A46FC}"/>
                  </a:ext>
                </a:extLst>
              </p:cNvPr>
              <p:cNvSpPr/>
              <p:nvPr/>
            </p:nvSpPr>
            <p:spPr>
              <a:xfrm>
                <a:off x="2344375" y="3546350"/>
                <a:ext cx="47100" cy="88575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3543" extrusionOk="0">
                    <a:moveTo>
                      <a:pt x="76" y="1"/>
                    </a:moveTo>
                    <a:lnTo>
                      <a:pt x="38" y="19"/>
                    </a:lnTo>
                    <a:lnTo>
                      <a:pt x="20" y="38"/>
                    </a:lnTo>
                    <a:lnTo>
                      <a:pt x="1" y="75"/>
                    </a:lnTo>
                    <a:lnTo>
                      <a:pt x="20" y="94"/>
                    </a:lnTo>
                    <a:lnTo>
                      <a:pt x="989" y="3487"/>
                    </a:lnTo>
                    <a:lnTo>
                      <a:pt x="1008" y="3524"/>
                    </a:lnTo>
                    <a:lnTo>
                      <a:pt x="1064" y="3543"/>
                    </a:lnTo>
                    <a:lnTo>
                      <a:pt x="1809" y="3487"/>
                    </a:lnTo>
                    <a:lnTo>
                      <a:pt x="1847" y="3487"/>
                    </a:lnTo>
                    <a:lnTo>
                      <a:pt x="1865" y="3468"/>
                    </a:lnTo>
                    <a:lnTo>
                      <a:pt x="1884" y="3431"/>
                    </a:lnTo>
                    <a:lnTo>
                      <a:pt x="1884" y="3412"/>
                    </a:lnTo>
                    <a:lnTo>
                      <a:pt x="1884" y="3375"/>
                    </a:lnTo>
                    <a:lnTo>
                      <a:pt x="1865" y="3356"/>
                    </a:lnTo>
                    <a:lnTo>
                      <a:pt x="1828" y="3338"/>
                    </a:lnTo>
                    <a:lnTo>
                      <a:pt x="1809" y="3338"/>
                    </a:lnTo>
                    <a:lnTo>
                      <a:pt x="1120" y="3375"/>
                    </a:lnTo>
                    <a:lnTo>
                      <a:pt x="169" y="57"/>
                    </a:lnTo>
                    <a:lnTo>
                      <a:pt x="150" y="19"/>
                    </a:lnTo>
                    <a:lnTo>
                      <a:pt x="131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115" name="Google Shape;2667;p41">
                <a:extLst>
                  <a:ext uri="{FF2B5EF4-FFF2-40B4-BE49-F238E27FC236}">
                    <a16:creationId xmlns="" xmlns:a16="http://schemas.microsoft.com/office/drawing/2014/main" id="{40224309-A046-6336-DD9F-C6ABABF25E8A}"/>
                  </a:ext>
                </a:extLst>
              </p:cNvPr>
              <p:cNvSpPr/>
              <p:nvPr/>
            </p:nvSpPr>
            <p:spPr>
              <a:xfrm>
                <a:off x="2236725" y="3588775"/>
                <a:ext cx="19125" cy="71800"/>
              </a:xfrm>
              <a:custGeom>
                <a:avLst/>
                <a:gdLst/>
                <a:ahLst/>
                <a:cxnLst/>
                <a:rect l="l" t="t" r="r" b="b"/>
                <a:pathLst>
                  <a:path w="765" h="2872" extrusionOk="0">
                    <a:moveTo>
                      <a:pt x="19" y="0"/>
                    </a:moveTo>
                    <a:lnTo>
                      <a:pt x="0" y="38"/>
                    </a:lnTo>
                    <a:lnTo>
                      <a:pt x="0" y="56"/>
                    </a:lnTo>
                    <a:lnTo>
                      <a:pt x="0" y="93"/>
                    </a:lnTo>
                    <a:lnTo>
                      <a:pt x="578" y="2554"/>
                    </a:lnTo>
                    <a:lnTo>
                      <a:pt x="224" y="2722"/>
                    </a:lnTo>
                    <a:lnTo>
                      <a:pt x="187" y="2741"/>
                    </a:lnTo>
                    <a:lnTo>
                      <a:pt x="187" y="2759"/>
                    </a:lnTo>
                    <a:lnTo>
                      <a:pt x="168" y="2797"/>
                    </a:lnTo>
                    <a:lnTo>
                      <a:pt x="187" y="2834"/>
                    </a:lnTo>
                    <a:lnTo>
                      <a:pt x="205" y="2871"/>
                    </a:lnTo>
                    <a:lnTo>
                      <a:pt x="280" y="2871"/>
                    </a:lnTo>
                    <a:lnTo>
                      <a:pt x="709" y="2685"/>
                    </a:lnTo>
                    <a:lnTo>
                      <a:pt x="746" y="2648"/>
                    </a:lnTo>
                    <a:lnTo>
                      <a:pt x="765" y="2592"/>
                    </a:lnTo>
                    <a:lnTo>
                      <a:pt x="150" y="56"/>
                    </a:lnTo>
                    <a:lnTo>
                      <a:pt x="131" y="19"/>
                    </a:lnTo>
                    <a:lnTo>
                      <a:pt x="112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116" name="Google Shape;2668;p41">
                <a:extLst>
                  <a:ext uri="{FF2B5EF4-FFF2-40B4-BE49-F238E27FC236}">
                    <a16:creationId xmlns="" xmlns:a16="http://schemas.microsoft.com/office/drawing/2014/main" id="{523AD81A-D6CC-EAA6-7DD6-1F230E0517F7}"/>
                  </a:ext>
                </a:extLst>
              </p:cNvPr>
              <p:cNvSpPr/>
              <p:nvPr/>
            </p:nvSpPr>
            <p:spPr>
              <a:xfrm>
                <a:off x="2568575" y="4662625"/>
                <a:ext cx="199500" cy="808200"/>
              </a:xfrm>
              <a:custGeom>
                <a:avLst/>
                <a:gdLst/>
                <a:ahLst/>
                <a:cxnLst/>
                <a:rect l="l" t="t" r="r" b="b"/>
                <a:pathLst>
                  <a:path w="7980" h="32328" extrusionOk="0">
                    <a:moveTo>
                      <a:pt x="373" y="0"/>
                    </a:moveTo>
                    <a:lnTo>
                      <a:pt x="1510" y="8185"/>
                    </a:lnTo>
                    <a:lnTo>
                      <a:pt x="1305" y="8464"/>
                    </a:lnTo>
                    <a:lnTo>
                      <a:pt x="1100" y="8763"/>
                    </a:lnTo>
                    <a:lnTo>
                      <a:pt x="839" y="9154"/>
                    </a:lnTo>
                    <a:lnTo>
                      <a:pt x="578" y="9583"/>
                    </a:lnTo>
                    <a:lnTo>
                      <a:pt x="336" y="10030"/>
                    </a:lnTo>
                    <a:lnTo>
                      <a:pt x="224" y="10254"/>
                    </a:lnTo>
                    <a:lnTo>
                      <a:pt x="149" y="10478"/>
                    </a:lnTo>
                    <a:lnTo>
                      <a:pt x="56" y="10683"/>
                    </a:lnTo>
                    <a:lnTo>
                      <a:pt x="19" y="10888"/>
                    </a:lnTo>
                    <a:lnTo>
                      <a:pt x="0" y="11018"/>
                    </a:lnTo>
                    <a:lnTo>
                      <a:pt x="0" y="11242"/>
                    </a:lnTo>
                    <a:lnTo>
                      <a:pt x="75" y="11876"/>
                    </a:lnTo>
                    <a:lnTo>
                      <a:pt x="205" y="12771"/>
                    </a:lnTo>
                    <a:lnTo>
                      <a:pt x="392" y="13852"/>
                    </a:lnTo>
                    <a:lnTo>
                      <a:pt x="858" y="16500"/>
                    </a:lnTo>
                    <a:lnTo>
                      <a:pt x="1436" y="19427"/>
                    </a:lnTo>
                    <a:lnTo>
                      <a:pt x="2014" y="22298"/>
                    </a:lnTo>
                    <a:lnTo>
                      <a:pt x="2517" y="24796"/>
                    </a:lnTo>
                    <a:lnTo>
                      <a:pt x="3021" y="27201"/>
                    </a:lnTo>
                    <a:lnTo>
                      <a:pt x="2648" y="28599"/>
                    </a:lnTo>
                    <a:lnTo>
                      <a:pt x="4326" y="32328"/>
                    </a:lnTo>
                    <a:lnTo>
                      <a:pt x="7047" y="32309"/>
                    </a:lnTo>
                    <a:lnTo>
                      <a:pt x="5109" y="27294"/>
                    </a:lnTo>
                    <a:lnTo>
                      <a:pt x="798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117" name="Google Shape;2669;p41">
                <a:extLst>
                  <a:ext uri="{FF2B5EF4-FFF2-40B4-BE49-F238E27FC236}">
                    <a16:creationId xmlns="" xmlns:a16="http://schemas.microsoft.com/office/drawing/2014/main" id="{B5EE61AF-4C41-FC85-FAC4-690E4993E3D1}"/>
                  </a:ext>
                </a:extLst>
              </p:cNvPr>
              <p:cNvSpPr/>
              <p:nvPr/>
            </p:nvSpPr>
            <p:spPr>
              <a:xfrm>
                <a:off x="2566700" y="4660750"/>
                <a:ext cx="203250" cy="812400"/>
              </a:xfrm>
              <a:custGeom>
                <a:avLst/>
                <a:gdLst/>
                <a:ahLst/>
                <a:cxnLst/>
                <a:rect l="l" t="t" r="r" b="b"/>
                <a:pathLst>
                  <a:path w="8130" h="32496" extrusionOk="0">
                    <a:moveTo>
                      <a:pt x="7961" y="150"/>
                    </a:moveTo>
                    <a:lnTo>
                      <a:pt x="5090" y="27369"/>
                    </a:lnTo>
                    <a:lnTo>
                      <a:pt x="5090" y="27406"/>
                    </a:lnTo>
                    <a:lnTo>
                      <a:pt x="6992" y="32309"/>
                    </a:lnTo>
                    <a:lnTo>
                      <a:pt x="4456" y="32328"/>
                    </a:lnTo>
                    <a:lnTo>
                      <a:pt x="2797" y="28674"/>
                    </a:lnTo>
                    <a:lnTo>
                      <a:pt x="3170" y="27294"/>
                    </a:lnTo>
                    <a:lnTo>
                      <a:pt x="3170" y="27257"/>
                    </a:lnTo>
                    <a:lnTo>
                      <a:pt x="2219" y="22596"/>
                    </a:lnTo>
                    <a:lnTo>
                      <a:pt x="1679" y="19986"/>
                    </a:lnTo>
                    <a:lnTo>
                      <a:pt x="1194" y="17432"/>
                    </a:lnTo>
                    <a:lnTo>
                      <a:pt x="747" y="15083"/>
                    </a:lnTo>
                    <a:lnTo>
                      <a:pt x="411" y="13107"/>
                    </a:lnTo>
                    <a:lnTo>
                      <a:pt x="280" y="12324"/>
                    </a:lnTo>
                    <a:lnTo>
                      <a:pt x="206" y="11690"/>
                    </a:lnTo>
                    <a:lnTo>
                      <a:pt x="169" y="11224"/>
                    </a:lnTo>
                    <a:lnTo>
                      <a:pt x="150" y="11075"/>
                    </a:lnTo>
                    <a:lnTo>
                      <a:pt x="169" y="10982"/>
                    </a:lnTo>
                    <a:lnTo>
                      <a:pt x="224" y="10776"/>
                    </a:lnTo>
                    <a:lnTo>
                      <a:pt x="299" y="10571"/>
                    </a:lnTo>
                    <a:lnTo>
                      <a:pt x="374" y="10366"/>
                    </a:lnTo>
                    <a:lnTo>
                      <a:pt x="485" y="10143"/>
                    </a:lnTo>
                    <a:lnTo>
                      <a:pt x="728" y="9695"/>
                    </a:lnTo>
                    <a:lnTo>
                      <a:pt x="989" y="9285"/>
                    </a:lnTo>
                    <a:lnTo>
                      <a:pt x="1231" y="8894"/>
                    </a:lnTo>
                    <a:lnTo>
                      <a:pt x="1455" y="8595"/>
                    </a:lnTo>
                    <a:lnTo>
                      <a:pt x="1660" y="8297"/>
                    </a:lnTo>
                    <a:lnTo>
                      <a:pt x="1679" y="8278"/>
                    </a:lnTo>
                    <a:lnTo>
                      <a:pt x="1679" y="8241"/>
                    </a:lnTo>
                    <a:lnTo>
                      <a:pt x="541" y="150"/>
                    </a:lnTo>
                    <a:close/>
                    <a:moveTo>
                      <a:pt x="411" y="1"/>
                    </a:moveTo>
                    <a:lnTo>
                      <a:pt x="374" y="19"/>
                    </a:lnTo>
                    <a:lnTo>
                      <a:pt x="355" y="57"/>
                    </a:lnTo>
                    <a:lnTo>
                      <a:pt x="355" y="94"/>
                    </a:lnTo>
                    <a:lnTo>
                      <a:pt x="1511" y="8241"/>
                    </a:lnTo>
                    <a:lnTo>
                      <a:pt x="1231" y="8614"/>
                    </a:lnTo>
                    <a:lnTo>
                      <a:pt x="1008" y="8931"/>
                    </a:lnTo>
                    <a:lnTo>
                      <a:pt x="765" y="9304"/>
                    </a:lnTo>
                    <a:lnTo>
                      <a:pt x="523" y="9714"/>
                    </a:lnTo>
                    <a:lnTo>
                      <a:pt x="299" y="10143"/>
                    </a:lnTo>
                    <a:lnTo>
                      <a:pt x="131" y="10553"/>
                    </a:lnTo>
                    <a:lnTo>
                      <a:pt x="57" y="10758"/>
                    </a:lnTo>
                    <a:lnTo>
                      <a:pt x="1" y="10944"/>
                    </a:lnTo>
                    <a:lnTo>
                      <a:pt x="1" y="11075"/>
                    </a:lnTo>
                    <a:lnTo>
                      <a:pt x="1" y="11280"/>
                    </a:lnTo>
                    <a:lnTo>
                      <a:pt x="75" y="11895"/>
                    </a:lnTo>
                    <a:lnTo>
                      <a:pt x="187" y="12753"/>
                    </a:lnTo>
                    <a:lnTo>
                      <a:pt x="355" y="13797"/>
                    </a:lnTo>
                    <a:lnTo>
                      <a:pt x="821" y="16332"/>
                    </a:lnTo>
                    <a:lnTo>
                      <a:pt x="1362" y="19166"/>
                    </a:lnTo>
                    <a:lnTo>
                      <a:pt x="1921" y="22000"/>
                    </a:lnTo>
                    <a:lnTo>
                      <a:pt x="2443" y="24498"/>
                    </a:lnTo>
                    <a:lnTo>
                      <a:pt x="3021" y="27257"/>
                    </a:lnTo>
                    <a:lnTo>
                      <a:pt x="2648" y="28655"/>
                    </a:lnTo>
                    <a:lnTo>
                      <a:pt x="2648" y="28711"/>
                    </a:lnTo>
                    <a:lnTo>
                      <a:pt x="4326" y="32440"/>
                    </a:lnTo>
                    <a:lnTo>
                      <a:pt x="4345" y="32477"/>
                    </a:lnTo>
                    <a:lnTo>
                      <a:pt x="4401" y="32496"/>
                    </a:lnTo>
                    <a:lnTo>
                      <a:pt x="7122" y="32459"/>
                    </a:lnTo>
                    <a:lnTo>
                      <a:pt x="7160" y="32459"/>
                    </a:lnTo>
                    <a:lnTo>
                      <a:pt x="7178" y="32421"/>
                    </a:lnTo>
                    <a:lnTo>
                      <a:pt x="7197" y="32403"/>
                    </a:lnTo>
                    <a:lnTo>
                      <a:pt x="7197" y="32347"/>
                    </a:lnTo>
                    <a:lnTo>
                      <a:pt x="5258" y="27369"/>
                    </a:lnTo>
                    <a:lnTo>
                      <a:pt x="8129" y="75"/>
                    </a:lnTo>
                    <a:lnTo>
                      <a:pt x="8129" y="57"/>
                    </a:lnTo>
                    <a:lnTo>
                      <a:pt x="8111" y="19"/>
                    </a:lnTo>
                    <a:lnTo>
                      <a:pt x="8092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118" name="Google Shape;2670;p41">
                <a:extLst>
                  <a:ext uri="{FF2B5EF4-FFF2-40B4-BE49-F238E27FC236}">
                    <a16:creationId xmlns="" xmlns:a16="http://schemas.microsoft.com/office/drawing/2014/main" id="{32EE0BF7-42B9-5CA8-0F8C-9224C6D25D15}"/>
                  </a:ext>
                </a:extLst>
              </p:cNvPr>
              <p:cNvSpPr/>
              <p:nvPr/>
            </p:nvSpPr>
            <p:spPr>
              <a:xfrm>
                <a:off x="2620775" y="5348225"/>
                <a:ext cx="142175" cy="126800"/>
              </a:xfrm>
              <a:custGeom>
                <a:avLst/>
                <a:gdLst/>
                <a:ahLst/>
                <a:cxnLst/>
                <a:rect l="l" t="t" r="r" b="b"/>
                <a:pathLst>
                  <a:path w="5687" h="5072" extrusionOk="0">
                    <a:moveTo>
                      <a:pt x="877" y="0"/>
                    </a:moveTo>
                    <a:lnTo>
                      <a:pt x="0" y="1306"/>
                    </a:lnTo>
                    <a:lnTo>
                      <a:pt x="299" y="5071"/>
                    </a:lnTo>
                    <a:lnTo>
                      <a:pt x="746" y="1622"/>
                    </a:lnTo>
                    <a:lnTo>
                      <a:pt x="2256" y="5071"/>
                    </a:lnTo>
                    <a:lnTo>
                      <a:pt x="5687" y="5071"/>
                    </a:lnTo>
                    <a:lnTo>
                      <a:pt x="5668" y="5034"/>
                    </a:lnTo>
                    <a:lnTo>
                      <a:pt x="5612" y="4941"/>
                    </a:lnTo>
                    <a:lnTo>
                      <a:pt x="5556" y="4885"/>
                    </a:lnTo>
                    <a:lnTo>
                      <a:pt x="5481" y="4829"/>
                    </a:lnTo>
                    <a:lnTo>
                      <a:pt x="5370" y="4773"/>
                    </a:lnTo>
                    <a:lnTo>
                      <a:pt x="5239" y="4699"/>
                    </a:lnTo>
                    <a:lnTo>
                      <a:pt x="5071" y="4643"/>
                    </a:lnTo>
                    <a:lnTo>
                      <a:pt x="4866" y="4587"/>
                    </a:lnTo>
                    <a:lnTo>
                      <a:pt x="4643" y="4531"/>
                    </a:lnTo>
                    <a:lnTo>
                      <a:pt x="4363" y="4493"/>
                    </a:lnTo>
                    <a:lnTo>
                      <a:pt x="4027" y="4456"/>
                    </a:lnTo>
                    <a:lnTo>
                      <a:pt x="3226" y="4456"/>
                    </a:lnTo>
                    <a:lnTo>
                      <a:pt x="2760" y="4475"/>
                    </a:lnTo>
                    <a:lnTo>
                      <a:pt x="877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119" name="Google Shape;2671;p41">
                <a:extLst>
                  <a:ext uri="{FF2B5EF4-FFF2-40B4-BE49-F238E27FC236}">
                    <a16:creationId xmlns="" xmlns:a16="http://schemas.microsoft.com/office/drawing/2014/main" id="{F299FA19-4033-F238-AAC2-A6F8D5FB4D3C}"/>
                  </a:ext>
                </a:extLst>
              </p:cNvPr>
              <p:cNvSpPr/>
              <p:nvPr/>
            </p:nvSpPr>
            <p:spPr>
              <a:xfrm>
                <a:off x="2033050" y="4662625"/>
                <a:ext cx="398525" cy="812400"/>
              </a:xfrm>
              <a:custGeom>
                <a:avLst/>
                <a:gdLst/>
                <a:ahLst/>
                <a:cxnLst/>
                <a:rect l="l" t="t" r="r" b="b"/>
                <a:pathLst>
                  <a:path w="15941" h="32496" extrusionOk="0">
                    <a:moveTo>
                      <a:pt x="8334" y="0"/>
                    </a:moveTo>
                    <a:lnTo>
                      <a:pt x="8241" y="914"/>
                    </a:lnTo>
                    <a:lnTo>
                      <a:pt x="7980" y="3337"/>
                    </a:lnTo>
                    <a:lnTo>
                      <a:pt x="7569" y="6842"/>
                    </a:lnTo>
                    <a:lnTo>
                      <a:pt x="7327" y="8874"/>
                    </a:lnTo>
                    <a:lnTo>
                      <a:pt x="7047" y="11000"/>
                    </a:lnTo>
                    <a:lnTo>
                      <a:pt x="6749" y="13200"/>
                    </a:lnTo>
                    <a:lnTo>
                      <a:pt x="6451" y="15381"/>
                    </a:lnTo>
                    <a:lnTo>
                      <a:pt x="6115" y="17525"/>
                    </a:lnTo>
                    <a:lnTo>
                      <a:pt x="5798" y="19538"/>
                    </a:lnTo>
                    <a:lnTo>
                      <a:pt x="5444" y="21403"/>
                    </a:lnTo>
                    <a:lnTo>
                      <a:pt x="5276" y="22260"/>
                    </a:lnTo>
                    <a:lnTo>
                      <a:pt x="5109" y="23043"/>
                    </a:lnTo>
                    <a:lnTo>
                      <a:pt x="4941" y="23770"/>
                    </a:lnTo>
                    <a:lnTo>
                      <a:pt x="4754" y="24404"/>
                    </a:lnTo>
                    <a:lnTo>
                      <a:pt x="4587" y="24982"/>
                    </a:lnTo>
                    <a:lnTo>
                      <a:pt x="4419" y="25448"/>
                    </a:lnTo>
                    <a:lnTo>
                      <a:pt x="4083" y="26287"/>
                    </a:lnTo>
                    <a:lnTo>
                      <a:pt x="3710" y="27070"/>
                    </a:lnTo>
                    <a:lnTo>
                      <a:pt x="3356" y="27797"/>
                    </a:lnTo>
                    <a:lnTo>
                      <a:pt x="2983" y="28487"/>
                    </a:lnTo>
                    <a:lnTo>
                      <a:pt x="2610" y="29121"/>
                    </a:lnTo>
                    <a:lnTo>
                      <a:pt x="2237" y="29680"/>
                    </a:lnTo>
                    <a:lnTo>
                      <a:pt x="1883" y="30221"/>
                    </a:lnTo>
                    <a:lnTo>
                      <a:pt x="1548" y="30687"/>
                    </a:lnTo>
                    <a:lnTo>
                      <a:pt x="1231" y="31097"/>
                    </a:lnTo>
                    <a:lnTo>
                      <a:pt x="932" y="31470"/>
                    </a:lnTo>
                    <a:lnTo>
                      <a:pt x="448" y="32029"/>
                    </a:lnTo>
                    <a:lnTo>
                      <a:pt x="131" y="32365"/>
                    </a:lnTo>
                    <a:lnTo>
                      <a:pt x="0" y="32495"/>
                    </a:lnTo>
                    <a:lnTo>
                      <a:pt x="2797" y="32495"/>
                    </a:lnTo>
                    <a:lnTo>
                      <a:pt x="7047" y="27797"/>
                    </a:lnTo>
                    <a:lnTo>
                      <a:pt x="6488" y="25952"/>
                    </a:lnTo>
                    <a:lnTo>
                      <a:pt x="7644" y="23659"/>
                    </a:lnTo>
                    <a:lnTo>
                      <a:pt x="8819" y="21291"/>
                    </a:lnTo>
                    <a:lnTo>
                      <a:pt x="10198" y="18532"/>
                    </a:lnTo>
                    <a:lnTo>
                      <a:pt x="11578" y="15698"/>
                    </a:lnTo>
                    <a:lnTo>
                      <a:pt x="12790" y="13144"/>
                    </a:lnTo>
                    <a:lnTo>
                      <a:pt x="13274" y="12062"/>
                    </a:lnTo>
                    <a:lnTo>
                      <a:pt x="13666" y="11186"/>
                    </a:lnTo>
                    <a:lnTo>
                      <a:pt x="13927" y="10515"/>
                    </a:lnTo>
                    <a:lnTo>
                      <a:pt x="14020" y="10291"/>
                    </a:lnTo>
                    <a:lnTo>
                      <a:pt x="14057" y="10124"/>
                    </a:lnTo>
                    <a:lnTo>
                      <a:pt x="14076" y="9863"/>
                    </a:lnTo>
                    <a:lnTo>
                      <a:pt x="14057" y="9583"/>
                    </a:lnTo>
                    <a:lnTo>
                      <a:pt x="14020" y="9303"/>
                    </a:lnTo>
                    <a:lnTo>
                      <a:pt x="13964" y="8986"/>
                    </a:lnTo>
                    <a:lnTo>
                      <a:pt x="13889" y="8688"/>
                    </a:lnTo>
                    <a:lnTo>
                      <a:pt x="13796" y="8371"/>
                    </a:lnTo>
                    <a:lnTo>
                      <a:pt x="13591" y="7775"/>
                    </a:lnTo>
                    <a:lnTo>
                      <a:pt x="13367" y="7252"/>
                    </a:lnTo>
                    <a:lnTo>
                      <a:pt x="13181" y="6805"/>
                    </a:lnTo>
                    <a:lnTo>
                      <a:pt x="12976" y="6414"/>
                    </a:lnTo>
                    <a:lnTo>
                      <a:pt x="1594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120" name="Google Shape;2672;p41">
                <a:extLst>
                  <a:ext uri="{FF2B5EF4-FFF2-40B4-BE49-F238E27FC236}">
                    <a16:creationId xmlns="" xmlns:a16="http://schemas.microsoft.com/office/drawing/2014/main" id="{67ED17D8-B6B1-3AB6-D58F-7EC4EAFAA445}"/>
                  </a:ext>
                </a:extLst>
              </p:cNvPr>
              <p:cNvSpPr/>
              <p:nvPr/>
            </p:nvSpPr>
            <p:spPr>
              <a:xfrm>
                <a:off x="2031175" y="4660750"/>
                <a:ext cx="402725" cy="816125"/>
              </a:xfrm>
              <a:custGeom>
                <a:avLst/>
                <a:gdLst/>
                <a:ahLst/>
                <a:cxnLst/>
                <a:rect l="l" t="t" r="r" b="b"/>
                <a:pathLst>
                  <a:path w="16109" h="32645" extrusionOk="0">
                    <a:moveTo>
                      <a:pt x="15903" y="150"/>
                    </a:moveTo>
                    <a:lnTo>
                      <a:pt x="12976" y="6451"/>
                    </a:lnTo>
                    <a:lnTo>
                      <a:pt x="12976" y="6489"/>
                    </a:lnTo>
                    <a:lnTo>
                      <a:pt x="12976" y="6526"/>
                    </a:lnTo>
                    <a:lnTo>
                      <a:pt x="13181" y="6936"/>
                    </a:lnTo>
                    <a:lnTo>
                      <a:pt x="13368" y="7365"/>
                    </a:lnTo>
                    <a:lnTo>
                      <a:pt x="13592" y="7887"/>
                    </a:lnTo>
                    <a:lnTo>
                      <a:pt x="13797" y="8483"/>
                    </a:lnTo>
                    <a:lnTo>
                      <a:pt x="13890" y="8782"/>
                    </a:lnTo>
                    <a:lnTo>
                      <a:pt x="13964" y="9080"/>
                    </a:lnTo>
                    <a:lnTo>
                      <a:pt x="14020" y="9378"/>
                    </a:lnTo>
                    <a:lnTo>
                      <a:pt x="14058" y="9677"/>
                    </a:lnTo>
                    <a:lnTo>
                      <a:pt x="14058" y="9938"/>
                    </a:lnTo>
                    <a:lnTo>
                      <a:pt x="14039" y="10180"/>
                    </a:lnTo>
                    <a:lnTo>
                      <a:pt x="14002" y="10348"/>
                    </a:lnTo>
                    <a:lnTo>
                      <a:pt x="13927" y="10571"/>
                    </a:lnTo>
                    <a:lnTo>
                      <a:pt x="13666" y="11224"/>
                    </a:lnTo>
                    <a:lnTo>
                      <a:pt x="13293" y="12100"/>
                    </a:lnTo>
                    <a:lnTo>
                      <a:pt x="12790" y="13181"/>
                    </a:lnTo>
                    <a:lnTo>
                      <a:pt x="11597" y="15717"/>
                    </a:lnTo>
                    <a:lnTo>
                      <a:pt x="10217" y="18513"/>
                    </a:lnTo>
                    <a:lnTo>
                      <a:pt x="8856" y="21254"/>
                    </a:lnTo>
                    <a:lnTo>
                      <a:pt x="7663" y="23640"/>
                    </a:lnTo>
                    <a:lnTo>
                      <a:pt x="6489" y="25989"/>
                    </a:lnTo>
                    <a:lnTo>
                      <a:pt x="6470" y="26008"/>
                    </a:lnTo>
                    <a:lnTo>
                      <a:pt x="6470" y="26045"/>
                    </a:lnTo>
                    <a:lnTo>
                      <a:pt x="7029" y="27854"/>
                    </a:lnTo>
                    <a:lnTo>
                      <a:pt x="2835" y="32477"/>
                    </a:lnTo>
                    <a:lnTo>
                      <a:pt x="280" y="32477"/>
                    </a:lnTo>
                    <a:lnTo>
                      <a:pt x="560" y="32179"/>
                    </a:lnTo>
                    <a:lnTo>
                      <a:pt x="970" y="31713"/>
                    </a:lnTo>
                    <a:lnTo>
                      <a:pt x="1474" y="31079"/>
                    </a:lnTo>
                    <a:lnTo>
                      <a:pt x="1772" y="30687"/>
                    </a:lnTo>
                    <a:lnTo>
                      <a:pt x="2070" y="30277"/>
                    </a:lnTo>
                    <a:lnTo>
                      <a:pt x="2368" y="29811"/>
                    </a:lnTo>
                    <a:lnTo>
                      <a:pt x="2685" y="29327"/>
                    </a:lnTo>
                    <a:lnTo>
                      <a:pt x="3002" y="28786"/>
                    </a:lnTo>
                    <a:lnTo>
                      <a:pt x="3338" y="28208"/>
                    </a:lnTo>
                    <a:lnTo>
                      <a:pt x="3655" y="27611"/>
                    </a:lnTo>
                    <a:lnTo>
                      <a:pt x="3972" y="26959"/>
                    </a:lnTo>
                    <a:lnTo>
                      <a:pt x="4270" y="26269"/>
                    </a:lnTo>
                    <a:lnTo>
                      <a:pt x="4568" y="25561"/>
                    </a:lnTo>
                    <a:lnTo>
                      <a:pt x="4736" y="25094"/>
                    </a:lnTo>
                    <a:lnTo>
                      <a:pt x="4904" y="24554"/>
                    </a:lnTo>
                    <a:lnTo>
                      <a:pt x="5072" y="23939"/>
                    </a:lnTo>
                    <a:lnTo>
                      <a:pt x="5221" y="23249"/>
                    </a:lnTo>
                    <a:lnTo>
                      <a:pt x="5389" y="22503"/>
                    </a:lnTo>
                    <a:lnTo>
                      <a:pt x="5556" y="21701"/>
                    </a:lnTo>
                    <a:lnTo>
                      <a:pt x="5892" y="19930"/>
                    </a:lnTo>
                    <a:lnTo>
                      <a:pt x="6209" y="17991"/>
                    </a:lnTo>
                    <a:lnTo>
                      <a:pt x="6526" y="15941"/>
                    </a:lnTo>
                    <a:lnTo>
                      <a:pt x="6843" y="13834"/>
                    </a:lnTo>
                    <a:lnTo>
                      <a:pt x="7122" y="11709"/>
                    </a:lnTo>
                    <a:lnTo>
                      <a:pt x="7383" y="9639"/>
                    </a:lnTo>
                    <a:lnTo>
                      <a:pt x="7644" y="7626"/>
                    </a:lnTo>
                    <a:lnTo>
                      <a:pt x="8055" y="4084"/>
                    </a:lnTo>
                    <a:lnTo>
                      <a:pt x="8353" y="1455"/>
                    </a:lnTo>
                    <a:lnTo>
                      <a:pt x="8483" y="150"/>
                    </a:lnTo>
                    <a:close/>
                    <a:moveTo>
                      <a:pt x="8390" y="1"/>
                    </a:moveTo>
                    <a:lnTo>
                      <a:pt x="8353" y="19"/>
                    </a:lnTo>
                    <a:lnTo>
                      <a:pt x="8334" y="38"/>
                    </a:lnTo>
                    <a:lnTo>
                      <a:pt x="8334" y="75"/>
                    </a:lnTo>
                    <a:lnTo>
                      <a:pt x="8222" y="1026"/>
                    </a:lnTo>
                    <a:lnTo>
                      <a:pt x="7961" y="3487"/>
                    </a:lnTo>
                    <a:lnTo>
                      <a:pt x="7551" y="7011"/>
                    </a:lnTo>
                    <a:lnTo>
                      <a:pt x="7309" y="9043"/>
                    </a:lnTo>
                    <a:lnTo>
                      <a:pt x="7029" y="11168"/>
                    </a:lnTo>
                    <a:lnTo>
                      <a:pt x="6731" y="13349"/>
                    </a:lnTo>
                    <a:lnTo>
                      <a:pt x="6433" y="15512"/>
                    </a:lnTo>
                    <a:lnTo>
                      <a:pt x="6116" y="17637"/>
                    </a:lnTo>
                    <a:lnTo>
                      <a:pt x="5780" y="19651"/>
                    </a:lnTo>
                    <a:lnTo>
                      <a:pt x="5445" y="21496"/>
                    </a:lnTo>
                    <a:lnTo>
                      <a:pt x="5258" y="22335"/>
                    </a:lnTo>
                    <a:lnTo>
                      <a:pt x="5090" y="23118"/>
                    </a:lnTo>
                    <a:lnTo>
                      <a:pt x="4923" y="23827"/>
                    </a:lnTo>
                    <a:lnTo>
                      <a:pt x="4755" y="24461"/>
                    </a:lnTo>
                    <a:lnTo>
                      <a:pt x="4587" y="25020"/>
                    </a:lnTo>
                    <a:lnTo>
                      <a:pt x="4419" y="25505"/>
                    </a:lnTo>
                    <a:lnTo>
                      <a:pt x="4084" y="26325"/>
                    </a:lnTo>
                    <a:lnTo>
                      <a:pt x="3729" y="27089"/>
                    </a:lnTo>
                    <a:lnTo>
                      <a:pt x="3357" y="27816"/>
                    </a:lnTo>
                    <a:lnTo>
                      <a:pt x="3002" y="28488"/>
                    </a:lnTo>
                    <a:lnTo>
                      <a:pt x="2629" y="29121"/>
                    </a:lnTo>
                    <a:lnTo>
                      <a:pt x="2257" y="29681"/>
                    </a:lnTo>
                    <a:lnTo>
                      <a:pt x="1902" y="30203"/>
                    </a:lnTo>
                    <a:lnTo>
                      <a:pt x="1567" y="30687"/>
                    </a:lnTo>
                    <a:lnTo>
                      <a:pt x="1250" y="31098"/>
                    </a:lnTo>
                    <a:lnTo>
                      <a:pt x="970" y="31470"/>
                    </a:lnTo>
                    <a:lnTo>
                      <a:pt x="485" y="32030"/>
                    </a:lnTo>
                    <a:lnTo>
                      <a:pt x="150" y="32384"/>
                    </a:lnTo>
                    <a:lnTo>
                      <a:pt x="19" y="32496"/>
                    </a:lnTo>
                    <a:lnTo>
                      <a:pt x="1" y="32552"/>
                    </a:lnTo>
                    <a:lnTo>
                      <a:pt x="1" y="32589"/>
                    </a:lnTo>
                    <a:lnTo>
                      <a:pt x="38" y="32626"/>
                    </a:lnTo>
                    <a:lnTo>
                      <a:pt x="75" y="32645"/>
                    </a:lnTo>
                    <a:lnTo>
                      <a:pt x="2909" y="32645"/>
                    </a:lnTo>
                    <a:lnTo>
                      <a:pt x="2928" y="32626"/>
                    </a:lnTo>
                    <a:lnTo>
                      <a:pt x="7178" y="27928"/>
                    </a:lnTo>
                    <a:lnTo>
                      <a:pt x="7197" y="27891"/>
                    </a:lnTo>
                    <a:lnTo>
                      <a:pt x="7197" y="27854"/>
                    </a:lnTo>
                    <a:lnTo>
                      <a:pt x="6638" y="26027"/>
                    </a:lnTo>
                    <a:lnTo>
                      <a:pt x="7999" y="23361"/>
                    </a:lnTo>
                    <a:lnTo>
                      <a:pt x="9192" y="20956"/>
                    </a:lnTo>
                    <a:lnTo>
                      <a:pt x="10534" y="18252"/>
                    </a:lnTo>
                    <a:lnTo>
                      <a:pt x="11858" y="15549"/>
                    </a:lnTo>
                    <a:lnTo>
                      <a:pt x="13014" y="13107"/>
                    </a:lnTo>
                    <a:lnTo>
                      <a:pt x="13480" y="12063"/>
                    </a:lnTo>
                    <a:lnTo>
                      <a:pt x="13853" y="11224"/>
                    </a:lnTo>
                    <a:lnTo>
                      <a:pt x="14095" y="10590"/>
                    </a:lnTo>
                    <a:lnTo>
                      <a:pt x="14170" y="10366"/>
                    </a:lnTo>
                    <a:lnTo>
                      <a:pt x="14207" y="10217"/>
                    </a:lnTo>
                    <a:lnTo>
                      <a:pt x="14226" y="9975"/>
                    </a:lnTo>
                    <a:lnTo>
                      <a:pt x="14226" y="9714"/>
                    </a:lnTo>
                    <a:lnTo>
                      <a:pt x="14188" y="9434"/>
                    </a:lnTo>
                    <a:lnTo>
                      <a:pt x="14132" y="9155"/>
                    </a:lnTo>
                    <a:lnTo>
                      <a:pt x="14076" y="8856"/>
                    </a:lnTo>
                    <a:lnTo>
                      <a:pt x="14002" y="8577"/>
                    </a:lnTo>
                    <a:lnTo>
                      <a:pt x="13797" y="7999"/>
                    </a:lnTo>
                    <a:lnTo>
                      <a:pt x="13610" y="7477"/>
                    </a:lnTo>
                    <a:lnTo>
                      <a:pt x="13405" y="7029"/>
                    </a:lnTo>
                    <a:lnTo>
                      <a:pt x="13144" y="6489"/>
                    </a:lnTo>
                    <a:lnTo>
                      <a:pt x="16090" y="113"/>
                    </a:lnTo>
                    <a:lnTo>
                      <a:pt x="16108" y="75"/>
                    </a:lnTo>
                    <a:lnTo>
                      <a:pt x="16090" y="38"/>
                    </a:lnTo>
                    <a:lnTo>
                      <a:pt x="16053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121" name="Google Shape;2673;p41">
                <a:extLst>
                  <a:ext uri="{FF2B5EF4-FFF2-40B4-BE49-F238E27FC236}">
                    <a16:creationId xmlns="" xmlns:a16="http://schemas.microsoft.com/office/drawing/2014/main" id="{20A86B3B-3F2F-7F3D-49D9-66B9EC1811F2}"/>
                  </a:ext>
                </a:extLst>
              </p:cNvPr>
              <p:cNvSpPr/>
              <p:nvPr/>
            </p:nvSpPr>
            <p:spPr>
              <a:xfrm>
                <a:off x="2033050" y="5342175"/>
                <a:ext cx="185525" cy="132850"/>
              </a:xfrm>
              <a:custGeom>
                <a:avLst/>
                <a:gdLst/>
                <a:ahLst/>
                <a:cxnLst/>
                <a:rect l="l" t="t" r="r" b="b"/>
                <a:pathLst>
                  <a:path w="7421" h="5314" extrusionOk="0">
                    <a:moveTo>
                      <a:pt x="6936" y="0"/>
                    </a:moveTo>
                    <a:lnTo>
                      <a:pt x="6376" y="727"/>
                    </a:lnTo>
                    <a:lnTo>
                      <a:pt x="5798" y="1436"/>
                    </a:lnTo>
                    <a:lnTo>
                      <a:pt x="5220" y="2125"/>
                    </a:lnTo>
                    <a:lnTo>
                      <a:pt x="4605" y="2778"/>
                    </a:lnTo>
                    <a:lnTo>
                      <a:pt x="4009" y="3375"/>
                    </a:lnTo>
                    <a:lnTo>
                      <a:pt x="3412" y="3897"/>
                    </a:lnTo>
                    <a:lnTo>
                      <a:pt x="3114" y="4139"/>
                    </a:lnTo>
                    <a:lnTo>
                      <a:pt x="2834" y="4363"/>
                    </a:lnTo>
                    <a:lnTo>
                      <a:pt x="2536" y="4568"/>
                    </a:lnTo>
                    <a:lnTo>
                      <a:pt x="2256" y="4735"/>
                    </a:lnTo>
                    <a:lnTo>
                      <a:pt x="541" y="4698"/>
                    </a:lnTo>
                    <a:lnTo>
                      <a:pt x="0" y="5313"/>
                    </a:lnTo>
                    <a:lnTo>
                      <a:pt x="2797" y="5313"/>
                    </a:lnTo>
                    <a:lnTo>
                      <a:pt x="6451" y="1286"/>
                    </a:lnTo>
                    <a:lnTo>
                      <a:pt x="6917" y="5313"/>
                    </a:lnTo>
                    <a:lnTo>
                      <a:pt x="7420" y="1510"/>
                    </a:lnTo>
                    <a:lnTo>
                      <a:pt x="6936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122" name="Google Shape;2674;p41">
                <a:extLst>
                  <a:ext uri="{FF2B5EF4-FFF2-40B4-BE49-F238E27FC236}">
                    <a16:creationId xmlns="" xmlns:a16="http://schemas.microsoft.com/office/drawing/2014/main" id="{1BBD61C6-FF39-5CFA-D196-CBC79A1E5B52}"/>
                  </a:ext>
                </a:extLst>
              </p:cNvPr>
              <p:cNvSpPr/>
              <p:nvPr/>
            </p:nvSpPr>
            <p:spPr>
              <a:xfrm>
                <a:off x="2130000" y="3622800"/>
                <a:ext cx="753675" cy="1264500"/>
              </a:xfrm>
              <a:custGeom>
                <a:avLst/>
                <a:gdLst/>
                <a:ahLst/>
                <a:cxnLst/>
                <a:rect l="l" t="t" r="r" b="b"/>
                <a:pathLst>
                  <a:path w="30147" h="50580" extrusionOk="0">
                    <a:moveTo>
                      <a:pt x="15604" y="0"/>
                    </a:moveTo>
                    <a:lnTo>
                      <a:pt x="10683" y="187"/>
                    </a:lnTo>
                    <a:lnTo>
                      <a:pt x="9713" y="1566"/>
                    </a:lnTo>
                    <a:lnTo>
                      <a:pt x="7718" y="2703"/>
                    </a:lnTo>
                    <a:lnTo>
                      <a:pt x="4008" y="2293"/>
                    </a:lnTo>
                    <a:lnTo>
                      <a:pt x="3412" y="1883"/>
                    </a:lnTo>
                    <a:lnTo>
                      <a:pt x="0" y="3505"/>
                    </a:lnTo>
                    <a:lnTo>
                      <a:pt x="2908" y="10068"/>
                    </a:lnTo>
                    <a:lnTo>
                      <a:pt x="3058" y="11596"/>
                    </a:lnTo>
                    <a:lnTo>
                      <a:pt x="8110" y="17376"/>
                    </a:lnTo>
                    <a:lnTo>
                      <a:pt x="8147" y="17674"/>
                    </a:lnTo>
                    <a:lnTo>
                      <a:pt x="8166" y="18010"/>
                    </a:lnTo>
                    <a:lnTo>
                      <a:pt x="8184" y="18364"/>
                    </a:lnTo>
                    <a:lnTo>
                      <a:pt x="8166" y="18755"/>
                    </a:lnTo>
                    <a:lnTo>
                      <a:pt x="8147" y="19613"/>
                    </a:lnTo>
                    <a:lnTo>
                      <a:pt x="8073" y="20564"/>
                    </a:lnTo>
                    <a:lnTo>
                      <a:pt x="7942" y="21608"/>
                    </a:lnTo>
                    <a:lnTo>
                      <a:pt x="7812" y="22726"/>
                    </a:lnTo>
                    <a:lnTo>
                      <a:pt x="7625" y="23901"/>
                    </a:lnTo>
                    <a:lnTo>
                      <a:pt x="7420" y="25150"/>
                    </a:lnTo>
                    <a:lnTo>
                      <a:pt x="7178" y="26455"/>
                    </a:lnTo>
                    <a:lnTo>
                      <a:pt x="6917" y="27797"/>
                    </a:lnTo>
                    <a:lnTo>
                      <a:pt x="6637" y="29177"/>
                    </a:lnTo>
                    <a:lnTo>
                      <a:pt x="6339" y="30575"/>
                    </a:lnTo>
                    <a:lnTo>
                      <a:pt x="5705" y="33428"/>
                    </a:lnTo>
                    <a:lnTo>
                      <a:pt x="5034" y="36280"/>
                    </a:lnTo>
                    <a:lnTo>
                      <a:pt x="4363" y="39058"/>
                    </a:lnTo>
                    <a:lnTo>
                      <a:pt x="3691" y="41686"/>
                    </a:lnTo>
                    <a:lnTo>
                      <a:pt x="3058" y="44091"/>
                    </a:lnTo>
                    <a:lnTo>
                      <a:pt x="2498" y="46235"/>
                    </a:lnTo>
                    <a:lnTo>
                      <a:pt x="1641" y="49386"/>
                    </a:lnTo>
                    <a:lnTo>
                      <a:pt x="1324" y="50561"/>
                    </a:lnTo>
                    <a:lnTo>
                      <a:pt x="1566" y="50579"/>
                    </a:lnTo>
                    <a:lnTo>
                      <a:pt x="1827" y="50579"/>
                    </a:lnTo>
                    <a:lnTo>
                      <a:pt x="2088" y="50542"/>
                    </a:lnTo>
                    <a:lnTo>
                      <a:pt x="2349" y="50467"/>
                    </a:lnTo>
                    <a:lnTo>
                      <a:pt x="2610" y="50374"/>
                    </a:lnTo>
                    <a:lnTo>
                      <a:pt x="2871" y="50262"/>
                    </a:lnTo>
                    <a:lnTo>
                      <a:pt x="3393" y="50001"/>
                    </a:lnTo>
                    <a:lnTo>
                      <a:pt x="3915" y="49722"/>
                    </a:lnTo>
                    <a:lnTo>
                      <a:pt x="4437" y="49461"/>
                    </a:lnTo>
                    <a:lnTo>
                      <a:pt x="4698" y="49349"/>
                    </a:lnTo>
                    <a:lnTo>
                      <a:pt x="4959" y="49274"/>
                    </a:lnTo>
                    <a:lnTo>
                      <a:pt x="5220" y="49200"/>
                    </a:lnTo>
                    <a:lnTo>
                      <a:pt x="5463" y="49181"/>
                    </a:lnTo>
                    <a:lnTo>
                      <a:pt x="5761" y="49181"/>
                    </a:lnTo>
                    <a:lnTo>
                      <a:pt x="6022" y="49218"/>
                    </a:lnTo>
                    <a:lnTo>
                      <a:pt x="6302" y="49293"/>
                    </a:lnTo>
                    <a:lnTo>
                      <a:pt x="6563" y="49368"/>
                    </a:lnTo>
                    <a:lnTo>
                      <a:pt x="6824" y="49479"/>
                    </a:lnTo>
                    <a:lnTo>
                      <a:pt x="7085" y="49591"/>
                    </a:lnTo>
                    <a:lnTo>
                      <a:pt x="7607" y="49852"/>
                    </a:lnTo>
                    <a:lnTo>
                      <a:pt x="8110" y="50113"/>
                    </a:lnTo>
                    <a:lnTo>
                      <a:pt x="8390" y="50225"/>
                    </a:lnTo>
                    <a:lnTo>
                      <a:pt x="8651" y="50337"/>
                    </a:lnTo>
                    <a:lnTo>
                      <a:pt x="8930" y="50430"/>
                    </a:lnTo>
                    <a:lnTo>
                      <a:pt x="9210" y="50486"/>
                    </a:lnTo>
                    <a:lnTo>
                      <a:pt x="9508" y="50542"/>
                    </a:lnTo>
                    <a:lnTo>
                      <a:pt x="9806" y="50561"/>
                    </a:lnTo>
                    <a:lnTo>
                      <a:pt x="10105" y="50542"/>
                    </a:lnTo>
                    <a:lnTo>
                      <a:pt x="10403" y="50505"/>
                    </a:lnTo>
                    <a:lnTo>
                      <a:pt x="10701" y="50449"/>
                    </a:lnTo>
                    <a:lnTo>
                      <a:pt x="11018" y="50374"/>
                    </a:lnTo>
                    <a:lnTo>
                      <a:pt x="11615" y="50188"/>
                    </a:lnTo>
                    <a:lnTo>
                      <a:pt x="12230" y="49983"/>
                    </a:lnTo>
                    <a:lnTo>
                      <a:pt x="12845" y="49759"/>
                    </a:lnTo>
                    <a:lnTo>
                      <a:pt x="13181" y="49666"/>
                    </a:lnTo>
                    <a:lnTo>
                      <a:pt x="13498" y="49591"/>
                    </a:lnTo>
                    <a:lnTo>
                      <a:pt x="13833" y="49517"/>
                    </a:lnTo>
                    <a:lnTo>
                      <a:pt x="14169" y="49461"/>
                    </a:lnTo>
                    <a:lnTo>
                      <a:pt x="14523" y="49442"/>
                    </a:lnTo>
                    <a:lnTo>
                      <a:pt x="14877" y="49423"/>
                    </a:lnTo>
                    <a:lnTo>
                      <a:pt x="15232" y="49442"/>
                    </a:lnTo>
                    <a:lnTo>
                      <a:pt x="15604" y="49479"/>
                    </a:lnTo>
                    <a:lnTo>
                      <a:pt x="15977" y="49535"/>
                    </a:lnTo>
                    <a:lnTo>
                      <a:pt x="16332" y="49610"/>
                    </a:lnTo>
                    <a:lnTo>
                      <a:pt x="17077" y="49796"/>
                    </a:lnTo>
                    <a:lnTo>
                      <a:pt x="17823" y="50001"/>
                    </a:lnTo>
                    <a:lnTo>
                      <a:pt x="18550" y="50206"/>
                    </a:lnTo>
                    <a:lnTo>
                      <a:pt x="19296" y="50374"/>
                    </a:lnTo>
                    <a:lnTo>
                      <a:pt x="19669" y="50449"/>
                    </a:lnTo>
                    <a:lnTo>
                      <a:pt x="20023" y="50505"/>
                    </a:lnTo>
                    <a:lnTo>
                      <a:pt x="20396" y="50542"/>
                    </a:lnTo>
                    <a:lnTo>
                      <a:pt x="20750" y="50561"/>
                    </a:lnTo>
                    <a:lnTo>
                      <a:pt x="21086" y="50542"/>
                    </a:lnTo>
                    <a:lnTo>
                      <a:pt x="21402" y="50486"/>
                    </a:lnTo>
                    <a:lnTo>
                      <a:pt x="21663" y="50412"/>
                    </a:lnTo>
                    <a:lnTo>
                      <a:pt x="21906" y="50318"/>
                    </a:lnTo>
                    <a:lnTo>
                      <a:pt x="22130" y="50225"/>
                    </a:lnTo>
                    <a:lnTo>
                      <a:pt x="22335" y="50095"/>
                    </a:lnTo>
                    <a:lnTo>
                      <a:pt x="22708" y="49852"/>
                    </a:lnTo>
                    <a:lnTo>
                      <a:pt x="23062" y="49629"/>
                    </a:lnTo>
                    <a:lnTo>
                      <a:pt x="23248" y="49517"/>
                    </a:lnTo>
                    <a:lnTo>
                      <a:pt x="23435" y="49442"/>
                    </a:lnTo>
                    <a:lnTo>
                      <a:pt x="23621" y="49368"/>
                    </a:lnTo>
                    <a:lnTo>
                      <a:pt x="23845" y="49349"/>
                    </a:lnTo>
                    <a:lnTo>
                      <a:pt x="24087" y="49330"/>
                    </a:lnTo>
                    <a:lnTo>
                      <a:pt x="24348" y="49368"/>
                    </a:lnTo>
                    <a:lnTo>
                      <a:pt x="24572" y="49423"/>
                    </a:lnTo>
                    <a:lnTo>
                      <a:pt x="24758" y="49498"/>
                    </a:lnTo>
                    <a:lnTo>
                      <a:pt x="24963" y="49573"/>
                    </a:lnTo>
                    <a:lnTo>
                      <a:pt x="25131" y="49647"/>
                    </a:lnTo>
                    <a:lnTo>
                      <a:pt x="25877" y="50039"/>
                    </a:lnTo>
                    <a:lnTo>
                      <a:pt x="26082" y="50151"/>
                    </a:lnTo>
                    <a:lnTo>
                      <a:pt x="26306" y="50244"/>
                    </a:lnTo>
                    <a:lnTo>
                      <a:pt x="26548" y="50318"/>
                    </a:lnTo>
                    <a:lnTo>
                      <a:pt x="26809" y="50393"/>
                    </a:lnTo>
                    <a:lnTo>
                      <a:pt x="27107" y="50467"/>
                    </a:lnTo>
                    <a:lnTo>
                      <a:pt x="27424" y="50505"/>
                    </a:lnTo>
                    <a:lnTo>
                      <a:pt x="27760" y="50542"/>
                    </a:lnTo>
                    <a:lnTo>
                      <a:pt x="28151" y="50561"/>
                    </a:lnTo>
                    <a:lnTo>
                      <a:pt x="27573" y="46944"/>
                    </a:lnTo>
                    <a:lnTo>
                      <a:pt x="26940" y="43197"/>
                    </a:lnTo>
                    <a:lnTo>
                      <a:pt x="26175" y="38815"/>
                    </a:lnTo>
                    <a:lnTo>
                      <a:pt x="25765" y="36541"/>
                    </a:lnTo>
                    <a:lnTo>
                      <a:pt x="25336" y="34285"/>
                    </a:lnTo>
                    <a:lnTo>
                      <a:pt x="24926" y="32141"/>
                    </a:lnTo>
                    <a:lnTo>
                      <a:pt x="24516" y="30146"/>
                    </a:lnTo>
                    <a:lnTo>
                      <a:pt x="24124" y="28357"/>
                    </a:lnTo>
                    <a:lnTo>
                      <a:pt x="23919" y="27574"/>
                    </a:lnTo>
                    <a:lnTo>
                      <a:pt x="23752" y="26846"/>
                    </a:lnTo>
                    <a:lnTo>
                      <a:pt x="23565" y="26231"/>
                    </a:lnTo>
                    <a:lnTo>
                      <a:pt x="23397" y="25691"/>
                    </a:lnTo>
                    <a:lnTo>
                      <a:pt x="23248" y="25262"/>
                    </a:lnTo>
                    <a:lnTo>
                      <a:pt x="23099" y="24926"/>
                    </a:lnTo>
                    <a:lnTo>
                      <a:pt x="22950" y="24665"/>
                    </a:lnTo>
                    <a:lnTo>
                      <a:pt x="22782" y="24348"/>
                    </a:lnTo>
                    <a:lnTo>
                      <a:pt x="22372" y="23696"/>
                    </a:lnTo>
                    <a:lnTo>
                      <a:pt x="21869" y="22987"/>
                    </a:lnTo>
                    <a:lnTo>
                      <a:pt x="21328" y="22223"/>
                    </a:lnTo>
                    <a:lnTo>
                      <a:pt x="20713" y="21440"/>
                    </a:lnTo>
                    <a:lnTo>
                      <a:pt x="20097" y="20638"/>
                    </a:lnTo>
                    <a:lnTo>
                      <a:pt x="18811" y="19072"/>
                    </a:lnTo>
                    <a:lnTo>
                      <a:pt x="17599" y="17618"/>
                    </a:lnTo>
                    <a:lnTo>
                      <a:pt x="16574" y="16444"/>
                    </a:lnTo>
                    <a:lnTo>
                      <a:pt x="15604" y="15344"/>
                    </a:lnTo>
                    <a:lnTo>
                      <a:pt x="16276" y="7905"/>
                    </a:lnTo>
                    <a:lnTo>
                      <a:pt x="15772" y="6656"/>
                    </a:lnTo>
                    <a:lnTo>
                      <a:pt x="27051" y="11223"/>
                    </a:lnTo>
                    <a:lnTo>
                      <a:pt x="30146" y="9042"/>
                    </a:lnTo>
                    <a:lnTo>
                      <a:pt x="28822" y="5220"/>
                    </a:lnTo>
                    <a:lnTo>
                      <a:pt x="27350" y="6358"/>
                    </a:lnTo>
                    <a:lnTo>
                      <a:pt x="15604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123" name="Google Shape;2675;p41">
                <a:extLst>
                  <a:ext uri="{FF2B5EF4-FFF2-40B4-BE49-F238E27FC236}">
                    <a16:creationId xmlns="" xmlns:a16="http://schemas.microsoft.com/office/drawing/2014/main" id="{A0D526C1-BBB1-A5A1-98D6-A147B0504996}"/>
                  </a:ext>
                </a:extLst>
              </p:cNvPr>
              <p:cNvSpPr/>
              <p:nvPr/>
            </p:nvSpPr>
            <p:spPr>
              <a:xfrm>
                <a:off x="2130000" y="3710425"/>
                <a:ext cx="185975" cy="386400"/>
              </a:xfrm>
              <a:custGeom>
                <a:avLst/>
                <a:gdLst/>
                <a:ahLst/>
                <a:cxnLst/>
                <a:rect l="l" t="t" r="r" b="b"/>
                <a:pathLst>
                  <a:path w="7439" h="15456" extrusionOk="0">
                    <a:moveTo>
                      <a:pt x="0" y="0"/>
                    </a:moveTo>
                    <a:lnTo>
                      <a:pt x="37" y="634"/>
                    </a:lnTo>
                    <a:lnTo>
                      <a:pt x="131" y="2331"/>
                    </a:lnTo>
                    <a:lnTo>
                      <a:pt x="205" y="3468"/>
                    </a:lnTo>
                    <a:lnTo>
                      <a:pt x="317" y="4736"/>
                    </a:lnTo>
                    <a:lnTo>
                      <a:pt x="448" y="6096"/>
                    </a:lnTo>
                    <a:lnTo>
                      <a:pt x="597" y="7495"/>
                    </a:lnTo>
                    <a:lnTo>
                      <a:pt x="764" y="8912"/>
                    </a:lnTo>
                    <a:lnTo>
                      <a:pt x="970" y="10291"/>
                    </a:lnTo>
                    <a:lnTo>
                      <a:pt x="1081" y="10962"/>
                    </a:lnTo>
                    <a:lnTo>
                      <a:pt x="1193" y="11596"/>
                    </a:lnTo>
                    <a:lnTo>
                      <a:pt x="1324" y="12211"/>
                    </a:lnTo>
                    <a:lnTo>
                      <a:pt x="1454" y="12789"/>
                    </a:lnTo>
                    <a:lnTo>
                      <a:pt x="1603" y="13311"/>
                    </a:lnTo>
                    <a:lnTo>
                      <a:pt x="1753" y="13796"/>
                    </a:lnTo>
                    <a:lnTo>
                      <a:pt x="1920" y="14225"/>
                    </a:lnTo>
                    <a:lnTo>
                      <a:pt x="2088" y="14598"/>
                    </a:lnTo>
                    <a:lnTo>
                      <a:pt x="2256" y="14915"/>
                    </a:lnTo>
                    <a:lnTo>
                      <a:pt x="2349" y="15045"/>
                    </a:lnTo>
                    <a:lnTo>
                      <a:pt x="2442" y="15157"/>
                    </a:lnTo>
                    <a:lnTo>
                      <a:pt x="2536" y="15250"/>
                    </a:lnTo>
                    <a:lnTo>
                      <a:pt x="2629" y="15325"/>
                    </a:lnTo>
                    <a:lnTo>
                      <a:pt x="2741" y="15381"/>
                    </a:lnTo>
                    <a:lnTo>
                      <a:pt x="2834" y="15418"/>
                    </a:lnTo>
                    <a:lnTo>
                      <a:pt x="3076" y="15455"/>
                    </a:lnTo>
                    <a:lnTo>
                      <a:pt x="3319" y="15455"/>
                    </a:lnTo>
                    <a:lnTo>
                      <a:pt x="3561" y="15437"/>
                    </a:lnTo>
                    <a:lnTo>
                      <a:pt x="3803" y="15381"/>
                    </a:lnTo>
                    <a:lnTo>
                      <a:pt x="4027" y="15325"/>
                    </a:lnTo>
                    <a:lnTo>
                      <a:pt x="4251" y="15250"/>
                    </a:lnTo>
                    <a:lnTo>
                      <a:pt x="4474" y="15138"/>
                    </a:lnTo>
                    <a:lnTo>
                      <a:pt x="4680" y="15027"/>
                    </a:lnTo>
                    <a:lnTo>
                      <a:pt x="4885" y="14896"/>
                    </a:lnTo>
                    <a:lnTo>
                      <a:pt x="5090" y="14766"/>
                    </a:lnTo>
                    <a:lnTo>
                      <a:pt x="5276" y="14616"/>
                    </a:lnTo>
                    <a:lnTo>
                      <a:pt x="5463" y="14449"/>
                    </a:lnTo>
                    <a:lnTo>
                      <a:pt x="5817" y="14113"/>
                    </a:lnTo>
                    <a:lnTo>
                      <a:pt x="6134" y="13759"/>
                    </a:lnTo>
                    <a:lnTo>
                      <a:pt x="6432" y="13405"/>
                    </a:lnTo>
                    <a:lnTo>
                      <a:pt x="6674" y="13050"/>
                    </a:lnTo>
                    <a:lnTo>
                      <a:pt x="6898" y="12715"/>
                    </a:lnTo>
                    <a:lnTo>
                      <a:pt x="7085" y="12417"/>
                    </a:lnTo>
                    <a:lnTo>
                      <a:pt x="7346" y="11969"/>
                    </a:lnTo>
                    <a:lnTo>
                      <a:pt x="7439" y="11801"/>
                    </a:lnTo>
                    <a:lnTo>
                      <a:pt x="4773" y="9434"/>
                    </a:lnTo>
                    <a:lnTo>
                      <a:pt x="4661" y="546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124" name="Google Shape;2676;p41">
                <a:extLst>
                  <a:ext uri="{FF2B5EF4-FFF2-40B4-BE49-F238E27FC236}">
                    <a16:creationId xmlns="" xmlns:a16="http://schemas.microsoft.com/office/drawing/2014/main" id="{5E6F882E-8FBC-C320-FA8B-296CD5F510CB}"/>
                  </a:ext>
                </a:extLst>
              </p:cNvPr>
              <p:cNvSpPr/>
              <p:nvPr/>
            </p:nvSpPr>
            <p:spPr>
              <a:xfrm>
                <a:off x="2200375" y="3822275"/>
                <a:ext cx="927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3711" h="7421" extrusionOk="0">
                    <a:moveTo>
                      <a:pt x="56" y="1"/>
                    </a:moveTo>
                    <a:lnTo>
                      <a:pt x="19" y="19"/>
                    </a:lnTo>
                    <a:lnTo>
                      <a:pt x="0" y="56"/>
                    </a:lnTo>
                    <a:lnTo>
                      <a:pt x="0" y="75"/>
                    </a:lnTo>
                    <a:lnTo>
                      <a:pt x="149" y="3617"/>
                    </a:lnTo>
                    <a:lnTo>
                      <a:pt x="168" y="3673"/>
                    </a:lnTo>
                    <a:lnTo>
                      <a:pt x="3561" y="7402"/>
                    </a:lnTo>
                    <a:lnTo>
                      <a:pt x="3598" y="7421"/>
                    </a:lnTo>
                    <a:lnTo>
                      <a:pt x="3654" y="7421"/>
                    </a:lnTo>
                    <a:lnTo>
                      <a:pt x="3692" y="7402"/>
                    </a:lnTo>
                    <a:lnTo>
                      <a:pt x="3710" y="7383"/>
                    </a:lnTo>
                    <a:lnTo>
                      <a:pt x="3710" y="7346"/>
                    </a:lnTo>
                    <a:lnTo>
                      <a:pt x="3710" y="7309"/>
                    </a:lnTo>
                    <a:lnTo>
                      <a:pt x="3692" y="7290"/>
                    </a:lnTo>
                    <a:lnTo>
                      <a:pt x="317" y="3580"/>
                    </a:lnTo>
                    <a:lnTo>
                      <a:pt x="168" y="75"/>
                    </a:lnTo>
                    <a:lnTo>
                      <a:pt x="149" y="38"/>
                    </a:lnTo>
                    <a:lnTo>
                      <a:pt x="149" y="19"/>
                    </a:lnTo>
                    <a:lnTo>
                      <a:pt x="112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125" name="Google Shape;2677;p41">
                <a:extLst>
                  <a:ext uri="{FF2B5EF4-FFF2-40B4-BE49-F238E27FC236}">
                    <a16:creationId xmlns="" xmlns:a16="http://schemas.microsoft.com/office/drawing/2014/main" id="{E8214E8D-4034-A14D-E427-F6467F8E114B}"/>
                  </a:ext>
                </a:extLst>
              </p:cNvPr>
              <p:cNvSpPr/>
              <p:nvPr/>
            </p:nvSpPr>
            <p:spPr>
              <a:xfrm>
                <a:off x="2500525" y="3748625"/>
                <a:ext cx="25650" cy="42450"/>
              </a:xfrm>
              <a:custGeom>
                <a:avLst/>
                <a:gdLst/>
                <a:ahLst/>
                <a:cxnLst/>
                <a:rect l="l" t="t" r="r" b="b"/>
                <a:pathLst>
                  <a:path w="1026" h="1698" extrusionOk="0">
                    <a:moveTo>
                      <a:pt x="38" y="1"/>
                    </a:moveTo>
                    <a:lnTo>
                      <a:pt x="19" y="38"/>
                    </a:lnTo>
                    <a:lnTo>
                      <a:pt x="0" y="57"/>
                    </a:lnTo>
                    <a:lnTo>
                      <a:pt x="0" y="94"/>
                    </a:lnTo>
                    <a:lnTo>
                      <a:pt x="0" y="113"/>
                    </a:lnTo>
                    <a:lnTo>
                      <a:pt x="877" y="1660"/>
                    </a:lnTo>
                    <a:lnTo>
                      <a:pt x="914" y="1697"/>
                    </a:lnTo>
                    <a:lnTo>
                      <a:pt x="989" y="1697"/>
                    </a:lnTo>
                    <a:lnTo>
                      <a:pt x="1026" y="1660"/>
                    </a:lnTo>
                    <a:lnTo>
                      <a:pt x="1026" y="1641"/>
                    </a:lnTo>
                    <a:lnTo>
                      <a:pt x="1026" y="1604"/>
                    </a:lnTo>
                    <a:lnTo>
                      <a:pt x="1026" y="1586"/>
                    </a:lnTo>
                    <a:lnTo>
                      <a:pt x="150" y="38"/>
                    </a:lnTo>
                    <a:lnTo>
                      <a:pt x="131" y="20"/>
                    </a:lnTo>
                    <a:lnTo>
                      <a:pt x="94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126" name="Google Shape;2678;p41">
                <a:extLst>
                  <a:ext uri="{FF2B5EF4-FFF2-40B4-BE49-F238E27FC236}">
                    <a16:creationId xmlns="" xmlns:a16="http://schemas.microsoft.com/office/drawing/2014/main" id="{2B94E764-044B-6889-F651-6372F56E9929}"/>
                  </a:ext>
                </a:extLst>
              </p:cNvPr>
              <p:cNvSpPr/>
              <p:nvPr/>
            </p:nvSpPr>
            <p:spPr>
              <a:xfrm>
                <a:off x="2829575" y="3723925"/>
                <a:ext cx="109100" cy="134725"/>
              </a:xfrm>
              <a:custGeom>
                <a:avLst/>
                <a:gdLst/>
                <a:ahLst/>
                <a:cxnLst/>
                <a:rect l="l" t="t" r="r" b="b"/>
                <a:pathLst>
                  <a:path w="4364" h="5389" extrusionOk="0">
                    <a:moveTo>
                      <a:pt x="1958" y="1"/>
                    </a:moveTo>
                    <a:lnTo>
                      <a:pt x="1" y="1343"/>
                    </a:lnTo>
                    <a:lnTo>
                      <a:pt x="1324" y="3357"/>
                    </a:lnTo>
                    <a:lnTo>
                      <a:pt x="2219" y="4736"/>
                    </a:lnTo>
                    <a:lnTo>
                      <a:pt x="2648" y="5389"/>
                    </a:lnTo>
                    <a:lnTo>
                      <a:pt x="2722" y="5351"/>
                    </a:lnTo>
                    <a:lnTo>
                      <a:pt x="2909" y="5184"/>
                    </a:lnTo>
                    <a:lnTo>
                      <a:pt x="3505" y="4643"/>
                    </a:lnTo>
                    <a:lnTo>
                      <a:pt x="4363" y="3860"/>
                    </a:lnTo>
                    <a:lnTo>
                      <a:pt x="195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127" name="Google Shape;2679;p41">
                <a:extLst>
                  <a:ext uri="{FF2B5EF4-FFF2-40B4-BE49-F238E27FC236}">
                    <a16:creationId xmlns="" xmlns:a16="http://schemas.microsoft.com/office/drawing/2014/main" id="{B3AABFE8-B52B-E42F-1F8F-D778A4E5B438}"/>
                  </a:ext>
                </a:extLst>
              </p:cNvPr>
              <p:cNvSpPr/>
              <p:nvPr/>
            </p:nvSpPr>
            <p:spPr>
              <a:xfrm>
                <a:off x="2827250" y="3722075"/>
                <a:ext cx="113275" cy="138900"/>
              </a:xfrm>
              <a:custGeom>
                <a:avLst/>
                <a:gdLst/>
                <a:ahLst/>
                <a:cxnLst/>
                <a:rect l="l" t="t" r="r" b="b"/>
                <a:pathLst>
                  <a:path w="4531" h="5556" extrusionOk="0">
                    <a:moveTo>
                      <a:pt x="2032" y="187"/>
                    </a:moveTo>
                    <a:lnTo>
                      <a:pt x="4344" y="3915"/>
                    </a:lnTo>
                    <a:lnTo>
                      <a:pt x="3431" y="4754"/>
                    </a:lnTo>
                    <a:lnTo>
                      <a:pt x="2760" y="5351"/>
                    </a:lnTo>
                    <a:lnTo>
                      <a:pt x="2126" y="4381"/>
                    </a:lnTo>
                    <a:lnTo>
                      <a:pt x="205" y="1436"/>
                    </a:lnTo>
                    <a:lnTo>
                      <a:pt x="2032" y="187"/>
                    </a:lnTo>
                    <a:close/>
                    <a:moveTo>
                      <a:pt x="2051" y="0"/>
                    </a:moveTo>
                    <a:lnTo>
                      <a:pt x="2014" y="19"/>
                    </a:lnTo>
                    <a:lnTo>
                      <a:pt x="38" y="1343"/>
                    </a:lnTo>
                    <a:lnTo>
                      <a:pt x="19" y="1361"/>
                    </a:lnTo>
                    <a:lnTo>
                      <a:pt x="0" y="1398"/>
                    </a:lnTo>
                    <a:lnTo>
                      <a:pt x="0" y="1436"/>
                    </a:lnTo>
                    <a:lnTo>
                      <a:pt x="19" y="1454"/>
                    </a:lnTo>
                    <a:lnTo>
                      <a:pt x="1697" y="4009"/>
                    </a:lnTo>
                    <a:lnTo>
                      <a:pt x="2368" y="5034"/>
                    </a:lnTo>
                    <a:lnTo>
                      <a:pt x="2666" y="5500"/>
                    </a:lnTo>
                    <a:lnTo>
                      <a:pt x="2666" y="5519"/>
                    </a:lnTo>
                    <a:lnTo>
                      <a:pt x="2704" y="5556"/>
                    </a:lnTo>
                    <a:lnTo>
                      <a:pt x="2722" y="5556"/>
                    </a:lnTo>
                    <a:lnTo>
                      <a:pt x="2760" y="5537"/>
                    </a:lnTo>
                    <a:lnTo>
                      <a:pt x="2815" y="5500"/>
                    </a:lnTo>
                    <a:lnTo>
                      <a:pt x="3076" y="5295"/>
                    </a:lnTo>
                    <a:lnTo>
                      <a:pt x="3598" y="4829"/>
                    </a:lnTo>
                    <a:lnTo>
                      <a:pt x="4512" y="3990"/>
                    </a:lnTo>
                    <a:lnTo>
                      <a:pt x="4531" y="3934"/>
                    </a:lnTo>
                    <a:lnTo>
                      <a:pt x="4531" y="3878"/>
                    </a:lnTo>
                    <a:lnTo>
                      <a:pt x="2126" y="38"/>
                    </a:lnTo>
                    <a:lnTo>
                      <a:pt x="2107" y="19"/>
                    </a:lnTo>
                    <a:lnTo>
                      <a:pt x="2070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128" name="Google Shape;2680;p41">
                <a:extLst>
                  <a:ext uri="{FF2B5EF4-FFF2-40B4-BE49-F238E27FC236}">
                    <a16:creationId xmlns="" xmlns:a16="http://schemas.microsoft.com/office/drawing/2014/main" id="{E343384E-1A0D-18F2-9FE5-9A98C9192307}"/>
                  </a:ext>
                </a:extLst>
              </p:cNvPr>
              <p:cNvSpPr/>
              <p:nvPr/>
            </p:nvSpPr>
            <p:spPr>
              <a:xfrm>
                <a:off x="2903675" y="3811100"/>
                <a:ext cx="21950" cy="21925"/>
              </a:xfrm>
              <a:custGeom>
                <a:avLst/>
                <a:gdLst/>
                <a:ahLst/>
                <a:cxnLst/>
                <a:rect l="l" t="t" r="r" b="b"/>
                <a:pathLst>
                  <a:path w="878" h="877" extrusionOk="0">
                    <a:moveTo>
                      <a:pt x="411" y="0"/>
                    </a:moveTo>
                    <a:lnTo>
                      <a:pt x="318" y="19"/>
                    </a:lnTo>
                    <a:lnTo>
                      <a:pt x="243" y="37"/>
                    </a:lnTo>
                    <a:lnTo>
                      <a:pt x="169" y="93"/>
                    </a:lnTo>
                    <a:lnTo>
                      <a:pt x="94" y="149"/>
                    </a:lnTo>
                    <a:lnTo>
                      <a:pt x="57" y="205"/>
                    </a:lnTo>
                    <a:lnTo>
                      <a:pt x="19" y="298"/>
                    </a:lnTo>
                    <a:lnTo>
                      <a:pt x="1" y="373"/>
                    </a:lnTo>
                    <a:lnTo>
                      <a:pt x="1" y="466"/>
                    </a:lnTo>
                    <a:lnTo>
                      <a:pt x="19" y="541"/>
                    </a:lnTo>
                    <a:lnTo>
                      <a:pt x="38" y="634"/>
                    </a:lnTo>
                    <a:lnTo>
                      <a:pt x="94" y="709"/>
                    </a:lnTo>
                    <a:lnTo>
                      <a:pt x="150" y="764"/>
                    </a:lnTo>
                    <a:lnTo>
                      <a:pt x="206" y="802"/>
                    </a:lnTo>
                    <a:lnTo>
                      <a:pt x="299" y="839"/>
                    </a:lnTo>
                    <a:lnTo>
                      <a:pt x="374" y="858"/>
                    </a:lnTo>
                    <a:lnTo>
                      <a:pt x="467" y="876"/>
                    </a:lnTo>
                    <a:lnTo>
                      <a:pt x="541" y="858"/>
                    </a:lnTo>
                    <a:lnTo>
                      <a:pt x="635" y="820"/>
                    </a:lnTo>
                    <a:lnTo>
                      <a:pt x="709" y="783"/>
                    </a:lnTo>
                    <a:lnTo>
                      <a:pt x="765" y="727"/>
                    </a:lnTo>
                    <a:lnTo>
                      <a:pt x="802" y="653"/>
                    </a:lnTo>
                    <a:lnTo>
                      <a:pt x="840" y="578"/>
                    </a:lnTo>
                    <a:lnTo>
                      <a:pt x="858" y="485"/>
                    </a:lnTo>
                    <a:lnTo>
                      <a:pt x="877" y="410"/>
                    </a:lnTo>
                    <a:lnTo>
                      <a:pt x="858" y="317"/>
                    </a:lnTo>
                    <a:lnTo>
                      <a:pt x="821" y="242"/>
                    </a:lnTo>
                    <a:lnTo>
                      <a:pt x="784" y="168"/>
                    </a:lnTo>
                    <a:lnTo>
                      <a:pt x="728" y="93"/>
                    </a:lnTo>
                    <a:lnTo>
                      <a:pt x="653" y="56"/>
                    </a:lnTo>
                    <a:lnTo>
                      <a:pt x="579" y="19"/>
                    </a:lnTo>
                    <a:lnTo>
                      <a:pt x="486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129" name="Google Shape;2681;p41">
                <a:extLst>
                  <a:ext uri="{FF2B5EF4-FFF2-40B4-BE49-F238E27FC236}">
                    <a16:creationId xmlns="" xmlns:a16="http://schemas.microsoft.com/office/drawing/2014/main" id="{5A42A110-09AE-6F57-1387-A742C09587B4}"/>
                  </a:ext>
                </a:extLst>
              </p:cNvPr>
              <p:cNvSpPr/>
              <p:nvPr/>
            </p:nvSpPr>
            <p:spPr>
              <a:xfrm>
                <a:off x="2334125" y="4052525"/>
                <a:ext cx="19150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766" h="243" extrusionOk="0">
                    <a:moveTo>
                      <a:pt x="672" y="0"/>
                    </a:moveTo>
                    <a:lnTo>
                      <a:pt x="57" y="93"/>
                    </a:lnTo>
                    <a:lnTo>
                      <a:pt x="38" y="93"/>
                    </a:lnTo>
                    <a:lnTo>
                      <a:pt x="19" y="112"/>
                    </a:lnTo>
                    <a:lnTo>
                      <a:pt x="1" y="149"/>
                    </a:lnTo>
                    <a:lnTo>
                      <a:pt x="1" y="187"/>
                    </a:lnTo>
                    <a:lnTo>
                      <a:pt x="19" y="224"/>
                    </a:lnTo>
                    <a:lnTo>
                      <a:pt x="75" y="243"/>
                    </a:lnTo>
                    <a:lnTo>
                      <a:pt x="94" y="243"/>
                    </a:lnTo>
                    <a:lnTo>
                      <a:pt x="691" y="149"/>
                    </a:lnTo>
                    <a:lnTo>
                      <a:pt x="728" y="131"/>
                    </a:lnTo>
                    <a:lnTo>
                      <a:pt x="747" y="112"/>
                    </a:lnTo>
                    <a:lnTo>
                      <a:pt x="765" y="93"/>
                    </a:lnTo>
                    <a:lnTo>
                      <a:pt x="765" y="56"/>
                    </a:lnTo>
                    <a:lnTo>
                      <a:pt x="747" y="19"/>
                    </a:lnTo>
                    <a:lnTo>
                      <a:pt x="728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130" name="Google Shape;2682;p41">
                <a:extLst>
                  <a:ext uri="{FF2B5EF4-FFF2-40B4-BE49-F238E27FC236}">
                    <a16:creationId xmlns="" xmlns:a16="http://schemas.microsoft.com/office/drawing/2014/main" id="{88B644A0-D1DD-464F-6431-49E075607C66}"/>
                  </a:ext>
                </a:extLst>
              </p:cNvPr>
              <p:cNvSpPr/>
              <p:nvPr/>
            </p:nvSpPr>
            <p:spPr>
              <a:xfrm>
                <a:off x="2364900" y="4017575"/>
                <a:ext cx="127725" cy="35900"/>
              </a:xfrm>
              <a:custGeom>
                <a:avLst/>
                <a:gdLst/>
                <a:ahLst/>
                <a:cxnLst/>
                <a:rect l="l" t="t" r="r" b="b"/>
                <a:pathLst>
                  <a:path w="5109" h="1436" extrusionOk="0">
                    <a:moveTo>
                      <a:pt x="5034" y="0"/>
                    </a:moveTo>
                    <a:lnTo>
                      <a:pt x="4997" y="19"/>
                    </a:lnTo>
                    <a:lnTo>
                      <a:pt x="4046" y="298"/>
                    </a:lnTo>
                    <a:lnTo>
                      <a:pt x="2890" y="634"/>
                    </a:lnTo>
                    <a:lnTo>
                      <a:pt x="2256" y="802"/>
                    </a:lnTo>
                    <a:lnTo>
                      <a:pt x="1566" y="969"/>
                    </a:lnTo>
                    <a:lnTo>
                      <a:pt x="839" y="1119"/>
                    </a:lnTo>
                    <a:lnTo>
                      <a:pt x="75" y="1268"/>
                    </a:lnTo>
                    <a:lnTo>
                      <a:pt x="38" y="1286"/>
                    </a:lnTo>
                    <a:lnTo>
                      <a:pt x="19" y="1305"/>
                    </a:lnTo>
                    <a:lnTo>
                      <a:pt x="0" y="1342"/>
                    </a:lnTo>
                    <a:lnTo>
                      <a:pt x="0" y="1361"/>
                    </a:lnTo>
                    <a:lnTo>
                      <a:pt x="38" y="1417"/>
                    </a:lnTo>
                    <a:lnTo>
                      <a:pt x="93" y="1436"/>
                    </a:lnTo>
                    <a:lnTo>
                      <a:pt x="112" y="1436"/>
                    </a:lnTo>
                    <a:lnTo>
                      <a:pt x="877" y="1286"/>
                    </a:lnTo>
                    <a:lnTo>
                      <a:pt x="1604" y="1119"/>
                    </a:lnTo>
                    <a:lnTo>
                      <a:pt x="2293" y="951"/>
                    </a:lnTo>
                    <a:lnTo>
                      <a:pt x="2946" y="783"/>
                    </a:lnTo>
                    <a:lnTo>
                      <a:pt x="4102" y="466"/>
                    </a:lnTo>
                    <a:lnTo>
                      <a:pt x="5053" y="168"/>
                    </a:lnTo>
                    <a:lnTo>
                      <a:pt x="5071" y="149"/>
                    </a:lnTo>
                    <a:lnTo>
                      <a:pt x="5090" y="131"/>
                    </a:lnTo>
                    <a:lnTo>
                      <a:pt x="5109" y="93"/>
                    </a:lnTo>
                    <a:lnTo>
                      <a:pt x="5090" y="56"/>
                    </a:lnTo>
                    <a:lnTo>
                      <a:pt x="5071" y="37"/>
                    </a:lnTo>
                    <a:lnTo>
                      <a:pt x="5053" y="19"/>
                    </a:lnTo>
                    <a:lnTo>
                      <a:pt x="5034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131" name="Google Shape;2683;p41">
                <a:extLst>
                  <a:ext uri="{FF2B5EF4-FFF2-40B4-BE49-F238E27FC236}">
                    <a16:creationId xmlns="" xmlns:a16="http://schemas.microsoft.com/office/drawing/2014/main" id="{6BB55B78-B6B9-05BF-F9DD-89D2917C2C94}"/>
                  </a:ext>
                </a:extLst>
              </p:cNvPr>
              <p:cNvSpPr/>
              <p:nvPr/>
            </p:nvSpPr>
            <p:spPr>
              <a:xfrm>
                <a:off x="2502850" y="4007300"/>
                <a:ext cx="19600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784" h="393" extrusionOk="0">
                    <a:moveTo>
                      <a:pt x="672" y="1"/>
                    </a:moveTo>
                    <a:lnTo>
                      <a:pt x="38" y="225"/>
                    </a:lnTo>
                    <a:lnTo>
                      <a:pt x="19" y="243"/>
                    </a:lnTo>
                    <a:lnTo>
                      <a:pt x="1" y="262"/>
                    </a:lnTo>
                    <a:lnTo>
                      <a:pt x="1" y="299"/>
                    </a:lnTo>
                    <a:lnTo>
                      <a:pt x="1" y="336"/>
                    </a:lnTo>
                    <a:lnTo>
                      <a:pt x="19" y="374"/>
                    </a:lnTo>
                    <a:lnTo>
                      <a:pt x="75" y="392"/>
                    </a:lnTo>
                    <a:lnTo>
                      <a:pt x="94" y="374"/>
                    </a:lnTo>
                    <a:lnTo>
                      <a:pt x="728" y="150"/>
                    </a:lnTo>
                    <a:lnTo>
                      <a:pt x="746" y="131"/>
                    </a:lnTo>
                    <a:lnTo>
                      <a:pt x="765" y="113"/>
                    </a:lnTo>
                    <a:lnTo>
                      <a:pt x="784" y="75"/>
                    </a:lnTo>
                    <a:lnTo>
                      <a:pt x="765" y="38"/>
                    </a:lnTo>
                    <a:lnTo>
                      <a:pt x="746" y="20"/>
                    </a:lnTo>
                    <a:lnTo>
                      <a:pt x="728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132" name="Google Shape;2684;p41">
                <a:extLst>
                  <a:ext uri="{FF2B5EF4-FFF2-40B4-BE49-F238E27FC236}">
                    <a16:creationId xmlns="" xmlns:a16="http://schemas.microsoft.com/office/drawing/2014/main" id="{FE6303B4-6BBE-C9DA-80F4-D8DFEDB81B22}"/>
                  </a:ext>
                </a:extLst>
              </p:cNvPr>
              <p:cNvSpPr/>
              <p:nvPr/>
            </p:nvSpPr>
            <p:spPr>
              <a:xfrm>
                <a:off x="2334600" y="4084225"/>
                <a:ext cx="20525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821" h="243" extrusionOk="0">
                    <a:moveTo>
                      <a:pt x="728" y="0"/>
                    </a:moveTo>
                    <a:lnTo>
                      <a:pt x="597" y="19"/>
                    </a:lnTo>
                    <a:lnTo>
                      <a:pt x="75" y="75"/>
                    </a:lnTo>
                    <a:lnTo>
                      <a:pt x="38" y="93"/>
                    </a:lnTo>
                    <a:lnTo>
                      <a:pt x="19" y="112"/>
                    </a:lnTo>
                    <a:lnTo>
                      <a:pt x="0" y="131"/>
                    </a:lnTo>
                    <a:lnTo>
                      <a:pt x="0" y="168"/>
                    </a:lnTo>
                    <a:lnTo>
                      <a:pt x="19" y="224"/>
                    </a:lnTo>
                    <a:lnTo>
                      <a:pt x="75" y="242"/>
                    </a:lnTo>
                    <a:lnTo>
                      <a:pt x="94" y="242"/>
                    </a:lnTo>
                    <a:lnTo>
                      <a:pt x="616" y="186"/>
                    </a:lnTo>
                    <a:lnTo>
                      <a:pt x="746" y="168"/>
                    </a:lnTo>
                    <a:lnTo>
                      <a:pt x="765" y="149"/>
                    </a:lnTo>
                    <a:lnTo>
                      <a:pt x="802" y="131"/>
                    </a:lnTo>
                    <a:lnTo>
                      <a:pt x="802" y="112"/>
                    </a:lnTo>
                    <a:lnTo>
                      <a:pt x="821" y="75"/>
                    </a:lnTo>
                    <a:lnTo>
                      <a:pt x="802" y="37"/>
                    </a:lnTo>
                    <a:lnTo>
                      <a:pt x="783" y="19"/>
                    </a:lnTo>
                    <a:lnTo>
                      <a:pt x="746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133" name="Google Shape;2685;p41">
                <a:extLst>
                  <a:ext uri="{FF2B5EF4-FFF2-40B4-BE49-F238E27FC236}">
                    <a16:creationId xmlns="" xmlns:a16="http://schemas.microsoft.com/office/drawing/2014/main" id="{821BAE54-326E-A1B5-C2FE-18DFE093B858}"/>
                  </a:ext>
                </a:extLst>
              </p:cNvPr>
              <p:cNvSpPr/>
              <p:nvPr/>
            </p:nvSpPr>
            <p:spPr>
              <a:xfrm>
                <a:off x="2366750" y="4052050"/>
                <a:ext cx="135200" cy="34050"/>
              </a:xfrm>
              <a:custGeom>
                <a:avLst/>
                <a:gdLst/>
                <a:ahLst/>
                <a:cxnLst/>
                <a:rect l="l" t="t" r="r" b="b"/>
                <a:pathLst>
                  <a:path w="5408" h="1362" extrusionOk="0">
                    <a:moveTo>
                      <a:pt x="5296" y="1"/>
                    </a:moveTo>
                    <a:lnTo>
                      <a:pt x="4736" y="187"/>
                    </a:lnTo>
                    <a:lnTo>
                      <a:pt x="4158" y="373"/>
                    </a:lnTo>
                    <a:lnTo>
                      <a:pt x="3543" y="523"/>
                    </a:lnTo>
                    <a:lnTo>
                      <a:pt x="2891" y="690"/>
                    </a:lnTo>
                    <a:lnTo>
                      <a:pt x="2219" y="821"/>
                    </a:lnTo>
                    <a:lnTo>
                      <a:pt x="1530" y="970"/>
                    </a:lnTo>
                    <a:lnTo>
                      <a:pt x="803" y="1082"/>
                    </a:lnTo>
                    <a:lnTo>
                      <a:pt x="57" y="1194"/>
                    </a:lnTo>
                    <a:lnTo>
                      <a:pt x="38" y="1212"/>
                    </a:lnTo>
                    <a:lnTo>
                      <a:pt x="19" y="1231"/>
                    </a:lnTo>
                    <a:lnTo>
                      <a:pt x="1" y="1268"/>
                    </a:lnTo>
                    <a:lnTo>
                      <a:pt x="1" y="1287"/>
                    </a:lnTo>
                    <a:lnTo>
                      <a:pt x="19" y="1343"/>
                    </a:lnTo>
                    <a:lnTo>
                      <a:pt x="75" y="1362"/>
                    </a:lnTo>
                    <a:lnTo>
                      <a:pt x="94" y="1362"/>
                    </a:lnTo>
                    <a:lnTo>
                      <a:pt x="840" y="1250"/>
                    </a:lnTo>
                    <a:lnTo>
                      <a:pt x="1567" y="1119"/>
                    </a:lnTo>
                    <a:lnTo>
                      <a:pt x="2257" y="989"/>
                    </a:lnTo>
                    <a:lnTo>
                      <a:pt x="2928" y="840"/>
                    </a:lnTo>
                    <a:lnTo>
                      <a:pt x="3580" y="690"/>
                    </a:lnTo>
                    <a:lnTo>
                      <a:pt x="4196" y="523"/>
                    </a:lnTo>
                    <a:lnTo>
                      <a:pt x="4792" y="355"/>
                    </a:lnTo>
                    <a:lnTo>
                      <a:pt x="5351" y="168"/>
                    </a:lnTo>
                    <a:lnTo>
                      <a:pt x="5389" y="150"/>
                    </a:lnTo>
                    <a:lnTo>
                      <a:pt x="5407" y="112"/>
                    </a:lnTo>
                    <a:lnTo>
                      <a:pt x="5407" y="94"/>
                    </a:lnTo>
                    <a:lnTo>
                      <a:pt x="5407" y="57"/>
                    </a:lnTo>
                    <a:lnTo>
                      <a:pt x="5389" y="38"/>
                    </a:lnTo>
                    <a:lnTo>
                      <a:pt x="5370" y="19"/>
                    </a:lnTo>
                    <a:lnTo>
                      <a:pt x="5333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134" name="Google Shape;2686;p41">
                <a:extLst>
                  <a:ext uri="{FF2B5EF4-FFF2-40B4-BE49-F238E27FC236}">
                    <a16:creationId xmlns="" xmlns:a16="http://schemas.microsoft.com/office/drawing/2014/main" id="{E8F6EB78-1E3D-B707-705F-856A50295A9F}"/>
                  </a:ext>
                </a:extLst>
              </p:cNvPr>
              <p:cNvSpPr/>
              <p:nvPr/>
            </p:nvSpPr>
            <p:spPr>
              <a:xfrm>
                <a:off x="2513575" y="4033875"/>
                <a:ext cx="31725" cy="16800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672" extrusionOk="0">
                    <a:moveTo>
                      <a:pt x="1138" y="1"/>
                    </a:moveTo>
                    <a:lnTo>
                      <a:pt x="1082" y="38"/>
                    </a:lnTo>
                    <a:lnTo>
                      <a:pt x="877" y="150"/>
                    </a:lnTo>
                    <a:lnTo>
                      <a:pt x="541" y="317"/>
                    </a:lnTo>
                    <a:lnTo>
                      <a:pt x="38" y="523"/>
                    </a:lnTo>
                    <a:lnTo>
                      <a:pt x="19" y="541"/>
                    </a:lnTo>
                    <a:lnTo>
                      <a:pt x="0" y="560"/>
                    </a:lnTo>
                    <a:lnTo>
                      <a:pt x="0" y="597"/>
                    </a:lnTo>
                    <a:lnTo>
                      <a:pt x="0" y="634"/>
                    </a:lnTo>
                    <a:lnTo>
                      <a:pt x="38" y="672"/>
                    </a:lnTo>
                    <a:lnTo>
                      <a:pt x="112" y="672"/>
                    </a:lnTo>
                    <a:lnTo>
                      <a:pt x="616" y="467"/>
                    </a:lnTo>
                    <a:lnTo>
                      <a:pt x="951" y="299"/>
                    </a:lnTo>
                    <a:lnTo>
                      <a:pt x="1156" y="187"/>
                    </a:lnTo>
                    <a:lnTo>
                      <a:pt x="1231" y="150"/>
                    </a:lnTo>
                    <a:lnTo>
                      <a:pt x="1250" y="112"/>
                    </a:lnTo>
                    <a:lnTo>
                      <a:pt x="1268" y="94"/>
                    </a:lnTo>
                    <a:lnTo>
                      <a:pt x="1268" y="56"/>
                    </a:lnTo>
                    <a:lnTo>
                      <a:pt x="1250" y="38"/>
                    </a:lnTo>
                    <a:lnTo>
                      <a:pt x="1231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135" name="Google Shape;2687;p41">
                <a:extLst>
                  <a:ext uri="{FF2B5EF4-FFF2-40B4-BE49-F238E27FC236}">
                    <a16:creationId xmlns="" xmlns:a16="http://schemas.microsoft.com/office/drawing/2014/main" id="{F5D8DE56-712D-0704-91CE-B6284E13FE01}"/>
                  </a:ext>
                </a:extLst>
              </p:cNvPr>
              <p:cNvSpPr/>
              <p:nvPr/>
            </p:nvSpPr>
            <p:spPr>
              <a:xfrm>
                <a:off x="2389125" y="4021300"/>
                <a:ext cx="87650" cy="62475"/>
              </a:xfrm>
              <a:custGeom>
                <a:avLst/>
                <a:gdLst/>
                <a:ahLst/>
                <a:cxnLst/>
                <a:rect l="l" t="t" r="r" b="b"/>
                <a:pathLst>
                  <a:path w="3506" h="2499" extrusionOk="0">
                    <a:moveTo>
                      <a:pt x="3058" y="0"/>
                    </a:moveTo>
                    <a:lnTo>
                      <a:pt x="75" y="597"/>
                    </a:lnTo>
                    <a:lnTo>
                      <a:pt x="38" y="615"/>
                    </a:lnTo>
                    <a:lnTo>
                      <a:pt x="19" y="634"/>
                    </a:lnTo>
                    <a:lnTo>
                      <a:pt x="1" y="671"/>
                    </a:lnTo>
                    <a:lnTo>
                      <a:pt x="1" y="709"/>
                    </a:lnTo>
                    <a:lnTo>
                      <a:pt x="355" y="2424"/>
                    </a:lnTo>
                    <a:lnTo>
                      <a:pt x="374" y="2461"/>
                    </a:lnTo>
                    <a:lnTo>
                      <a:pt x="392" y="2480"/>
                    </a:lnTo>
                    <a:lnTo>
                      <a:pt x="430" y="2498"/>
                    </a:lnTo>
                    <a:lnTo>
                      <a:pt x="448" y="2498"/>
                    </a:lnTo>
                    <a:lnTo>
                      <a:pt x="3450" y="1902"/>
                    </a:lnTo>
                    <a:lnTo>
                      <a:pt x="3468" y="1883"/>
                    </a:lnTo>
                    <a:lnTo>
                      <a:pt x="3506" y="1864"/>
                    </a:lnTo>
                    <a:lnTo>
                      <a:pt x="3506" y="1827"/>
                    </a:lnTo>
                    <a:lnTo>
                      <a:pt x="3506" y="1790"/>
                    </a:lnTo>
                    <a:lnTo>
                      <a:pt x="3170" y="75"/>
                    </a:lnTo>
                    <a:lnTo>
                      <a:pt x="3151" y="37"/>
                    </a:lnTo>
                    <a:lnTo>
                      <a:pt x="3133" y="19"/>
                    </a:lnTo>
                    <a:lnTo>
                      <a:pt x="309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136" name="Google Shape;2688;p41">
                <a:extLst>
                  <a:ext uri="{FF2B5EF4-FFF2-40B4-BE49-F238E27FC236}">
                    <a16:creationId xmlns="" xmlns:a16="http://schemas.microsoft.com/office/drawing/2014/main" id="{0D7FCD51-21C6-3044-37C1-314691C51CE3}"/>
                  </a:ext>
                </a:extLst>
              </p:cNvPr>
              <p:cNvSpPr/>
              <p:nvPr/>
            </p:nvSpPr>
            <p:spPr>
              <a:xfrm>
                <a:off x="2364425" y="4044125"/>
                <a:ext cx="6550" cy="47575"/>
              </a:xfrm>
              <a:custGeom>
                <a:avLst/>
                <a:gdLst/>
                <a:ahLst/>
                <a:cxnLst/>
                <a:rect l="l" t="t" r="r" b="b"/>
                <a:pathLst>
                  <a:path w="262" h="1903" extrusionOk="0">
                    <a:moveTo>
                      <a:pt x="75" y="1"/>
                    </a:moveTo>
                    <a:lnTo>
                      <a:pt x="38" y="19"/>
                    </a:lnTo>
                    <a:lnTo>
                      <a:pt x="19" y="38"/>
                    </a:lnTo>
                    <a:lnTo>
                      <a:pt x="1" y="57"/>
                    </a:lnTo>
                    <a:lnTo>
                      <a:pt x="1" y="94"/>
                    </a:lnTo>
                    <a:lnTo>
                      <a:pt x="94" y="1828"/>
                    </a:lnTo>
                    <a:lnTo>
                      <a:pt x="112" y="1865"/>
                    </a:lnTo>
                    <a:lnTo>
                      <a:pt x="131" y="1884"/>
                    </a:lnTo>
                    <a:lnTo>
                      <a:pt x="150" y="1902"/>
                    </a:lnTo>
                    <a:lnTo>
                      <a:pt x="224" y="1902"/>
                    </a:lnTo>
                    <a:lnTo>
                      <a:pt x="243" y="1884"/>
                    </a:lnTo>
                    <a:lnTo>
                      <a:pt x="262" y="1846"/>
                    </a:lnTo>
                    <a:lnTo>
                      <a:pt x="262" y="1809"/>
                    </a:lnTo>
                    <a:lnTo>
                      <a:pt x="168" y="75"/>
                    </a:lnTo>
                    <a:lnTo>
                      <a:pt x="150" y="57"/>
                    </a:lnTo>
                    <a:lnTo>
                      <a:pt x="131" y="19"/>
                    </a:lnTo>
                    <a:lnTo>
                      <a:pt x="112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137" name="Google Shape;2689;p41">
                <a:extLst>
                  <a:ext uri="{FF2B5EF4-FFF2-40B4-BE49-F238E27FC236}">
                    <a16:creationId xmlns="" xmlns:a16="http://schemas.microsoft.com/office/drawing/2014/main" id="{72256BA1-1601-4279-BB7C-4B6687193D81}"/>
                  </a:ext>
                </a:extLst>
              </p:cNvPr>
              <p:cNvSpPr/>
              <p:nvPr/>
            </p:nvSpPr>
            <p:spPr>
              <a:xfrm>
                <a:off x="2349525" y="4045050"/>
                <a:ext cx="6550" cy="47575"/>
              </a:xfrm>
              <a:custGeom>
                <a:avLst/>
                <a:gdLst/>
                <a:ahLst/>
                <a:cxnLst/>
                <a:rect l="l" t="t" r="r" b="b"/>
                <a:pathLst>
                  <a:path w="262" h="1903" extrusionOk="0">
                    <a:moveTo>
                      <a:pt x="37" y="1"/>
                    </a:moveTo>
                    <a:lnTo>
                      <a:pt x="19" y="20"/>
                    </a:lnTo>
                    <a:lnTo>
                      <a:pt x="0" y="57"/>
                    </a:lnTo>
                    <a:lnTo>
                      <a:pt x="0" y="76"/>
                    </a:lnTo>
                    <a:lnTo>
                      <a:pt x="93" y="1828"/>
                    </a:lnTo>
                    <a:lnTo>
                      <a:pt x="93" y="1847"/>
                    </a:lnTo>
                    <a:lnTo>
                      <a:pt x="112" y="1884"/>
                    </a:lnTo>
                    <a:lnTo>
                      <a:pt x="149" y="1884"/>
                    </a:lnTo>
                    <a:lnTo>
                      <a:pt x="168" y="1903"/>
                    </a:lnTo>
                    <a:lnTo>
                      <a:pt x="186" y="1903"/>
                    </a:lnTo>
                    <a:lnTo>
                      <a:pt x="205" y="1884"/>
                    </a:lnTo>
                    <a:lnTo>
                      <a:pt x="242" y="1865"/>
                    </a:lnTo>
                    <a:lnTo>
                      <a:pt x="242" y="1847"/>
                    </a:lnTo>
                    <a:lnTo>
                      <a:pt x="261" y="1809"/>
                    </a:lnTo>
                    <a:lnTo>
                      <a:pt x="149" y="76"/>
                    </a:lnTo>
                    <a:lnTo>
                      <a:pt x="149" y="38"/>
                    </a:lnTo>
                    <a:lnTo>
                      <a:pt x="131" y="20"/>
                    </a:lnTo>
                    <a:lnTo>
                      <a:pt x="75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138" name="Google Shape;2690;p41">
                <a:extLst>
                  <a:ext uri="{FF2B5EF4-FFF2-40B4-BE49-F238E27FC236}">
                    <a16:creationId xmlns="" xmlns:a16="http://schemas.microsoft.com/office/drawing/2014/main" id="{DA32A65E-044B-8611-E8F0-3A363E42A34C}"/>
                  </a:ext>
                </a:extLst>
              </p:cNvPr>
              <p:cNvSpPr/>
              <p:nvPr/>
            </p:nvSpPr>
            <p:spPr>
              <a:xfrm>
                <a:off x="2487000" y="4013375"/>
                <a:ext cx="16800" cy="45700"/>
              </a:xfrm>
              <a:custGeom>
                <a:avLst/>
                <a:gdLst/>
                <a:ahLst/>
                <a:cxnLst/>
                <a:rect l="l" t="t" r="r" b="b"/>
                <a:pathLst>
                  <a:path w="672" h="1828" extrusionOk="0">
                    <a:moveTo>
                      <a:pt x="57" y="0"/>
                    </a:moveTo>
                    <a:lnTo>
                      <a:pt x="38" y="19"/>
                    </a:lnTo>
                    <a:lnTo>
                      <a:pt x="19" y="38"/>
                    </a:lnTo>
                    <a:lnTo>
                      <a:pt x="1" y="75"/>
                    </a:lnTo>
                    <a:lnTo>
                      <a:pt x="1" y="112"/>
                    </a:lnTo>
                    <a:lnTo>
                      <a:pt x="504" y="1771"/>
                    </a:lnTo>
                    <a:lnTo>
                      <a:pt x="541" y="1809"/>
                    </a:lnTo>
                    <a:lnTo>
                      <a:pt x="579" y="1827"/>
                    </a:lnTo>
                    <a:lnTo>
                      <a:pt x="616" y="1827"/>
                    </a:lnTo>
                    <a:lnTo>
                      <a:pt x="635" y="1809"/>
                    </a:lnTo>
                    <a:lnTo>
                      <a:pt x="653" y="1790"/>
                    </a:lnTo>
                    <a:lnTo>
                      <a:pt x="672" y="1753"/>
                    </a:lnTo>
                    <a:lnTo>
                      <a:pt x="653" y="1734"/>
                    </a:lnTo>
                    <a:lnTo>
                      <a:pt x="169" y="56"/>
                    </a:lnTo>
                    <a:lnTo>
                      <a:pt x="150" y="38"/>
                    </a:lnTo>
                    <a:lnTo>
                      <a:pt x="131" y="19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139" name="Google Shape;2691;p41">
                <a:extLst>
                  <a:ext uri="{FF2B5EF4-FFF2-40B4-BE49-F238E27FC236}">
                    <a16:creationId xmlns="" xmlns:a16="http://schemas.microsoft.com/office/drawing/2014/main" id="{34A7FC84-4F78-2A9C-3593-7A623309DE22}"/>
                  </a:ext>
                </a:extLst>
              </p:cNvPr>
              <p:cNvSpPr/>
              <p:nvPr/>
            </p:nvSpPr>
            <p:spPr>
              <a:xfrm>
                <a:off x="2501450" y="4009175"/>
                <a:ext cx="16800" cy="45700"/>
              </a:xfrm>
              <a:custGeom>
                <a:avLst/>
                <a:gdLst/>
                <a:ahLst/>
                <a:cxnLst/>
                <a:rect l="l" t="t" r="r" b="b"/>
                <a:pathLst>
                  <a:path w="672" h="1828" extrusionOk="0">
                    <a:moveTo>
                      <a:pt x="57" y="0"/>
                    </a:moveTo>
                    <a:lnTo>
                      <a:pt x="38" y="19"/>
                    </a:lnTo>
                    <a:lnTo>
                      <a:pt x="19" y="38"/>
                    </a:lnTo>
                    <a:lnTo>
                      <a:pt x="1" y="75"/>
                    </a:lnTo>
                    <a:lnTo>
                      <a:pt x="1" y="94"/>
                    </a:lnTo>
                    <a:lnTo>
                      <a:pt x="504" y="1772"/>
                    </a:lnTo>
                    <a:lnTo>
                      <a:pt x="541" y="1809"/>
                    </a:lnTo>
                    <a:lnTo>
                      <a:pt x="579" y="1827"/>
                    </a:lnTo>
                    <a:lnTo>
                      <a:pt x="616" y="1827"/>
                    </a:lnTo>
                    <a:lnTo>
                      <a:pt x="635" y="1809"/>
                    </a:lnTo>
                    <a:lnTo>
                      <a:pt x="653" y="1790"/>
                    </a:lnTo>
                    <a:lnTo>
                      <a:pt x="672" y="1753"/>
                    </a:lnTo>
                    <a:lnTo>
                      <a:pt x="653" y="1716"/>
                    </a:lnTo>
                    <a:lnTo>
                      <a:pt x="169" y="56"/>
                    </a:lnTo>
                    <a:lnTo>
                      <a:pt x="150" y="19"/>
                    </a:lnTo>
                    <a:lnTo>
                      <a:pt x="113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140" name="Google Shape;2692;p41">
                <a:extLst>
                  <a:ext uri="{FF2B5EF4-FFF2-40B4-BE49-F238E27FC236}">
                    <a16:creationId xmlns="" xmlns:a16="http://schemas.microsoft.com/office/drawing/2014/main" id="{609DF64A-CF16-DDEB-440A-CD2312B709CA}"/>
                  </a:ext>
                </a:extLst>
              </p:cNvPr>
              <p:cNvSpPr/>
              <p:nvPr/>
            </p:nvSpPr>
            <p:spPr>
              <a:xfrm>
                <a:off x="2024200" y="3120350"/>
                <a:ext cx="398525" cy="483825"/>
              </a:xfrm>
              <a:custGeom>
                <a:avLst/>
                <a:gdLst/>
                <a:ahLst/>
                <a:cxnLst/>
                <a:rect l="l" t="t" r="r" b="b"/>
                <a:pathLst>
                  <a:path w="15941" h="19353" extrusionOk="0">
                    <a:moveTo>
                      <a:pt x="8166" y="1"/>
                    </a:moveTo>
                    <a:lnTo>
                      <a:pt x="7532" y="38"/>
                    </a:lnTo>
                    <a:lnTo>
                      <a:pt x="6898" y="131"/>
                    </a:lnTo>
                    <a:lnTo>
                      <a:pt x="6208" y="262"/>
                    </a:lnTo>
                    <a:lnTo>
                      <a:pt x="5537" y="430"/>
                    </a:lnTo>
                    <a:lnTo>
                      <a:pt x="4903" y="635"/>
                    </a:lnTo>
                    <a:lnTo>
                      <a:pt x="4325" y="858"/>
                    </a:lnTo>
                    <a:lnTo>
                      <a:pt x="3785" y="1101"/>
                    </a:lnTo>
                    <a:lnTo>
                      <a:pt x="3300" y="1362"/>
                    </a:lnTo>
                    <a:lnTo>
                      <a:pt x="2853" y="1660"/>
                    </a:lnTo>
                    <a:lnTo>
                      <a:pt x="2442" y="1958"/>
                    </a:lnTo>
                    <a:lnTo>
                      <a:pt x="2069" y="2275"/>
                    </a:lnTo>
                    <a:lnTo>
                      <a:pt x="1734" y="2592"/>
                    </a:lnTo>
                    <a:lnTo>
                      <a:pt x="1436" y="2946"/>
                    </a:lnTo>
                    <a:lnTo>
                      <a:pt x="1175" y="3301"/>
                    </a:lnTo>
                    <a:lnTo>
                      <a:pt x="951" y="3655"/>
                    </a:lnTo>
                    <a:lnTo>
                      <a:pt x="746" y="4028"/>
                    </a:lnTo>
                    <a:lnTo>
                      <a:pt x="559" y="4401"/>
                    </a:lnTo>
                    <a:lnTo>
                      <a:pt x="410" y="4773"/>
                    </a:lnTo>
                    <a:lnTo>
                      <a:pt x="298" y="5146"/>
                    </a:lnTo>
                    <a:lnTo>
                      <a:pt x="205" y="5519"/>
                    </a:lnTo>
                    <a:lnTo>
                      <a:pt x="112" y="5892"/>
                    </a:lnTo>
                    <a:lnTo>
                      <a:pt x="56" y="6265"/>
                    </a:lnTo>
                    <a:lnTo>
                      <a:pt x="19" y="6619"/>
                    </a:lnTo>
                    <a:lnTo>
                      <a:pt x="0" y="6973"/>
                    </a:lnTo>
                    <a:lnTo>
                      <a:pt x="0" y="7328"/>
                    </a:lnTo>
                    <a:lnTo>
                      <a:pt x="0" y="7663"/>
                    </a:lnTo>
                    <a:lnTo>
                      <a:pt x="19" y="7980"/>
                    </a:lnTo>
                    <a:lnTo>
                      <a:pt x="93" y="8577"/>
                    </a:lnTo>
                    <a:lnTo>
                      <a:pt x="168" y="9080"/>
                    </a:lnTo>
                    <a:lnTo>
                      <a:pt x="280" y="9509"/>
                    </a:lnTo>
                    <a:lnTo>
                      <a:pt x="392" y="9826"/>
                    </a:lnTo>
                    <a:lnTo>
                      <a:pt x="503" y="10161"/>
                    </a:lnTo>
                    <a:lnTo>
                      <a:pt x="653" y="10534"/>
                    </a:lnTo>
                    <a:lnTo>
                      <a:pt x="970" y="11299"/>
                    </a:lnTo>
                    <a:lnTo>
                      <a:pt x="1268" y="12026"/>
                    </a:lnTo>
                    <a:lnTo>
                      <a:pt x="1380" y="12361"/>
                    </a:lnTo>
                    <a:lnTo>
                      <a:pt x="1454" y="12622"/>
                    </a:lnTo>
                    <a:lnTo>
                      <a:pt x="1492" y="12921"/>
                    </a:lnTo>
                    <a:lnTo>
                      <a:pt x="1529" y="13312"/>
                    </a:lnTo>
                    <a:lnTo>
                      <a:pt x="1603" y="13778"/>
                    </a:lnTo>
                    <a:lnTo>
                      <a:pt x="1697" y="14300"/>
                    </a:lnTo>
                    <a:lnTo>
                      <a:pt x="1753" y="14561"/>
                    </a:lnTo>
                    <a:lnTo>
                      <a:pt x="1827" y="14841"/>
                    </a:lnTo>
                    <a:lnTo>
                      <a:pt x="1920" y="15120"/>
                    </a:lnTo>
                    <a:lnTo>
                      <a:pt x="2014" y="15400"/>
                    </a:lnTo>
                    <a:lnTo>
                      <a:pt x="2144" y="15680"/>
                    </a:lnTo>
                    <a:lnTo>
                      <a:pt x="2275" y="15959"/>
                    </a:lnTo>
                    <a:lnTo>
                      <a:pt x="2442" y="16220"/>
                    </a:lnTo>
                    <a:lnTo>
                      <a:pt x="2629" y="16463"/>
                    </a:lnTo>
                    <a:lnTo>
                      <a:pt x="2890" y="16742"/>
                    </a:lnTo>
                    <a:lnTo>
                      <a:pt x="3169" y="17022"/>
                    </a:lnTo>
                    <a:lnTo>
                      <a:pt x="3430" y="17264"/>
                    </a:lnTo>
                    <a:lnTo>
                      <a:pt x="3710" y="17488"/>
                    </a:lnTo>
                    <a:lnTo>
                      <a:pt x="4008" y="17712"/>
                    </a:lnTo>
                    <a:lnTo>
                      <a:pt x="4288" y="17917"/>
                    </a:lnTo>
                    <a:lnTo>
                      <a:pt x="4586" y="18085"/>
                    </a:lnTo>
                    <a:lnTo>
                      <a:pt x="4866" y="18253"/>
                    </a:lnTo>
                    <a:lnTo>
                      <a:pt x="5164" y="18420"/>
                    </a:lnTo>
                    <a:lnTo>
                      <a:pt x="5463" y="18551"/>
                    </a:lnTo>
                    <a:lnTo>
                      <a:pt x="5742" y="18681"/>
                    </a:lnTo>
                    <a:lnTo>
                      <a:pt x="6040" y="18793"/>
                    </a:lnTo>
                    <a:lnTo>
                      <a:pt x="6618" y="18980"/>
                    </a:lnTo>
                    <a:lnTo>
                      <a:pt x="7159" y="19129"/>
                    </a:lnTo>
                    <a:lnTo>
                      <a:pt x="7700" y="19241"/>
                    </a:lnTo>
                    <a:lnTo>
                      <a:pt x="8203" y="19297"/>
                    </a:lnTo>
                    <a:lnTo>
                      <a:pt x="8688" y="19334"/>
                    </a:lnTo>
                    <a:lnTo>
                      <a:pt x="9117" y="19352"/>
                    </a:lnTo>
                    <a:lnTo>
                      <a:pt x="9489" y="19334"/>
                    </a:lnTo>
                    <a:lnTo>
                      <a:pt x="9825" y="19297"/>
                    </a:lnTo>
                    <a:lnTo>
                      <a:pt x="10105" y="19259"/>
                    </a:lnTo>
                    <a:lnTo>
                      <a:pt x="10310" y="19185"/>
                    </a:lnTo>
                    <a:lnTo>
                      <a:pt x="10496" y="19110"/>
                    </a:lnTo>
                    <a:lnTo>
                      <a:pt x="10720" y="18998"/>
                    </a:lnTo>
                    <a:lnTo>
                      <a:pt x="10981" y="18849"/>
                    </a:lnTo>
                    <a:lnTo>
                      <a:pt x="11261" y="18663"/>
                    </a:lnTo>
                    <a:lnTo>
                      <a:pt x="11559" y="18458"/>
                    </a:lnTo>
                    <a:lnTo>
                      <a:pt x="11894" y="18215"/>
                    </a:lnTo>
                    <a:lnTo>
                      <a:pt x="12230" y="17954"/>
                    </a:lnTo>
                    <a:lnTo>
                      <a:pt x="12566" y="17656"/>
                    </a:lnTo>
                    <a:lnTo>
                      <a:pt x="12920" y="17358"/>
                    </a:lnTo>
                    <a:lnTo>
                      <a:pt x="13255" y="17022"/>
                    </a:lnTo>
                    <a:lnTo>
                      <a:pt x="13591" y="16686"/>
                    </a:lnTo>
                    <a:lnTo>
                      <a:pt x="13927" y="16314"/>
                    </a:lnTo>
                    <a:lnTo>
                      <a:pt x="14225" y="15941"/>
                    </a:lnTo>
                    <a:lnTo>
                      <a:pt x="14523" y="15568"/>
                    </a:lnTo>
                    <a:lnTo>
                      <a:pt x="14784" y="15176"/>
                    </a:lnTo>
                    <a:lnTo>
                      <a:pt x="15008" y="14766"/>
                    </a:lnTo>
                    <a:lnTo>
                      <a:pt x="15120" y="14561"/>
                    </a:lnTo>
                    <a:lnTo>
                      <a:pt x="15213" y="14337"/>
                    </a:lnTo>
                    <a:lnTo>
                      <a:pt x="15381" y="13853"/>
                    </a:lnTo>
                    <a:lnTo>
                      <a:pt x="15530" y="13331"/>
                    </a:lnTo>
                    <a:lnTo>
                      <a:pt x="15642" y="12771"/>
                    </a:lnTo>
                    <a:lnTo>
                      <a:pt x="15735" y="12175"/>
                    </a:lnTo>
                    <a:lnTo>
                      <a:pt x="15810" y="11578"/>
                    </a:lnTo>
                    <a:lnTo>
                      <a:pt x="15865" y="10963"/>
                    </a:lnTo>
                    <a:lnTo>
                      <a:pt x="15903" y="10348"/>
                    </a:lnTo>
                    <a:lnTo>
                      <a:pt x="15940" y="9751"/>
                    </a:lnTo>
                    <a:lnTo>
                      <a:pt x="15940" y="9173"/>
                    </a:lnTo>
                    <a:lnTo>
                      <a:pt x="15940" y="8614"/>
                    </a:lnTo>
                    <a:lnTo>
                      <a:pt x="15921" y="8111"/>
                    </a:lnTo>
                    <a:lnTo>
                      <a:pt x="15884" y="7645"/>
                    </a:lnTo>
                    <a:lnTo>
                      <a:pt x="15865" y="7234"/>
                    </a:lnTo>
                    <a:lnTo>
                      <a:pt x="15810" y="6880"/>
                    </a:lnTo>
                    <a:lnTo>
                      <a:pt x="15772" y="6619"/>
                    </a:lnTo>
                    <a:lnTo>
                      <a:pt x="15716" y="6321"/>
                    </a:lnTo>
                    <a:lnTo>
                      <a:pt x="15604" y="5929"/>
                    </a:lnTo>
                    <a:lnTo>
                      <a:pt x="15455" y="5426"/>
                    </a:lnTo>
                    <a:lnTo>
                      <a:pt x="15232" y="4867"/>
                    </a:lnTo>
                    <a:lnTo>
                      <a:pt x="15101" y="4568"/>
                    </a:lnTo>
                    <a:lnTo>
                      <a:pt x="14952" y="4270"/>
                    </a:lnTo>
                    <a:lnTo>
                      <a:pt x="14803" y="3953"/>
                    </a:lnTo>
                    <a:lnTo>
                      <a:pt x="14616" y="3618"/>
                    </a:lnTo>
                    <a:lnTo>
                      <a:pt x="14411" y="3301"/>
                    </a:lnTo>
                    <a:lnTo>
                      <a:pt x="14206" y="2984"/>
                    </a:lnTo>
                    <a:lnTo>
                      <a:pt x="13964" y="2667"/>
                    </a:lnTo>
                    <a:lnTo>
                      <a:pt x="13703" y="2350"/>
                    </a:lnTo>
                    <a:lnTo>
                      <a:pt x="13423" y="2052"/>
                    </a:lnTo>
                    <a:lnTo>
                      <a:pt x="13125" y="1753"/>
                    </a:lnTo>
                    <a:lnTo>
                      <a:pt x="12808" y="1474"/>
                    </a:lnTo>
                    <a:lnTo>
                      <a:pt x="12454" y="1213"/>
                    </a:lnTo>
                    <a:lnTo>
                      <a:pt x="12081" y="970"/>
                    </a:lnTo>
                    <a:lnTo>
                      <a:pt x="11689" y="747"/>
                    </a:lnTo>
                    <a:lnTo>
                      <a:pt x="11261" y="541"/>
                    </a:lnTo>
                    <a:lnTo>
                      <a:pt x="10813" y="374"/>
                    </a:lnTo>
                    <a:lnTo>
                      <a:pt x="10347" y="225"/>
                    </a:lnTo>
                    <a:lnTo>
                      <a:pt x="9844" y="113"/>
                    </a:lnTo>
                    <a:lnTo>
                      <a:pt x="9303" y="38"/>
                    </a:lnTo>
                    <a:lnTo>
                      <a:pt x="874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141" name="Google Shape;2693;p41">
                <a:extLst>
                  <a:ext uri="{FF2B5EF4-FFF2-40B4-BE49-F238E27FC236}">
                    <a16:creationId xmlns="" xmlns:a16="http://schemas.microsoft.com/office/drawing/2014/main" id="{9C2A120C-8391-A195-9C37-62CA4DC887DC}"/>
                  </a:ext>
                </a:extLst>
              </p:cNvPr>
              <p:cNvSpPr/>
              <p:nvPr/>
            </p:nvSpPr>
            <p:spPr>
              <a:xfrm>
                <a:off x="2024200" y="3120350"/>
                <a:ext cx="398525" cy="483825"/>
              </a:xfrm>
              <a:custGeom>
                <a:avLst/>
                <a:gdLst/>
                <a:ahLst/>
                <a:cxnLst/>
                <a:rect l="l" t="t" r="r" b="b"/>
                <a:pathLst>
                  <a:path w="15941" h="19353" fill="none" extrusionOk="0">
                    <a:moveTo>
                      <a:pt x="10310" y="19185"/>
                    </a:moveTo>
                    <a:lnTo>
                      <a:pt x="10310" y="19185"/>
                    </a:lnTo>
                    <a:lnTo>
                      <a:pt x="10496" y="19110"/>
                    </a:lnTo>
                    <a:lnTo>
                      <a:pt x="10720" y="18998"/>
                    </a:lnTo>
                    <a:lnTo>
                      <a:pt x="10981" y="18849"/>
                    </a:lnTo>
                    <a:lnTo>
                      <a:pt x="11261" y="18663"/>
                    </a:lnTo>
                    <a:lnTo>
                      <a:pt x="11559" y="18458"/>
                    </a:lnTo>
                    <a:lnTo>
                      <a:pt x="11894" y="18215"/>
                    </a:lnTo>
                    <a:lnTo>
                      <a:pt x="12230" y="17954"/>
                    </a:lnTo>
                    <a:lnTo>
                      <a:pt x="12566" y="17656"/>
                    </a:lnTo>
                    <a:lnTo>
                      <a:pt x="12920" y="17358"/>
                    </a:lnTo>
                    <a:lnTo>
                      <a:pt x="13255" y="17022"/>
                    </a:lnTo>
                    <a:lnTo>
                      <a:pt x="13591" y="16686"/>
                    </a:lnTo>
                    <a:lnTo>
                      <a:pt x="13927" y="16314"/>
                    </a:lnTo>
                    <a:lnTo>
                      <a:pt x="14225" y="15941"/>
                    </a:lnTo>
                    <a:lnTo>
                      <a:pt x="14523" y="15568"/>
                    </a:lnTo>
                    <a:lnTo>
                      <a:pt x="14784" y="15176"/>
                    </a:lnTo>
                    <a:lnTo>
                      <a:pt x="15008" y="14766"/>
                    </a:lnTo>
                    <a:lnTo>
                      <a:pt x="15008" y="14766"/>
                    </a:lnTo>
                    <a:lnTo>
                      <a:pt x="15120" y="14561"/>
                    </a:lnTo>
                    <a:lnTo>
                      <a:pt x="15213" y="14337"/>
                    </a:lnTo>
                    <a:lnTo>
                      <a:pt x="15381" y="13853"/>
                    </a:lnTo>
                    <a:lnTo>
                      <a:pt x="15530" y="13331"/>
                    </a:lnTo>
                    <a:lnTo>
                      <a:pt x="15642" y="12771"/>
                    </a:lnTo>
                    <a:lnTo>
                      <a:pt x="15735" y="12175"/>
                    </a:lnTo>
                    <a:lnTo>
                      <a:pt x="15810" y="11578"/>
                    </a:lnTo>
                    <a:lnTo>
                      <a:pt x="15865" y="10963"/>
                    </a:lnTo>
                    <a:lnTo>
                      <a:pt x="15903" y="10348"/>
                    </a:lnTo>
                    <a:lnTo>
                      <a:pt x="15940" y="9751"/>
                    </a:lnTo>
                    <a:lnTo>
                      <a:pt x="15940" y="9173"/>
                    </a:lnTo>
                    <a:lnTo>
                      <a:pt x="15940" y="8614"/>
                    </a:lnTo>
                    <a:lnTo>
                      <a:pt x="15921" y="8111"/>
                    </a:lnTo>
                    <a:lnTo>
                      <a:pt x="15884" y="7645"/>
                    </a:lnTo>
                    <a:lnTo>
                      <a:pt x="15865" y="7234"/>
                    </a:lnTo>
                    <a:lnTo>
                      <a:pt x="15810" y="6880"/>
                    </a:lnTo>
                    <a:lnTo>
                      <a:pt x="15772" y="6619"/>
                    </a:lnTo>
                    <a:lnTo>
                      <a:pt x="15772" y="6619"/>
                    </a:lnTo>
                    <a:lnTo>
                      <a:pt x="15716" y="6321"/>
                    </a:lnTo>
                    <a:lnTo>
                      <a:pt x="15604" y="5929"/>
                    </a:lnTo>
                    <a:lnTo>
                      <a:pt x="15455" y="5426"/>
                    </a:lnTo>
                    <a:lnTo>
                      <a:pt x="15232" y="4867"/>
                    </a:lnTo>
                    <a:lnTo>
                      <a:pt x="15101" y="4568"/>
                    </a:lnTo>
                    <a:lnTo>
                      <a:pt x="14952" y="4270"/>
                    </a:lnTo>
                    <a:lnTo>
                      <a:pt x="14803" y="3953"/>
                    </a:lnTo>
                    <a:lnTo>
                      <a:pt x="14616" y="3618"/>
                    </a:lnTo>
                    <a:lnTo>
                      <a:pt x="14411" y="3301"/>
                    </a:lnTo>
                    <a:lnTo>
                      <a:pt x="14206" y="2984"/>
                    </a:lnTo>
                    <a:lnTo>
                      <a:pt x="13964" y="2667"/>
                    </a:lnTo>
                    <a:lnTo>
                      <a:pt x="13703" y="2350"/>
                    </a:lnTo>
                    <a:lnTo>
                      <a:pt x="13423" y="2052"/>
                    </a:lnTo>
                    <a:lnTo>
                      <a:pt x="13125" y="1753"/>
                    </a:lnTo>
                    <a:lnTo>
                      <a:pt x="12808" y="1474"/>
                    </a:lnTo>
                    <a:lnTo>
                      <a:pt x="12454" y="1213"/>
                    </a:lnTo>
                    <a:lnTo>
                      <a:pt x="12081" y="970"/>
                    </a:lnTo>
                    <a:lnTo>
                      <a:pt x="11689" y="747"/>
                    </a:lnTo>
                    <a:lnTo>
                      <a:pt x="11261" y="541"/>
                    </a:lnTo>
                    <a:lnTo>
                      <a:pt x="10813" y="374"/>
                    </a:lnTo>
                    <a:lnTo>
                      <a:pt x="10347" y="225"/>
                    </a:lnTo>
                    <a:lnTo>
                      <a:pt x="9844" y="113"/>
                    </a:lnTo>
                    <a:lnTo>
                      <a:pt x="9303" y="38"/>
                    </a:lnTo>
                    <a:lnTo>
                      <a:pt x="8744" y="1"/>
                    </a:lnTo>
                    <a:lnTo>
                      <a:pt x="8166" y="1"/>
                    </a:lnTo>
                    <a:lnTo>
                      <a:pt x="7532" y="38"/>
                    </a:lnTo>
                    <a:lnTo>
                      <a:pt x="6898" y="131"/>
                    </a:lnTo>
                    <a:lnTo>
                      <a:pt x="6208" y="262"/>
                    </a:lnTo>
                    <a:lnTo>
                      <a:pt x="6208" y="262"/>
                    </a:lnTo>
                    <a:lnTo>
                      <a:pt x="5537" y="430"/>
                    </a:lnTo>
                    <a:lnTo>
                      <a:pt x="4903" y="635"/>
                    </a:lnTo>
                    <a:lnTo>
                      <a:pt x="4325" y="858"/>
                    </a:lnTo>
                    <a:lnTo>
                      <a:pt x="3785" y="1101"/>
                    </a:lnTo>
                    <a:lnTo>
                      <a:pt x="3300" y="1362"/>
                    </a:lnTo>
                    <a:lnTo>
                      <a:pt x="2853" y="1660"/>
                    </a:lnTo>
                    <a:lnTo>
                      <a:pt x="2442" y="1958"/>
                    </a:lnTo>
                    <a:lnTo>
                      <a:pt x="2069" y="2275"/>
                    </a:lnTo>
                    <a:lnTo>
                      <a:pt x="1734" y="2592"/>
                    </a:lnTo>
                    <a:lnTo>
                      <a:pt x="1436" y="2946"/>
                    </a:lnTo>
                    <a:lnTo>
                      <a:pt x="1175" y="3301"/>
                    </a:lnTo>
                    <a:lnTo>
                      <a:pt x="951" y="3655"/>
                    </a:lnTo>
                    <a:lnTo>
                      <a:pt x="746" y="4028"/>
                    </a:lnTo>
                    <a:lnTo>
                      <a:pt x="559" y="4401"/>
                    </a:lnTo>
                    <a:lnTo>
                      <a:pt x="410" y="4773"/>
                    </a:lnTo>
                    <a:lnTo>
                      <a:pt x="298" y="5146"/>
                    </a:lnTo>
                    <a:lnTo>
                      <a:pt x="205" y="5519"/>
                    </a:lnTo>
                    <a:lnTo>
                      <a:pt x="112" y="5892"/>
                    </a:lnTo>
                    <a:lnTo>
                      <a:pt x="56" y="6265"/>
                    </a:lnTo>
                    <a:lnTo>
                      <a:pt x="19" y="6619"/>
                    </a:lnTo>
                    <a:lnTo>
                      <a:pt x="0" y="6973"/>
                    </a:lnTo>
                    <a:lnTo>
                      <a:pt x="0" y="7328"/>
                    </a:lnTo>
                    <a:lnTo>
                      <a:pt x="0" y="7663"/>
                    </a:lnTo>
                    <a:lnTo>
                      <a:pt x="19" y="7980"/>
                    </a:lnTo>
                    <a:lnTo>
                      <a:pt x="93" y="8577"/>
                    </a:lnTo>
                    <a:lnTo>
                      <a:pt x="168" y="9080"/>
                    </a:lnTo>
                    <a:lnTo>
                      <a:pt x="280" y="9509"/>
                    </a:lnTo>
                    <a:lnTo>
                      <a:pt x="392" y="9826"/>
                    </a:lnTo>
                    <a:lnTo>
                      <a:pt x="392" y="9826"/>
                    </a:lnTo>
                    <a:lnTo>
                      <a:pt x="503" y="10161"/>
                    </a:lnTo>
                    <a:lnTo>
                      <a:pt x="653" y="10534"/>
                    </a:lnTo>
                    <a:lnTo>
                      <a:pt x="970" y="11299"/>
                    </a:lnTo>
                    <a:lnTo>
                      <a:pt x="1268" y="12026"/>
                    </a:lnTo>
                    <a:lnTo>
                      <a:pt x="1380" y="12361"/>
                    </a:lnTo>
                    <a:lnTo>
                      <a:pt x="1454" y="12622"/>
                    </a:lnTo>
                    <a:lnTo>
                      <a:pt x="1454" y="12622"/>
                    </a:lnTo>
                    <a:lnTo>
                      <a:pt x="1492" y="12921"/>
                    </a:lnTo>
                    <a:lnTo>
                      <a:pt x="1529" y="13312"/>
                    </a:lnTo>
                    <a:lnTo>
                      <a:pt x="1603" y="13778"/>
                    </a:lnTo>
                    <a:lnTo>
                      <a:pt x="1697" y="14300"/>
                    </a:lnTo>
                    <a:lnTo>
                      <a:pt x="1753" y="14561"/>
                    </a:lnTo>
                    <a:lnTo>
                      <a:pt x="1827" y="14841"/>
                    </a:lnTo>
                    <a:lnTo>
                      <a:pt x="1920" y="15120"/>
                    </a:lnTo>
                    <a:lnTo>
                      <a:pt x="2014" y="15400"/>
                    </a:lnTo>
                    <a:lnTo>
                      <a:pt x="2144" y="15680"/>
                    </a:lnTo>
                    <a:lnTo>
                      <a:pt x="2275" y="15959"/>
                    </a:lnTo>
                    <a:lnTo>
                      <a:pt x="2442" y="16220"/>
                    </a:lnTo>
                    <a:lnTo>
                      <a:pt x="2629" y="16463"/>
                    </a:lnTo>
                    <a:lnTo>
                      <a:pt x="2629" y="16463"/>
                    </a:lnTo>
                    <a:lnTo>
                      <a:pt x="2890" y="16742"/>
                    </a:lnTo>
                    <a:lnTo>
                      <a:pt x="3169" y="17022"/>
                    </a:lnTo>
                    <a:lnTo>
                      <a:pt x="3430" y="17264"/>
                    </a:lnTo>
                    <a:lnTo>
                      <a:pt x="3710" y="17488"/>
                    </a:lnTo>
                    <a:lnTo>
                      <a:pt x="4008" y="17712"/>
                    </a:lnTo>
                    <a:lnTo>
                      <a:pt x="4288" y="17917"/>
                    </a:lnTo>
                    <a:lnTo>
                      <a:pt x="4586" y="18085"/>
                    </a:lnTo>
                    <a:lnTo>
                      <a:pt x="4866" y="18253"/>
                    </a:lnTo>
                    <a:lnTo>
                      <a:pt x="5164" y="18420"/>
                    </a:lnTo>
                    <a:lnTo>
                      <a:pt x="5463" y="18551"/>
                    </a:lnTo>
                    <a:lnTo>
                      <a:pt x="5742" y="18681"/>
                    </a:lnTo>
                    <a:lnTo>
                      <a:pt x="6040" y="18793"/>
                    </a:lnTo>
                    <a:lnTo>
                      <a:pt x="6618" y="18980"/>
                    </a:lnTo>
                    <a:lnTo>
                      <a:pt x="7159" y="19129"/>
                    </a:lnTo>
                    <a:lnTo>
                      <a:pt x="7700" y="19241"/>
                    </a:lnTo>
                    <a:lnTo>
                      <a:pt x="8203" y="19297"/>
                    </a:lnTo>
                    <a:lnTo>
                      <a:pt x="8688" y="19334"/>
                    </a:lnTo>
                    <a:lnTo>
                      <a:pt x="9117" y="19352"/>
                    </a:lnTo>
                    <a:lnTo>
                      <a:pt x="9489" y="19334"/>
                    </a:lnTo>
                    <a:lnTo>
                      <a:pt x="9825" y="19297"/>
                    </a:lnTo>
                    <a:lnTo>
                      <a:pt x="10105" y="19259"/>
                    </a:lnTo>
                    <a:lnTo>
                      <a:pt x="10310" y="1918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142" name="Google Shape;2694;p41">
                <a:extLst>
                  <a:ext uri="{FF2B5EF4-FFF2-40B4-BE49-F238E27FC236}">
                    <a16:creationId xmlns="" xmlns:a16="http://schemas.microsoft.com/office/drawing/2014/main" id="{55267C78-45E4-CEC4-4A4E-4440E69A5324}"/>
                  </a:ext>
                </a:extLst>
              </p:cNvPr>
              <p:cNvSpPr/>
              <p:nvPr/>
            </p:nvSpPr>
            <p:spPr>
              <a:xfrm>
                <a:off x="2021850" y="3118500"/>
                <a:ext cx="402725" cy="487550"/>
              </a:xfrm>
              <a:custGeom>
                <a:avLst/>
                <a:gdLst/>
                <a:ahLst/>
                <a:cxnLst/>
                <a:rect l="l" t="t" r="r" b="b"/>
                <a:pathLst>
                  <a:path w="16109" h="19502" extrusionOk="0">
                    <a:moveTo>
                      <a:pt x="8539" y="149"/>
                    </a:moveTo>
                    <a:lnTo>
                      <a:pt x="9061" y="168"/>
                    </a:lnTo>
                    <a:lnTo>
                      <a:pt x="9583" y="224"/>
                    </a:lnTo>
                    <a:lnTo>
                      <a:pt x="10068" y="299"/>
                    </a:lnTo>
                    <a:lnTo>
                      <a:pt x="10553" y="429"/>
                    </a:lnTo>
                    <a:lnTo>
                      <a:pt x="11019" y="578"/>
                    </a:lnTo>
                    <a:lnTo>
                      <a:pt x="11466" y="765"/>
                    </a:lnTo>
                    <a:lnTo>
                      <a:pt x="11895" y="970"/>
                    </a:lnTo>
                    <a:lnTo>
                      <a:pt x="12324" y="1231"/>
                    </a:lnTo>
                    <a:lnTo>
                      <a:pt x="12566" y="1398"/>
                    </a:lnTo>
                    <a:lnTo>
                      <a:pt x="12809" y="1585"/>
                    </a:lnTo>
                    <a:lnTo>
                      <a:pt x="13032" y="1771"/>
                    </a:lnTo>
                    <a:lnTo>
                      <a:pt x="13256" y="1976"/>
                    </a:lnTo>
                    <a:lnTo>
                      <a:pt x="13461" y="2181"/>
                    </a:lnTo>
                    <a:lnTo>
                      <a:pt x="13666" y="2387"/>
                    </a:lnTo>
                    <a:lnTo>
                      <a:pt x="14021" y="2834"/>
                    </a:lnTo>
                    <a:lnTo>
                      <a:pt x="14337" y="3263"/>
                    </a:lnTo>
                    <a:lnTo>
                      <a:pt x="14617" y="3710"/>
                    </a:lnTo>
                    <a:lnTo>
                      <a:pt x="14860" y="4158"/>
                    </a:lnTo>
                    <a:lnTo>
                      <a:pt x="15083" y="4586"/>
                    </a:lnTo>
                    <a:lnTo>
                      <a:pt x="15251" y="4997"/>
                    </a:lnTo>
                    <a:lnTo>
                      <a:pt x="15400" y="5388"/>
                    </a:lnTo>
                    <a:lnTo>
                      <a:pt x="15531" y="5742"/>
                    </a:lnTo>
                    <a:lnTo>
                      <a:pt x="15624" y="6041"/>
                    </a:lnTo>
                    <a:lnTo>
                      <a:pt x="15754" y="6507"/>
                    </a:lnTo>
                    <a:lnTo>
                      <a:pt x="15792" y="6712"/>
                    </a:lnTo>
                    <a:lnTo>
                      <a:pt x="15829" y="6973"/>
                    </a:lnTo>
                    <a:lnTo>
                      <a:pt x="15866" y="7290"/>
                    </a:lnTo>
                    <a:lnTo>
                      <a:pt x="15922" y="8147"/>
                    </a:lnTo>
                    <a:lnTo>
                      <a:pt x="15941" y="8669"/>
                    </a:lnTo>
                    <a:lnTo>
                      <a:pt x="15959" y="9210"/>
                    </a:lnTo>
                    <a:lnTo>
                      <a:pt x="15941" y="9788"/>
                    </a:lnTo>
                    <a:lnTo>
                      <a:pt x="15922" y="10385"/>
                    </a:lnTo>
                    <a:lnTo>
                      <a:pt x="15885" y="10981"/>
                    </a:lnTo>
                    <a:lnTo>
                      <a:pt x="15848" y="11596"/>
                    </a:lnTo>
                    <a:lnTo>
                      <a:pt x="15773" y="12193"/>
                    </a:lnTo>
                    <a:lnTo>
                      <a:pt x="15680" y="12789"/>
                    </a:lnTo>
                    <a:lnTo>
                      <a:pt x="15549" y="13349"/>
                    </a:lnTo>
                    <a:lnTo>
                      <a:pt x="15400" y="13889"/>
                    </a:lnTo>
                    <a:lnTo>
                      <a:pt x="15232" y="14374"/>
                    </a:lnTo>
                    <a:lnTo>
                      <a:pt x="15139" y="14598"/>
                    </a:lnTo>
                    <a:lnTo>
                      <a:pt x="15027" y="14803"/>
                    </a:lnTo>
                    <a:lnTo>
                      <a:pt x="14804" y="15213"/>
                    </a:lnTo>
                    <a:lnTo>
                      <a:pt x="14543" y="15605"/>
                    </a:lnTo>
                    <a:lnTo>
                      <a:pt x="14244" y="15996"/>
                    </a:lnTo>
                    <a:lnTo>
                      <a:pt x="13927" y="16350"/>
                    </a:lnTo>
                    <a:lnTo>
                      <a:pt x="13610" y="16723"/>
                    </a:lnTo>
                    <a:lnTo>
                      <a:pt x="13275" y="17059"/>
                    </a:lnTo>
                    <a:lnTo>
                      <a:pt x="12921" y="17394"/>
                    </a:lnTo>
                    <a:lnTo>
                      <a:pt x="12585" y="17693"/>
                    </a:lnTo>
                    <a:lnTo>
                      <a:pt x="12231" y="17972"/>
                    </a:lnTo>
                    <a:lnTo>
                      <a:pt x="11914" y="18233"/>
                    </a:lnTo>
                    <a:lnTo>
                      <a:pt x="11597" y="18476"/>
                    </a:lnTo>
                    <a:lnTo>
                      <a:pt x="11280" y="18681"/>
                    </a:lnTo>
                    <a:lnTo>
                      <a:pt x="11019" y="18849"/>
                    </a:lnTo>
                    <a:lnTo>
                      <a:pt x="10758" y="18998"/>
                    </a:lnTo>
                    <a:lnTo>
                      <a:pt x="10553" y="19110"/>
                    </a:lnTo>
                    <a:lnTo>
                      <a:pt x="10366" y="19184"/>
                    </a:lnTo>
                    <a:lnTo>
                      <a:pt x="10180" y="19240"/>
                    </a:lnTo>
                    <a:lnTo>
                      <a:pt x="9919" y="19296"/>
                    </a:lnTo>
                    <a:lnTo>
                      <a:pt x="9602" y="19315"/>
                    </a:lnTo>
                    <a:lnTo>
                      <a:pt x="9229" y="19333"/>
                    </a:lnTo>
                    <a:lnTo>
                      <a:pt x="8800" y="19333"/>
                    </a:lnTo>
                    <a:lnTo>
                      <a:pt x="8334" y="19296"/>
                    </a:lnTo>
                    <a:lnTo>
                      <a:pt x="7831" y="19221"/>
                    </a:lnTo>
                    <a:lnTo>
                      <a:pt x="7309" y="19110"/>
                    </a:lnTo>
                    <a:lnTo>
                      <a:pt x="6750" y="18979"/>
                    </a:lnTo>
                    <a:lnTo>
                      <a:pt x="6172" y="18793"/>
                    </a:lnTo>
                    <a:lnTo>
                      <a:pt x="5892" y="18681"/>
                    </a:lnTo>
                    <a:lnTo>
                      <a:pt x="5594" y="18550"/>
                    </a:lnTo>
                    <a:lnTo>
                      <a:pt x="5314" y="18420"/>
                    </a:lnTo>
                    <a:lnTo>
                      <a:pt x="5016" y="18271"/>
                    </a:lnTo>
                    <a:lnTo>
                      <a:pt x="4736" y="18103"/>
                    </a:lnTo>
                    <a:lnTo>
                      <a:pt x="4438" y="17916"/>
                    </a:lnTo>
                    <a:lnTo>
                      <a:pt x="4158" y="17730"/>
                    </a:lnTo>
                    <a:lnTo>
                      <a:pt x="3860" y="17506"/>
                    </a:lnTo>
                    <a:lnTo>
                      <a:pt x="3580" y="17283"/>
                    </a:lnTo>
                    <a:lnTo>
                      <a:pt x="3319" y="17040"/>
                    </a:lnTo>
                    <a:lnTo>
                      <a:pt x="3040" y="16779"/>
                    </a:lnTo>
                    <a:lnTo>
                      <a:pt x="2779" y="16481"/>
                    </a:lnTo>
                    <a:lnTo>
                      <a:pt x="2630" y="16294"/>
                    </a:lnTo>
                    <a:lnTo>
                      <a:pt x="2499" y="16089"/>
                    </a:lnTo>
                    <a:lnTo>
                      <a:pt x="2387" y="15866"/>
                    </a:lnTo>
                    <a:lnTo>
                      <a:pt x="2275" y="15642"/>
                    </a:lnTo>
                    <a:lnTo>
                      <a:pt x="2182" y="15418"/>
                    </a:lnTo>
                    <a:lnTo>
                      <a:pt x="2089" y="15194"/>
                    </a:lnTo>
                    <a:lnTo>
                      <a:pt x="1958" y="14747"/>
                    </a:lnTo>
                    <a:lnTo>
                      <a:pt x="1847" y="14300"/>
                    </a:lnTo>
                    <a:lnTo>
                      <a:pt x="1772" y="13871"/>
                    </a:lnTo>
                    <a:lnTo>
                      <a:pt x="1679" y="13144"/>
                    </a:lnTo>
                    <a:lnTo>
                      <a:pt x="1623" y="12678"/>
                    </a:lnTo>
                    <a:lnTo>
                      <a:pt x="1548" y="12379"/>
                    </a:lnTo>
                    <a:lnTo>
                      <a:pt x="1418" y="12006"/>
                    </a:lnTo>
                    <a:lnTo>
                      <a:pt x="1064" y="11168"/>
                    </a:lnTo>
                    <a:lnTo>
                      <a:pt x="784" y="10496"/>
                    </a:lnTo>
                    <a:lnTo>
                      <a:pt x="653" y="10179"/>
                    </a:lnTo>
                    <a:lnTo>
                      <a:pt x="560" y="9881"/>
                    </a:lnTo>
                    <a:lnTo>
                      <a:pt x="430" y="9490"/>
                    </a:lnTo>
                    <a:lnTo>
                      <a:pt x="374" y="9229"/>
                    </a:lnTo>
                    <a:lnTo>
                      <a:pt x="318" y="8949"/>
                    </a:lnTo>
                    <a:lnTo>
                      <a:pt x="262" y="8632"/>
                    </a:lnTo>
                    <a:lnTo>
                      <a:pt x="206" y="8278"/>
                    </a:lnTo>
                    <a:lnTo>
                      <a:pt x="187" y="7905"/>
                    </a:lnTo>
                    <a:lnTo>
                      <a:pt x="169" y="7513"/>
                    </a:lnTo>
                    <a:lnTo>
                      <a:pt x="169" y="7103"/>
                    </a:lnTo>
                    <a:lnTo>
                      <a:pt x="206" y="6693"/>
                    </a:lnTo>
                    <a:lnTo>
                      <a:pt x="243" y="6246"/>
                    </a:lnTo>
                    <a:lnTo>
                      <a:pt x="336" y="5798"/>
                    </a:lnTo>
                    <a:lnTo>
                      <a:pt x="430" y="5351"/>
                    </a:lnTo>
                    <a:lnTo>
                      <a:pt x="579" y="4903"/>
                    </a:lnTo>
                    <a:lnTo>
                      <a:pt x="747" y="4456"/>
                    </a:lnTo>
                    <a:lnTo>
                      <a:pt x="970" y="4009"/>
                    </a:lnTo>
                    <a:lnTo>
                      <a:pt x="1157" y="3673"/>
                    </a:lnTo>
                    <a:lnTo>
                      <a:pt x="1380" y="3356"/>
                    </a:lnTo>
                    <a:lnTo>
                      <a:pt x="1604" y="3058"/>
                    </a:lnTo>
                    <a:lnTo>
                      <a:pt x="1847" y="2778"/>
                    </a:lnTo>
                    <a:lnTo>
                      <a:pt x="2126" y="2498"/>
                    </a:lnTo>
                    <a:lnTo>
                      <a:pt x="2406" y="2237"/>
                    </a:lnTo>
                    <a:lnTo>
                      <a:pt x="2723" y="1995"/>
                    </a:lnTo>
                    <a:lnTo>
                      <a:pt x="3040" y="1753"/>
                    </a:lnTo>
                    <a:lnTo>
                      <a:pt x="3394" y="1529"/>
                    </a:lnTo>
                    <a:lnTo>
                      <a:pt x="3748" y="1343"/>
                    </a:lnTo>
                    <a:lnTo>
                      <a:pt x="4140" y="1137"/>
                    </a:lnTo>
                    <a:lnTo>
                      <a:pt x="4531" y="970"/>
                    </a:lnTo>
                    <a:lnTo>
                      <a:pt x="4941" y="802"/>
                    </a:lnTo>
                    <a:lnTo>
                      <a:pt x="5389" y="671"/>
                    </a:lnTo>
                    <a:lnTo>
                      <a:pt x="5836" y="541"/>
                    </a:lnTo>
                    <a:lnTo>
                      <a:pt x="6321" y="410"/>
                    </a:lnTo>
                    <a:lnTo>
                      <a:pt x="6899" y="299"/>
                    </a:lnTo>
                    <a:lnTo>
                      <a:pt x="7458" y="224"/>
                    </a:lnTo>
                    <a:lnTo>
                      <a:pt x="8017" y="168"/>
                    </a:lnTo>
                    <a:lnTo>
                      <a:pt x="8539" y="149"/>
                    </a:lnTo>
                    <a:close/>
                    <a:moveTo>
                      <a:pt x="8017" y="0"/>
                    </a:moveTo>
                    <a:lnTo>
                      <a:pt x="7589" y="38"/>
                    </a:lnTo>
                    <a:lnTo>
                      <a:pt x="7160" y="93"/>
                    </a:lnTo>
                    <a:lnTo>
                      <a:pt x="6731" y="168"/>
                    </a:lnTo>
                    <a:lnTo>
                      <a:pt x="6284" y="261"/>
                    </a:lnTo>
                    <a:lnTo>
                      <a:pt x="5799" y="373"/>
                    </a:lnTo>
                    <a:lnTo>
                      <a:pt x="5333" y="504"/>
                    </a:lnTo>
                    <a:lnTo>
                      <a:pt x="4885" y="653"/>
                    </a:lnTo>
                    <a:lnTo>
                      <a:pt x="4457" y="821"/>
                    </a:lnTo>
                    <a:lnTo>
                      <a:pt x="4046" y="1007"/>
                    </a:lnTo>
                    <a:lnTo>
                      <a:pt x="3674" y="1193"/>
                    </a:lnTo>
                    <a:lnTo>
                      <a:pt x="3301" y="1398"/>
                    </a:lnTo>
                    <a:lnTo>
                      <a:pt x="2947" y="1622"/>
                    </a:lnTo>
                    <a:lnTo>
                      <a:pt x="2611" y="1865"/>
                    </a:lnTo>
                    <a:lnTo>
                      <a:pt x="2294" y="2107"/>
                    </a:lnTo>
                    <a:lnTo>
                      <a:pt x="2014" y="2387"/>
                    </a:lnTo>
                    <a:lnTo>
                      <a:pt x="1735" y="2666"/>
                    </a:lnTo>
                    <a:lnTo>
                      <a:pt x="1474" y="2964"/>
                    </a:lnTo>
                    <a:lnTo>
                      <a:pt x="1250" y="3263"/>
                    </a:lnTo>
                    <a:lnTo>
                      <a:pt x="1026" y="3598"/>
                    </a:lnTo>
                    <a:lnTo>
                      <a:pt x="821" y="3934"/>
                    </a:lnTo>
                    <a:lnTo>
                      <a:pt x="616" y="4381"/>
                    </a:lnTo>
                    <a:lnTo>
                      <a:pt x="430" y="4847"/>
                    </a:lnTo>
                    <a:lnTo>
                      <a:pt x="281" y="5314"/>
                    </a:lnTo>
                    <a:lnTo>
                      <a:pt x="169" y="5761"/>
                    </a:lnTo>
                    <a:lnTo>
                      <a:pt x="94" y="6227"/>
                    </a:lnTo>
                    <a:lnTo>
                      <a:pt x="38" y="6675"/>
                    </a:lnTo>
                    <a:lnTo>
                      <a:pt x="20" y="7103"/>
                    </a:lnTo>
                    <a:lnTo>
                      <a:pt x="1" y="7513"/>
                    </a:lnTo>
                    <a:lnTo>
                      <a:pt x="20" y="7924"/>
                    </a:lnTo>
                    <a:lnTo>
                      <a:pt x="57" y="8296"/>
                    </a:lnTo>
                    <a:lnTo>
                      <a:pt x="94" y="8651"/>
                    </a:lnTo>
                    <a:lnTo>
                      <a:pt x="150" y="8986"/>
                    </a:lnTo>
                    <a:lnTo>
                      <a:pt x="206" y="9266"/>
                    </a:lnTo>
                    <a:lnTo>
                      <a:pt x="281" y="9527"/>
                    </a:lnTo>
                    <a:lnTo>
                      <a:pt x="411" y="9937"/>
                    </a:lnTo>
                    <a:lnTo>
                      <a:pt x="504" y="10235"/>
                    </a:lnTo>
                    <a:lnTo>
                      <a:pt x="635" y="10552"/>
                    </a:lnTo>
                    <a:lnTo>
                      <a:pt x="914" y="11223"/>
                    </a:lnTo>
                    <a:lnTo>
                      <a:pt x="1250" y="12044"/>
                    </a:lnTo>
                    <a:lnTo>
                      <a:pt x="1380" y="12417"/>
                    </a:lnTo>
                    <a:lnTo>
                      <a:pt x="1455" y="12715"/>
                    </a:lnTo>
                    <a:lnTo>
                      <a:pt x="1530" y="13162"/>
                    </a:lnTo>
                    <a:lnTo>
                      <a:pt x="1623" y="13908"/>
                    </a:lnTo>
                    <a:lnTo>
                      <a:pt x="1697" y="14337"/>
                    </a:lnTo>
                    <a:lnTo>
                      <a:pt x="1809" y="14803"/>
                    </a:lnTo>
                    <a:lnTo>
                      <a:pt x="1940" y="15269"/>
                    </a:lnTo>
                    <a:lnTo>
                      <a:pt x="2033" y="15493"/>
                    </a:lnTo>
                    <a:lnTo>
                      <a:pt x="2126" y="15716"/>
                    </a:lnTo>
                    <a:lnTo>
                      <a:pt x="2238" y="15959"/>
                    </a:lnTo>
                    <a:lnTo>
                      <a:pt x="2369" y="16164"/>
                    </a:lnTo>
                    <a:lnTo>
                      <a:pt x="2499" y="16388"/>
                    </a:lnTo>
                    <a:lnTo>
                      <a:pt x="2667" y="16593"/>
                    </a:lnTo>
                    <a:lnTo>
                      <a:pt x="3058" y="17021"/>
                    </a:lnTo>
                    <a:lnTo>
                      <a:pt x="3469" y="17394"/>
                    </a:lnTo>
                    <a:lnTo>
                      <a:pt x="3897" y="17730"/>
                    </a:lnTo>
                    <a:lnTo>
                      <a:pt x="4326" y="18047"/>
                    </a:lnTo>
                    <a:lnTo>
                      <a:pt x="4755" y="18308"/>
                    </a:lnTo>
                    <a:lnTo>
                      <a:pt x="5184" y="18550"/>
                    </a:lnTo>
                    <a:lnTo>
                      <a:pt x="5631" y="18755"/>
                    </a:lnTo>
                    <a:lnTo>
                      <a:pt x="6060" y="18942"/>
                    </a:lnTo>
                    <a:lnTo>
                      <a:pt x="6489" y="19091"/>
                    </a:lnTo>
                    <a:lnTo>
                      <a:pt x="6918" y="19203"/>
                    </a:lnTo>
                    <a:lnTo>
                      <a:pt x="7309" y="19296"/>
                    </a:lnTo>
                    <a:lnTo>
                      <a:pt x="7719" y="19389"/>
                    </a:lnTo>
                    <a:lnTo>
                      <a:pt x="8092" y="19445"/>
                    </a:lnTo>
                    <a:lnTo>
                      <a:pt x="8465" y="19482"/>
                    </a:lnTo>
                    <a:lnTo>
                      <a:pt x="8800" y="19501"/>
                    </a:lnTo>
                    <a:lnTo>
                      <a:pt x="9546" y="19501"/>
                    </a:lnTo>
                    <a:lnTo>
                      <a:pt x="9919" y="19464"/>
                    </a:lnTo>
                    <a:lnTo>
                      <a:pt x="10199" y="19408"/>
                    </a:lnTo>
                    <a:lnTo>
                      <a:pt x="10422" y="19352"/>
                    </a:lnTo>
                    <a:lnTo>
                      <a:pt x="10609" y="19259"/>
                    </a:lnTo>
                    <a:lnTo>
                      <a:pt x="10833" y="19147"/>
                    </a:lnTo>
                    <a:lnTo>
                      <a:pt x="11094" y="18998"/>
                    </a:lnTo>
                    <a:lnTo>
                      <a:pt x="11373" y="18830"/>
                    </a:lnTo>
                    <a:lnTo>
                      <a:pt x="11672" y="18606"/>
                    </a:lnTo>
                    <a:lnTo>
                      <a:pt x="12007" y="18382"/>
                    </a:lnTo>
                    <a:lnTo>
                      <a:pt x="12343" y="18121"/>
                    </a:lnTo>
                    <a:lnTo>
                      <a:pt x="12678" y="17823"/>
                    </a:lnTo>
                    <a:lnTo>
                      <a:pt x="13032" y="17525"/>
                    </a:lnTo>
                    <a:lnTo>
                      <a:pt x="13387" y="17189"/>
                    </a:lnTo>
                    <a:lnTo>
                      <a:pt x="13722" y="16835"/>
                    </a:lnTo>
                    <a:lnTo>
                      <a:pt x="14058" y="16481"/>
                    </a:lnTo>
                    <a:lnTo>
                      <a:pt x="14375" y="16089"/>
                    </a:lnTo>
                    <a:lnTo>
                      <a:pt x="14673" y="15698"/>
                    </a:lnTo>
                    <a:lnTo>
                      <a:pt x="14934" y="15306"/>
                    </a:lnTo>
                    <a:lnTo>
                      <a:pt x="15176" y="14878"/>
                    </a:lnTo>
                    <a:lnTo>
                      <a:pt x="15288" y="14672"/>
                    </a:lnTo>
                    <a:lnTo>
                      <a:pt x="15382" y="14449"/>
                    </a:lnTo>
                    <a:lnTo>
                      <a:pt x="15549" y="13945"/>
                    </a:lnTo>
                    <a:lnTo>
                      <a:pt x="15698" y="13405"/>
                    </a:lnTo>
                    <a:lnTo>
                      <a:pt x="15829" y="12845"/>
                    </a:lnTo>
                    <a:lnTo>
                      <a:pt x="15922" y="12249"/>
                    </a:lnTo>
                    <a:lnTo>
                      <a:pt x="15997" y="11634"/>
                    </a:lnTo>
                    <a:lnTo>
                      <a:pt x="16053" y="11018"/>
                    </a:lnTo>
                    <a:lnTo>
                      <a:pt x="16090" y="10385"/>
                    </a:lnTo>
                    <a:lnTo>
                      <a:pt x="16109" y="9788"/>
                    </a:lnTo>
                    <a:lnTo>
                      <a:pt x="16109" y="9210"/>
                    </a:lnTo>
                    <a:lnTo>
                      <a:pt x="16109" y="8651"/>
                    </a:lnTo>
                    <a:lnTo>
                      <a:pt x="16090" y="8147"/>
                    </a:lnTo>
                    <a:lnTo>
                      <a:pt x="16034" y="7271"/>
                    </a:lnTo>
                    <a:lnTo>
                      <a:pt x="15997" y="6936"/>
                    </a:lnTo>
                    <a:lnTo>
                      <a:pt x="15941" y="6675"/>
                    </a:lnTo>
                    <a:lnTo>
                      <a:pt x="15885" y="6395"/>
                    </a:lnTo>
                    <a:lnTo>
                      <a:pt x="15754" y="5891"/>
                    </a:lnTo>
                    <a:lnTo>
                      <a:pt x="15661" y="5575"/>
                    </a:lnTo>
                    <a:lnTo>
                      <a:pt x="15531" y="5220"/>
                    </a:lnTo>
                    <a:lnTo>
                      <a:pt x="15382" y="4829"/>
                    </a:lnTo>
                    <a:lnTo>
                      <a:pt x="15195" y="4419"/>
                    </a:lnTo>
                    <a:lnTo>
                      <a:pt x="14971" y="3990"/>
                    </a:lnTo>
                    <a:lnTo>
                      <a:pt x="14729" y="3561"/>
                    </a:lnTo>
                    <a:lnTo>
                      <a:pt x="14449" y="3114"/>
                    </a:lnTo>
                    <a:lnTo>
                      <a:pt x="14114" y="2685"/>
                    </a:lnTo>
                    <a:lnTo>
                      <a:pt x="13760" y="2256"/>
                    </a:lnTo>
                    <a:lnTo>
                      <a:pt x="13554" y="2032"/>
                    </a:lnTo>
                    <a:lnTo>
                      <a:pt x="13349" y="1846"/>
                    </a:lnTo>
                    <a:lnTo>
                      <a:pt x="13126" y="1641"/>
                    </a:lnTo>
                    <a:lnTo>
                      <a:pt x="12902" y="1454"/>
                    </a:lnTo>
                    <a:lnTo>
                      <a:pt x="12660" y="1268"/>
                    </a:lnTo>
                    <a:lnTo>
                      <a:pt x="12417" y="1100"/>
                    </a:lnTo>
                    <a:lnTo>
                      <a:pt x="12100" y="895"/>
                    </a:lnTo>
                    <a:lnTo>
                      <a:pt x="11765" y="727"/>
                    </a:lnTo>
                    <a:lnTo>
                      <a:pt x="11429" y="560"/>
                    </a:lnTo>
                    <a:lnTo>
                      <a:pt x="11094" y="429"/>
                    </a:lnTo>
                    <a:lnTo>
                      <a:pt x="10739" y="299"/>
                    </a:lnTo>
                    <a:lnTo>
                      <a:pt x="10366" y="205"/>
                    </a:lnTo>
                    <a:lnTo>
                      <a:pt x="9994" y="131"/>
                    </a:lnTo>
                    <a:lnTo>
                      <a:pt x="9621" y="56"/>
                    </a:lnTo>
                    <a:lnTo>
                      <a:pt x="9229" y="19"/>
                    </a:lnTo>
                    <a:lnTo>
                      <a:pt x="8838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143" name="Google Shape;2695;p41">
                <a:extLst>
                  <a:ext uri="{FF2B5EF4-FFF2-40B4-BE49-F238E27FC236}">
                    <a16:creationId xmlns="" xmlns:a16="http://schemas.microsoft.com/office/drawing/2014/main" id="{77B601E8-7BE6-CAAC-0445-726F8BE3202D}"/>
                  </a:ext>
                </a:extLst>
              </p:cNvPr>
              <p:cNvSpPr/>
              <p:nvPr/>
            </p:nvSpPr>
            <p:spPr>
              <a:xfrm>
                <a:off x="2021850" y="3118500"/>
                <a:ext cx="402725" cy="487550"/>
              </a:xfrm>
              <a:custGeom>
                <a:avLst/>
                <a:gdLst/>
                <a:ahLst/>
                <a:cxnLst/>
                <a:rect l="l" t="t" r="r" b="b"/>
                <a:pathLst>
                  <a:path w="16109" h="19502" fill="none" extrusionOk="0">
                    <a:moveTo>
                      <a:pt x="9136" y="19501"/>
                    </a:moveTo>
                    <a:lnTo>
                      <a:pt x="9136" y="19501"/>
                    </a:lnTo>
                    <a:lnTo>
                      <a:pt x="8800" y="19501"/>
                    </a:lnTo>
                    <a:lnTo>
                      <a:pt x="8465" y="19482"/>
                    </a:lnTo>
                    <a:lnTo>
                      <a:pt x="8092" y="19445"/>
                    </a:lnTo>
                    <a:lnTo>
                      <a:pt x="7719" y="19389"/>
                    </a:lnTo>
                    <a:lnTo>
                      <a:pt x="7309" y="19296"/>
                    </a:lnTo>
                    <a:lnTo>
                      <a:pt x="6918" y="19203"/>
                    </a:lnTo>
                    <a:lnTo>
                      <a:pt x="6489" y="19091"/>
                    </a:lnTo>
                    <a:lnTo>
                      <a:pt x="6060" y="18942"/>
                    </a:lnTo>
                    <a:lnTo>
                      <a:pt x="5631" y="18755"/>
                    </a:lnTo>
                    <a:lnTo>
                      <a:pt x="5184" y="18550"/>
                    </a:lnTo>
                    <a:lnTo>
                      <a:pt x="4755" y="18308"/>
                    </a:lnTo>
                    <a:lnTo>
                      <a:pt x="4326" y="18047"/>
                    </a:lnTo>
                    <a:lnTo>
                      <a:pt x="3897" y="17730"/>
                    </a:lnTo>
                    <a:lnTo>
                      <a:pt x="3469" y="17394"/>
                    </a:lnTo>
                    <a:lnTo>
                      <a:pt x="3058" y="17021"/>
                    </a:lnTo>
                    <a:lnTo>
                      <a:pt x="2667" y="16593"/>
                    </a:lnTo>
                    <a:lnTo>
                      <a:pt x="2667" y="16593"/>
                    </a:lnTo>
                    <a:lnTo>
                      <a:pt x="2499" y="16388"/>
                    </a:lnTo>
                    <a:lnTo>
                      <a:pt x="2369" y="16164"/>
                    </a:lnTo>
                    <a:lnTo>
                      <a:pt x="2238" y="15959"/>
                    </a:lnTo>
                    <a:lnTo>
                      <a:pt x="2126" y="15716"/>
                    </a:lnTo>
                    <a:lnTo>
                      <a:pt x="2033" y="15493"/>
                    </a:lnTo>
                    <a:lnTo>
                      <a:pt x="1940" y="15269"/>
                    </a:lnTo>
                    <a:lnTo>
                      <a:pt x="1809" y="14803"/>
                    </a:lnTo>
                    <a:lnTo>
                      <a:pt x="1697" y="14337"/>
                    </a:lnTo>
                    <a:lnTo>
                      <a:pt x="1623" y="13908"/>
                    </a:lnTo>
                    <a:lnTo>
                      <a:pt x="1530" y="13162"/>
                    </a:lnTo>
                    <a:lnTo>
                      <a:pt x="1530" y="13162"/>
                    </a:lnTo>
                    <a:lnTo>
                      <a:pt x="1455" y="12715"/>
                    </a:lnTo>
                    <a:lnTo>
                      <a:pt x="1455" y="12715"/>
                    </a:lnTo>
                    <a:lnTo>
                      <a:pt x="1380" y="12417"/>
                    </a:lnTo>
                    <a:lnTo>
                      <a:pt x="1250" y="12044"/>
                    </a:lnTo>
                    <a:lnTo>
                      <a:pt x="914" y="11223"/>
                    </a:lnTo>
                    <a:lnTo>
                      <a:pt x="914" y="11223"/>
                    </a:lnTo>
                    <a:lnTo>
                      <a:pt x="635" y="10552"/>
                    </a:lnTo>
                    <a:lnTo>
                      <a:pt x="504" y="10235"/>
                    </a:lnTo>
                    <a:lnTo>
                      <a:pt x="411" y="9937"/>
                    </a:lnTo>
                    <a:lnTo>
                      <a:pt x="411" y="9937"/>
                    </a:lnTo>
                    <a:lnTo>
                      <a:pt x="281" y="9527"/>
                    </a:lnTo>
                    <a:lnTo>
                      <a:pt x="206" y="9266"/>
                    </a:lnTo>
                    <a:lnTo>
                      <a:pt x="150" y="8986"/>
                    </a:lnTo>
                    <a:lnTo>
                      <a:pt x="94" y="8651"/>
                    </a:lnTo>
                    <a:lnTo>
                      <a:pt x="57" y="8296"/>
                    </a:lnTo>
                    <a:lnTo>
                      <a:pt x="20" y="7924"/>
                    </a:lnTo>
                    <a:lnTo>
                      <a:pt x="1" y="7513"/>
                    </a:lnTo>
                    <a:lnTo>
                      <a:pt x="20" y="7103"/>
                    </a:lnTo>
                    <a:lnTo>
                      <a:pt x="38" y="6675"/>
                    </a:lnTo>
                    <a:lnTo>
                      <a:pt x="94" y="6227"/>
                    </a:lnTo>
                    <a:lnTo>
                      <a:pt x="169" y="5761"/>
                    </a:lnTo>
                    <a:lnTo>
                      <a:pt x="281" y="5314"/>
                    </a:lnTo>
                    <a:lnTo>
                      <a:pt x="430" y="4847"/>
                    </a:lnTo>
                    <a:lnTo>
                      <a:pt x="616" y="4381"/>
                    </a:lnTo>
                    <a:lnTo>
                      <a:pt x="821" y="3934"/>
                    </a:lnTo>
                    <a:lnTo>
                      <a:pt x="821" y="3934"/>
                    </a:lnTo>
                    <a:lnTo>
                      <a:pt x="1026" y="3598"/>
                    </a:lnTo>
                    <a:lnTo>
                      <a:pt x="1250" y="3263"/>
                    </a:lnTo>
                    <a:lnTo>
                      <a:pt x="1474" y="2964"/>
                    </a:lnTo>
                    <a:lnTo>
                      <a:pt x="1735" y="2666"/>
                    </a:lnTo>
                    <a:lnTo>
                      <a:pt x="2014" y="2387"/>
                    </a:lnTo>
                    <a:lnTo>
                      <a:pt x="2294" y="2107"/>
                    </a:lnTo>
                    <a:lnTo>
                      <a:pt x="2611" y="1865"/>
                    </a:lnTo>
                    <a:lnTo>
                      <a:pt x="2947" y="1622"/>
                    </a:lnTo>
                    <a:lnTo>
                      <a:pt x="3301" y="1398"/>
                    </a:lnTo>
                    <a:lnTo>
                      <a:pt x="3674" y="1193"/>
                    </a:lnTo>
                    <a:lnTo>
                      <a:pt x="4046" y="1007"/>
                    </a:lnTo>
                    <a:lnTo>
                      <a:pt x="4457" y="821"/>
                    </a:lnTo>
                    <a:lnTo>
                      <a:pt x="4885" y="653"/>
                    </a:lnTo>
                    <a:lnTo>
                      <a:pt x="5333" y="504"/>
                    </a:lnTo>
                    <a:lnTo>
                      <a:pt x="5799" y="373"/>
                    </a:lnTo>
                    <a:lnTo>
                      <a:pt x="6284" y="261"/>
                    </a:lnTo>
                    <a:lnTo>
                      <a:pt x="6284" y="261"/>
                    </a:lnTo>
                    <a:lnTo>
                      <a:pt x="6731" y="168"/>
                    </a:lnTo>
                    <a:lnTo>
                      <a:pt x="7160" y="93"/>
                    </a:lnTo>
                    <a:lnTo>
                      <a:pt x="7589" y="38"/>
                    </a:lnTo>
                    <a:lnTo>
                      <a:pt x="8017" y="0"/>
                    </a:lnTo>
                    <a:lnTo>
                      <a:pt x="8428" y="0"/>
                    </a:lnTo>
                    <a:lnTo>
                      <a:pt x="8838" y="0"/>
                    </a:lnTo>
                    <a:lnTo>
                      <a:pt x="9229" y="19"/>
                    </a:lnTo>
                    <a:lnTo>
                      <a:pt x="9621" y="56"/>
                    </a:lnTo>
                    <a:lnTo>
                      <a:pt x="9994" y="131"/>
                    </a:lnTo>
                    <a:lnTo>
                      <a:pt x="10366" y="205"/>
                    </a:lnTo>
                    <a:lnTo>
                      <a:pt x="10739" y="299"/>
                    </a:lnTo>
                    <a:lnTo>
                      <a:pt x="11094" y="429"/>
                    </a:lnTo>
                    <a:lnTo>
                      <a:pt x="11429" y="560"/>
                    </a:lnTo>
                    <a:lnTo>
                      <a:pt x="11765" y="727"/>
                    </a:lnTo>
                    <a:lnTo>
                      <a:pt x="12100" y="895"/>
                    </a:lnTo>
                    <a:lnTo>
                      <a:pt x="12417" y="1100"/>
                    </a:lnTo>
                    <a:lnTo>
                      <a:pt x="12417" y="1100"/>
                    </a:lnTo>
                    <a:lnTo>
                      <a:pt x="12660" y="1268"/>
                    </a:lnTo>
                    <a:lnTo>
                      <a:pt x="12902" y="1454"/>
                    </a:lnTo>
                    <a:lnTo>
                      <a:pt x="13126" y="1641"/>
                    </a:lnTo>
                    <a:lnTo>
                      <a:pt x="13349" y="1846"/>
                    </a:lnTo>
                    <a:lnTo>
                      <a:pt x="13554" y="2032"/>
                    </a:lnTo>
                    <a:lnTo>
                      <a:pt x="13760" y="2256"/>
                    </a:lnTo>
                    <a:lnTo>
                      <a:pt x="14114" y="2685"/>
                    </a:lnTo>
                    <a:lnTo>
                      <a:pt x="14449" y="3114"/>
                    </a:lnTo>
                    <a:lnTo>
                      <a:pt x="14729" y="3561"/>
                    </a:lnTo>
                    <a:lnTo>
                      <a:pt x="14971" y="3990"/>
                    </a:lnTo>
                    <a:lnTo>
                      <a:pt x="15195" y="4419"/>
                    </a:lnTo>
                    <a:lnTo>
                      <a:pt x="15382" y="4829"/>
                    </a:lnTo>
                    <a:lnTo>
                      <a:pt x="15531" y="5220"/>
                    </a:lnTo>
                    <a:lnTo>
                      <a:pt x="15661" y="5575"/>
                    </a:lnTo>
                    <a:lnTo>
                      <a:pt x="15754" y="5891"/>
                    </a:lnTo>
                    <a:lnTo>
                      <a:pt x="15885" y="6395"/>
                    </a:lnTo>
                    <a:lnTo>
                      <a:pt x="15941" y="6675"/>
                    </a:lnTo>
                    <a:lnTo>
                      <a:pt x="15941" y="6675"/>
                    </a:lnTo>
                    <a:lnTo>
                      <a:pt x="15997" y="6936"/>
                    </a:lnTo>
                    <a:lnTo>
                      <a:pt x="16034" y="7271"/>
                    </a:lnTo>
                    <a:lnTo>
                      <a:pt x="16090" y="8147"/>
                    </a:lnTo>
                    <a:lnTo>
                      <a:pt x="16109" y="8651"/>
                    </a:lnTo>
                    <a:lnTo>
                      <a:pt x="16109" y="9210"/>
                    </a:lnTo>
                    <a:lnTo>
                      <a:pt x="16109" y="9788"/>
                    </a:lnTo>
                    <a:lnTo>
                      <a:pt x="16090" y="10385"/>
                    </a:lnTo>
                    <a:lnTo>
                      <a:pt x="16053" y="11018"/>
                    </a:lnTo>
                    <a:lnTo>
                      <a:pt x="15997" y="11634"/>
                    </a:lnTo>
                    <a:lnTo>
                      <a:pt x="15922" y="12249"/>
                    </a:lnTo>
                    <a:lnTo>
                      <a:pt x="15829" y="12845"/>
                    </a:lnTo>
                    <a:lnTo>
                      <a:pt x="15698" y="13405"/>
                    </a:lnTo>
                    <a:lnTo>
                      <a:pt x="15549" y="13945"/>
                    </a:lnTo>
                    <a:lnTo>
                      <a:pt x="15382" y="14449"/>
                    </a:lnTo>
                    <a:lnTo>
                      <a:pt x="15288" y="14672"/>
                    </a:lnTo>
                    <a:lnTo>
                      <a:pt x="15176" y="14878"/>
                    </a:lnTo>
                    <a:lnTo>
                      <a:pt x="15176" y="14878"/>
                    </a:lnTo>
                    <a:lnTo>
                      <a:pt x="14934" y="15306"/>
                    </a:lnTo>
                    <a:lnTo>
                      <a:pt x="14673" y="15698"/>
                    </a:lnTo>
                    <a:lnTo>
                      <a:pt x="14375" y="16089"/>
                    </a:lnTo>
                    <a:lnTo>
                      <a:pt x="14058" y="16481"/>
                    </a:lnTo>
                    <a:lnTo>
                      <a:pt x="13722" y="16835"/>
                    </a:lnTo>
                    <a:lnTo>
                      <a:pt x="13387" y="17189"/>
                    </a:lnTo>
                    <a:lnTo>
                      <a:pt x="13032" y="17525"/>
                    </a:lnTo>
                    <a:lnTo>
                      <a:pt x="12678" y="17823"/>
                    </a:lnTo>
                    <a:lnTo>
                      <a:pt x="12343" y="18121"/>
                    </a:lnTo>
                    <a:lnTo>
                      <a:pt x="12007" y="18382"/>
                    </a:lnTo>
                    <a:lnTo>
                      <a:pt x="11672" y="18606"/>
                    </a:lnTo>
                    <a:lnTo>
                      <a:pt x="11373" y="18830"/>
                    </a:lnTo>
                    <a:lnTo>
                      <a:pt x="11094" y="18998"/>
                    </a:lnTo>
                    <a:lnTo>
                      <a:pt x="10833" y="19147"/>
                    </a:lnTo>
                    <a:lnTo>
                      <a:pt x="10609" y="19259"/>
                    </a:lnTo>
                    <a:lnTo>
                      <a:pt x="10422" y="19352"/>
                    </a:lnTo>
                    <a:lnTo>
                      <a:pt x="10422" y="19352"/>
                    </a:lnTo>
                    <a:lnTo>
                      <a:pt x="10199" y="19408"/>
                    </a:lnTo>
                    <a:lnTo>
                      <a:pt x="9919" y="19464"/>
                    </a:lnTo>
                    <a:lnTo>
                      <a:pt x="9546" y="19501"/>
                    </a:lnTo>
                    <a:lnTo>
                      <a:pt x="9136" y="1950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144" name="Google Shape;2696;p41">
                <a:extLst>
                  <a:ext uri="{FF2B5EF4-FFF2-40B4-BE49-F238E27FC236}">
                    <a16:creationId xmlns="" xmlns:a16="http://schemas.microsoft.com/office/drawing/2014/main" id="{A7EB7AC6-AD14-28B4-D14B-57D8805B5834}"/>
                  </a:ext>
                </a:extLst>
              </p:cNvPr>
              <p:cNvSpPr/>
              <p:nvPr/>
            </p:nvSpPr>
            <p:spPr>
              <a:xfrm>
                <a:off x="2026050" y="3122225"/>
                <a:ext cx="394800" cy="479625"/>
              </a:xfrm>
              <a:custGeom>
                <a:avLst/>
                <a:gdLst/>
                <a:ahLst/>
                <a:cxnLst/>
                <a:rect l="l" t="t" r="r" b="b"/>
                <a:pathLst>
                  <a:path w="15792" h="19185" fill="none" extrusionOk="0">
                    <a:moveTo>
                      <a:pt x="8371" y="0"/>
                    </a:moveTo>
                    <a:lnTo>
                      <a:pt x="8371" y="0"/>
                    </a:lnTo>
                    <a:lnTo>
                      <a:pt x="7849" y="19"/>
                    </a:lnTo>
                    <a:lnTo>
                      <a:pt x="7290" y="75"/>
                    </a:lnTo>
                    <a:lnTo>
                      <a:pt x="6731" y="150"/>
                    </a:lnTo>
                    <a:lnTo>
                      <a:pt x="6153" y="261"/>
                    </a:lnTo>
                    <a:lnTo>
                      <a:pt x="6153" y="261"/>
                    </a:lnTo>
                    <a:lnTo>
                      <a:pt x="5668" y="392"/>
                    </a:lnTo>
                    <a:lnTo>
                      <a:pt x="5221" y="522"/>
                    </a:lnTo>
                    <a:lnTo>
                      <a:pt x="4773" y="653"/>
                    </a:lnTo>
                    <a:lnTo>
                      <a:pt x="4363" y="821"/>
                    </a:lnTo>
                    <a:lnTo>
                      <a:pt x="3972" y="988"/>
                    </a:lnTo>
                    <a:lnTo>
                      <a:pt x="3580" y="1194"/>
                    </a:lnTo>
                    <a:lnTo>
                      <a:pt x="3226" y="1380"/>
                    </a:lnTo>
                    <a:lnTo>
                      <a:pt x="2872" y="1604"/>
                    </a:lnTo>
                    <a:lnTo>
                      <a:pt x="2555" y="1846"/>
                    </a:lnTo>
                    <a:lnTo>
                      <a:pt x="2238" y="2088"/>
                    </a:lnTo>
                    <a:lnTo>
                      <a:pt x="1958" y="2349"/>
                    </a:lnTo>
                    <a:lnTo>
                      <a:pt x="1679" y="2629"/>
                    </a:lnTo>
                    <a:lnTo>
                      <a:pt x="1436" y="2909"/>
                    </a:lnTo>
                    <a:lnTo>
                      <a:pt x="1212" y="3207"/>
                    </a:lnTo>
                    <a:lnTo>
                      <a:pt x="989" y="3524"/>
                    </a:lnTo>
                    <a:lnTo>
                      <a:pt x="802" y="3860"/>
                    </a:lnTo>
                    <a:lnTo>
                      <a:pt x="802" y="3860"/>
                    </a:lnTo>
                    <a:lnTo>
                      <a:pt x="579" y="4307"/>
                    </a:lnTo>
                    <a:lnTo>
                      <a:pt x="411" y="4754"/>
                    </a:lnTo>
                    <a:lnTo>
                      <a:pt x="262" y="5202"/>
                    </a:lnTo>
                    <a:lnTo>
                      <a:pt x="168" y="5649"/>
                    </a:lnTo>
                    <a:lnTo>
                      <a:pt x="75" y="6097"/>
                    </a:lnTo>
                    <a:lnTo>
                      <a:pt x="38" y="6544"/>
                    </a:lnTo>
                    <a:lnTo>
                      <a:pt x="1" y="6954"/>
                    </a:lnTo>
                    <a:lnTo>
                      <a:pt x="1" y="7364"/>
                    </a:lnTo>
                    <a:lnTo>
                      <a:pt x="19" y="7756"/>
                    </a:lnTo>
                    <a:lnTo>
                      <a:pt x="38" y="8129"/>
                    </a:lnTo>
                    <a:lnTo>
                      <a:pt x="94" y="8483"/>
                    </a:lnTo>
                    <a:lnTo>
                      <a:pt x="150" y="8800"/>
                    </a:lnTo>
                    <a:lnTo>
                      <a:pt x="206" y="9080"/>
                    </a:lnTo>
                    <a:lnTo>
                      <a:pt x="262" y="9341"/>
                    </a:lnTo>
                    <a:lnTo>
                      <a:pt x="392" y="9732"/>
                    </a:lnTo>
                    <a:lnTo>
                      <a:pt x="392" y="9732"/>
                    </a:lnTo>
                    <a:lnTo>
                      <a:pt x="485" y="10030"/>
                    </a:lnTo>
                    <a:lnTo>
                      <a:pt x="616" y="10347"/>
                    </a:lnTo>
                    <a:lnTo>
                      <a:pt x="896" y="11019"/>
                    </a:lnTo>
                    <a:lnTo>
                      <a:pt x="896" y="11019"/>
                    </a:lnTo>
                    <a:lnTo>
                      <a:pt x="1250" y="11857"/>
                    </a:lnTo>
                    <a:lnTo>
                      <a:pt x="1380" y="12230"/>
                    </a:lnTo>
                    <a:lnTo>
                      <a:pt x="1455" y="12529"/>
                    </a:lnTo>
                    <a:lnTo>
                      <a:pt x="1455" y="12529"/>
                    </a:lnTo>
                    <a:lnTo>
                      <a:pt x="1511" y="12995"/>
                    </a:lnTo>
                    <a:lnTo>
                      <a:pt x="1511" y="12995"/>
                    </a:lnTo>
                    <a:lnTo>
                      <a:pt x="1604" y="13722"/>
                    </a:lnTo>
                    <a:lnTo>
                      <a:pt x="1679" y="14151"/>
                    </a:lnTo>
                    <a:lnTo>
                      <a:pt x="1790" y="14598"/>
                    </a:lnTo>
                    <a:lnTo>
                      <a:pt x="1921" y="15045"/>
                    </a:lnTo>
                    <a:lnTo>
                      <a:pt x="2014" y="15269"/>
                    </a:lnTo>
                    <a:lnTo>
                      <a:pt x="2107" y="15493"/>
                    </a:lnTo>
                    <a:lnTo>
                      <a:pt x="2219" y="15717"/>
                    </a:lnTo>
                    <a:lnTo>
                      <a:pt x="2331" y="15940"/>
                    </a:lnTo>
                    <a:lnTo>
                      <a:pt x="2462" y="16145"/>
                    </a:lnTo>
                    <a:lnTo>
                      <a:pt x="2611" y="16332"/>
                    </a:lnTo>
                    <a:lnTo>
                      <a:pt x="2611" y="16332"/>
                    </a:lnTo>
                    <a:lnTo>
                      <a:pt x="2872" y="16630"/>
                    </a:lnTo>
                    <a:lnTo>
                      <a:pt x="3151" y="16891"/>
                    </a:lnTo>
                    <a:lnTo>
                      <a:pt x="3412" y="17134"/>
                    </a:lnTo>
                    <a:lnTo>
                      <a:pt x="3692" y="17357"/>
                    </a:lnTo>
                    <a:lnTo>
                      <a:pt x="3990" y="17581"/>
                    </a:lnTo>
                    <a:lnTo>
                      <a:pt x="4270" y="17767"/>
                    </a:lnTo>
                    <a:lnTo>
                      <a:pt x="4568" y="17954"/>
                    </a:lnTo>
                    <a:lnTo>
                      <a:pt x="4848" y="18122"/>
                    </a:lnTo>
                    <a:lnTo>
                      <a:pt x="5146" y="18271"/>
                    </a:lnTo>
                    <a:lnTo>
                      <a:pt x="5426" y="18401"/>
                    </a:lnTo>
                    <a:lnTo>
                      <a:pt x="5724" y="18532"/>
                    </a:lnTo>
                    <a:lnTo>
                      <a:pt x="6004" y="18644"/>
                    </a:lnTo>
                    <a:lnTo>
                      <a:pt x="6582" y="18830"/>
                    </a:lnTo>
                    <a:lnTo>
                      <a:pt x="7141" y="18961"/>
                    </a:lnTo>
                    <a:lnTo>
                      <a:pt x="7663" y="19072"/>
                    </a:lnTo>
                    <a:lnTo>
                      <a:pt x="8166" y="19147"/>
                    </a:lnTo>
                    <a:lnTo>
                      <a:pt x="8632" y="19184"/>
                    </a:lnTo>
                    <a:lnTo>
                      <a:pt x="9061" y="19184"/>
                    </a:lnTo>
                    <a:lnTo>
                      <a:pt x="9434" y="19166"/>
                    </a:lnTo>
                    <a:lnTo>
                      <a:pt x="9751" y="19147"/>
                    </a:lnTo>
                    <a:lnTo>
                      <a:pt x="10012" y="19091"/>
                    </a:lnTo>
                    <a:lnTo>
                      <a:pt x="10198" y="19035"/>
                    </a:lnTo>
                    <a:lnTo>
                      <a:pt x="10198" y="19035"/>
                    </a:lnTo>
                    <a:lnTo>
                      <a:pt x="10385" y="18961"/>
                    </a:lnTo>
                    <a:lnTo>
                      <a:pt x="10590" y="18849"/>
                    </a:lnTo>
                    <a:lnTo>
                      <a:pt x="10851" y="18700"/>
                    </a:lnTo>
                    <a:lnTo>
                      <a:pt x="11112" y="18532"/>
                    </a:lnTo>
                    <a:lnTo>
                      <a:pt x="11429" y="18327"/>
                    </a:lnTo>
                    <a:lnTo>
                      <a:pt x="11746" y="18084"/>
                    </a:lnTo>
                    <a:lnTo>
                      <a:pt x="12063" y="17823"/>
                    </a:lnTo>
                    <a:lnTo>
                      <a:pt x="12417" y="17544"/>
                    </a:lnTo>
                    <a:lnTo>
                      <a:pt x="12753" y="17245"/>
                    </a:lnTo>
                    <a:lnTo>
                      <a:pt x="13107" y="16910"/>
                    </a:lnTo>
                    <a:lnTo>
                      <a:pt x="13442" y="16574"/>
                    </a:lnTo>
                    <a:lnTo>
                      <a:pt x="13759" y="16201"/>
                    </a:lnTo>
                    <a:lnTo>
                      <a:pt x="14076" y="15847"/>
                    </a:lnTo>
                    <a:lnTo>
                      <a:pt x="14375" y="15456"/>
                    </a:lnTo>
                    <a:lnTo>
                      <a:pt x="14636" y="15064"/>
                    </a:lnTo>
                    <a:lnTo>
                      <a:pt x="14859" y="14654"/>
                    </a:lnTo>
                    <a:lnTo>
                      <a:pt x="14859" y="14654"/>
                    </a:lnTo>
                    <a:lnTo>
                      <a:pt x="14971" y="14449"/>
                    </a:lnTo>
                    <a:lnTo>
                      <a:pt x="15064" y="14225"/>
                    </a:lnTo>
                    <a:lnTo>
                      <a:pt x="15232" y="13740"/>
                    </a:lnTo>
                    <a:lnTo>
                      <a:pt x="15381" y="13200"/>
                    </a:lnTo>
                    <a:lnTo>
                      <a:pt x="15512" y="12640"/>
                    </a:lnTo>
                    <a:lnTo>
                      <a:pt x="15605" y="12044"/>
                    </a:lnTo>
                    <a:lnTo>
                      <a:pt x="15680" y="11447"/>
                    </a:lnTo>
                    <a:lnTo>
                      <a:pt x="15717" y="10832"/>
                    </a:lnTo>
                    <a:lnTo>
                      <a:pt x="15754" y="10236"/>
                    </a:lnTo>
                    <a:lnTo>
                      <a:pt x="15773" y="9639"/>
                    </a:lnTo>
                    <a:lnTo>
                      <a:pt x="15791" y="9061"/>
                    </a:lnTo>
                    <a:lnTo>
                      <a:pt x="15773" y="8520"/>
                    </a:lnTo>
                    <a:lnTo>
                      <a:pt x="15754" y="7998"/>
                    </a:lnTo>
                    <a:lnTo>
                      <a:pt x="15698" y="7141"/>
                    </a:lnTo>
                    <a:lnTo>
                      <a:pt x="15661" y="6824"/>
                    </a:lnTo>
                    <a:lnTo>
                      <a:pt x="15624" y="6563"/>
                    </a:lnTo>
                    <a:lnTo>
                      <a:pt x="15624" y="6563"/>
                    </a:lnTo>
                    <a:lnTo>
                      <a:pt x="15586" y="6358"/>
                    </a:lnTo>
                    <a:lnTo>
                      <a:pt x="15456" y="5892"/>
                    </a:lnTo>
                    <a:lnTo>
                      <a:pt x="15363" y="5593"/>
                    </a:lnTo>
                    <a:lnTo>
                      <a:pt x="15232" y="5239"/>
                    </a:lnTo>
                    <a:lnTo>
                      <a:pt x="15083" y="4848"/>
                    </a:lnTo>
                    <a:lnTo>
                      <a:pt x="14915" y="4437"/>
                    </a:lnTo>
                    <a:lnTo>
                      <a:pt x="14692" y="4009"/>
                    </a:lnTo>
                    <a:lnTo>
                      <a:pt x="14449" y="3561"/>
                    </a:lnTo>
                    <a:lnTo>
                      <a:pt x="14169" y="3114"/>
                    </a:lnTo>
                    <a:lnTo>
                      <a:pt x="13853" y="2685"/>
                    </a:lnTo>
                    <a:lnTo>
                      <a:pt x="13498" y="2238"/>
                    </a:lnTo>
                    <a:lnTo>
                      <a:pt x="13293" y="2032"/>
                    </a:lnTo>
                    <a:lnTo>
                      <a:pt x="13088" y="1827"/>
                    </a:lnTo>
                    <a:lnTo>
                      <a:pt x="12864" y="1622"/>
                    </a:lnTo>
                    <a:lnTo>
                      <a:pt x="12641" y="1436"/>
                    </a:lnTo>
                    <a:lnTo>
                      <a:pt x="12398" y="1249"/>
                    </a:lnTo>
                    <a:lnTo>
                      <a:pt x="12156" y="1082"/>
                    </a:lnTo>
                    <a:lnTo>
                      <a:pt x="12156" y="1082"/>
                    </a:lnTo>
                    <a:lnTo>
                      <a:pt x="11727" y="821"/>
                    </a:lnTo>
                    <a:lnTo>
                      <a:pt x="11298" y="616"/>
                    </a:lnTo>
                    <a:lnTo>
                      <a:pt x="10851" y="429"/>
                    </a:lnTo>
                    <a:lnTo>
                      <a:pt x="10385" y="280"/>
                    </a:lnTo>
                    <a:lnTo>
                      <a:pt x="9900" y="150"/>
                    </a:lnTo>
                    <a:lnTo>
                      <a:pt x="9415" y="75"/>
                    </a:lnTo>
                    <a:lnTo>
                      <a:pt x="8893" y="19"/>
                    </a:lnTo>
                    <a:lnTo>
                      <a:pt x="837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145" name="Google Shape;2697;p41">
                <a:extLst>
                  <a:ext uri="{FF2B5EF4-FFF2-40B4-BE49-F238E27FC236}">
                    <a16:creationId xmlns="" xmlns:a16="http://schemas.microsoft.com/office/drawing/2014/main" id="{6B174C85-0035-E839-F977-D40986596A41}"/>
                  </a:ext>
                </a:extLst>
              </p:cNvPr>
              <p:cNvSpPr/>
              <p:nvPr/>
            </p:nvSpPr>
            <p:spPr>
              <a:xfrm>
                <a:off x="2238575" y="3310525"/>
                <a:ext cx="44325" cy="44300"/>
              </a:xfrm>
              <a:custGeom>
                <a:avLst/>
                <a:gdLst/>
                <a:ahLst/>
                <a:cxnLst/>
                <a:rect l="l" t="t" r="r" b="b"/>
                <a:pathLst>
                  <a:path w="1773" h="1772" extrusionOk="0">
                    <a:moveTo>
                      <a:pt x="840" y="0"/>
                    </a:moveTo>
                    <a:lnTo>
                      <a:pt x="653" y="19"/>
                    </a:lnTo>
                    <a:lnTo>
                      <a:pt x="486" y="93"/>
                    </a:lnTo>
                    <a:lnTo>
                      <a:pt x="337" y="187"/>
                    </a:lnTo>
                    <a:lnTo>
                      <a:pt x="206" y="299"/>
                    </a:lnTo>
                    <a:lnTo>
                      <a:pt x="113" y="429"/>
                    </a:lnTo>
                    <a:lnTo>
                      <a:pt x="38" y="597"/>
                    </a:lnTo>
                    <a:lnTo>
                      <a:pt x="1" y="765"/>
                    </a:lnTo>
                    <a:lnTo>
                      <a:pt x="1" y="932"/>
                    </a:lnTo>
                    <a:lnTo>
                      <a:pt x="20" y="1119"/>
                    </a:lnTo>
                    <a:lnTo>
                      <a:pt x="94" y="1287"/>
                    </a:lnTo>
                    <a:lnTo>
                      <a:pt x="187" y="1417"/>
                    </a:lnTo>
                    <a:lnTo>
                      <a:pt x="299" y="1548"/>
                    </a:lnTo>
                    <a:lnTo>
                      <a:pt x="448" y="1641"/>
                    </a:lnTo>
                    <a:lnTo>
                      <a:pt x="598" y="1715"/>
                    </a:lnTo>
                    <a:lnTo>
                      <a:pt x="765" y="1753"/>
                    </a:lnTo>
                    <a:lnTo>
                      <a:pt x="933" y="1771"/>
                    </a:lnTo>
                    <a:lnTo>
                      <a:pt x="1120" y="1734"/>
                    </a:lnTo>
                    <a:lnTo>
                      <a:pt x="1287" y="1678"/>
                    </a:lnTo>
                    <a:lnTo>
                      <a:pt x="1436" y="1585"/>
                    </a:lnTo>
                    <a:lnTo>
                      <a:pt x="1548" y="1454"/>
                    </a:lnTo>
                    <a:lnTo>
                      <a:pt x="1660" y="1324"/>
                    </a:lnTo>
                    <a:lnTo>
                      <a:pt x="1716" y="1175"/>
                    </a:lnTo>
                    <a:lnTo>
                      <a:pt x="1772" y="1007"/>
                    </a:lnTo>
                    <a:lnTo>
                      <a:pt x="1772" y="821"/>
                    </a:lnTo>
                    <a:lnTo>
                      <a:pt x="1735" y="653"/>
                    </a:lnTo>
                    <a:lnTo>
                      <a:pt x="1679" y="485"/>
                    </a:lnTo>
                    <a:lnTo>
                      <a:pt x="1586" y="336"/>
                    </a:lnTo>
                    <a:lnTo>
                      <a:pt x="1474" y="205"/>
                    </a:lnTo>
                    <a:lnTo>
                      <a:pt x="1325" y="112"/>
                    </a:lnTo>
                    <a:lnTo>
                      <a:pt x="1175" y="38"/>
                    </a:lnTo>
                    <a:lnTo>
                      <a:pt x="1008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146" name="Google Shape;2698;p41">
                <a:extLst>
                  <a:ext uri="{FF2B5EF4-FFF2-40B4-BE49-F238E27FC236}">
                    <a16:creationId xmlns="" xmlns:a16="http://schemas.microsoft.com/office/drawing/2014/main" id="{5A4DDECE-9A9A-7D67-8F2A-EA66A0393B76}"/>
                  </a:ext>
                </a:extLst>
              </p:cNvPr>
              <p:cNvSpPr/>
              <p:nvPr/>
            </p:nvSpPr>
            <p:spPr>
              <a:xfrm>
                <a:off x="2095500" y="3348725"/>
                <a:ext cx="44300" cy="44325"/>
              </a:xfrm>
              <a:custGeom>
                <a:avLst/>
                <a:gdLst/>
                <a:ahLst/>
                <a:cxnLst/>
                <a:rect l="l" t="t" r="r" b="b"/>
                <a:pathLst>
                  <a:path w="1772" h="1773" extrusionOk="0">
                    <a:moveTo>
                      <a:pt x="821" y="1"/>
                    </a:moveTo>
                    <a:lnTo>
                      <a:pt x="653" y="38"/>
                    </a:lnTo>
                    <a:lnTo>
                      <a:pt x="485" y="94"/>
                    </a:lnTo>
                    <a:lnTo>
                      <a:pt x="336" y="187"/>
                    </a:lnTo>
                    <a:lnTo>
                      <a:pt x="206" y="318"/>
                    </a:lnTo>
                    <a:lnTo>
                      <a:pt x="112" y="448"/>
                    </a:lnTo>
                    <a:lnTo>
                      <a:pt x="38" y="598"/>
                    </a:lnTo>
                    <a:lnTo>
                      <a:pt x="1" y="765"/>
                    </a:lnTo>
                    <a:lnTo>
                      <a:pt x="1" y="952"/>
                    </a:lnTo>
                    <a:lnTo>
                      <a:pt x="19" y="1120"/>
                    </a:lnTo>
                    <a:lnTo>
                      <a:pt x="94" y="1287"/>
                    </a:lnTo>
                    <a:lnTo>
                      <a:pt x="187" y="1437"/>
                    </a:lnTo>
                    <a:lnTo>
                      <a:pt x="299" y="1567"/>
                    </a:lnTo>
                    <a:lnTo>
                      <a:pt x="429" y="1660"/>
                    </a:lnTo>
                    <a:lnTo>
                      <a:pt x="597" y="1735"/>
                    </a:lnTo>
                    <a:lnTo>
                      <a:pt x="765" y="1772"/>
                    </a:lnTo>
                    <a:lnTo>
                      <a:pt x="933" y="1772"/>
                    </a:lnTo>
                    <a:lnTo>
                      <a:pt x="1119" y="1753"/>
                    </a:lnTo>
                    <a:lnTo>
                      <a:pt x="1287" y="1679"/>
                    </a:lnTo>
                    <a:lnTo>
                      <a:pt x="1417" y="1586"/>
                    </a:lnTo>
                    <a:lnTo>
                      <a:pt x="1548" y="1474"/>
                    </a:lnTo>
                    <a:lnTo>
                      <a:pt x="1641" y="1343"/>
                    </a:lnTo>
                    <a:lnTo>
                      <a:pt x="1716" y="1176"/>
                    </a:lnTo>
                    <a:lnTo>
                      <a:pt x="1753" y="1008"/>
                    </a:lnTo>
                    <a:lnTo>
                      <a:pt x="1772" y="840"/>
                    </a:lnTo>
                    <a:lnTo>
                      <a:pt x="1734" y="653"/>
                    </a:lnTo>
                    <a:lnTo>
                      <a:pt x="1678" y="486"/>
                    </a:lnTo>
                    <a:lnTo>
                      <a:pt x="1585" y="337"/>
                    </a:lnTo>
                    <a:lnTo>
                      <a:pt x="1455" y="225"/>
                    </a:lnTo>
                    <a:lnTo>
                      <a:pt x="1324" y="131"/>
                    </a:lnTo>
                    <a:lnTo>
                      <a:pt x="1175" y="57"/>
                    </a:lnTo>
                    <a:lnTo>
                      <a:pt x="1007" y="20"/>
                    </a:lnTo>
                    <a:lnTo>
                      <a:pt x="821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147" name="Google Shape;2699;p41">
                <a:extLst>
                  <a:ext uri="{FF2B5EF4-FFF2-40B4-BE49-F238E27FC236}">
                    <a16:creationId xmlns="" xmlns:a16="http://schemas.microsoft.com/office/drawing/2014/main" id="{07F9BF6D-AA17-4085-C62C-5DAFBAB65890}"/>
                  </a:ext>
                </a:extLst>
              </p:cNvPr>
              <p:cNvSpPr/>
              <p:nvPr/>
            </p:nvSpPr>
            <p:spPr>
              <a:xfrm>
                <a:off x="2215275" y="3260650"/>
                <a:ext cx="69950" cy="18200"/>
              </a:xfrm>
              <a:custGeom>
                <a:avLst/>
                <a:gdLst/>
                <a:ahLst/>
                <a:cxnLst/>
                <a:rect l="l" t="t" r="r" b="b"/>
                <a:pathLst>
                  <a:path w="2798" h="728" extrusionOk="0">
                    <a:moveTo>
                      <a:pt x="1436" y="0"/>
                    </a:moveTo>
                    <a:lnTo>
                      <a:pt x="1213" y="19"/>
                    </a:lnTo>
                    <a:lnTo>
                      <a:pt x="989" y="56"/>
                    </a:lnTo>
                    <a:lnTo>
                      <a:pt x="747" y="131"/>
                    </a:lnTo>
                    <a:lnTo>
                      <a:pt x="504" y="243"/>
                    </a:lnTo>
                    <a:lnTo>
                      <a:pt x="262" y="392"/>
                    </a:lnTo>
                    <a:lnTo>
                      <a:pt x="38" y="578"/>
                    </a:lnTo>
                    <a:lnTo>
                      <a:pt x="19" y="597"/>
                    </a:lnTo>
                    <a:lnTo>
                      <a:pt x="1" y="634"/>
                    </a:lnTo>
                    <a:lnTo>
                      <a:pt x="1" y="672"/>
                    </a:lnTo>
                    <a:lnTo>
                      <a:pt x="19" y="690"/>
                    </a:lnTo>
                    <a:lnTo>
                      <a:pt x="57" y="709"/>
                    </a:lnTo>
                    <a:lnTo>
                      <a:pt x="75" y="727"/>
                    </a:lnTo>
                    <a:lnTo>
                      <a:pt x="113" y="709"/>
                    </a:lnTo>
                    <a:lnTo>
                      <a:pt x="131" y="709"/>
                    </a:lnTo>
                    <a:lnTo>
                      <a:pt x="355" y="522"/>
                    </a:lnTo>
                    <a:lnTo>
                      <a:pt x="579" y="392"/>
                    </a:lnTo>
                    <a:lnTo>
                      <a:pt x="802" y="280"/>
                    </a:lnTo>
                    <a:lnTo>
                      <a:pt x="1026" y="205"/>
                    </a:lnTo>
                    <a:lnTo>
                      <a:pt x="1231" y="168"/>
                    </a:lnTo>
                    <a:lnTo>
                      <a:pt x="1436" y="150"/>
                    </a:lnTo>
                    <a:lnTo>
                      <a:pt x="1641" y="150"/>
                    </a:lnTo>
                    <a:lnTo>
                      <a:pt x="1828" y="168"/>
                    </a:lnTo>
                    <a:lnTo>
                      <a:pt x="1996" y="205"/>
                    </a:lnTo>
                    <a:lnTo>
                      <a:pt x="2163" y="243"/>
                    </a:lnTo>
                    <a:lnTo>
                      <a:pt x="2424" y="317"/>
                    </a:lnTo>
                    <a:lnTo>
                      <a:pt x="2592" y="411"/>
                    </a:lnTo>
                    <a:lnTo>
                      <a:pt x="2685" y="448"/>
                    </a:lnTo>
                    <a:lnTo>
                      <a:pt x="2704" y="466"/>
                    </a:lnTo>
                    <a:lnTo>
                      <a:pt x="2741" y="466"/>
                    </a:lnTo>
                    <a:lnTo>
                      <a:pt x="2760" y="448"/>
                    </a:lnTo>
                    <a:lnTo>
                      <a:pt x="2797" y="429"/>
                    </a:lnTo>
                    <a:lnTo>
                      <a:pt x="2797" y="392"/>
                    </a:lnTo>
                    <a:lnTo>
                      <a:pt x="2797" y="355"/>
                    </a:lnTo>
                    <a:lnTo>
                      <a:pt x="2779" y="336"/>
                    </a:lnTo>
                    <a:lnTo>
                      <a:pt x="2760" y="317"/>
                    </a:lnTo>
                    <a:lnTo>
                      <a:pt x="2685" y="280"/>
                    </a:lnTo>
                    <a:lnTo>
                      <a:pt x="2499" y="187"/>
                    </a:lnTo>
                    <a:lnTo>
                      <a:pt x="2219" y="94"/>
                    </a:lnTo>
                    <a:lnTo>
                      <a:pt x="2052" y="56"/>
                    </a:lnTo>
                    <a:lnTo>
                      <a:pt x="1865" y="19"/>
                    </a:lnTo>
                    <a:lnTo>
                      <a:pt x="1660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148" name="Google Shape;2700;p41">
                <a:extLst>
                  <a:ext uri="{FF2B5EF4-FFF2-40B4-BE49-F238E27FC236}">
                    <a16:creationId xmlns="" xmlns:a16="http://schemas.microsoft.com/office/drawing/2014/main" id="{63E577C5-F793-F9D6-92C1-9109EB318879}"/>
                  </a:ext>
                </a:extLst>
              </p:cNvPr>
              <p:cNvSpPr/>
              <p:nvPr/>
            </p:nvSpPr>
            <p:spPr>
              <a:xfrm>
                <a:off x="2069875" y="3297925"/>
                <a:ext cx="64325" cy="32650"/>
              </a:xfrm>
              <a:custGeom>
                <a:avLst/>
                <a:gdLst/>
                <a:ahLst/>
                <a:cxnLst/>
                <a:rect l="l" t="t" r="r" b="b"/>
                <a:pathLst>
                  <a:path w="2573" h="1306" extrusionOk="0">
                    <a:moveTo>
                      <a:pt x="1920" y="1"/>
                    </a:moveTo>
                    <a:lnTo>
                      <a:pt x="1659" y="38"/>
                    </a:lnTo>
                    <a:lnTo>
                      <a:pt x="1417" y="75"/>
                    </a:lnTo>
                    <a:lnTo>
                      <a:pt x="1193" y="169"/>
                    </a:lnTo>
                    <a:lnTo>
                      <a:pt x="988" y="262"/>
                    </a:lnTo>
                    <a:lnTo>
                      <a:pt x="802" y="374"/>
                    </a:lnTo>
                    <a:lnTo>
                      <a:pt x="634" y="486"/>
                    </a:lnTo>
                    <a:lnTo>
                      <a:pt x="485" y="616"/>
                    </a:lnTo>
                    <a:lnTo>
                      <a:pt x="354" y="728"/>
                    </a:lnTo>
                    <a:lnTo>
                      <a:pt x="168" y="952"/>
                    </a:lnTo>
                    <a:lnTo>
                      <a:pt x="37" y="1119"/>
                    </a:lnTo>
                    <a:lnTo>
                      <a:pt x="0" y="1194"/>
                    </a:lnTo>
                    <a:lnTo>
                      <a:pt x="0" y="1213"/>
                    </a:lnTo>
                    <a:lnTo>
                      <a:pt x="0" y="1250"/>
                    </a:lnTo>
                    <a:lnTo>
                      <a:pt x="19" y="1287"/>
                    </a:lnTo>
                    <a:lnTo>
                      <a:pt x="37" y="1306"/>
                    </a:lnTo>
                    <a:lnTo>
                      <a:pt x="112" y="1306"/>
                    </a:lnTo>
                    <a:lnTo>
                      <a:pt x="149" y="1269"/>
                    </a:lnTo>
                    <a:lnTo>
                      <a:pt x="187" y="1194"/>
                    </a:lnTo>
                    <a:lnTo>
                      <a:pt x="298" y="1026"/>
                    </a:lnTo>
                    <a:lnTo>
                      <a:pt x="485" y="821"/>
                    </a:lnTo>
                    <a:lnTo>
                      <a:pt x="615" y="709"/>
                    </a:lnTo>
                    <a:lnTo>
                      <a:pt x="746" y="597"/>
                    </a:lnTo>
                    <a:lnTo>
                      <a:pt x="895" y="486"/>
                    </a:lnTo>
                    <a:lnTo>
                      <a:pt x="1063" y="392"/>
                    </a:lnTo>
                    <a:lnTo>
                      <a:pt x="1249" y="299"/>
                    </a:lnTo>
                    <a:lnTo>
                      <a:pt x="1454" y="243"/>
                    </a:lnTo>
                    <a:lnTo>
                      <a:pt x="1678" y="187"/>
                    </a:lnTo>
                    <a:lnTo>
                      <a:pt x="1920" y="169"/>
                    </a:lnTo>
                    <a:lnTo>
                      <a:pt x="2181" y="169"/>
                    </a:lnTo>
                    <a:lnTo>
                      <a:pt x="2461" y="206"/>
                    </a:lnTo>
                    <a:lnTo>
                      <a:pt x="2536" y="206"/>
                    </a:lnTo>
                    <a:lnTo>
                      <a:pt x="2554" y="187"/>
                    </a:lnTo>
                    <a:lnTo>
                      <a:pt x="2573" y="150"/>
                    </a:lnTo>
                    <a:lnTo>
                      <a:pt x="2573" y="113"/>
                    </a:lnTo>
                    <a:lnTo>
                      <a:pt x="2554" y="94"/>
                    </a:lnTo>
                    <a:lnTo>
                      <a:pt x="2536" y="75"/>
                    </a:lnTo>
                    <a:lnTo>
                      <a:pt x="2498" y="57"/>
                    </a:lnTo>
                    <a:lnTo>
                      <a:pt x="2200" y="20"/>
                    </a:lnTo>
                    <a:lnTo>
                      <a:pt x="1920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149" name="Google Shape;2701;p41">
                <a:extLst>
                  <a:ext uri="{FF2B5EF4-FFF2-40B4-BE49-F238E27FC236}">
                    <a16:creationId xmlns="" xmlns:a16="http://schemas.microsoft.com/office/drawing/2014/main" id="{8B5E960C-1F64-F3E6-460B-1DFD1A22BBF7}"/>
                  </a:ext>
                </a:extLst>
              </p:cNvPr>
              <p:cNvSpPr/>
              <p:nvPr/>
            </p:nvSpPr>
            <p:spPr>
              <a:xfrm>
                <a:off x="2158425" y="3368775"/>
                <a:ext cx="48500" cy="76475"/>
              </a:xfrm>
              <a:custGeom>
                <a:avLst/>
                <a:gdLst/>
                <a:ahLst/>
                <a:cxnLst/>
                <a:rect l="l" t="t" r="r" b="b"/>
                <a:pathLst>
                  <a:path w="1940" h="3059" extrusionOk="0">
                    <a:moveTo>
                      <a:pt x="1063" y="1"/>
                    </a:moveTo>
                    <a:lnTo>
                      <a:pt x="1044" y="19"/>
                    </a:lnTo>
                    <a:lnTo>
                      <a:pt x="1007" y="38"/>
                    </a:lnTo>
                    <a:lnTo>
                      <a:pt x="1007" y="75"/>
                    </a:lnTo>
                    <a:lnTo>
                      <a:pt x="1007" y="112"/>
                    </a:lnTo>
                    <a:lnTo>
                      <a:pt x="1007" y="187"/>
                    </a:lnTo>
                    <a:lnTo>
                      <a:pt x="1026" y="355"/>
                    </a:lnTo>
                    <a:lnTo>
                      <a:pt x="1026" y="597"/>
                    </a:lnTo>
                    <a:lnTo>
                      <a:pt x="1007" y="746"/>
                    </a:lnTo>
                    <a:lnTo>
                      <a:pt x="988" y="896"/>
                    </a:lnTo>
                    <a:lnTo>
                      <a:pt x="951" y="1045"/>
                    </a:lnTo>
                    <a:lnTo>
                      <a:pt x="895" y="1194"/>
                    </a:lnTo>
                    <a:lnTo>
                      <a:pt x="821" y="1343"/>
                    </a:lnTo>
                    <a:lnTo>
                      <a:pt x="709" y="1473"/>
                    </a:lnTo>
                    <a:lnTo>
                      <a:pt x="597" y="1623"/>
                    </a:lnTo>
                    <a:lnTo>
                      <a:pt x="448" y="1734"/>
                    </a:lnTo>
                    <a:lnTo>
                      <a:pt x="280" y="1828"/>
                    </a:lnTo>
                    <a:lnTo>
                      <a:pt x="56" y="1921"/>
                    </a:lnTo>
                    <a:lnTo>
                      <a:pt x="38" y="1940"/>
                    </a:lnTo>
                    <a:lnTo>
                      <a:pt x="19" y="1958"/>
                    </a:lnTo>
                    <a:lnTo>
                      <a:pt x="0" y="1995"/>
                    </a:lnTo>
                    <a:lnTo>
                      <a:pt x="19" y="2033"/>
                    </a:lnTo>
                    <a:lnTo>
                      <a:pt x="149" y="2219"/>
                    </a:lnTo>
                    <a:lnTo>
                      <a:pt x="299" y="2387"/>
                    </a:lnTo>
                    <a:lnTo>
                      <a:pt x="485" y="2573"/>
                    </a:lnTo>
                    <a:lnTo>
                      <a:pt x="727" y="2741"/>
                    </a:lnTo>
                    <a:lnTo>
                      <a:pt x="858" y="2834"/>
                    </a:lnTo>
                    <a:lnTo>
                      <a:pt x="988" y="2909"/>
                    </a:lnTo>
                    <a:lnTo>
                      <a:pt x="1138" y="2965"/>
                    </a:lnTo>
                    <a:lnTo>
                      <a:pt x="1305" y="3021"/>
                    </a:lnTo>
                    <a:lnTo>
                      <a:pt x="1473" y="3058"/>
                    </a:lnTo>
                    <a:lnTo>
                      <a:pt x="1641" y="3058"/>
                    </a:lnTo>
                    <a:lnTo>
                      <a:pt x="1865" y="3039"/>
                    </a:lnTo>
                    <a:lnTo>
                      <a:pt x="1902" y="3039"/>
                    </a:lnTo>
                    <a:lnTo>
                      <a:pt x="1921" y="3002"/>
                    </a:lnTo>
                    <a:lnTo>
                      <a:pt x="1939" y="2984"/>
                    </a:lnTo>
                    <a:lnTo>
                      <a:pt x="1939" y="2946"/>
                    </a:lnTo>
                    <a:lnTo>
                      <a:pt x="1921" y="2928"/>
                    </a:lnTo>
                    <a:lnTo>
                      <a:pt x="1902" y="2890"/>
                    </a:lnTo>
                    <a:lnTo>
                      <a:pt x="1846" y="2890"/>
                    </a:lnTo>
                    <a:lnTo>
                      <a:pt x="1697" y="2909"/>
                    </a:lnTo>
                    <a:lnTo>
                      <a:pt x="1548" y="2890"/>
                    </a:lnTo>
                    <a:lnTo>
                      <a:pt x="1417" y="2872"/>
                    </a:lnTo>
                    <a:lnTo>
                      <a:pt x="1287" y="2853"/>
                    </a:lnTo>
                    <a:lnTo>
                      <a:pt x="1156" y="2797"/>
                    </a:lnTo>
                    <a:lnTo>
                      <a:pt x="1026" y="2741"/>
                    </a:lnTo>
                    <a:lnTo>
                      <a:pt x="802" y="2611"/>
                    </a:lnTo>
                    <a:lnTo>
                      <a:pt x="616" y="2443"/>
                    </a:lnTo>
                    <a:lnTo>
                      <a:pt x="448" y="2294"/>
                    </a:lnTo>
                    <a:lnTo>
                      <a:pt x="317" y="2145"/>
                    </a:lnTo>
                    <a:lnTo>
                      <a:pt x="224" y="2033"/>
                    </a:lnTo>
                    <a:lnTo>
                      <a:pt x="429" y="1940"/>
                    </a:lnTo>
                    <a:lnTo>
                      <a:pt x="616" y="1809"/>
                    </a:lnTo>
                    <a:lnTo>
                      <a:pt x="765" y="1679"/>
                    </a:lnTo>
                    <a:lnTo>
                      <a:pt x="877" y="1529"/>
                    </a:lnTo>
                    <a:lnTo>
                      <a:pt x="970" y="1380"/>
                    </a:lnTo>
                    <a:lnTo>
                      <a:pt x="1044" y="1212"/>
                    </a:lnTo>
                    <a:lnTo>
                      <a:pt x="1100" y="1045"/>
                    </a:lnTo>
                    <a:lnTo>
                      <a:pt x="1156" y="877"/>
                    </a:lnTo>
                    <a:lnTo>
                      <a:pt x="1175" y="728"/>
                    </a:lnTo>
                    <a:lnTo>
                      <a:pt x="1193" y="579"/>
                    </a:lnTo>
                    <a:lnTo>
                      <a:pt x="1193" y="318"/>
                    </a:lnTo>
                    <a:lnTo>
                      <a:pt x="1175" y="150"/>
                    </a:lnTo>
                    <a:lnTo>
                      <a:pt x="1156" y="75"/>
                    </a:lnTo>
                    <a:lnTo>
                      <a:pt x="1156" y="38"/>
                    </a:lnTo>
                    <a:lnTo>
                      <a:pt x="1138" y="19"/>
                    </a:lnTo>
                    <a:lnTo>
                      <a:pt x="1100" y="19"/>
                    </a:lnTo>
                    <a:lnTo>
                      <a:pt x="1063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150" name="Google Shape;2702;p41">
                <a:extLst>
                  <a:ext uri="{FF2B5EF4-FFF2-40B4-BE49-F238E27FC236}">
                    <a16:creationId xmlns="" xmlns:a16="http://schemas.microsoft.com/office/drawing/2014/main" id="{E52CF7AD-431D-AB9E-B2CE-4113AA1C7C84}"/>
                  </a:ext>
                </a:extLst>
              </p:cNvPr>
              <p:cNvSpPr/>
              <p:nvPr/>
            </p:nvSpPr>
            <p:spPr>
              <a:xfrm>
                <a:off x="2271675" y="3300725"/>
                <a:ext cx="11225" cy="27525"/>
              </a:xfrm>
              <a:custGeom>
                <a:avLst/>
                <a:gdLst/>
                <a:ahLst/>
                <a:cxnLst/>
                <a:rect l="l" t="t" r="r" b="b"/>
                <a:pathLst>
                  <a:path w="449" h="1101" extrusionOk="0">
                    <a:moveTo>
                      <a:pt x="448" y="1"/>
                    </a:moveTo>
                    <a:lnTo>
                      <a:pt x="1" y="635"/>
                    </a:lnTo>
                    <a:lnTo>
                      <a:pt x="280" y="1101"/>
                    </a:lnTo>
                    <a:lnTo>
                      <a:pt x="448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151" name="Google Shape;2703;p41">
                <a:extLst>
                  <a:ext uri="{FF2B5EF4-FFF2-40B4-BE49-F238E27FC236}">
                    <a16:creationId xmlns="" xmlns:a16="http://schemas.microsoft.com/office/drawing/2014/main" id="{C90AA5DF-E77B-83CF-EE22-9C6014272BE4}"/>
                  </a:ext>
                </a:extLst>
              </p:cNvPr>
              <p:cNvSpPr/>
              <p:nvPr/>
            </p:nvSpPr>
            <p:spPr>
              <a:xfrm>
                <a:off x="2078250" y="3366450"/>
                <a:ext cx="21925" cy="12150"/>
              </a:xfrm>
              <a:custGeom>
                <a:avLst/>
                <a:gdLst/>
                <a:ahLst/>
                <a:cxnLst/>
                <a:rect l="l" t="t" r="r" b="b"/>
                <a:pathLst>
                  <a:path w="877" h="486" extrusionOk="0">
                    <a:moveTo>
                      <a:pt x="1" y="0"/>
                    </a:moveTo>
                    <a:lnTo>
                      <a:pt x="877" y="485"/>
                    </a:lnTo>
                    <a:lnTo>
                      <a:pt x="877" y="11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152" name="Google Shape;2704;p41">
                <a:extLst>
                  <a:ext uri="{FF2B5EF4-FFF2-40B4-BE49-F238E27FC236}">
                    <a16:creationId xmlns="" xmlns:a16="http://schemas.microsoft.com/office/drawing/2014/main" id="{14BC4DB8-4B99-1167-E4E5-E2C4B734C51A}"/>
                  </a:ext>
                </a:extLst>
              </p:cNvPr>
              <p:cNvSpPr/>
              <p:nvPr/>
            </p:nvSpPr>
            <p:spPr>
              <a:xfrm>
                <a:off x="2160750" y="3431225"/>
                <a:ext cx="116550" cy="81125"/>
              </a:xfrm>
              <a:custGeom>
                <a:avLst/>
                <a:gdLst/>
                <a:ahLst/>
                <a:cxnLst/>
                <a:rect l="l" t="t" r="r" b="b"/>
                <a:pathLst>
                  <a:path w="4662" h="3245" extrusionOk="0">
                    <a:moveTo>
                      <a:pt x="4531" y="1"/>
                    </a:moveTo>
                    <a:lnTo>
                      <a:pt x="4419" y="504"/>
                    </a:lnTo>
                    <a:lnTo>
                      <a:pt x="4270" y="952"/>
                    </a:lnTo>
                    <a:lnTo>
                      <a:pt x="4195" y="1157"/>
                    </a:lnTo>
                    <a:lnTo>
                      <a:pt x="4102" y="1343"/>
                    </a:lnTo>
                    <a:lnTo>
                      <a:pt x="4009" y="1530"/>
                    </a:lnTo>
                    <a:lnTo>
                      <a:pt x="3916" y="1679"/>
                    </a:lnTo>
                    <a:lnTo>
                      <a:pt x="3804" y="1828"/>
                    </a:lnTo>
                    <a:lnTo>
                      <a:pt x="3692" y="1958"/>
                    </a:lnTo>
                    <a:lnTo>
                      <a:pt x="3580" y="2070"/>
                    </a:lnTo>
                    <a:lnTo>
                      <a:pt x="3450" y="2182"/>
                    </a:lnTo>
                    <a:lnTo>
                      <a:pt x="3319" y="2275"/>
                    </a:lnTo>
                    <a:lnTo>
                      <a:pt x="3189" y="2350"/>
                    </a:lnTo>
                    <a:lnTo>
                      <a:pt x="3058" y="2424"/>
                    </a:lnTo>
                    <a:lnTo>
                      <a:pt x="2909" y="2462"/>
                    </a:lnTo>
                    <a:lnTo>
                      <a:pt x="2760" y="2518"/>
                    </a:lnTo>
                    <a:lnTo>
                      <a:pt x="2611" y="2536"/>
                    </a:lnTo>
                    <a:lnTo>
                      <a:pt x="2443" y="2555"/>
                    </a:lnTo>
                    <a:lnTo>
                      <a:pt x="2275" y="2555"/>
                    </a:lnTo>
                    <a:lnTo>
                      <a:pt x="2107" y="2536"/>
                    </a:lnTo>
                    <a:lnTo>
                      <a:pt x="1939" y="2518"/>
                    </a:lnTo>
                    <a:lnTo>
                      <a:pt x="1585" y="2443"/>
                    </a:lnTo>
                    <a:lnTo>
                      <a:pt x="1212" y="2313"/>
                    </a:lnTo>
                    <a:lnTo>
                      <a:pt x="821" y="2126"/>
                    </a:lnTo>
                    <a:lnTo>
                      <a:pt x="411" y="1902"/>
                    </a:lnTo>
                    <a:lnTo>
                      <a:pt x="1" y="1641"/>
                    </a:lnTo>
                    <a:lnTo>
                      <a:pt x="94" y="1809"/>
                    </a:lnTo>
                    <a:lnTo>
                      <a:pt x="187" y="1958"/>
                    </a:lnTo>
                    <a:lnTo>
                      <a:pt x="299" y="2126"/>
                    </a:lnTo>
                    <a:lnTo>
                      <a:pt x="429" y="2257"/>
                    </a:lnTo>
                    <a:lnTo>
                      <a:pt x="560" y="2387"/>
                    </a:lnTo>
                    <a:lnTo>
                      <a:pt x="690" y="2518"/>
                    </a:lnTo>
                    <a:lnTo>
                      <a:pt x="989" y="2741"/>
                    </a:lnTo>
                    <a:lnTo>
                      <a:pt x="1287" y="2928"/>
                    </a:lnTo>
                    <a:lnTo>
                      <a:pt x="1623" y="3077"/>
                    </a:lnTo>
                    <a:lnTo>
                      <a:pt x="1958" y="3170"/>
                    </a:lnTo>
                    <a:lnTo>
                      <a:pt x="2126" y="3207"/>
                    </a:lnTo>
                    <a:lnTo>
                      <a:pt x="2294" y="3226"/>
                    </a:lnTo>
                    <a:lnTo>
                      <a:pt x="2461" y="3245"/>
                    </a:lnTo>
                    <a:lnTo>
                      <a:pt x="2629" y="3245"/>
                    </a:lnTo>
                    <a:lnTo>
                      <a:pt x="2797" y="3226"/>
                    </a:lnTo>
                    <a:lnTo>
                      <a:pt x="2965" y="3207"/>
                    </a:lnTo>
                    <a:lnTo>
                      <a:pt x="3133" y="3170"/>
                    </a:lnTo>
                    <a:lnTo>
                      <a:pt x="3282" y="3114"/>
                    </a:lnTo>
                    <a:lnTo>
                      <a:pt x="3431" y="3040"/>
                    </a:lnTo>
                    <a:lnTo>
                      <a:pt x="3580" y="2965"/>
                    </a:lnTo>
                    <a:lnTo>
                      <a:pt x="3729" y="2872"/>
                    </a:lnTo>
                    <a:lnTo>
                      <a:pt x="3860" y="2760"/>
                    </a:lnTo>
                    <a:lnTo>
                      <a:pt x="3990" y="2630"/>
                    </a:lnTo>
                    <a:lnTo>
                      <a:pt x="4102" y="2499"/>
                    </a:lnTo>
                    <a:lnTo>
                      <a:pt x="4214" y="2350"/>
                    </a:lnTo>
                    <a:lnTo>
                      <a:pt x="4326" y="2182"/>
                    </a:lnTo>
                    <a:lnTo>
                      <a:pt x="4419" y="1996"/>
                    </a:lnTo>
                    <a:lnTo>
                      <a:pt x="4494" y="1791"/>
                    </a:lnTo>
                    <a:lnTo>
                      <a:pt x="4568" y="1567"/>
                    </a:lnTo>
                    <a:lnTo>
                      <a:pt x="4605" y="1343"/>
                    </a:lnTo>
                    <a:lnTo>
                      <a:pt x="4643" y="1119"/>
                    </a:lnTo>
                    <a:lnTo>
                      <a:pt x="4661" y="877"/>
                    </a:lnTo>
                    <a:lnTo>
                      <a:pt x="4643" y="653"/>
                    </a:lnTo>
                    <a:lnTo>
                      <a:pt x="4624" y="430"/>
                    </a:lnTo>
                    <a:lnTo>
                      <a:pt x="4587" y="225"/>
                    </a:lnTo>
                    <a:lnTo>
                      <a:pt x="453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153" name="Google Shape;2705;p41">
                <a:extLst>
                  <a:ext uri="{FF2B5EF4-FFF2-40B4-BE49-F238E27FC236}">
                    <a16:creationId xmlns="" xmlns:a16="http://schemas.microsoft.com/office/drawing/2014/main" id="{3BA4F415-8FD0-D539-BD00-C9D49C022DBE}"/>
                  </a:ext>
                </a:extLst>
              </p:cNvPr>
              <p:cNvSpPr/>
              <p:nvPr/>
            </p:nvSpPr>
            <p:spPr>
              <a:xfrm>
                <a:off x="2160750" y="3431225"/>
                <a:ext cx="113275" cy="72750"/>
              </a:xfrm>
              <a:custGeom>
                <a:avLst/>
                <a:gdLst/>
                <a:ahLst/>
                <a:cxnLst/>
                <a:rect l="l" t="t" r="r" b="b"/>
                <a:pathLst>
                  <a:path w="4531" h="2910" extrusionOk="0">
                    <a:moveTo>
                      <a:pt x="4531" y="1"/>
                    </a:moveTo>
                    <a:lnTo>
                      <a:pt x="4456" y="75"/>
                    </a:lnTo>
                    <a:lnTo>
                      <a:pt x="4214" y="299"/>
                    </a:lnTo>
                    <a:lnTo>
                      <a:pt x="4046" y="430"/>
                    </a:lnTo>
                    <a:lnTo>
                      <a:pt x="3841" y="597"/>
                    </a:lnTo>
                    <a:lnTo>
                      <a:pt x="3599" y="747"/>
                    </a:lnTo>
                    <a:lnTo>
                      <a:pt x="3319" y="914"/>
                    </a:lnTo>
                    <a:lnTo>
                      <a:pt x="3002" y="1082"/>
                    </a:lnTo>
                    <a:lnTo>
                      <a:pt x="2667" y="1231"/>
                    </a:lnTo>
                    <a:lnTo>
                      <a:pt x="2294" y="1380"/>
                    </a:lnTo>
                    <a:lnTo>
                      <a:pt x="1884" y="1492"/>
                    </a:lnTo>
                    <a:lnTo>
                      <a:pt x="1455" y="1586"/>
                    </a:lnTo>
                    <a:lnTo>
                      <a:pt x="989" y="1641"/>
                    </a:lnTo>
                    <a:lnTo>
                      <a:pt x="504" y="1660"/>
                    </a:lnTo>
                    <a:lnTo>
                      <a:pt x="262" y="1660"/>
                    </a:lnTo>
                    <a:lnTo>
                      <a:pt x="1" y="1641"/>
                    </a:lnTo>
                    <a:lnTo>
                      <a:pt x="56" y="1716"/>
                    </a:lnTo>
                    <a:lnTo>
                      <a:pt x="262" y="1902"/>
                    </a:lnTo>
                    <a:lnTo>
                      <a:pt x="560" y="2163"/>
                    </a:lnTo>
                    <a:lnTo>
                      <a:pt x="746" y="2294"/>
                    </a:lnTo>
                    <a:lnTo>
                      <a:pt x="951" y="2443"/>
                    </a:lnTo>
                    <a:lnTo>
                      <a:pt x="1175" y="2574"/>
                    </a:lnTo>
                    <a:lnTo>
                      <a:pt x="1417" y="2685"/>
                    </a:lnTo>
                    <a:lnTo>
                      <a:pt x="1678" y="2779"/>
                    </a:lnTo>
                    <a:lnTo>
                      <a:pt x="1958" y="2853"/>
                    </a:lnTo>
                    <a:lnTo>
                      <a:pt x="2238" y="2909"/>
                    </a:lnTo>
                    <a:lnTo>
                      <a:pt x="2517" y="2909"/>
                    </a:lnTo>
                    <a:lnTo>
                      <a:pt x="2667" y="2891"/>
                    </a:lnTo>
                    <a:lnTo>
                      <a:pt x="2816" y="2872"/>
                    </a:lnTo>
                    <a:lnTo>
                      <a:pt x="2965" y="2835"/>
                    </a:lnTo>
                    <a:lnTo>
                      <a:pt x="3114" y="2797"/>
                    </a:lnTo>
                    <a:lnTo>
                      <a:pt x="3263" y="2723"/>
                    </a:lnTo>
                    <a:lnTo>
                      <a:pt x="3394" y="2667"/>
                    </a:lnTo>
                    <a:lnTo>
                      <a:pt x="3505" y="2574"/>
                    </a:lnTo>
                    <a:lnTo>
                      <a:pt x="3636" y="2499"/>
                    </a:lnTo>
                    <a:lnTo>
                      <a:pt x="3841" y="2313"/>
                    </a:lnTo>
                    <a:lnTo>
                      <a:pt x="4009" y="2108"/>
                    </a:lnTo>
                    <a:lnTo>
                      <a:pt x="4139" y="1884"/>
                    </a:lnTo>
                    <a:lnTo>
                      <a:pt x="4251" y="1641"/>
                    </a:lnTo>
                    <a:lnTo>
                      <a:pt x="4344" y="1399"/>
                    </a:lnTo>
                    <a:lnTo>
                      <a:pt x="4419" y="1175"/>
                    </a:lnTo>
                    <a:lnTo>
                      <a:pt x="4475" y="933"/>
                    </a:lnTo>
                    <a:lnTo>
                      <a:pt x="4494" y="728"/>
                    </a:lnTo>
                    <a:lnTo>
                      <a:pt x="4531" y="355"/>
                    </a:lnTo>
                    <a:lnTo>
                      <a:pt x="4531" y="94"/>
                    </a:lnTo>
                    <a:lnTo>
                      <a:pt x="453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154" name="Google Shape;2706;p41">
                <a:extLst>
                  <a:ext uri="{FF2B5EF4-FFF2-40B4-BE49-F238E27FC236}">
                    <a16:creationId xmlns="" xmlns:a16="http://schemas.microsoft.com/office/drawing/2014/main" id="{DE11C0A5-CFDB-C328-A9D2-614D3BD7EDB3}"/>
                  </a:ext>
                </a:extLst>
              </p:cNvPr>
              <p:cNvSpPr/>
              <p:nvPr/>
            </p:nvSpPr>
            <p:spPr>
              <a:xfrm>
                <a:off x="2158425" y="3429375"/>
                <a:ext cx="117950" cy="76925"/>
              </a:xfrm>
              <a:custGeom>
                <a:avLst/>
                <a:gdLst/>
                <a:ahLst/>
                <a:cxnLst/>
                <a:rect l="l" t="t" r="r" b="b"/>
                <a:pathLst>
                  <a:path w="4718" h="3077" extrusionOk="0">
                    <a:moveTo>
                      <a:pt x="4549" y="261"/>
                    </a:moveTo>
                    <a:lnTo>
                      <a:pt x="4531" y="504"/>
                    </a:lnTo>
                    <a:lnTo>
                      <a:pt x="4512" y="821"/>
                    </a:lnTo>
                    <a:lnTo>
                      <a:pt x="4437" y="1175"/>
                    </a:lnTo>
                    <a:lnTo>
                      <a:pt x="4400" y="1361"/>
                    </a:lnTo>
                    <a:lnTo>
                      <a:pt x="4326" y="1548"/>
                    </a:lnTo>
                    <a:lnTo>
                      <a:pt x="4251" y="1734"/>
                    </a:lnTo>
                    <a:lnTo>
                      <a:pt x="4158" y="1921"/>
                    </a:lnTo>
                    <a:lnTo>
                      <a:pt x="4046" y="2107"/>
                    </a:lnTo>
                    <a:lnTo>
                      <a:pt x="3915" y="2275"/>
                    </a:lnTo>
                    <a:lnTo>
                      <a:pt x="3766" y="2424"/>
                    </a:lnTo>
                    <a:lnTo>
                      <a:pt x="3598" y="2573"/>
                    </a:lnTo>
                    <a:lnTo>
                      <a:pt x="3393" y="2685"/>
                    </a:lnTo>
                    <a:lnTo>
                      <a:pt x="3170" y="2778"/>
                    </a:lnTo>
                    <a:lnTo>
                      <a:pt x="2946" y="2853"/>
                    </a:lnTo>
                    <a:lnTo>
                      <a:pt x="2704" y="2890"/>
                    </a:lnTo>
                    <a:lnTo>
                      <a:pt x="2480" y="2909"/>
                    </a:lnTo>
                    <a:lnTo>
                      <a:pt x="2256" y="2890"/>
                    </a:lnTo>
                    <a:lnTo>
                      <a:pt x="2032" y="2853"/>
                    </a:lnTo>
                    <a:lnTo>
                      <a:pt x="1827" y="2797"/>
                    </a:lnTo>
                    <a:lnTo>
                      <a:pt x="1622" y="2722"/>
                    </a:lnTo>
                    <a:lnTo>
                      <a:pt x="1417" y="2629"/>
                    </a:lnTo>
                    <a:lnTo>
                      <a:pt x="1231" y="2517"/>
                    </a:lnTo>
                    <a:lnTo>
                      <a:pt x="1063" y="2424"/>
                    </a:lnTo>
                    <a:lnTo>
                      <a:pt x="746" y="2200"/>
                    </a:lnTo>
                    <a:lnTo>
                      <a:pt x="485" y="1995"/>
                    </a:lnTo>
                    <a:lnTo>
                      <a:pt x="299" y="1809"/>
                    </a:lnTo>
                    <a:lnTo>
                      <a:pt x="709" y="1827"/>
                    </a:lnTo>
                    <a:lnTo>
                      <a:pt x="1100" y="1790"/>
                    </a:lnTo>
                    <a:lnTo>
                      <a:pt x="1492" y="1753"/>
                    </a:lnTo>
                    <a:lnTo>
                      <a:pt x="1846" y="1678"/>
                    </a:lnTo>
                    <a:lnTo>
                      <a:pt x="2182" y="1585"/>
                    </a:lnTo>
                    <a:lnTo>
                      <a:pt x="2517" y="1492"/>
                    </a:lnTo>
                    <a:lnTo>
                      <a:pt x="2815" y="1380"/>
                    </a:lnTo>
                    <a:lnTo>
                      <a:pt x="3095" y="1249"/>
                    </a:lnTo>
                    <a:lnTo>
                      <a:pt x="3356" y="1119"/>
                    </a:lnTo>
                    <a:lnTo>
                      <a:pt x="3598" y="970"/>
                    </a:lnTo>
                    <a:lnTo>
                      <a:pt x="4009" y="709"/>
                    </a:lnTo>
                    <a:lnTo>
                      <a:pt x="4326" y="466"/>
                    </a:lnTo>
                    <a:lnTo>
                      <a:pt x="4549" y="261"/>
                    </a:lnTo>
                    <a:close/>
                    <a:moveTo>
                      <a:pt x="4605" y="0"/>
                    </a:moveTo>
                    <a:lnTo>
                      <a:pt x="4568" y="19"/>
                    </a:lnTo>
                    <a:lnTo>
                      <a:pt x="4475" y="112"/>
                    </a:lnTo>
                    <a:lnTo>
                      <a:pt x="4251" y="317"/>
                    </a:lnTo>
                    <a:lnTo>
                      <a:pt x="4065" y="448"/>
                    </a:lnTo>
                    <a:lnTo>
                      <a:pt x="3859" y="615"/>
                    </a:lnTo>
                    <a:lnTo>
                      <a:pt x="3617" y="765"/>
                    </a:lnTo>
                    <a:lnTo>
                      <a:pt x="3356" y="932"/>
                    </a:lnTo>
                    <a:lnTo>
                      <a:pt x="3039" y="1082"/>
                    </a:lnTo>
                    <a:lnTo>
                      <a:pt x="2704" y="1231"/>
                    </a:lnTo>
                    <a:lnTo>
                      <a:pt x="2349" y="1380"/>
                    </a:lnTo>
                    <a:lnTo>
                      <a:pt x="1939" y="1492"/>
                    </a:lnTo>
                    <a:lnTo>
                      <a:pt x="1529" y="1585"/>
                    </a:lnTo>
                    <a:lnTo>
                      <a:pt x="1063" y="1641"/>
                    </a:lnTo>
                    <a:lnTo>
                      <a:pt x="597" y="1660"/>
                    </a:lnTo>
                    <a:lnTo>
                      <a:pt x="355" y="1641"/>
                    </a:lnTo>
                    <a:lnTo>
                      <a:pt x="94" y="1622"/>
                    </a:lnTo>
                    <a:lnTo>
                      <a:pt x="56" y="1641"/>
                    </a:lnTo>
                    <a:lnTo>
                      <a:pt x="19" y="1678"/>
                    </a:lnTo>
                    <a:lnTo>
                      <a:pt x="0" y="1715"/>
                    </a:lnTo>
                    <a:lnTo>
                      <a:pt x="19" y="1771"/>
                    </a:lnTo>
                    <a:lnTo>
                      <a:pt x="243" y="1995"/>
                    </a:lnTo>
                    <a:lnTo>
                      <a:pt x="485" y="2200"/>
                    </a:lnTo>
                    <a:lnTo>
                      <a:pt x="783" y="2443"/>
                    </a:lnTo>
                    <a:lnTo>
                      <a:pt x="970" y="2554"/>
                    </a:lnTo>
                    <a:lnTo>
                      <a:pt x="1156" y="2666"/>
                    </a:lnTo>
                    <a:lnTo>
                      <a:pt x="1361" y="2778"/>
                    </a:lnTo>
                    <a:lnTo>
                      <a:pt x="1566" y="2871"/>
                    </a:lnTo>
                    <a:lnTo>
                      <a:pt x="1790" y="2946"/>
                    </a:lnTo>
                    <a:lnTo>
                      <a:pt x="2014" y="3020"/>
                    </a:lnTo>
                    <a:lnTo>
                      <a:pt x="2256" y="3058"/>
                    </a:lnTo>
                    <a:lnTo>
                      <a:pt x="2499" y="3076"/>
                    </a:lnTo>
                    <a:lnTo>
                      <a:pt x="2685" y="3058"/>
                    </a:lnTo>
                    <a:lnTo>
                      <a:pt x="2871" y="3039"/>
                    </a:lnTo>
                    <a:lnTo>
                      <a:pt x="3039" y="3002"/>
                    </a:lnTo>
                    <a:lnTo>
                      <a:pt x="3226" y="2946"/>
                    </a:lnTo>
                    <a:lnTo>
                      <a:pt x="3375" y="2871"/>
                    </a:lnTo>
                    <a:lnTo>
                      <a:pt x="3524" y="2815"/>
                    </a:lnTo>
                    <a:lnTo>
                      <a:pt x="3636" y="2722"/>
                    </a:lnTo>
                    <a:lnTo>
                      <a:pt x="3766" y="2648"/>
                    </a:lnTo>
                    <a:lnTo>
                      <a:pt x="3971" y="2443"/>
                    </a:lnTo>
                    <a:lnTo>
                      <a:pt x="4158" y="2237"/>
                    </a:lnTo>
                    <a:lnTo>
                      <a:pt x="4288" y="2014"/>
                    </a:lnTo>
                    <a:lnTo>
                      <a:pt x="4419" y="1771"/>
                    </a:lnTo>
                    <a:lnTo>
                      <a:pt x="4512" y="1529"/>
                    </a:lnTo>
                    <a:lnTo>
                      <a:pt x="4587" y="1287"/>
                    </a:lnTo>
                    <a:lnTo>
                      <a:pt x="4624" y="1044"/>
                    </a:lnTo>
                    <a:lnTo>
                      <a:pt x="4661" y="821"/>
                    </a:lnTo>
                    <a:lnTo>
                      <a:pt x="4698" y="448"/>
                    </a:lnTo>
                    <a:lnTo>
                      <a:pt x="4717" y="168"/>
                    </a:lnTo>
                    <a:lnTo>
                      <a:pt x="4698" y="75"/>
                    </a:lnTo>
                    <a:lnTo>
                      <a:pt x="4680" y="19"/>
                    </a:lnTo>
                    <a:lnTo>
                      <a:pt x="4642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155" name="Google Shape;2707;p41">
                <a:extLst>
                  <a:ext uri="{FF2B5EF4-FFF2-40B4-BE49-F238E27FC236}">
                    <a16:creationId xmlns="" xmlns:a16="http://schemas.microsoft.com/office/drawing/2014/main" id="{FC4F4E6F-7C7C-3ED0-DCE4-F726ED9EA863}"/>
                  </a:ext>
                </a:extLst>
              </p:cNvPr>
              <p:cNvSpPr/>
              <p:nvPr/>
            </p:nvSpPr>
            <p:spPr>
              <a:xfrm>
                <a:off x="1987825" y="3106375"/>
                <a:ext cx="458200" cy="244250"/>
              </a:xfrm>
              <a:custGeom>
                <a:avLst/>
                <a:gdLst/>
                <a:ahLst/>
                <a:cxnLst/>
                <a:rect l="l" t="t" r="r" b="b"/>
                <a:pathLst>
                  <a:path w="18328" h="9770" extrusionOk="0">
                    <a:moveTo>
                      <a:pt x="9397" y="0"/>
                    </a:moveTo>
                    <a:lnTo>
                      <a:pt x="8838" y="19"/>
                    </a:lnTo>
                    <a:lnTo>
                      <a:pt x="8279" y="56"/>
                    </a:lnTo>
                    <a:lnTo>
                      <a:pt x="7738" y="150"/>
                    </a:lnTo>
                    <a:lnTo>
                      <a:pt x="7197" y="261"/>
                    </a:lnTo>
                    <a:lnTo>
                      <a:pt x="6694" y="411"/>
                    </a:lnTo>
                    <a:lnTo>
                      <a:pt x="6172" y="597"/>
                    </a:lnTo>
                    <a:lnTo>
                      <a:pt x="5687" y="802"/>
                    </a:lnTo>
                    <a:lnTo>
                      <a:pt x="5202" y="1026"/>
                    </a:lnTo>
                    <a:lnTo>
                      <a:pt x="4736" y="1287"/>
                    </a:lnTo>
                    <a:lnTo>
                      <a:pt x="4289" y="1548"/>
                    </a:lnTo>
                    <a:lnTo>
                      <a:pt x="3860" y="1846"/>
                    </a:lnTo>
                    <a:lnTo>
                      <a:pt x="3450" y="2144"/>
                    </a:lnTo>
                    <a:lnTo>
                      <a:pt x="3058" y="2461"/>
                    </a:lnTo>
                    <a:lnTo>
                      <a:pt x="2686" y="2797"/>
                    </a:lnTo>
                    <a:lnTo>
                      <a:pt x="2331" y="3133"/>
                    </a:lnTo>
                    <a:lnTo>
                      <a:pt x="2014" y="3468"/>
                    </a:lnTo>
                    <a:lnTo>
                      <a:pt x="1697" y="3804"/>
                    </a:lnTo>
                    <a:lnTo>
                      <a:pt x="1418" y="4158"/>
                    </a:lnTo>
                    <a:lnTo>
                      <a:pt x="1175" y="4494"/>
                    </a:lnTo>
                    <a:lnTo>
                      <a:pt x="952" y="4829"/>
                    </a:lnTo>
                    <a:lnTo>
                      <a:pt x="747" y="5165"/>
                    </a:lnTo>
                    <a:lnTo>
                      <a:pt x="579" y="5500"/>
                    </a:lnTo>
                    <a:lnTo>
                      <a:pt x="430" y="5799"/>
                    </a:lnTo>
                    <a:lnTo>
                      <a:pt x="318" y="6097"/>
                    </a:lnTo>
                    <a:lnTo>
                      <a:pt x="243" y="6376"/>
                    </a:lnTo>
                    <a:lnTo>
                      <a:pt x="187" y="6637"/>
                    </a:lnTo>
                    <a:lnTo>
                      <a:pt x="75" y="7197"/>
                    </a:lnTo>
                    <a:lnTo>
                      <a:pt x="20" y="7682"/>
                    </a:lnTo>
                    <a:lnTo>
                      <a:pt x="1" y="8092"/>
                    </a:lnTo>
                    <a:lnTo>
                      <a:pt x="20" y="8446"/>
                    </a:lnTo>
                    <a:lnTo>
                      <a:pt x="75" y="8744"/>
                    </a:lnTo>
                    <a:lnTo>
                      <a:pt x="150" y="9005"/>
                    </a:lnTo>
                    <a:lnTo>
                      <a:pt x="243" y="9210"/>
                    </a:lnTo>
                    <a:lnTo>
                      <a:pt x="355" y="9378"/>
                    </a:lnTo>
                    <a:lnTo>
                      <a:pt x="467" y="9509"/>
                    </a:lnTo>
                    <a:lnTo>
                      <a:pt x="598" y="9602"/>
                    </a:lnTo>
                    <a:lnTo>
                      <a:pt x="709" y="9676"/>
                    </a:lnTo>
                    <a:lnTo>
                      <a:pt x="821" y="9714"/>
                    </a:lnTo>
                    <a:lnTo>
                      <a:pt x="989" y="9770"/>
                    </a:lnTo>
                    <a:lnTo>
                      <a:pt x="1045" y="9770"/>
                    </a:lnTo>
                    <a:lnTo>
                      <a:pt x="1194" y="9359"/>
                    </a:lnTo>
                    <a:lnTo>
                      <a:pt x="1325" y="9005"/>
                    </a:lnTo>
                    <a:lnTo>
                      <a:pt x="1492" y="8670"/>
                    </a:lnTo>
                    <a:lnTo>
                      <a:pt x="1642" y="8371"/>
                    </a:lnTo>
                    <a:lnTo>
                      <a:pt x="1809" y="8092"/>
                    </a:lnTo>
                    <a:lnTo>
                      <a:pt x="1996" y="7849"/>
                    </a:lnTo>
                    <a:lnTo>
                      <a:pt x="2182" y="7644"/>
                    </a:lnTo>
                    <a:lnTo>
                      <a:pt x="2369" y="7458"/>
                    </a:lnTo>
                    <a:lnTo>
                      <a:pt x="2574" y="7290"/>
                    </a:lnTo>
                    <a:lnTo>
                      <a:pt x="2779" y="7160"/>
                    </a:lnTo>
                    <a:lnTo>
                      <a:pt x="2984" y="7048"/>
                    </a:lnTo>
                    <a:lnTo>
                      <a:pt x="3189" y="6936"/>
                    </a:lnTo>
                    <a:lnTo>
                      <a:pt x="3413" y="6861"/>
                    </a:lnTo>
                    <a:lnTo>
                      <a:pt x="3618" y="6787"/>
                    </a:lnTo>
                    <a:lnTo>
                      <a:pt x="3841" y="6749"/>
                    </a:lnTo>
                    <a:lnTo>
                      <a:pt x="4065" y="6712"/>
                    </a:lnTo>
                    <a:lnTo>
                      <a:pt x="4494" y="6656"/>
                    </a:lnTo>
                    <a:lnTo>
                      <a:pt x="4923" y="6637"/>
                    </a:lnTo>
                    <a:lnTo>
                      <a:pt x="5762" y="6619"/>
                    </a:lnTo>
                    <a:lnTo>
                      <a:pt x="6153" y="6619"/>
                    </a:lnTo>
                    <a:lnTo>
                      <a:pt x="6507" y="6582"/>
                    </a:lnTo>
                    <a:lnTo>
                      <a:pt x="6675" y="6544"/>
                    </a:lnTo>
                    <a:lnTo>
                      <a:pt x="6843" y="6488"/>
                    </a:lnTo>
                    <a:lnTo>
                      <a:pt x="6992" y="6432"/>
                    </a:lnTo>
                    <a:lnTo>
                      <a:pt x="7123" y="6358"/>
                    </a:lnTo>
                    <a:lnTo>
                      <a:pt x="7384" y="6209"/>
                    </a:lnTo>
                    <a:lnTo>
                      <a:pt x="7589" y="6041"/>
                    </a:lnTo>
                    <a:lnTo>
                      <a:pt x="7775" y="5892"/>
                    </a:lnTo>
                    <a:lnTo>
                      <a:pt x="7943" y="5761"/>
                    </a:lnTo>
                    <a:lnTo>
                      <a:pt x="8073" y="5612"/>
                    </a:lnTo>
                    <a:lnTo>
                      <a:pt x="8185" y="5463"/>
                    </a:lnTo>
                    <a:lnTo>
                      <a:pt x="8390" y="5146"/>
                    </a:lnTo>
                    <a:lnTo>
                      <a:pt x="8782" y="4419"/>
                    </a:lnTo>
                    <a:lnTo>
                      <a:pt x="9062" y="3972"/>
                    </a:lnTo>
                    <a:lnTo>
                      <a:pt x="9229" y="3729"/>
                    </a:lnTo>
                    <a:lnTo>
                      <a:pt x="9416" y="3449"/>
                    </a:lnTo>
                    <a:lnTo>
                      <a:pt x="9528" y="3319"/>
                    </a:lnTo>
                    <a:lnTo>
                      <a:pt x="9639" y="3188"/>
                    </a:lnTo>
                    <a:lnTo>
                      <a:pt x="9882" y="2983"/>
                    </a:lnTo>
                    <a:lnTo>
                      <a:pt x="10106" y="2816"/>
                    </a:lnTo>
                    <a:lnTo>
                      <a:pt x="10367" y="2685"/>
                    </a:lnTo>
                    <a:lnTo>
                      <a:pt x="10609" y="2592"/>
                    </a:lnTo>
                    <a:lnTo>
                      <a:pt x="10851" y="2536"/>
                    </a:lnTo>
                    <a:lnTo>
                      <a:pt x="11094" y="2499"/>
                    </a:lnTo>
                    <a:lnTo>
                      <a:pt x="11541" y="2499"/>
                    </a:lnTo>
                    <a:lnTo>
                      <a:pt x="11727" y="2517"/>
                    </a:lnTo>
                    <a:lnTo>
                      <a:pt x="12063" y="2592"/>
                    </a:lnTo>
                    <a:lnTo>
                      <a:pt x="12287" y="2648"/>
                    </a:lnTo>
                    <a:lnTo>
                      <a:pt x="12361" y="2685"/>
                    </a:lnTo>
                    <a:lnTo>
                      <a:pt x="12436" y="3039"/>
                    </a:lnTo>
                    <a:lnTo>
                      <a:pt x="12511" y="3394"/>
                    </a:lnTo>
                    <a:lnTo>
                      <a:pt x="12604" y="3748"/>
                    </a:lnTo>
                    <a:lnTo>
                      <a:pt x="12716" y="4083"/>
                    </a:lnTo>
                    <a:lnTo>
                      <a:pt x="12827" y="4419"/>
                    </a:lnTo>
                    <a:lnTo>
                      <a:pt x="12939" y="4736"/>
                    </a:lnTo>
                    <a:lnTo>
                      <a:pt x="13219" y="5370"/>
                    </a:lnTo>
                    <a:lnTo>
                      <a:pt x="13536" y="5966"/>
                    </a:lnTo>
                    <a:lnTo>
                      <a:pt x="13853" y="6526"/>
                    </a:lnTo>
                    <a:lnTo>
                      <a:pt x="14188" y="7066"/>
                    </a:lnTo>
                    <a:lnTo>
                      <a:pt x="14524" y="7532"/>
                    </a:lnTo>
                    <a:lnTo>
                      <a:pt x="14860" y="7980"/>
                    </a:lnTo>
                    <a:lnTo>
                      <a:pt x="15158" y="8353"/>
                    </a:lnTo>
                    <a:lnTo>
                      <a:pt x="15456" y="8688"/>
                    </a:lnTo>
                    <a:lnTo>
                      <a:pt x="15698" y="8987"/>
                    </a:lnTo>
                    <a:lnTo>
                      <a:pt x="16090" y="9359"/>
                    </a:lnTo>
                    <a:lnTo>
                      <a:pt x="16221" y="9509"/>
                    </a:lnTo>
                    <a:lnTo>
                      <a:pt x="16370" y="9266"/>
                    </a:lnTo>
                    <a:lnTo>
                      <a:pt x="16519" y="9042"/>
                    </a:lnTo>
                    <a:lnTo>
                      <a:pt x="16668" y="8856"/>
                    </a:lnTo>
                    <a:lnTo>
                      <a:pt x="16836" y="8688"/>
                    </a:lnTo>
                    <a:lnTo>
                      <a:pt x="17004" y="8539"/>
                    </a:lnTo>
                    <a:lnTo>
                      <a:pt x="17190" y="8409"/>
                    </a:lnTo>
                    <a:lnTo>
                      <a:pt x="17358" y="8297"/>
                    </a:lnTo>
                    <a:lnTo>
                      <a:pt x="17526" y="8204"/>
                    </a:lnTo>
                    <a:lnTo>
                      <a:pt x="17842" y="8073"/>
                    </a:lnTo>
                    <a:lnTo>
                      <a:pt x="18103" y="7980"/>
                    </a:lnTo>
                    <a:lnTo>
                      <a:pt x="18271" y="7961"/>
                    </a:lnTo>
                    <a:lnTo>
                      <a:pt x="18327" y="7961"/>
                    </a:lnTo>
                    <a:lnTo>
                      <a:pt x="18309" y="7346"/>
                    </a:lnTo>
                    <a:lnTo>
                      <a:pt x="18253" y="6749"/>
                    </a:lnTo>
                    <a:lnTo>
                      <a:pt x="18178" y="6190"/>
                    </a:lnTo>
                    <a:lnTo>
                      <a:pt x="18066" y="5687"/>
                    </a:lnTo>
                    <a:lnTo>
                      <a:pt x="17936" y="5202"/>
                    </a:lnTo>
                    <a:lnTo>
                      <a:pt x="17787" y="4755"/>
                    </a:lnTo>
                    <a:lnTo>
                      <a:pt x="17619" y="4344"/>
                    </a:lnTo>
                    <a:lnTo>
                      <a:pt x="17432" y="3953"/>
                    </a:lnTo>
                    <a:lnTo>
                      <a:pt x="17227" y="3599"/>
                    </a:lnTo>
                    <a:lnTo>
                      <a:pt x="17022" y="3282"/>
                    </a:lnTo>
                    <a:lnTo>
                      <a:pt x="16798" y="2983"/>
                    </a:lnTo>
                    <a:lnTo>
                      <a:pt x="16556" y="2704"/>
                    </a:lnTo>
                    <a:lnTo>
                      <a:pt x="16314" y="2461"/>
                    </a:lnTo>
                    <a:lnTo>
                      <a:pt x="16071" y="2238"/>
                    </a:lnTo>
                    <a:lnTo>
                      <a:pt x="15810" y="2033"/>
                    </a:lnTo>
                    <a:lnTo>
                      <a:pt x="15568" y="1846"/>
                    </a:lnTo>
                    <a:lnTo>
                      <a:pt x="15307" y="1697"/>
                    </a:lnTo>
                    <a:lnTo>
                      <a:pt x="15065" y="1548"/>
                    </a:lnTo>
                    <a:lnTo>
                      <a:pt x="14822" y="1436"/>
                    </a:lnTo>
                    <a:lnTo>
                      <a:pt x="14580" y="1324"/>
                    </a:lnTo>
                    <a:lnTo>
                      <a:pt x="14132" y="1156"/>
                    </a:lnTo>
                    <a:lnTo>
                      <a:pt x="13722" y="1045"/>
                    </a:lnTo>
                    <a:lnTo>
                      <a:pt x="13368" y="970"/>
                    </a:lnTo>
                    <a:lnTo>
                      <a:pt x="13107" y="933"/>
                    </a:lnTo>
                    <a:lnTo>
                      <a:pt x="12883" y="914"/>
                    </a:lnTo>
                    <a:lnTo>
                      <a:pt x="12585" y="765"/>
                    </a:lnTo>
                    <a:lnTo>
                      <a:pt x="12287" y="634"/>
                    </a:lnTo>
                    <a:lnTo>
                      <a:pt x="11989" y="504"/>
                    </a:lnTo>
                    <a:lnTo>
                      <a:pt x="11709" y="411"/>
                    </a:lnTo>
                    <a:lnTo>
                      <a:pt x="11411" y="317"/>
                    </a:lnTo>
                    <a:lnTo>
                      <a:pt x="11112" y="243"/>
                    </a:lnTo>
                    <a:lnTo>
                      <a:pt x="10833" y="168"/>
                    </a:lnTo>
                    <a:lnTo>
                      <a:pt x="10534" y="112"/>
                    </a:lnTo>
                    <a:lnTo>
                      <a:pt x="9956" y="38"/>
                    </a:lnTo>
                    <a:lnTo>
                      <a:pt x="939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156" name="Google Shape;2708;p41">
                <a:extLst>
                  <a:ext uri="{FF2B5EF4-FFF2-40B4-BE49-F238E27FC236}">
                    <a16:creationId xmlns="" xmlns:a16="http://schemas.microsoft.com/office/drawing/2014/main" id="{563343C2-D06B-4199-2287-EC1F1FB81393}"/>
                  </a:ext>
                </a:extLst>
              </p:cNvPr>
              <p:cNvSpPr/>
              <p:nvPr/>
            </p:nvSpPr>
            <p:spPr>
              <a:xfrm>
                <a:off x="2392850" y="3304925"/>
                <a:ext cx="100700" cy="139850"/>
              </a:xfrm>
              <a:custGeom>
                <a:avLst/>
                <a:gdLst/>
                <a:ahLst/>
                <a:cxnLst/>
                <a:rect l="l" t="t" r="r" b="b"/>
                <a:pathLst>
                  <a:path w="4028" h="5594" extrusionOk="0">
                    <a:moveTo>
                      <a:pt x="2014" y="1"/>
                    </a:moveTo>
                    <a:lnTo>
                      <a:pt x="1884" y="19"/>
                    </a:lnTo>
                    <a:lnTo>
                      <a:pt x="1753" y="38"/>
                    </a:lnTo>
                    <a:lnTo>
                      <a:pt x="1511" y="131"/>
                    </a:lnTo>
                    <a:lnTo>
                      <a:pt x="1306" y="224"/>
                    </a:lnTo>
                    <a:lnTo>
                      <a:pt x="1138" y="336"/>
                    </a:lnTo>
                    <a:lnTo>
                      <a:pt x="1008" y="429"/>
                    </a:lnTo>
                    <a:lnTo>
                      <a:pt x="728" y="634"/>
                    </a:lnTo>
                    <a:lnTo>
                      <a:pt x="579" y="765"/>
                    </a:lnTo>
                    <a:lnTo>
                      <a:pt x="448" y="895"/>
                    </a:lnTo>
                    <a:lnTo>
                      <a:pt x="318" y="1063"/>
                    </a:lnTo>
                    <a:lnTo>
                      <a:pt x="206" y="1212"/>
                    </a:lnTo>
                    <a:lnTo>
                      <a:pt x="94" y="1380"/>
                    </a:lnTo>
                    <a:lnTo>
                      <a:pt x="20" y="1567"/>
                    </a:lnTo>
                    <a:lnTo>
                      <a:pt x="1" y="2182"/>
                    </a:lnTo>
                    <a:lnTo>
                      <a:pt x="1" y="2816"/>
                    </a:lnTo>
                    <a:lnTo>
                      <a:pt x="38" y="3543"/>
                    </a:lnTo>
                    <a:lnTo>
                      <a:pt x="75" y="3916"/>
                    </a:lnTo>
                    <a:lnTo>
                      <a:pt x="131" y="4270"/>
                    </a:lnTo>
                    <a:lnTo>
                      <a:pt x="187" y="4605"/>
                    </a:lnTo>
                    <a:lnTo>
                      <a:pt x="281" y="4922"/>
                    </a:lnTo>
                    <a:lnTo>
                      <a:pt x="392" y="5183"/>
                    </a:lnTo>
                    <a:lnTo>
                      <a:pt x="448" y="5295"/>
                    </a:lnTo>
                    <a:lnTo>
                      <a:pt x="523" y="5388"/>
                    </a:lnTo>
                    <a:lnTo>
                      <a:pt x="597" y="5463"/>
                    </a:lnTo>
                    <a:lnTo>
                      <a:pt x="672" y="5538"/>
                    </a:lnTo>
                    <a:lnTo>
                      <a:pt x="765" y="5575"/>
                    </a:lnTo>
                    <a:lnTo>
                      <a:pt x="858" y="5593"/>
                    </a:lnTo>
                    <a:lnTo>
                      <a:pt x="1064" y="5593"/>
                    </a:lnTo>
                    <a:lnTo>
                      <a:pt x="1269" y="5575"/>
                    </a:lnTo>
                    <a:lnTo>
                      <a:pt x="1492" y="5519"/>
                    </a:lnTo>
                    <a:lnTo>
                      <a:pt x="1716" y="5463"/>
                    </a:lnTo>
                    <a:lnTo>
                      <a:pt x="1940" y="5370"/>
                    </a:lnTo>
                    <a:lnTo>
                      <a:pt x="2163" y="5258"/>
                    </a:lnTo>
                    <a:lnTo>
                      <a:pt x="2387" y="5127"/>
                    </a:lnTo>
                    <a:lnTo>
                      <a:pt x="2592" y="4978"/>
                    </a:lnTo>
                    <a:lnTo>
                      <a:pt x="2797" y="4829"/>
                    </a:lnTo>
                    <a:lnTo>
                      <a:pt x="3002" y="4661"/>
                    </a:lnTo>
                    <a:lnTo>
                      <a:pt x="3170" y="4475"/>
                    </a:lnTo>
                    <a:lnTo>
                      <a:pt x="3338" y="4288"/>
                    </a:lnTo>
                    <a:lnTo>
                      <a:pt x="3487" y="4083"/>
                    </a:lnTo>
                    <a:lnTo>
                      <a:pt x="3618" y="3897"/>
                    </a:lnTo>
                    <a:lnTo>
                      <a:pt x="3730" y="3692"/>
                    </a:lnTo>
                    <a:lnTo>
                      <a:pt x="3823" y="3487"/>
                    </a:lnTo>
                    <a:lnTo>
                      <a:pt x="3879" y="3282"/>
                    </a:lnTo>
                    <a:lnTo>
                      <a:pt x="3935" y="3058"/>
                    </a:lnTo>
                    <a:lnTo>
                      <a:pt x="3972" y="2834"/>
                    </a:lnTo>
                    <a:lnTo>
                      <a:pt x="4009" y="2611"/>
                    </a:lnTo>
                    <a:lnTo>
                      <a:pt x="4028" y="2368"/>
                    </a:lnTo>
                    <a:lnTo>
                      <a:pt x="4028" y="2144"/>
                    </a:lnTo>
                    <a:lnTo>
                      <a:pt x="4028" y="1902"/>
                    </a:lnTo>
                    <a:lnTo>
                      <a:pt x="3991" y="1678"/>
                    </a:lnTo>
                    <a:lnTo>
                      <a:pt x="3953" y="1455"/>
                    </a:lnTo>
                    <a:lnTo>
                      <a:pt x="3879" y="1250"/>
                    </a:lnTo>
                    <a:lnTo>
                      <a:pt x="3804" y="1045"/>
                    </a:lnTo>
                    <a:lnTo>
                      <a:pt x="3692" y="858"/>
                    </a:lnTo>
                    <a:lnTo>
                      <a:pt x="3580" y="690"/>
                    </a:lnTo>
                    <a:lnTo>
                      <a:pt x="3431" y="523"/>
                    </a:lnTo>
                    <a:lnTo>
                      <a:pt x="3263" y="392"/>
                    </a:lnTo>
                    <a:lnTo>
                      <a:pt x="3077" y="262"/>
                    </a:lnTo>
                    <a:lnTo>
                      <a:pt x="2872" y="168"/>
                    </a:lnTo>
                    <a:lnTo>
                      <a:pt x="2685" y="94"/>
                    </a:lnTo>
                    <a:lnTo>
                      <a:pt x="2499" y="56"/>
                    </a:lnTo>
                    <a:lnTo>
                      <a:pt x="2331" y="19"/>
                    </a:lnTo>
                    <a:lnTo>
                      <a:pt x="2182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157" name="Google Shape;2709;p41">
                <a:extLst>
                  <a:ext uri="{FF2B5EF4-FFF2-40B4-BE49-F238E27FC236}">
                    <a16:creationId xmlns="" xmlns:a16="http://schemas.microsoft.com/office/drawing/2014/main" id="{987E6F4E-60EF-2770-DDE0-721BF1402B8C}"/>
                  </a:ext>
                </a:extLst>
              </p:cNvPr>
              <p:cNvSpPr/>
              <p:nvPr/>
            </p:nvSpPr>
            <p:spPr>
              <a:xfrm>
                <a:off x="2403575" y="3335225"/>
                <a:ext cx="72275" cy="63875"/>
              </a:xfrm>
              <a:custGeom>
                <a:avLst/>
                <a:gdLst/>
                <a:ahLst/>
                <a:cxnLst/>
                <a:rect l="l" t="t" r="r" b="b"/>
                <a:pathLst>
                  <a:path w="2891" h="2555" extrusionOk="0">
                    <a:moveTo>
                      <a:pt x="2816" y="0"/>
                    </a:moveTo>
                    <a:lnTo>
                      <a:pt x="2778" y="19"/>
                    </a:lnTo>
                    <a:lnTo>
                      <a:pt x="2741" y="38"/>
                    </a:lnTo>
                    <a:lnTo>
                      <a:pt x="38" y="2405"/>
                    </a:lnTo>
                    <a:lnTo>
                      <a:pt x="19" y="2424"/>
                    </a:lnTo>
                    <a:lnTo>
                      <a:pt x="1" y="2461"/>
                    </a:lnTo>
                    <a:lnTo>
                      <a:pt x="1" y="2499"/>
                    </a:lnTo>
                    <a:lnTo>
                      <a:pt x="19" y="2517"/>
                    </a:lnTo>
                    <a:lnTo>
                      <a:pt x="57" y="2536"/>
                    </a:lnTo>
                    <a:lnTo>
                      <a:pt x="75" y="2554"/>
                    </a:lnTo>
                    <a:lnTo>
                      <a:pt x="131" y="2517"/>
                    </a:lnTo>
                    <a:lnTo>
                      <a:pt x="2853" y="149"/>
                    </a:lnTo>
                    <a:lnTo>
                      <a:pt x="2872" y="131"/>
                    </a:lnTo>
                    <a:lnTo>
                      <a:pt x="2890" y="94"/>
                    </a:lnTo>
                    <a:lnTo>
                      <a:pt x="2872" y="56"/>
                    </a:lnTo>
                    <a:lnTo>
                      <a:pt x="2872" y="38"/>
                    </a:lnTo>
                    <a:lnTo>
                      <a:pt x="2834" y="19"/>
                    </a:lnTo>
                    <a:lnTo>
                      <a:pt x="2816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158" name="Google Shape;2710;p41">
                <a:extLst>
                  <a:ext uri="{FF2B5EF4-FFF2-40B4-BE49-F238E27FC236}">
                    <a16:creationId xmlns="" xmlns:a16="http://schemas.microsoft.com/office/drawing/2014/main" id="{EEE54875-99BE-623A-BF11-506CD5AE5B93}"/>
                  </a:ext>
                </a:extLst>
              </p:cNvPr>
              <p:cNvSpPr/>
              <p:nvPr/>
            </p:nvSpPr>
            <p:spPr>
              <a:xfrm>
                <a:off x="2403575" y="3342675"/>
                <a:ext cx="62025" cy="56425"/>
              </a:xfrm>
              <a:custGeom>
                <a:avLst/>
                <a:gdLst/>
                <a:ahLst/>
                <a:cxnLst/>
                <a:rect l="l" t="t" r="r" b="b"/>
                <a:pathLst>
                  <a:path w="2481" h="2257" extrusionOk="0">
                    <a:moveTo>
                      <a:pt x="57" y="1"/>
                    </a:moveTo>
                    <a:lnTo>
                      <a:pt x="19" y="19"/>
                    </a:lnTo>
                    <a:lnTo>
                      <a:pt x="1" y="57"/>
                    </a:lnTo>
                    <a:lnTo>
                      <a:pt x="1" y="75"/>
                    </a:lnTo>
                    <a:lnTo>
                      <a:pt x="19" y="112"/>
                    </a:lnTo>
                    <a:lnTo>
                      <a:pt x="38" y="131"/>
                    </a:lnTo>
                    <a:lnTo>
                      <a:pt x="2350" y="2219"/>
                    </a:lnTo>
                    <a:lnTo>
                      <a:pt x="2368" y="2238"/>
                    </a:lnTo>
                    <a:lnTo>
                      <a:pt x="2406" y="2256"/>
                    </a:lnTo>
                    <a:lnTo>
                      <a:pt x="2424" y="2238"/>
                    </a:lnTo>
                    <a:lnTo>
                      <a:pt x="2462" y="2219"/>
                    </a:lnTo>
                    <a:lnTo>
                      <a:pt x="2480" y="2201"/>
                    </a:lnTo>
                    <a:lnTo>
                      <a:pt x="2480" y="2163"/>
                    </a:lnTo>
                    <a:lnTo>
                      <a:pt x="2480" y="2126"/>
                    </a:lnTo>
                    <a:lnTo>
                      <a:pt x="2462" y="2107"/>
                    </a:lnTo>
                    <a:lnTo>
                      <a:pt x="131" y="19"/>
                    </a:lnTo>
                    <a:lnTo>
                      <a:pt x="113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159" name="Google Shape;2711;p41">
                <a:extLst>
                  <a:ext uri="{FF2B5EF4-FFF2-40B4-BE49-F238E27FC236}">
                    <a16:creationId xmlns="" xmlns:a16="http://schemas.microsoft.com/office/drawing/2014/main" id="{60905230-0D88-FB08-CE5E-CB87C4110193}"/>
                  </a:ext>
                </a:extLst>
              </p:cNvPr>
              <p:cNvSpPr/>
              <p:nvPr/>
            </p:nvSpPr>
            <p:spPr>
              <a:xfrm>
                <a:off x="2391450" y="3303050"/>
                <a:ext cx="103975" cy="144050"/>
              </a:xfrm>
              <a:custGeom>
                <a:avLst/>
                <a:gdLst/>
                <a:ahLst/>
                <a:cxnLst/>
                <a:rect l="l" t="t" r="r" b="b"/>
                <a:pathLst>
                  <a:path w="4159" h="5762" extrusionOk="0">
                    <a:moveTo>
                      <a:pt x="1958" y="1"/>
                    </a:moveTo>
                    <a:lnTo>
                      <a:pt x="1828" y="38"/>
                    </a:lnTo>
                    <a:lnTo>
                      <a:pt x="1586" y="113"/>
                    </a:lnTo>
                    <a:lnTo>
                      <a:pt x="1381" y="206"/>
                    </a:lnTo>
                    <a:lnTo>
                      <a:pt x="1194" y="299"/>
                    </a:lnTo>
                    <a:lnTo>
                      <a:pt x="1045" y="411"/>
                    </a:lnTo>
                    <a:lnTo>
                      <a:pt x="1008" y="430"/>
                    </a:lnTo>
                    <a:lnTo>
                      <a:pt x="803" y="598"/>
                    </a:lnTo>
                    <a:lnTo>
                      <a:pt x="653" y="709"/>
                    </a:lnTo>
                    <a:lnTo>
                      <a:pt x="504" y="859"/>
                    </a:lnTo>
                    <a:lnTo>
                      <a:pt x="355" y="1008"/>
                    </a:lnTo>
                    <a:lnTo>
                      <a:pt x="225" y="1194"/>
                    </a:lnTo>
                    <a:lnTo>
                      <a:pt x="94" y="1399"/>
                    </a:lnTo>
                    <a:lnTo>
                      <a:pt x="1" y="1604"/>
                    </a:lnTo>
                    <a:lnTo>
                      <a:pt x="1" y="1642"/>
                    </a:lnTo>
                    <a:lnTo>
                      <a:pt x="1" y="1679"/>
                    </a:lnTo>
                    <a:lnTo>
                      <a:pt x="20" y="1697"/>
                    </a:lnTo>
                    <a:lnTo>
                      <a:pt x="57" y="1716"/>
                    </a:lnTo>
                    <a:lnTo>
                      <a:pt x="113" y="1716"/>
                    </a:lnTo>
                    <a:lnTo>
                      <a:pt x="150" y="1697"/>
                    </a:lnTo>
                    <a:lnTo>
                      <a:pt x="150" y="1660"/>
                    </a:lnTo>
                    <a:lnTo>
                      <a:pt x="243" y="1474"/>
                    </a:lnTo>
                    <a:lnTo>
                      <a:pt x="355" y="1287"/>
                    </a:lnTo>
                    <a:lnTo>
                      <a:pt x="486" y="1120"/>
                    </a:lnTo>
                    <a:lnTo>
                      <a:pt x="635" y="952"/>
                    </a:lnTo>
                    <a:lnTo>
                      <a:pt x="784" y="821"/>
                    </a:lnTo>
                    <a:lnTo>
                      <a:pt x="914" y="709"/>
                    </a:lnTo>
                    <a:lnTo>
                      <a:pt x="1101" y="560"/>
                    </a:lnTo>
                    <a:lnTo>
                      <a:pt x="1138" y="542"/>
                    </a:lnTo>
                    <a:lnTo>
                      <a:pt x="1287" y="448"/>
                    </a:lnTo>
                    <a:lnTo>
                      <a:pt x="1455" y="337"/>
                    </a:lnTo>
                    <a:lnTo>
                      <a:pt x="1642" y="262"/>
                    </a:lnTo>
                    <a:lnTo>
                      <a:pt x="1865" y="187"/>
                    </a:lnTo>
                    <a:lnTo>
                      <a:pt x="1996" y="169"/>
                    </a:lnTo>
                    <a:lnTo>
                      <a:pt x="2126" y="150"/>
                    </a:lnTo>
                    <a:lnTo>
                      <a:pt x="2257" y="169"/>
                    </a:lnTo>
                    <a:lnTo>
                      <a:pt x="2406" y="169"/>
                    </a:lnTo>
                    <a:lnTo>
                      <a:pt x="2555" y="206"/>
                    </a:lnTo>
                    <a:lnTo>
                      <a:pt x="2723" y="262"/>
                    </a:lnTo>
                    <a:lnTo>
                      <a:pt x="2909" y="337"/>
                    </a:lnTo>
                    <a:lnTo>
                      <a:pt x="3096" y="411"/>
                    </a:lnTo>
                    <a:lnTo>
                      <a:pt x="3263" y="523"/>
                    </a:lnTo>
                    <a:lnTo>
                      <a:pt x="3413" y="653"/>
                    </a:lnTo>
                    <a:lnTo>
                      <a:pt x="3543" y="803"/>
                    </a:lnTo>
                    <a:lnTo>
                      <a:pt x="3674" y="952"/>
                    </a:lnTo>
                    <a:lnTo>
                      <a:pt x="3767" y="1138"/>
                    </a:lnTo>
                    <a:lnTo>
                      <a:pt x="3841" y="1325"/>
                    </a:lnTo>
                    <a:lnTo>
                      <a:pt x="3916" y="1530"/>
                    </a:lnTo>
                    <a:lnTo>
                      <a:pt x="3953" y="1735"/>
                    </a:lnTo>
                    <a:lnTo>
                      <a:pt x="3991" y="1958"/>
                    </a:lnTo>
                    <a:lnTo>
                      <a:pt x="4009" y="2182"/>
                    </a:lnTo>
                    <a:lnTo>
                      <a:pt x="4009" y="2406"/>
                    </a:lnTo>
                    <a:lnTo>
                      <a:pt x="3991" y="2630"/>
                    </a:lnTo>
                    <a:lnTo>
                      <a:pt x="3953" y="2853"/>
                    </a:lnTo>
                    <a:lnTo>
                      <a:pt x="3916" y="3096"/>
                    </a:lnTo>
                    <a:lnTo>
                      <a:pt x="3860" y="3319"/>
                    </a:lnTo>
                    <a:lnTo>
                      <a:pt x="3786" y="3525"/>
                    </a:lnTo>
                    <a:lnTo>
                      <a:pt x="3711" y="3730"/>
                    </a:lnTo>
                    <a:lnTo>
                      <a:pt x="3599" y="3935"/>
                    </a:lnTo>
                    <a:lnTo>
                      <a:pt x="3487" y="4121"/>
                    </a:lnTo>
                    <a:lnTo>
                      <a:pt x="3338" y="4326"/>
                    </a:lnTo>
                    <a:lnTo>
                      <a:pt x="3170" y="4494"/>
                    </a:lnTo>
                    <a:lnTo>
                      <a:pt x="2984" y="4680"/>
                    </a:lnTo>
                    <a:lnTo>
                      <a:pt x="2797" y="4848"/>
                    </a:lnTo>
                    <a:lnTo>
                      <a:pt x="2592" y="4997"/>
                    </a:lnTo>
                    <a:lnTo>
                      <a:pt x="2387" y="5128"/>
                    </a:lnTo>
                    <a:lnTo>
                      <a:pt x="2182" y="5258"/>
                    </a:lnTo>
                    <a:lnTo>
                      <a:pt x="1958" y="5370"/>
                    </a:lnTo>
                    <a:lnTo>
                      <a:pt x="1735" y="5463"/>
                    </a:lnTo>
                    <a:lnTo>
                      <a:pt x="1530" y="5519"/>
                    </a:lnTo>
                    <a:lnTo>
                      <a:pt x="1325" y="5575"/>
                    </a:lnTo>
                    <a:lnTo>
                      <a:pt x="1120" y="5594"/>
                    </a:lnTo>
                    <a:lnTo>
                      <a:pt x="896" y="5594"/>
                    </a:lnTo>
                    <a:lnTo>
                      <a:pt x="859" y="5613"/>
                    </a:lnTo>
                    <a:lnTo>
                      <a:pt x="840" y="5631"/>
                    </a:lnTo>
                    <a:lnTo>
                      <a:pt x="840" y="5668"/>
                    </a:lnTo>
                    <a:lnTo>
                      <a:pt x="840" y="5687"/>
                    </a:lnTo>
                    <a:lnTo>
                      <a:pt x="859" y="5724"/>
                    </a:lnTo>
                    <a:lnTo>
                      <a:pt x="877" y="5743"/>
                    </a:lnTo>
                    <a:lnTo>
                      <a:pt x="914" y="5743"/>
                    </a:lnTo>
                    <a:lnTo>
                      <a:pt x="1045" y="5762"/>
                    </a:lnTo>
                    <a:lnTo>
                      <a:pt x="1250" y="5743"/>
                    </a:lnTo>
                    <a:lnTo>
                      <a:pt x="1474" y="5706"/>
                    </a:lnTo>
                    <a:lnTo>
                      <a:pt x="1679" y="5650"/>
                    </a:lnTo>
                    <a:lnTo>
                      <a:pt x="1903" y="5575"/>
                    </a:lnTo>
                    <a:lnTo>
                      <a:pt x="2126" y="5482"/>
                    </a:lnTo>
                    <a:lnTo>
                      <a:pt x="2331" y="5352"/>
                    </a:lnTo>
                    <a:lnTo>
                      <a:pt x="2555" y="5221"/>
                    </a:lnTo>
                    <a:lnTo>
                      <a:pt x="2760" y="5091"/>
                    </a:lnTo>
                    <a:lnTo>
                      <a:pt x="2965" y="4923"/>
                    </a:lnTo>
                    <a:lnTo>
                      <a:pt x="3152" y="4755"/>
                    </a:lnTo>
                    <a:lnTo>
                      <a:pt x="3319" y="4569"/>
                    </a:lnTo>
                    <a:lnTo>
                      <a:pt x="3487" y="4382"/>
                    </a:lnTo>
                    <a:lnTo>
                      <a:pt x="3636" y="4196"/>
                    </a:lnTo>
                    <a:lnTo>
                      <a:pt x="3767" y="3991"/>
                    </a:lnTo>
                    <a:lnTo>
                      <a:pt x="3860" y="3786"/>
                    </a:lnTo>
                    <a:lnTo>
                      <a:pt x="3953" y="3580"/>
                    </a:lnTo>
                    <a:lnTo>
                      <a:pt x="4028" y="3357"/>
                    </a:lnTo>
                    <a:lnTo>
                      <a:pt x="4084" y="3114"/>
                    </a:lnTo>
                    <a:lnTo>
                      <a:pt x="4121" y="2872"/>
                    </a:lnTo>
                    <a:lnTo>
                      <a:pt x="4158" y="2630"/>
                    </a:lnTo>
                    <a:lnTo>
                      <a:pt x="4158" y="2387"/>
                    </a:lnTo>
                    <a:lnTo>
                      <a:pt x="4158" y="2145"/>
                    </a:lnTo>
                    <a:lnTo>
                      <a:pt x="4140" y="1921"/>
                    </a:lnTo>
                    <a:lnTo>
                      <a:pt x="4121" y="1679"/>
                    </a:lnTo>
                    <a:lnTo>
                      <a:pt x="4065" y="1455"/>
                    </a:lnTo>
                    <a:lnTo>
                      <a:pt x="3991" y="1250"/>
                    </a:lnTo>
                    <a:lnTo>
                      <a:pt x="3897" y="1045"/>
                    </a:lnTo>
                    <a:lnTo>
                      <a:pt x="3786" y="859"/>
                    </a:lnTo>
                    <a:lnTo>
                      <a:pt x="3674" y="691"/>
                    </a:lnTo>
                    <a:lnTo>
                      <a:pt x="3524" y="523"/>
                    </a:lnTo>
                    <a:lnTo>
                      <a:pt x="3357" y="392"/>
                    </a:lnTo>
                    <a:lnTo>
                      <a:pt x="3170" y="281"/>
                    </a:lnTo>
                    <a:lnTo>
                      <a:pt x="2965" y="169"/>
                    </a:lnTo>
                    <a:lnTo>
                      <a:pt x="2779" y="94"/>
                    </a:lnTo>
                    <a:lnTo>
                      <a:pt x="2592" y="57"/>
                    </a:lnTo>
                    <a:lnTo>
                      <a:pt x="2425" y="20"/>
                    </a:lnTo>
                    <a:lnTo>
                      <a:pt x="2257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160" name="Google Shape;2712;p41">
                <a:extLst>
                  <a:ext uri="{FF2B5EF4-FFF2-40B4-BE49-F238E27FC236}">
                    <a16:creationId xmlns="" xmlns:a16="http://schemas.microsoft.com/office/drawing/2014/main" id="{031C7F8F-B3A4-9372-FD1E-D4DEA08E2C2B}"/>
                  </a:ext>
                </a:extLst>
              </p:cNvPr>
              <p:cNvSpPr/>
              <p:nvPr/>
            </p:nvSpPr>
            <p:spPr>
              <a:xfrm>
                <a:off x="2403125" y="3414450"/>
                <a:ext cx="47075" cy="59225"/>
              </a:xfrm>
              <a:custGeom>
                <a:avLst/>
                <a:gdLst/>
                <a:ahLst/>
                <a:cxnLst/>
                <a:rect l="l" t="t" r="r" b="b"/>
                <a:pathLst>
                  <a:path w="1883" h="2369" extrusionOk="0">
                    <a:moveTo>
                      <a:pt x="876" y="1"/>
                    </a:moveTo>
                    <a:lnTo>
                      <a:pt x="0" y="1324"/>
                    </a:lnTo>
                    <a:lnTo>
                      <a:pt x="876" y="2368"/>
                    </a:lnTo>
                    <a:lnTo>
                      <a:pt x="1883" y="1212"/>
                    </a:lnTo>
                    <a:lnTo>
                      <a:pt x="87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161" name="Google Shape;2713;p41">
                <a:extLst>
                  <a:ext uri="{FF2B5EF4-FFF2-40B4-BE49-F238E27FC236}">
                    <a16:creationId xmlns="" xmlns:a16="http://schemas.microsoft.com/office/drawing/2014/main" id="{29C5CB8F-A789-DEB1-B61E-AFC2BCFB528E}"/>
                  </a:ext>
                </a:extLst>
              </p:cNvPr>
              <p:cNvSpPr/>
              <p:nvPr/>
            </p:nvSpPr>
            <p:spPr>
              <a:xfrm>
                <a:off x="2013475" y="3321700"/>
                <a:ext cx="13525" cy="27050"/>
              </a:xfrm>
              <a:custGeom>
                <a:avLst/>
                <a:gdLst/>
                <a:ahLst/>
                <a:cxnLst/>
                <a:rect l="l" t="t" r="r" b="b"/>
                <a:pathLst>
                  <a:path w="541" h="1082" extrusionOk="0">
                    <a:moveTo>
                      <a:pt x="466" y="1"/>
                    </a:moveTo>
                    <a:lnTo>
                      <a:pt x="429" y="19"/>
                    </a:lnTo>
                    <a:lnTo>
                      <a:pt x="410" y="38"/>
                    </a:lnTo>
                    <a:lnTo>
                      <a:pt x="392" y="57"/>
                    </a:lnTo>
                    <a:lnTo>
                      <a:pt x="243" y="392"/>
                    </a:lnTo>
                    <a:lnTo>
                      <a:pt x="112" y="690"/>
                    </a:lnTo>
                    <a:lnTo>
                      <a:pt x="0" y="989"/>
                    </a:lnTo>
                    <a:lnTo>
                      <a:pt x="0" y="1007"/>
                    </a:lnTo>
                    <a:lnTo>
                      <a:pt x="0" y="1045"/>
                    </a:lnTo>
                    <a:lnTo>
                      <a:pt x="19" y="1063"/>
                    </a:lnTo>
                    <a:lnTo>
                      <a:pt x="38" y="1082"/>
                    </a:lnTo>
                    <a:lnTo>
                      <a:pt x="112" y="1082"/>
                    </a:lnTo>
                    <a:lnTo>
                      <a:pt x="149" y="1045"/>
                    </a:lnTo>
                    <a:lnTo>
                      <a:pt x="261" y="746"/>
                    </a:lnTo>
                    <a:lnTo>
                      <a:pt x="392" y="448"/>
                    </a:lnTo>
                    <a:lnTo>
                      <a:pt x="541" y="131"/>
                    </a:lnTo>
                    <a:lnTo>
                      <a:pt x="541" y="94"/>
                    </a:lnTo>
                    <a:lnTo>
                      <a:pt x="541" y="57"/>
                    </a:lnTo>
                    <a:lnTo>
                      <a:pt x="522" y="38"/>
                    </a:lnTo>
                    <a:lnTo>
                      <a:pt x="504" y="19"/>
                    </a:lnTo>
                    <a:lnTo>
                      <a:pt x="466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162" name="Google Shape;2714;p41">
                <a:extLst>
                  <a:ext uri="{FF2B5EF4-FFF2-40B4-BE49-F238E27FC236}">
                    <a16:creationId xmlns="" xmlns:a16="http://schemas.microsoft.com/office/drawing/2014/main" id="{9BB96352-7FBD-EBF8-DACB-26B5AAB32391}"/>
                  </a:ext>
                </a:extLst>
              </p:cNvPr>
              <p:cNvSpPr/>
              <p:nvPr/>
            </p:nvSpPr>
            <p:spPr>
              <a:xfrm>
                <a:off x="2237650" y="3690375"/>
                <a:ext cx="218150" cy="172000"/>
              </a:xfrm>
              <a:custGeom>
                <a:avLst/>
                <a:gdLst/>
                <a:ahLst/>
                <a:cxnLst/>
                <a:rect l="l" t="t" r="r" b="b"/>
                <a:pathLst>
                  <a:path w="8726" h="6880" extrusionOk="0">
                    <a:moveTo>
                      <a:pt x="3412" y="0"/>
                    </a:moveTo>
                    <a:lnTo>
                      <a:pt x="2872" y="541"/>
                    </a:lnTo>
                    <a:lnTo>
                      <a:pt x="1679" y="1734"/>
                    </a:lnTo>
                    <a:lnTo>
                      <a:pt x="1045" y="2387"/>
                    </a:lnTo>
                    <a:lnTo>
                      <a:pt x="504" y="3002"/>
                    </a:lnTo>
                    <a:lnTo>
                      <a:pt x="280" y="3244"/>
                    </a:lnTo>
                    <a:lnTo>
                      <a:pt x="131" y="3468"/>
                    </a:lnTo>
                    <a:lnTo>
                      <a:pt x="19" y="3617"/>
                    </a:lnTo>
                    <a:lnTo>
                      <a:pt x="1" y="3673"/>
                    </a:lnTo>
                    <a:lnTo>
                      <a:pt x="1" y="3710"/>
                    </a:lnTo>
                    <a:lnTo>
                      <a:pt x="38" y="3804"/>
                    </a:lnTo>
                    <a:lnTo>
                      <a:pt x="131" y="3953"/>
                    </a:lnTo>
                    <a:lnTo>
                      <a:pt x="411" y="4344"/>
                    </a:lnTo>
                    <a:lnTo>
                      <a:pt x="821" y="4866"/>
                    </a:lnTo>
                    <a:lnTo>
                      <a:pt x="1306" y="5426"/>
                    </a:lnTo>
                    <a:lnTo>
                      <a:pt x="1809" y="5966"/>
                    </a:lnTo>
                    <a:lnTo>
                      <a:pt x="2275" y="6432"/>
                    </a:lnTo>
                    <a:lnTo>
                      <a:pt x="2480" y="6619"/>
                    </a:lnTo>
                    <a:lnTo>
                      <a:pt x="2648" y="6768"/>
                    </a:lnTo>
                    <a:lnTo>
                      <a:pt x="2797" y="6843"/>
                    </a:lnTo>
                    <a:lnTo>
                      <a:pt x="2853" y="6861"/>
                    </a:lnTo>
                    <a:lnTo>
                      <a:pt x="2909" y="6880"/>
                    </a:lnTo>
                    <a:lnTo>
                      <a:pt x="2946" y="6861"/>
                    </a:lnTo>
                    <a:lnTo>
                      <a:pt x="2984" y="6805"/>
                    </a:lnTo>
                    <a:lnTo>
                      <a:pt x="3021" y="6731"/>
                    </a:lnTo>
                    <a:lnTo>
                      <a:pt x="3077" y="6619"/>
                    </a:lnTo>
                    <a:lnTo>
                      <a:pt x="3151" y="6339"/>
                    </a:lnTo>
                    <a:lnTo>
                      <a:pt x="3207" y="5966"/>
                    </a:lnTo>
                    <a:lnTo>
                      <a:pt x="3282" y="5538"/>
                    </a:lnTo>
                    <a:lnTo>
                      <a:pt x="3338" y="5053"/>
                    </a:lnTo>
                    <a:lnTo>
                      <a:pt x="3450" y="4027"/>
                    </a:lnTo>
                    <a:lnTo>
                      <a:pt x="3543" y="2983"/>
                    </a:lnTo>
                    <a:lnTo>
                      <a:pt x="3617" y="2070"/>
                    </a:lnTo>
                    <a:lnTo>
                      <a:pt x="3673" y="1194"/>
                    </a:lnTo>
                    <a:lnTo>
                      <a:pt x="4214" y="1939"/>
                    </a:lnTo>
                    <a:lnTo>
                      <a:pt x="5463" y="3599"/>
                    </a:lnTo>
                    <a:lnTo>
                      <a:pt x="6153" y="4475"/>
                    </a:lnTo>
                    <a:lnTo>
                      <a:pt x="6768" y="5239"/>
                    </a:lnTo>
                    <a:lnTo>
                      <a:pt x="7048" y="5538"/>
                    </a:lnTo>
                    <a:lnTo>
                      <a:pt x="7253" y="5780"/>
                    </a:lnTo>
                    <a:lnTo>
                      <a:pt x="7421" y="5929"/>
                    </a:lnTo>
                    <a:lnTo>
                      <a:pt x="7477" y="5966"/>
                    </a:lnTo>
                    <a:lnTo>
                      <a:pt x="7533" y="5966"/>
                    </a:lnTo>
                    <a:lnTo>
                      <a:pt x="7570" y="5948"/>
                    </a:lnTo>
                    <a:lnTo>
                      <a:pt x="7607" y="5929"/>
                    </a:lnTo>
                    <a:lnTo>
                      <a:pt x="7682" y="5799"/>
                    </a:lnTo>
                    <a:lnTo>
                      <a:pt x="7775" y="5593"/>
                    </a:lnTo>
                    <a:lnTo>
                      <a:pt x="7868" y="5351"/>
                    </a:lnTo>
                    <a:lnTo>
                      <a:pt x="8073" y="4736"/>
                    </a:lnTo>
                    <a:lnTo>
                      <a:pt x="8278" y="4009"/>
                    </a:lnTo>
                    <a:lnTo>
                      <a:pt x="8465" y="3282"/>
                    </a:lnTo>
                    <a:lnTo>
                      <a:pt x="8614" y="2629"/>
                    </a:lnTo>
                    <a:lnTo>
                      <a:pt x="8707" y="2144"/>
                    </a:lnTo>
                    <a:lnTo>
                      <a:pt x="8726" y="1977"/>
                    </a:lnTo>
                    <a:lnTo>
                      <a:pt x="8707" y="1902"/>
                    </a:lnTo>
                    <a:lnTo>
                      <a:pt x="8670" y="1846"/>
                    </a:lnTo>
                    <a:lnTo>
                      <a:pt x="8558" y="1772"/>
                    </a:lnTo>
                    <a:lnTo>
                      <a:pt x="8185" y="1548"/>
                    </a:lnTo>
                    <a:lnTo>
                      <a:pt x="7682" y="1287"/>
                    </a:lnTo>
                    <a:lnTo>
                      <a:pt x="7104" y="1007"/>
                    </a:lnTo>
                    <a:lnTo>
                      <a:pt x="6041" y="522"/>
                    </a:lnTo>
                    <a:lnTo>
                      <a:pt x="5556" y="317"/>
                    </a:lnTo>
                    <a:lnTo>
                      <a:pt x="3412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163" name="Google Shape;2715;p41">
                <a:extLst>
                  <a:ext uri="{FF2B5EF4-FFF2-40B4-BE49-F238E27FC236}">
                    <a16:creationId xmlns="" xmlns:a16="http://schemas.microsoft.com/office/drawing/2014/main" id="{FF8ADFF9-DF59-EE8F-FA93-EA59400448CD}"/>
                  </a:ext>
                </a:extLst>
              </p:cNvPr>
              <p:cNvSpPr/>
              <p:nvPr/>
            </p:nvSpPr>
            <p:spPr>
              <a:xfrm>
                <a:off x="2322950" y="3613925"/>
                <a:ext cx="114675" cy="8440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3376" extrusionOk="0">
                    <a:moveTo>
                      <a:pt x="3617" y="1"/>
                    </a:moveTo>
                    <a:lnTo>
                      <a:pt x="3505" y="20"/>
                    </a:lnTo>
                    <a:lnTo>
                      <a:pt x="3393" y="38"/>
                    </a:lnTo>
                    <a:lnTo>
                      <a:pt x="3263" y="94"/>
                    </a:lnTo>
                    <a:lnTo>
                      <a:pt x="3002" y="225"/>
                    </a:lnTo>
                    <a:lnTo>
                      <a:pt x="2722" y="411"/>
                    </a:lnTo>
                    <a:lnTo>
                      <a:pt x="2424" y="635"/>
                    </a:lnTo>
                    <a:lnTo>
                      <a:pt x="2107" y="896"/>
                    </a:lnTo>
                    <a:lnTo>
                      <a:pt x="1790" y="1176"/>
                    </a:lnTo>
                    <a:lnTo>
                      <a:pt x="1492" y="1474"/>
                    </a:lnTo>
                    <a:lnTo>
                      <a:pt x="914" y="2052"/>
                    </a:lnTo>
                    <a:lnTo>
                      <a:pt x="429" y="2555"/>
                    </a:lnTo>
                    <a:lnTo>
                      <a:pt x="0" y="3058"/>
                    </a:lnTo>
                    <a:lnTo>
                      <a:pt x="504" y="3152"/>
                    </a:lnTo>
                    <a:lnTo>
                      <a:pt x="1063" y="3245"/>
                    </a:lnTo>
                    <a:lnTo>
                      <a:pt x="1697" y="3338"/>
                    </a:lnTo>
                    <a:lnTo>
                      <a:pt x="2051" y="3357"/>
                    </a:lnTo>
                    <a:lnTo>
                      <a:pt x="2405" y="3375"/>
                    </a:lnTo>
                    <a:lnTo>
                      <a:pt x="2741" y="3375"/>
                    </a:lnTo>
                    <a:lnTo>
                      <a:pt x="3058" y="3357"/>
                    </a:lnTo>
                    <a:lnTo>
                      <a:pt x="3375" y="3319"/>
                    </a:lnTo>
                    <a:lnTo>
                      <a:pt x="3636" y="3264"/>
                    </a:lnTo>
                    <a:lnTo>
                      <a:pt x="3878" y="3170"/>
                    </a:lnTo>
                    <a:lnTo>
                      <a:pt x="3971" y="3114"/>
                    </a:lnTo>
                    <a:lnTo>
                      <a:pt x="4065" y="3058"/>
                    </a:lnTo>
                    <a:lnTo>
                      <a:pt x="4214" y="2909"/>
                    </a:lnTo>
                    <a:lnTo>
                      <a:pt x="4326" y="2723"/>
                    </a:lnTo>
                    <a:lnTo>
                      <a:pt x="4437" y="2518"/>
                    </a:lnTo>
                    <a:lnTo>
                      <a:pt x="4512" y="2294"/>
                    </a:lnTo>
                    <a:lnTo>
                      <a:pt x="4549" y="2052"/>
                    </a:lnTo>
                    <a:lnTo>
                      <a:pt x="4587" y="1809"/>
                    </a:lnTo>
                    <a:lnTo>
                      <a:pt x="4587" y="1567"/>
                    </a:lnTo>
                    <a:lnTo>
                      <a:pt x="4568" y="1325"/>
                    </a:lnTo>
                    <a:lnTo>
                      <a:pt x="4531" y="1082"/>
                    </a:lnTo>
                    <a:lnTo>
                      <a:pt x="4475" y="840"/>
                    </a:lnTo>
                    <a:lnTo>
                      <a:pt x="4400" y="635"/>
                    </a:lnTo>
                    <a:lnTo>
                      <a:pt x="4288" y="448"/>
                    </a:lnTo>
                    <a:lnTo>
                      <a:pt x="4176" y="281"/>
                    </a:lnTo>
                    <a:lnTo>
                      <a:pt x="4046" y="150"/>
                    </a:lnTo>
                    <a:lnTo>
                      <a:pt x="3878" y="57"/>
                    </a:lnTo>
                    <a:lnTo>
                      <a:pt x="3804" y="20"/>
                    </a:lnTo>
                    <a:lnTo>
                      <a:pt x="371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164" name="Google Shape;2716;p41">
                <a:extLst>
                  <a:ext uri="{FF2B5EF4-FFF2-40B4-BE49-F238E27FC236}">
                    <a16:creationId xmlns="" xmlns:a16="http://schemas.microsoft.com/office/drawing/2014/main" id="{16DB13D9-C63F-7F39-052B-D0889F3CE08C}"/>
                  </a:ext>
                </a:extLst>
              </p:cNvPr>
              <p:cNvSpPr/>
              <p:nvPr/>
            </p:nvSpPr>
            <p:spPr>
              <a:xfrm>
                <a:off x="2212025" y="3653550"/>
                <a:ext cx="110950" cy="85775"/>
              </a:xfrm>
              <a:custGeom>
                <a:avLst/>
                <a:gdLst/>
                <a:ahLst/>
                <a:cxnLst/>
                <a:rect l="l" t="t" r="r" b="b"/>
                <a:pathLst>
                  <a:path w="4438" h="3431" extrusionOk="0">
                    <a:moveTo>
                      <a:pt x="373" y="1"/>
                    </a:moveTo>
                    <a:lnTo>
                      <a:pt x="299" y="38"/>
                    </a:lnTo>
                    <a:lnTo>
                      <a:pt x="224" y="75"/>
                    </a:lnTo>
                    <a:lnTo>
                      <a:pt x="168" y="131"/>
                    </a:lnTo>
                    <a:lnTo>
                      <a:pt x="131" y="187"/>
                    </a:lnTo>
                    <a:lnTo>
                      <a:pt x="94" y="262"/>
                    </a:lnTo>
                    <a:lnTo>
                      <a:pt x="19" y="448"/>
                    </a:lnTo>
                    <a:lnTo>
                      <a:pt x="0" y="653"/>
                    </a:lnTo>
                    <a:lnTo>
                      <a:pt x="0" y="896"/>
                    </a:lnTo>
                    <a:lnTo>
                      <a:pt x="19" y="1157"/>
                    </a:lnTo>
                    <a:lnTo>
                      <a:pt x="75" y="1436"/>
                    </a:lnTo>
                    <a:lnTo>
                      <a:pt x="149" y="1716"/>
                    </a:lnTo>
                    <a:lnTo>
                      <a:pt x="243" y="1995"/>
                    </a:lnTo>
                    <a:lnTo>
                      <a:pt x="373" y="2256"/>
                    </a:lnTo>
                    <a:lnTo>
                      <a:pt x="522" y="2517"/>
                    </a:lnTo>
                    <a:lnTo>
                      <a:pt x="671" y="2760"/>
                    </a:lnTo>
                    <a:lnTo>
                      <a:pt x="858" y="2984"/>
                    </a:lnTo>
                    <a:lnTo>
                      <a:pt x="1044" y="3151"/>
                    </a:lnTo>
                    <a:lnTo>
                      <a:pt x="1268" y="3301"/>
                    </a:lnTo>
                    <a:lnTo>
                      <a:pt x="1380" y="3356"/>
                    </a:lnTo>
                    <a:lnTo>
                      <a:pt x="1492" y="3394"/>
                    </a:lnTo>
                    <a:lnTo>
                      <a:pt x="1604" y="3431"/>
                    </a:lnTo>
                    <a:lnTo>
                      <a:pt x="1976" y="3431"/>
                    </a:lnTo>
                    <a:lnTo>
                      <a:pt x="2219" y="3356"/>
                    </a:lnTo>
                    <a:lnTo>
                      <a:pt x="2461" y="3263"/>
                    </a:lnTo>
                    <a:lnTo>
                      <a:pt x="2722" y="3114"/>
                    </a:lnTo>
                    <a:lnTo>
                      <a:pt x="2965" y="2946"/>
                    </a:lnTo>
                    <a:lnTo>
                      <a:pt x="3207" y="2779"/>
                    </a:lnTo>
                    <a:lnTo>
                      <a:pt x="3431" y="2573"/>
                    </a:lnTo>
                    <a:lnTo>
                      <a:pt x="3636" y="2368"/>
                    </a:lnTo>
                    <a:lnTo>
                      <a:pt x="3822" y="2182"/>
                    </a:lnTo>
                    <a:lnTo>
                      <a:pt x="4139" y="1828"/>
                    </a:lnTo>
                    <a:lnTo>
                      <a:pt x="4363" y="1567"/>
                    </a:lnTo>
                    <a:lnTo>
                      <a:pt x="4437" y="1473"/>
                    </a:lnTo>
                    <a:lnTo>
                      <a:pt x="3878" y="1194"/>
                    </a:lnTo>
                    <a:lnTo>
                      <a:pt x="3319" y="933"/>
                    </a:lnTo>
                    <a:lnTo>
                      <a:pt x="2629" y="616"/>
                    </a:lnTo>
                    <a:lnTo>
                      <a:pt x="1921" y="336"/>
                    </a:lnTo>
                    <a:lnTo>
                      <a:pt x="1585" y="206"/>
                    </a:lnTo>
                    <a:lnTo>
                      <a:pt x="1249" y="113"/>
                    </a:lnTo>
                    <a:lnTo>
                      <a:pt x="951" y="38"/>
                    </a:lnTo>
                    <a:lnTo>
                      <a:pt x="67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165" name="Google Shape;2717;p41">
                <a:extLst>
                  <a:ext uri="{FF2B5EF4-FFF2-40B4-BE49-F238E27FC236}">
                    <a16:creationId xmlns="" xmlns:a16="http://schemas.microsoft.com/office/drawing/2014/main" id="{4E9001BB-27EE-3837-9E00-8E21A5F78634}"/>
                  </a:ext>
                </a:extLst>
              </p:cNvPr>
              <p:cNvSpPr/>
              <p:nvPr/>
            </p:nvSpPr>
            <p:spPr>
              <a:xfrm>
                <a:off x="2320625" y="3628850"/>
                <a:ext cx="63400" cy="63425"/>
              </a:xfrm>
              <a:custGeom>
                <a:avLst/>
                <a:gdLst/>
                <a:ahLst/>
                <a:cxnLst/>
                <a:rect l="l" t="t" r="r" b="b"/>
                <a:pathLst>
                  <a:path w="2536" h="2537" extrusionOk="0">
                    <a:moveTo>
                      <a:pt x="2442" y="1"/>
                    </a:moveTo>
                    <a:lnTo>
                      <a:pt x="2405" y="19"/>
                    </a:lnTo>
                    <a:lnTo>
                      <a:pt x="1995" y="373"/>
                    </a:lnTo>
                    <a:lnTo>
                      <a:pt x="1566" y="765"/>
                    </a:lnTo>
                    <a:lnTo>
                      <a:pt x="1175" y="1175"/>
                    </a:lnTo>
                    <a:lnTo>
                      <a:pt x="802" y="1548"/>
                    </a:lnTo>
                    <a:lnTo>
                      <a:pt x="243" y="2163"/>
                    </a:lnTo>
                    <a:lnTo>
                      <a:pt x="19" y="2406"/>
                    </a:lnTo>
                    <a:lnTo>
                      <a:pt x="0" y="2443"/>
                    </a:lnTo>
                    <a:lnTo>
                      <a:pt x="0" y="2461"/>
                    </a:lnTo>
                    <a:lnTo>
                      <a:pt x="19" y="2499"/>
                    </a:lnTo>
                    <a:lnTo>
                      <a:pt x="37" y="2517"/>
                    </a:lnTo>
                    <a:lnTo>
                      <a:pt x="93" y="2536"/>
                    </a:lnTo>
                    <a:lnTo>
                      <a:pt x="112" y="2536"/>
                    </a:lnTo>
                    <a:lnTo>
                      <a:pt x="149" y="2517"/>
                    </a:lnTo>
                    <a:lnTo>
                      <a:pt x="373" y="2256"/>
                    </a:lnTo>
                    <a:lnTo>
                      <a:pt x="932" y="1660"/>
                    </a:lnTo>
                    <a:lnTo>
                      <a:pt x="1287" y="1287"/>
                    </a:lnTo>
                    <a:lnTo>
                      <a:pt x="1678" y="895"/>
                    </a:lnTo>
                    <a:lnTo>
                      <a:pt x="2088" y="504"/>
                    </a:lnTo>
                    <a:lnTo>
                      <a:pt x="2517" y="150"/>
                    </a:lnTo>
                    <a:lnTo>
                      <a:pt x="2536" y="131"/>
                    </a:lnTo>
                    <a:lnTo>
                      <a:pt x="2536" y="94"/>
                    </a:lnTo>
                    <a:lnTo>
                      <a:pt x="2536" y="56"/>
                    </a:lnTo>
                    <a:lnTo>
                      <a:pt x="2517" y="38"/>
                    </a:lnTo>
                    <a:lnTo>
                      <a:pt x="2498" y="19"/>
                    </a:lnTo>
                    <a:lnTo>
                      <a:pt x="2461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166" name="Google Shape;2718;p41">
                <a:extLst>
                  <a:ext uri="{FF2B5EF4-FFF2-40B4-BE49-F238E27FC236}">
                    <a16:creationId xmlns="" xmlns:a16="http://schemas.microsoft.com/office/drawing/2014/main" id="{DB1B40DF-36A7-DE50-4103-DD112F8B9610}"/>
                  </a:ext>
                </a:extLst>
              </p:cNvPr>
              <p:cNvSpPr/>
              <p:nvPr/>
            </p:nvSpPr>
            <p:spPr>
              <a:xfrm>
                <a:off x="2244175" y="3654950"/>
                <a:ext cx="80650" cy="37325"/>
              </a:xfrm>
              <a:custGeom>
                <a:avLst/>
                <a:gdLst/>
                <a:ahLst/>
                <a:cxnLst/>
                <a:rect l="l" t="t" r="r" b="b"/>
                <a:pathLst>
                  <a:path w="3226" h="1493" extrusionOk="0">
                    <a:moveTo>
                      <a:pt x="75" y="1"/>
                    </a:moveTo>
                    <a:lnTo>
                      <a:pt x="38" y="19"/>
                    </a:lnTo>
                    <a:lnTo>
                      <a:pt x="19" y="38"/>
                    </a:lnTo>
                    <a:lnTo>
                      <a:pt x="1" y="57"/>
                    </a:lnTo>
                    <a:lnTo>
                      <a:pt x="1" y="94"/>
                    </a:lnTo>
                    <a:lnTo>
                      <a:pt x="1" y="131"/>
                    </a:lnTo>
                    <a:lnTo>
                      <a:pt x="19" y="150"/>
                    </a:lnTo>
                    <a:lnTo>
                      <a:pt x="57" y="168"/>
                    </a:lnTo>
                    <a:lnTo>
                      <a:pt x="541" y="336"/>
                    </a:lnTo>
                    <a:lnTo>
                      <a:pt x="1045" y="523"/>
                    </a:lnTo>
                    <a:lnTo>
                      <a:pt x="1567" y="746"/>
                    </a:lnTo>
                    <a:lnTo>
                      <a:pt x="2033" y="970"/>
                    </a:lnTo>
                    <a:lnTo>
                      <a:pt x="2797" y="1324"/>
                    </a:lnTo>
                    <a:lnTo>
                      <a:pt x="3114" y="1492"/>
                    </a:lnTo>
                    <a:lnTo>
                      <a:pt x="3189" y="1492"/>
                    </a:lnTo>
                    <a:lnTo>
                      <a:pt x="3207" y="1455"/>
                    </a:lnTo>
                    <a:lnTo>
                      <a:pt x="3226" y="1417"/>
                    </a:lnTo>
                    <a:lnTo>
                      <a:pt x="3226" y="1399"/>
                    </a:lnTo>
                    <a:lnTo>
                      <a:pt x="3207" y="1362"/>
                    </a:lnTo>
                    <a:lnTo>
                      <a:pt x="3189" y="1343"/>
                    </a:lnTo>
                    <a:lnTo>
                      <a:pt x="2872" y="1194"/>
                    </a:lnTo>
                    <a:lnTo>
                      <a:pt x="2107" y="821"/>
                    </a:lnTo>
                    <a:lnTo>
                      <a:pt x="1623" y="597"/>
                    </a:lnTo>
                    <a:lnTo>
                      <a:pt x="1101" y="373"/>
                    </a:lnTo>
                    <a:lnTo>
                      <a:pt x="597" y="168"/>
                    </a:lnTo>
                    <a:lnTo>
                      <a:pt x="94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167" name="Google Shape;2719;p41">
                <a:extLst>
                  <a:ext uri="{FF2B5EF4-FFF2-40B4-BE49-F238E27FC236}">
                    <a16:creationId xmlns="" xmlns:a16="http://schemas.microsoft.com/office/drawing/2014/main" id="{3AA40014-9A29-2B99-18BE-7D7EDA33F821}"/>
                  </a:ext>
                </a:extLst>
              </p:cNvPr>
              <p:cNvSpPr/>
              <p:nvPr/>
            </p:nvSpPr>
            <p:spPr>
              <a:xfrm>
                <a:off x="2271200" y="3347350"/>
                <a:ext cx="78350" cy="77850"/>
              </a:xfrm>
              <a:custGeom>
                <a:avLst/>
                <a:gdLst/>
                <a:ahLst/>
                <a:cxnLst/>
                <a:rect l="l" t="t" r="r" b="b"/>
                <a:pathLst>
                  <a:path w="3134" h="3114" extrusionOk="0">
                    <a:moveTo>
                      <a:pt x="1418" y="0"/>
                    </a:moveTo>
                    <a:lnTo>
                      <a:pt x="1269" y="19"/>
                    </a:lnTo>
                    <a:lnTo>
                      <a:pt x="1120" y="56"/>
                    </a:lnTo>
                    <a:lnTo>
                      <a:pt x="970" y="112"/>
                    </a:lnTo>
                    <a:lnTo>
                      <a:pt x="840" y="168"/>
                    </a:lnTo>
                    <a:lnTo>
                      <a:pt x="728" y="242"/>
                    </a:lnTo>
                    <a:lnTo>
                      <a:pt x="598" y="336"/>
                    </a:lnTo>
                    <a:lnTo>
                      <a:pt x="486" y="429"/>
                    </a:lnTo>
                    <a:lnTo>
                      <a:pt x="392" y="522"/>
                    </a:lnTo>
                    <a:lnTo>
                      <a:pt x="299" y="634"/>
                    </a:lnTo>
                    <a:lnTo>
                      <a:pt x="225" y="764"/>
                    </a:lnTo>
                    <a:lnTo>
                      <a:pt x="150" y="895"/>
                    </a:lnTo>
                    <a:lnTo>
                      <a:pt x="94" y="1025"/>
                    </a:lnTo>
                    <a:lnTo>
                      <a:pt x="57" y="1175"/>
                    </a:lnTo>
                    <a:lnTo>
                      <a:pt x="20" y="1324"/>
                    </a:lnTo>
                    <a:lnTo>
                      <a:pt x="1" y="1473"/>
                    </a:lnTo>
                    <a:lnTo>
                      <a:pt x="20" y="1641"/>
                    </a:lnTo>
                    <a:lnTo>
                      <a:pt x="20" y="1790"/>
                    </a:lnTo>
                    <a:lnTo>
                      <a:pt x="57" y="1939"/>
                    </a:lnTo>
                    <a:lnTo>
                      <a:pt x="113" y="2088"/>
                    </a:lnTo>
                    <a:lnTo>
                      <a:pt x="169" y="2237"/>
                    </a:lnTo>
                    <a:lnTo>
                      <a:pt x="243" y="2368"/>
                    </a:lnTo>
                    <a:lnTo>
                      <a:pt x="318" y="2480"/>
                    </a:lnTo>
                    <a:lnTo>
                      <a:pt x="411" y="2610"/>
                    </a:lnTo>
                    <a:lnTo>
                      <a:pt x="523" y="2703"/>
                    </a:lnTo>
                    <a:lnTo>
                      <a:pt x="635" y="2797"/>
                    </a:lnTo>
                    <a:lnTo>
                      <a:pt x="765" y="2890"/>
                    </a:lnTo>
                    <a:lnTo>
                      <a:pt x="896" y="2964"/>
                    </a:lnTo>
                    <a:lnTo>
                      <a:pt x="1045" y="3020"/>
                    </a:lnTo>
                    <a:lnTo>
                      <a:pt x="1194" y="3058"/>
                    </a:lnTo>
                    <a:lnTo>
                      <a:pt x="1343" y="3095"/>
                    </a:lnTo>
                    <a:lnTo>
                      <a:pt x="1492" y="3113"/>
                    </a:lnTo>
                    <a:lnTo>
                      <a:pt x="1567" y="3113"/>
                    </a:lnTo>
                    <a:lnTo>
                      <a:pt x="1716" y="3095"/>
                    </a:lnTo>
                    <a:lnTo>
                      <a:pt x="1865" y="3076"/>
                    </a:lnTo>
                    <a:lnTo>
                      <a:pt x="2014" y="3039"/>
                    </a:lnTo>
                    <a:lnTo>
                      <a:pt x="2164" y="3002"/>
                    </a:lnTo>
                    <a:lnTo>
                      <a:pt x="2294" y="2927"/>
                    </a:lnTo>
                    <a:lnTo>
                      <a:pt x="2425" y="2852"/>
                    </a:lnTo>
                    <a:lnTo>
                      <a:pt x="2536" y="2778"/>
                    </a:lnTo>
                    <a:lnTo>
                      <a:pt x="2648" y="2685"/>
                    </a:lnTo>
                    <a:lnTo>
                      <a:pt x="2742" y="2573"/>
                    </a:lnTo>
                    <a:lnTo>
                      <a:pt x="2835" y="2461"/>
                    </a:lnTo>
                    <a:lnTo>
                      <a:pt x="2909" y="2330"/>
                    </a:lnTo>
                    <a:lnTo>
                      <a:pt x="2984" y="2200"/>
                    </a:lnTo>
                    <a:lnTo>
                      <a:pt x="3040" y="2069"/>
                    </a:lnTo>
                    <a:lnTo>
                      <a:pt x="3077" y="1920"/>
                    </a:lnTo>
                    <a:lnTo>
                      <a:pt x="3114" y="1771"/>
                    </a:lnTo>
                    <a:lnTo>
                      <a:pt x="3133" y="1622"/>
                    </a:lnTo>
                    <a:lnTo>
                      <a:pt x="3133" y="1454"/>
                    </a:lnTo>
                    <a:lnTo>
                      <a:pt x="3114" y="1305"/>
                    </a:lnTo>
                    <a:lnTo>
                      <a:pt x="3077" y="1156"/>
                    </a:lnTo>
                    <a:lnTo>
                      <a:pt x="3040" y="1007"/>
                    </a:lnTo>
                    <a:lnTo>
                      <a:pt x="2965" y="876"/>
                    </a:lnTo>
                    <a:lnTo>
                      <a:pt x="2891" y="746"/>
                    </a:lnTo>
                    <a:lnTo>
                      <a:pt x="2816" y="615"/>
                    </a:lnTo>
                    <a:lnTo>
                      <a:pt x="2723" y="503"/>
                    </a:lnTo>
                    <a:lnTo>
                      <a:pt x="2611" y="392"/>
                    </a:lnTo>
                    <a:lnTo>
                      <a:pt x="2499" y="298"/>
                    </a:lnTo>
                    <a:lnTo>
                      <a:pt x="2369" y="224"/>
                    </a:lnTo>
                    <a:lnTo>
                      <a:pt x="2238" y="149"/>
                    </a:lnTo>
                    <a:lnTo>
                      <a:pt x="2089" y="93"/>
                    </a:lnTo>
                    <a:lnTo>
                      <a:pt x="1959" y="37"/>
                    </a:lnTo>
                    <a:lnTo>
                      <a:pt x="1791" y="0"/>
                    </a:lnTo>
                    <a:close/>
                  </a:path>
                </a:pathLst>
              </a:custGeom>
              <a:solidFill>
                <a:srgbClr val="FCF3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168" name="Google Shape;2720;p41">
                <a:extLst>
                  <a:ext uri="{FF2B5EF4-FFF2-40B4-BE49-F238E27FC236}">
                    <a16:creationId xmlns="" xmlns:a16="http://schemas.microsoft.com/office/drawing/2014/main" id="{531BDFBE-C28D-BC47-ACEC-465075167BCD}"/>
                  </a:ext>
                </a:extLst>
              </p:cNvPr>
              <p:cNvSpPr/>
              <p:nvPr/>
            </p:nvSpPr>
            <p:spPr>
              <a:xfrm>
                <a:off x="2271200" y="3347350"/>
                <a:ext cx="78350" cy="77850"/>
              </a:xfrm>
              <a:custGeom>
                <a:avLst/>
                <a:gdLst/>
                <a:ahLst/>
                <a:cxnLst/>
                <a:rect l="l" t="t" r="r" b="b"/>
                <a:pathLst>
                  <a:path w="3134" h="3114" fill="none" extrusionOk="0">
                    <a:moveTo>
                      <a:pt x="1567" y="0"/>
                    </a:moveTo>
                    <a:lnTo>
                      <a:pt x="1567" y="0"/>
                    </a:lnTo>
                    <a:lnTo>
                      <a:pt x="1418" y="0"/>
                    </a:lnTo>
                    <a:lnTo>
                      <a:pt x="1269" y="19"/>
                    </a:lnTo>
                    <a:lnTo>
                      <a:pt x="1120" y="56"/>
                    </a:lnTo>
                    <a:lnTo>
                      <a:pt x="970" y="112"/>
                    </a:lnTo>
                    <a:lnTo>
                      <a:pt x="840" y="168"/>
                    </a:lnTo>
                    <a:lnTo>
                      <a:pt x="728" y="242"/>
                    </a:lnTo>
                    <a:lnTo>
                      <a:pt x="598" y="336"/>
                    </a:lnTo>
                    <a:lnTo>
                      <a:pt x="486" y="429"/>
                    </a:lnTo>
                    <a:lnTo>
                      <a:pt x="392" y="522"/>
                    </a:lnTo>
                    <a:lnTo>
                      <a:pt x="299" y="634"/>
                    </a:lnTo>
                    <a:lnTo>
                      <a:pt x="225" y="764"/>
                    </a:lnTo>
                    <a:lnTo>
                      <a:pt x="150" y="895"/>
                    </a:lnTo>
                    <a:lnTo>
                      <a:pt x="94" y="1025"/>
                    </a:lnTo>
                    <a:lnTo>
                      <a:pt x="57" y="1175"/>
                    </a:lnTo>
                    <a:lnTo>
                      <a:pt x="20" y="1324"/>
                    </a:lnTo>
                    <a:lnTo>
                      <a:pt x="1" y="1473"/>
                    </a:lnTo>
                    <a:lnTo>
                      <a:pt x="1" y="1473"/>
                    </a:lnTo>
                    <a:lnTo>
                      <a:pt x="20" y="1641"/>
                    </a:lnTo>
                    <a:lnTo>
                      <a:pt x="20" y="1790"/>
                    </a:lnTo>
                    <a:lnTo>
                      <a:pt x="57" y="1939"/>
                    </a:lnTo>
                    <a:lnTo>
                      <a:pt x="113" y="2088"/>
                    </a:lnTo>
                    <a:lnTo>
                      <a:pt x="169" y="2237"/>
                    </a:lnTo>
                    <a:lnTo>
                      <a:pt x="243" y="2368"/>
                    </a:lnTo>
                    <a:lnTo>
                      <a:pt x="318" y="2480"/>
                    </a:lnTo>
                    <a:lnTo>
                      <a:pt x="411" y="2610"/>
                    </a:lnTo>
                    <a:lnTo>
                      <a:pt x="523" y="2703"/>
                    </a:lnTo>
                    <a:lnTo>
                      <a:pt x="635" y="2797"/>
                    </a:lnTo>
                    <a:lnTo>
                      <a:pt x="765" y="2890"/>
                    </a:lnTo>
                    <a:lnTo>
                      <a:pt x="896" y="2964"/>
                    </a:lnTo>
                    <a:lnTo>
                      <a:pt x="1045" y="3020"/>
                    </a:lnTo>
                    <a:lnTo>
                      <a:pt x="1194" y="3058"/>
                    </a:lnTo>
                    <a:lnTo>
                      <a:pt x="1343" y="3095"/>
                    </a:lnTo>
                    <a:lnTo>
                      <a:pt x="1492" y="3113"/>
                    </a:lnTo>
                    <a:lnTo>
                      <a:pt x="1492" y="3113"/>
                    </a:lnTo>
                    <a:lnTo>
                      <a:pt x="1567" y="3113"/>
                    </a:lnTo>
                    <a:lnTo>
                      <a:pt x="1567" y="3113"/>
                    </a:lnTo>
                    <a:lnTo>
                      <a:pt x="1716" y="3095"/>
                    </a:lnTo>
                    <a:lnTo>
                      <a:pt x="1865" y="3076"/>
                    </a:lnTo>
                    <a:lnTo>
                      <a:pt x="2014" y="3039"/>
                    </a:lnTo>
                    <a:lnTo>
                      <a:pt x="2164" y="3002"/>
                    </a:lnTo>
                    <a:lnTo>
                      <a:pt x="2294" y="2927"/>
                    </a:lnTo>
                    <a:lnTo>
                      <a:pt x="2425" y="2852"/>
                    </a:lnTo>
                    <a:lnTo>
                      <a:pt x="2536" y="2778"/>
                    </a:lnTo>
                    <a:lnTo>
                      <a:pt x="2648" y="2685"/>
                    </a:lnTo>
                    <a:lnTo>
                      <a:pt x="2742" y="2573"/>
                    </a:lnTo>
                    <a:lnTo>
                      <a:pt x="2835" y="2461"/>
                    </a:lnTo>
                    <a:lnTo>
                      <a:pt x="2909" y="2330"/>
                    </a:lnTo>
                    <a:lnTo>
                      <a:pt x="2984" y="2200"/>
                    </a:lnTo>
                    <a:lnTo>
                      <a:pt x="3040" y="2069"/>
                    </a:lnTo>
                    <a:lnTo>
                      <a:pt x="3077" y="1920"/>
                    </a:lnTo>
                    <a:lnTo>
                      <a:pt x="3114" y="1771"/>
                    </a:lnTo>
                    <a:lnTo>
                      <a:pt x="3133" y="1622"/>
                    </a:lnTo>
                    <a:lnTo>
                      <a:pt x="3133" y="1622"/>
                    </a:lnTo>
                    <a:lnTo>
                      <a:pt x="3133" y="1454"/>
                    </a:lnTo>
                    <a:lnTo>
                      <a:pt x="3114" y="1305"/>
                    </a:lnTo>
                    <a:lnTo>
                      <a:pt x="3077" y="1156"/>
                    </a:lnTo>
                    <a:lnTo>
                      <a:pt x="3040" y="1007"/>
                    </a:lnTo>
                    <a:lnTo>
                      <a:pt x="2965" y="876"/>
                    </a:lnTo>
                    <a:lnTo>
                      <a:pt x="2891" y="746"/>
                    </a:lnTo>
                    <a:lnTo>
                      <a:pt x="2816" y="615"/>
                    </a:lnTo>
                    <a:lnTo>
                      <a:pt x="2723" y="503"/>
                    </a:lnTo>
                    <a:lnTo>
                      <a:pt x="2611" y="392"/>
                    </a:lnTo>
                    <a:lnTo>
                      <a:pt x="2499" y="298"/>
                    </a:lnTo>
                    <a:lnTo>
                      <a:pt x="2369" y="224"/>
                    </a:lnTo>
                    <a:lnTo>
                      <a:pt x="2238" y="149"/>
                    </a:lnTo>
                    <a:lnTo>
                      <a:pt x="2089" y="93"/>
                    </a:lnTo>
                    <a:lnTo>
                      <a:pt x="1959" y="37"/>
                    </a:lnTo>
                    <a:lnTo>
                      <a:pt x="1791" y="0"/>
                    </a:lnTo>
                    <a:lnTo>
                      <a:pt x="1642" y="0"/>
                    </a:lnTo>
                    <a:lnTo>
                      <a:pt x="1642" y="0"/>
                    </a:lnTo>
                    <a:lnTo>
                      <a:pt x="1567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169" name="Google Shape;2721;p41">
                <a:extLst>
                  <a:ext uri="{FF2B5EF4-FFF2-40B4-BE49-F238E27FC236}">
                    <a16:creationId xmlns="" xmlns:a16="http://schemas.microsoft.com/office/drawing/2014/main" id="{77C98242-D15B-9BC8-C661-9C9A18FEF578}"/>
                  </a:ext>
                </a:extLst>
              </p:cNvPr>
              <p:cNvSpPr/>
              <p:nvPr/>
            </p:nvSpPr>
            <p:spPr>
              <a:xfrm>
                <a:off x="2068925" y="3404675"/>
                <a:ext cx="77875" cy="78325"/>
              </a:xfrm>
              <a:custGeom>
                <a:avLst/>
                <a:gdLst/>
                <a:ahLst/>
                <a:cxnLst/>
                <a:rect l="l" t="t" r="r" b="b"/>
                <a:pathLst>
                  <a:path w="3115" h="3133" extrusionOk="0">
                    <a:moveTo>
                      <a:pt x="1567" y="0"/>
                    </a:moveTo>
                    <a:lnTo>
                      <a:pt x="1418" y="19"/>
                    </a:lnTo>
                    <a:lnTo>
                      <a:pt x="1269" y="37"/>
                    </a:lnTo>
                    <a:lnTo>
                      <a:pt x="1119" y="75"/>
                    </a:lnTo>
                    <a:lnTo>
                      <a:pt x="970" y="131"/>
                    </a:lnTo>
                    <a:lnTo>
                      <a:pt x="840" y="187"/>
                    </a:lnTo>
                    <a:lnTo>
                      <a:pt x="709" y="261"/>
                    </a:lnTo>
                    <a:lnTo>
                      <a:pt x="597" y="336"/>
                    </a:lnTo>
                    <a:lnTo>
                      <a:pt x="486" y="448"/>
                    </a:lnTo>
                    <a:lnTo>
                      <a:pt x="392" y="541"/>
                    </a:lnTo>
                    <a:lnTo>
                      <a:pt x="299" y="653"/>
                    </a:lnTo>
                    <a:lnTo>
                      <a:pt x="225" y="783"/>
                    </a:lnTo>
                    <a:lnTo>
                      <a:pt x="150" y="914"/>
                    </a:lnTo>
                    <a:lnTo>
                      <a:pt x="94" y="1044"/>
                    </a:lnTo>
                    <a:lnTo>
                      <a:pt x="57" y="1193"/>
                    </a:lnTo>
                    <a:lnTo>
                      <a:pt x="19" y="1342"/>
                    </a:lnTo>
                    <a:lnTo>
                      <a:pt x="1" y="1492"/>
                    </a:lnTo>
                    <a:lnTo>
                      <a:pt x="1" y="1659"/>
                    </a:lnTo>
                    <a:lnTo>
                      <a:pt x="19" y="1809"/>
                    </a:lnTo>
                    <a:lnTo>
                      <a:pt x="57" y="1958"/>
                    </a:lnTo>
                    <a:lnTo>
                      <a:pt x="94" y="2107"/>
                    </a:lnTo>
                    <a:lnTo>
                      <a:pt x="169" y="2256"/>
                    </a:lnTo>
                    <a:lnTo>
                      <a:pt x="225" y="2387"/>
                    </a:lnTo>
                    <a:lnTo>
                      <a:pt x="318" y="2498"/>
                    </a:lnTo>
                    <a:lnTo>
                      <a:pt x="411" y="2629"/>
                    </a:lnTo>
                    <a:lnTo>
                      <a:pt x="523" y="2722"/>
                    </a:lnTo>
                    <a:lnTo>
                      <a:pt x="635" y="2815"/>
                    </a:lnTo>
                    <a:lnTo>
                      <a:pt x="765" y="2909"/>
                    </a:lnTo>
                    <a:lnTo>
                      <a:pt x="896" y="2983"/>
                    </a:lnTo>
                    <a:lnTo>
                      <a:pt x="1026" y="3039"/>
                    </a:lnTo>
                    <a:lnTo>
                      <a:pt x="1175" y="3076"/>
                    </a:lnTo>
                    <a:lnTo>
                      <a:pt x="1343" y="3114"/>
                    </a:lnTo>
                    <a:lnTo>
                      <a:pt x="1492" y="3132"/>
                    </a:lnTo>
                    <a:lnTo>
                      <a:pt x="1567" y="3132"/>
                    </a:lnTo>
                    <a:lnTo>
                      <a:pt x="1716" y="3114"/>
                    </a:lnTo>
                    <a:lnTo>
                      <a:pt x="1865" y="3095"/>
                    </a:lnTo>
                    <a:lnTo>
                      <a:pt x="2014" y="3058"/>
                    </a:lnTo>
                    <a:lnTo>
                      <a:pt x="2145" y="3020"/>
                    </a:lnTo>
                    <a:lnTo>
                      <a:pt x="2294" y="2946"/>
                    </a:lnTo>
                    <a:lnTo>
                      <a:pt x="2406" y="2871"/>
                    </a:lnTo>
                    <a:lnTo>
                      <a:pt x="2536" y="2797"/>
                    </a:lnTo>
                    <a:lnTo>
                      <a:pt x="2648" y="2703"/>
                    </a:lnTo>
                    <a:lnTo>
                      <a:pt x="2741" y="2592"/>
                    </a:lnTo>
                    <a:lnTo>
                      <a:pt x="2835" y="2480"/>
                    </a:lnTo>
                    <a:lnTo>
                      <a:pt x="2909" y="2349"/>
                    </a:lnTo>
                    <a:lnTo>
                      <a:pt x="2984" y="2219"/>
                    </a:lnTo>
                    <a:lnTo>
                      <a:pt x="3040" y="2088"/>
                    </a:lnTo>
                    <a:lnTo>
                      <a:pt x="3077" y="1939"/>
                    </a:lnTo>
                    <a:lnTo>
                      <a:pt x="3114" y="1790"/>
                    </a:lnTo>
                    <a:lnTo>
                      <a:pt x="3114" y="1641"/>
                    </a:lnTo>
                    <a:lnTo>
                      <a:pt x="3114" y="1473"/>
                    </a:lnTo>
                    <a:lnTo>
                      <a:pt x="3096" y="1324"/>
                    </a:lnTo>
                    <a:lnTo>
                      <a:pt x="3077" y="1175"/>
                    </a:lnTo>
                    <a:lnTo>
                      <a:pt x="3021" y="1026"/>
                    </a:lnTo>
                    <a:lnTo>
                      <a:pt x="2965" y="895"/>
                    </a:lnTo>
                    <a:lnTo>
                      <a:pt x="2891" y="765"/>
                    </a:lnTo>
                    <a:lnTo>
                      <a:pt x="2816" y="634"/>
                    </a:lnTo>
                    <a:lnTo>
                      <a:pt x="2723" y="522"/>
                    </a:lnTo>
                    <a:lnTo>
                      <a:pt x="2611" y="410"/>
                    </a:lnTo>
                    <a:lnTo>
                      <a:pt x="2499" y="317"/>
                    </a:lnTo>
                    <a:lnTo>
                      <a:pt x="2369" y="224"/>
                    </a:lnTo>
                    <a:lnTo>
                      <a:pt x="2238" y="168"/>
                    </a:lnTo>
                    <a:lnTo>
                      <a:pt x="2089" y="93"/>
                    </a:lnTo>
                    <a:lnTo>
                      <a:pt x="1940" y="56"/>
                    </a:lnTo>
                    <a:lnTo>
                      <a:pt x="1791" y="19"/>
                    </a:lnTo>
                    <a:lnTo>
                      <a:pt x="1641" y="19"/>
                    </a:lnTo>
                    <a:lnTo>
                      <a:pt x="1567" y="0"/>
                    </a:lnTo>
                    <a:close/>
                  </a:path>
                </a:pathLst>
              </a:custGeom>
              <a:solidFill>
                <a:srgbClr val="FCF3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170" name="Google Shape;2722;p41">
                <a:extLst>
                  <a:ext uri="{FF2B5EF4-FFF2-40B4-BE49-F238E27FC236}">
                    <a16:creationId xmlns="" xmlns:a16="http://schemas.microsoft.com/office/drawing/2014/main" id="{B595BEEF-EA67-C073-9700-85451F0BFADB}"/>
                  </a:ext>
                </a:extLst>
              </p:cNvPr>
              <p:cNvSpPr/>
              <p:nvPr/>
            </p:nvSpPr>
            <p:spPr>
              <a:xfrm>
                <a:off x="2068925" y="3404675"/>
                <a:ext cx="77875" cy="78325"/>
              </a:xfrm>
              <a:custGeom>
                <a:avLst/>
                <a:gdLst/>
                <a:ahLst/>
                <a:cxnLst/>
                <a:rect l="l" t="t" r="r" b="b"/>
                <a:pathLst>
                  <a:path w="3115" h="3133" fill="none" extrusionOk="0">
                    <a:moveTo>
                      <a:pt x="1567" y="0"/>
                    </a:moveTo>
                    <a:lnTo>
                      <a:pt x="1567" y="0"/>
                    </a:lnTo>
                    <a:lnTo>
                      <a:pt x="1418" y="19"/>
                    </a:lnTo>
                    <a:lnTo>
                      <a:pt x="1269" y="37"/>
                    </a:lnTo>
                    <a:lnTo>
                      <a:pt x="1119" y="75"/>
                    </a:lnTo>
                    <a:lnTo>
                      <a:pt x="970" y="131"/>
                    </a:lnTo>
                    <a:lnTo>
                      <a:pt x="840" y="187"/>
                    </a:lnTo>
                    <a:lnTo>
                      <a:pt x="709" y="261"/>
                    </a:lnTo>
                    <a:lnTo>
                      <a:pt x="597" y="336"/>
                    </a:lnTo>
                    <a:lnTo>
                      <a:pt x="486" y="448"/>
                    </a:lnTo>
                    <a:lnTo>
                      <a:pt x="392" y="541"/>
                    </a:lnTo>
                    <a:lnTo>
                      <a:pt x="299" y="653"/>
                    </a:lnTo>
                    <a:lnTo>
                      <a:pt x="225" y="783"/>
                    </a:lnTo>
                    <a:lnTo>
                      <a:pt x="150" y="914"/>
                    </a:lnTo>
                    <a:lnTo>
                      <a:pt x="94" y="1044"/>
                    </a:lnTo>
                    <a:lnTo>
                      <a:pt x="57" y="1193"/>
                    </a:lnTo>
                    <a:lnTo>
                      <a:pt x="19" y="1342"/>
                    </a:lnTo>
                    <a:lnTo>
                      <a:pt x="1" y="1492"/>
                    </a:lnTo>
                    <a:lnTo>
                      <a:pt x="1" y="1492"/>
                    </a:lnTo>
                    <a:lnTo>
                      <a:pt x="1" y="1659"/>
                    </a:lnTo>
                    <a:lnTo>
                      <a:pt x="19" y="1809"/>
                    </a:lnTo>
                    <a:lnTo>
                      <a:pt x="57" y="1958"/>
                    </a:lnTo>
                    <a:lnTo>
                      <a:pt x="94" y="2107"/>
                    </a:lnTo>
                    <a:lnTo>
                      <a:pt x="169" y="2256"/>
                    </a:lnTo>
                    <a:lnTo>
                      <a:pt x="225" y="2387"/>
                    </a:lnTo>
                    <a:lnTo>
                      <a:pt x="318" y="2498"/>
                    </a:lnTo>
                    <a:lnTo>
                      <a:pt x="411" y="2629"/>
                    </a:lnTo>
                    <a:lnTo>
                      <a:pt x="523" y="2722"/>
                    </a:lnTo>
                    <a:lnTo>
                      <a:pt x="635" y="2815"/>
                    </a:lnTo>
                    <a:lnTo>
                      <a:pt x="765" y="2909"/>
                    </a:lnTo>
                    <a:lnTo>
                      <a:pt x="896" y="2983"/>
                    </a:lnTo>
                    <a:lnTo>
                      <a:pt x="1026" y="3039"/>
                    </a:lnTo>
                    <a:lnTo>
                      <a:pt x="1175" y="3076"/>
                    </a:lnTo>
                    <a:lnTo>
                      <a:pt x="1343" y="3114"/>
                    </a:lnTo>
                    <a:lnTo>
                      <a:pt x="1492" y="3132"/>
                    </a:lnTo>
                    <a:lnTo>
                      <a:pt x="1492" y="3132"/>
                    </a:lnTo>
                    <a:lnTo>
                      <a:pt x="1567" y="3132"/>
                    </a:lnTo>
                    <a:lnTo>
                      <a:pt x="1567" y="3132"/>
                    </a:lnTo>
                    <a:lnTo>
                      <a:pt x="1716" y="3114"/>
                    </a:lnTo>
                    <a:lnTo>
                      <a:pt x="1865" y="3095"/>
                    </a:lnTo>
                    <a:lnTo>
                      <a:pt x="2014" y="3058"/>
                    </a:lnTo>
                    <a:lnTo>
                      <a:pt x="2145" y="3020"/>
                    </a:lnTo>
                    <a:lnTo>
                      <a:pt x="2294" y="2946"/>
                    </a:lnTo>
                    <a:lnTo>
                      <a:pt x="2406" y="2871"/>
                    </a:lnTo>
                    <a:lnTo>
                      <a:pt x="2536" y="2797"/>
                    </a:lnTo>
                    <a:lnTo>
                      <a:pt x="2648" y="2703"/>
                    </a:lnTo>
                    <a:lnTo>
                      <a:pt x="2741" y="2592"/>
                    </a:lnTo>
                    <a:lnTo>
                      <a:pt x="2835" y="2480"/>
                    </a:lnTo>
                    <a:lnTo>
                      <a:pt x="2909" y="2349"/>
                    </a:lnTo>
                    <a:lnTo>
                      <a:pt x="2984" y="2219"/>
                    </a:lnTo>
                    <a:lnTo>
                      <a:pt x="3040" y="2088"/>
                    </a:lnTo>
                    <a:lnTo>
                      <a:pt x="3077" y="1939"/>
                    </a:lnTo>
                    <a:lnTo>
                      <a:pt x="3114" y="1790"/>
                    </a:lnTo>
                    <a:lnTo>
                      <a:pt x="3114" y="1641"/>
                    </a:lnTo>
                    <a:lnTo>
                      <a:pt x="3114" y="1641"/>
                    </a:lnTo>
                    <a:lnTo>
                      <a:pt x="3114" y="1473"/>
                    </a:lnTo>
                    <a:lnTo>
                      <a:pt x="3096" y="1324"/>
                    </a:lnTo>
                    <a:lnTo>
                      <a:pt x="3077" y="1175"/>
                    </a:lnTo>
                    <a:lnTo>
                      <a:pt x="3021" y="1026"/>
                    </a:lnTo>
                    <a:lnTo>
                      <a:pt x="2965" y="895"/>
                    </a:lnTo>
                    <a:lnTo>
                      <a:pt x="2891" y="765"/>
                    </a:lnTo>
                    <a:lnTo>
                      <a:pt x="2816" y="634"/>
                    </a:lnTo>
                    <a:lnTo>
                      <a:pt x="2723" y="522"/>
                    </a:lnTo>
                    <a:lnTo>
                      <a:pt x="2611" y="410"/>
                    </a:lnTo>
                    <a:lnTo>
                      <a:pt x="2499" y="317"/>
                    </a:lnTo>
                    <a:lnTo>
                      <a:pt x="2369" y="224"/>
                    </a:lnTo>
                    <a:lnTo>
                      <a:pt x="2238" y="168"/>
                    </a:lnTo>
                    <a:lnTo>
                      <a:pt x="2089" y="93"/>
                    </a:lnTo>
                    <a:lnTo>
                      <a:pt x="1940" y="56"/>
                    </a:lnTo>
                    <a:lnTo>
                      <a:pt x="1791" y="19"/>
                    </a:lnTo>
                    <a:lnTo>
                      <a:pt x="1641" y="19"/>
                    </a:lnTo>
                    <a:lnTo>
                      <a:pt x="1641" y="19"/>
                    </a:lnTo>
                    <a:lnTo>
                      <a:pt x="1567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171" name="Google Shape;2723;p41">
                <a:extLst>
                  <a:ext uri="{FF2B5EF4-FFF2-40B4-BE49-F238E27FC236}">
                    <a16:creationId xmlns="" xmlns:a16="http://schemas.microsoft.com/office/drawing/2014/main" id="{F5B7E7F8-A2D8-0AF2-1BBE-08F52760E73A}"/>
                  </a:ext>
                </a:extLst>
              </p:cNvPr>
              <p:cNvSpPr/>
              <p:nvPr/>
            </p:nvSpPr>
            <p:spPr>
              <a:xfrm>
                <a:off x="2291250" y="3673600"/>
                <a:ext cx="210225" cy="372875"/>
              </a:xfrm>
              <a:custGeom>
                <a:avLst/>
                <a:gdLst/>
                <a:ahLst/>
                <a:cxnLst/>
                <a:rect l="l" t="t" r="r" b="b"/>
                <a:pathLst>
                  <a:path w="8409" h="14915" extrusionOk="0">
                    <a:moveTo>
                      <a:pt x="7458" y="0"/>
                    </a:moveTo>
                    <a:lnTo>
                      <a:pt x="7383" y="38"/>
                    </a:lnTo>
                    <a:lnTo>
                      <a:pt x="7327" y="94"/>
                    </a:lnTo>
                    <a:lnTo>
                      <a:pt x="7234" y="168"/>
                    </a:lnTo>
                    <a:lnTo>
                      <a:pt x="7085" y="336"/>
                    </a:lnTo>
                    <a:lnTo>
                      <a:pt x="6917" y="560"/>
                    </a:lnTo>
                    <a:lnTo>
                      <a:pt x="6768" y="821"/>
                    </a:lnTo>
                    <a:lnTo>
                      <a:pt x="6600" y="1119"/>
                    </a:lnTo>
                    <a:lnTo>
                      <a:pt x="6302" y="1697"/>
                    </a:lnTo>
                    <a:lnTo>
                      <a:pt x="6060" y="2238"/>
                    </a:lnTo>
                    <a:lnTo>
                      <a:pt x="5836" y="2797"/>
                    </a:lnTo>
                    <a:lnTo>
                      <a:pt x="6041" y="6973"/>
                    </a:lnTo>
                    <a:lnTo>
                      <a:pt x="1" y="11895"/>
                    </a:lnTo>
                    <a:lnTo>
                      <a:pt x="1865" y="14915"/>
                    </a:lnTo>
                    <a:lnTo>
                      <a:pt x="2760" y="13908"/>
                    </a:lnTo>
                    <a:lnTo>
                      <a:pt x="4811" y="11727"/>
                    </a:lnTo>
                    <a:lnTo>
                      <a:pt x="5929" y="10534"/>
                    </a:lnTo>
                    <a:lnTo>
                      <a:pt x="6936" y="9490"/>
                    </a:lnTo>
                    <a:lnTo>
                      <a:pt x="7719" y="8707"/>
                    </a:lnTo>
                    <a:lnTo>
                      <a:pt x="7980" y="8483"/>
                    </a:lnTo>
                    <a:lnTo>
                      <a:pt x="8129" y="8371"/>
                    </a:lnTo>
                    <a:lnTo>
                      <a:pt x="8185" y="8334"/>
                    </a:lnTo>
                    <a:lnTo>
                      <a:pt x="8222" y="8241"/>
                    </a:lnTo>
                    <a:lnTo>
                      <a:pt x="8260" y="8129"/>
                    </a:lnTo>
                    <a:lnTo>
                      <a:pt x="8278" y="7961"/>
                    </a:lnTo>
                    <a:lnTo>
                      <a:pt x="8334" y="7551"/>
                    </a:lnTo>
                    <a:lnTo>
                      <a:pt x="8371" y="7047"/>
                    </a:lnTo>
                    <a:lnTo>
                      <a:pt x="8409" y="6432"/>
                    </a:lnTo>
                    <a:lnTo>
                      <a:pt x="8409" y="5761"/>
                    </a:lnTo>
                    <a:lnTo>
                      <a:pt x="8409" y="4326"/>
                    </a:lnTo>
                    <a:lnTo>
                      <a:pt x="8390" y="2871"/>
                    </a:lnTo>
                    <a:lnTo>
                      <a:pt x="8334" y="1585"/>
                    </a:lnTo>
                    <a:lnTo>
                      <a:pt x="8278" y="653"/>
                    </a:lnTo>
                    <a:lnTo>
                      <a:pt x="8260" y="373"/>
                    </a:lnTo>
                    <a:lnTo>
                      <a:pt x="8241" y="243"/>
                    </a:lnTo>
                    <a:lnTo>
                      <a:pt x="8204" y="168"/>
                    </a:lnTo>
                    <a:lnTo>
                      <a:pt x="8129" y="131"/>
                    </a:lnTo>
                    <a:lnTo>
                      <a:pt x="8055" y="112"/>
                    </a:lnTo>
                    <a:lnTo>
                      <a:pt x="7961" y="112"/>
                    </a:lnTo>
                    <a:lnTo>
                      <a:pt x="7831" y="149"/>
                    </a:lnTo>
                    <a:lnTo>
                      <a:pt x="7756" y="168"/>
                    </a:lnTo>
                    <a:lnTo>
                      <a:pt x="7700" y="75"/>
                    </a:lnTo>
                    <a:lnTo>
                      <a:pt x="7644" y="38"/>
                    </a:lnTo>
                    <a:lnTo>
                      <a:pt x="758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172" name="Google Shape;2724;p41">
                <a:extLst>
                  <a:ext uri="{FF2B5EF4-FFF2-40B4-BE49-F238E27FC236}">
                    <a16:creationId xmlns="" xmlns:a16="http://schemas.microsoft.com/office/drawing/2014/main" id="{DEF9B0D7-705C-59DA-6BB3-D2C5DCA95F07}"/>
                  </a:ext>
                </a:extLst>
              </p:cNvPr>
              <p:cNvSpPr/>
              <p:nvPr/>
            </p:nvSpPr>
            <p:spPr>
              <a:xfrm>
                <a:off x="2288925" y="3671275"/>
                <a:ext cx="214875" cy="377075"/>
              </a:xfrm>
              <a:custGeom>
                <a:avLst/>
                <a:gdLst/>
                <a:ahLst/>
                <a:cxnLst/>
                <a:rect l="l" t="t" r="r" b="b"/>
                <a:pathLst>
                  <a:path w="8595" h="15083" extrusionOk="0">
                    <a:moveTo>
                      <a:pt x="7644" y="168"/>
                    </a:moveTo>
                    <a:lnTo>
                      <a:pt x="7681" y="187"/>
                    </a:lnTo>
                    <a:lnTo>
                      <a:pt x="7737" y="224"/>
                    </a:lnTo>
                    <a:lnTo>
                      <a:pt x="7775" y="298"/>
                    </a:lnTo>
                    <a:lnTo>
                      <a:pt x="7831" y="336"/>
                    </a:lnTo>
                    <a:lnTo>
                      <a:pt x="7887" y="336"/>
                    </a:lnTo>
                    <a:lnTo>
                      <a:pt x="8017" y="298"/>
                    </a:lnTo>
                    <a:lnTo>
                      <a:pt x="8110" y="280"/>
                    </a:lnTo>
                    <a:lnTo>
                      <a:pt x="8203" y="298"/>
                    </a:lnTo>
                    <a:lnTo>
                      <a:pt x="8241" y="336"/>
                    </a:lnTo>
                    <a:lnTo>
                      <a:pt x="8259" y="373"/>
                    </a:lnTo>
                    <a:lnTo>
                      <a:pt x="8278" y="541"/>
                    </a:lnTo>
                    <a:lnTo>
                      <a:pt x="8315" y="839"/>
                    </a:lnTo>
                    <a:lnTo>
                      <a:pt x="8371" y="1771"/>
                    </a:lnTo>
                    <a:lnTo>
                      <a:pt x="8409" y="3039"/>
                    </a:lnTo>
                    <a:lnTo>
                      <a:pt x="8427" y="4456"/>
                    </a:lnTo>
                    <a:lnTo>
                      <a:pt x="8427" y="5854"/>
                    </a:lnTo>
                    <a:lnTo>
                      <a:pt x="8409" y="6507"/>
                    </a:lnTo>
                    <a:lnTo>
                      <a:pt x="8390" y="7085"/>
                    </a:lnTo>
                    <a:lnTo>
                      <a:pt x="8353" y="7588"/>
                    </a:lnTo>
                    <a:lnTo>
                      <a:pt x="8315" y="7979"/>
                    </a:lnTo>
                    <a:lnTo>
                      <a:pt x="8259" y="8259"/>
                    </a:lnTo>
                    <a:lnTo>
                      <a:pt x="8222" y="8334"/>
                    </a:lnTo>
                    <a:lnTo>
                      <a:pt x="8185" y="8390"/>
                    </a:lnTo>
                    <a:lnTo>
                      <a:pt x="8054" y="8483"/>
                    </a:lnTo>
                    <a:lnTo>
                      <a:pt x="7812" y="8688"/>
                    </a:lnTo>
                    <a:lnTo>
                      <a:pt x="7141" y="9359"/>
                    </a:lnTo>
                    <a:lnTo>
                      <a:pt x="6227" y="10291"/>
                    </a:lnTo>
                    <a:lnTo>
                      <a:pt x="5221" y="11354"/>
                    </a:lnTo>
                    <a:lnTo>
                      <a:pt x="3226" y="13479"/>
                    </a:lnTo>
                    <a:lnTo>
                      <a:pt x="1958" y="14859"/>
                    </a:lnTo>
                    <a:lnTo>
                      <a:pt x="187" y="12006"/>
                    </a:lnTo>
                    <a:lnTo>
                      <a:pt x="6171" y="7140"/>
                    </a:lnTo>
                    <a:lnTo>
                      <a:pt x="6209" y="7103"/>
                    </a:lnTo>
                    <a:lnTo>
                      <a:pt x="6209" y="7066"/>
                    </a:lnTo>
                    <a:lnTo>
                      <a:pt x="6004" y="2908"/>
                    </a:lnTo>
                    <a:lnTo>
                      <a:pt x="6171" y="2480"/>
                    </a:lnTo>
                    <a:lnTo>
                      <a:pt x="6376" y="2032"/>
                    </a:lnTo>
                    <a:lnTo>
                      <a:pt x="6600" y="1585"/>
                    </a:lnTo>
                    <a:lnTo>
                      <a:pt x="6824" y="1156"/>
                    </a:lnTo>
                    <a:lnTo>
                      <a:pt x="7048" y="764"/>
                    </a:lnTo>
                    <a:lnTo>
                      <a:pt x="7271" y="466"/>
                    </a:lnTo>
                    <a:lnTo>
                      <a:pt x="7364" y="336"/>
                    </a:lnTo>
                    <a:lnTo>
                      <a:pt x="7458" y="242"/>
                    </a:lnTo>
                    <a:lnTo>
                      <a:pt x="7551" y="187"/>
                    </a:lnTo>
                    <a:lnTo>
                      <a:pt x="7625" y="168"/>
                    </a:lnTo>
                    <a:close/>
                    <a:moveTo>
                      <a:pt x="7625" y="0"/>
                    </a:moveTo>
                    <a:lnTo>
                      <a:pt x="7551" y="19"/>
                    </a:lnTo>
                    <a:lnTo>
                      <a:pt x="7495" y="37"/>
                    </a:lnTo>
                    <a:lnTo>
                      <a:pt x="7364" y="131"/>
                    </a:lnTo>
                    <a:lnTo>
                      <a:pt x="7234" y="261"/>
                    </a:lnTo>
                    <a:lnTo>
                      <a:pt x="7085" y="429"/>
                    </a:lnTo>
                    <a:lnTo>
                      <a:pt x="6954" y="634"/>
                    </a:lnTo>
                    <a:lnTo>
                      <a:pt x="6805" y="839"/>
                    </a:lnTo>
                    <a:lnTo>
                      <a:pt x="6544" y="1342"/>
                    </a:lnTo>
                    <a:lnTo>
                      <a:pt x="6283" y="1846"/>
                    </a:lnTo>
                    <a:lnTo>
                      <a:pt x="6078" y="2293"/>
                    </a:lnTo>
                    <a:lnTo>
                      <a:pt x="5854" y="2853"/>
                    </a:lnTo>
                    <a:lnTo>
                      <a:pt x="5854" y="2890"/>
                    </a:lnTo>
                    <a:lnTo>
                      <a:pt x="6041" y="7029"/>
                    </a:lnTo>
                    <a:lnTo>
                      <a:pt x="38" y="11913"/>
                    </a:lnTo>
                    <a:lnTo>
                      <a:pt x="0" y="11969"/>
                    </a:lnTo>
                    <a:lnTo>
                      <a:pt x="19" y="12025"/>
                    </a:lnTo>
                    <a:lnTo>
                      <a:pt x="1883" y="15045"/>
                    </a:lnTo>
                    <a:lnTo>
                      <a:pt x="1902" y="15064"/>
                    </a:lnTo>
                    <a:lnTo>
                      <a:pt x="1939" y="15082"/>
                    </a:lnTo>
                    <a:lnTo>
                      <a:pt x="1958" y="15082"/>
                    </a:lnTo>
                    <a:lnTo>
                      <a:pt x="1977" y="15064"/>
                    </a:lnTo>
                    <a:lnTo>
                      <a:pt x="2014" y="15045"/>
                    </a:lnTo>
                    <a:lnTo>
                      <a:pt x="3599" y="13311"/>
                    </a:lnTo>
                    <a:lnTo>
                      <a:pt x="5575" y="11205"/>
                    </a:lnTo>
                    <a:lnTo>
                      <a:pt x="6526" y="10217"/>
                    </a:lnTo>
                    <a:lnTo>
                      <a:pt x="7346" y="9378"/>
                    </a:lnTo>
                    <a:lnTo>
                      <a:pt x="7942" y="8800"/>
                    </a:lnTo>
                    <a:lnTo>
                      <a:pt x="8148" y="8613"/>
                    </a:lnTo>
                    <a:lnTo>
                      <a:pt x="8259" y="8539"/>
                    </a:lnTo>
                    <a:lnTo>
                      <a:pt x="8315" y="8483"/>
                    </a:lnTo>
                    <a:lnTo>
                      <a:pt x="8371" y="8408"/>
                    </a:lnTo>
                    <a:lnTo>
                      <a:pt x="8409" y="8278"/>
                    </a:lnTo>
                    <a:lnTo>
                      <a:pt x="8446" y="8110"/>
                    </a:lnTo>
                    <a:lnTo>
                      <a:pt x="8502" y="7681"/>
                    </a:lnTo>
                    <a:lnTo>
                      <a:pt x="8558" y="7140"/>
                    </a:lnTo>
                    <a:lnTo>
                      <a:pt x="8576" y="6525"/>
                    </a:lnTo>
                    <a:lnTo>
                      <a:pt x="8595" y="5835"/>
                    </a:lnTo>
                    <a:lnTo>
                      <a:pt x="8576" y="4344"/>
                    </a:lnTo>
                    <a:lnTo>
                      <a:pt x="8539" y="2871"/>
                    </a:lnTo>
                    <a:lnTo>
                      <a:pt x="8483" y="1585"/>
                    </a:lnTo>
                    <a:lnTo>
                      <a:pt x="8446" y="671"/>
                    </a:lnTo>
                    <a:lnTo>
                      <a:pt x="8409" y="317"/>
                    </a:lnTo>
                    <a:lnTo>
                      <a:pt x="8353" y="224"/>
                    </a:lnTo>
                    <a:lnTo>
                      <a:pt x="8259" y="149"/>
                    </a:lnTo>
                    <a:lnTo>
                      <a:pt x="8166" y="131"/>
                    </a:lnTo>
                    <a:lnTo>
                      <a:pt x="7961" y="131"/>
                    </a:lnTo>
                    <a:lnTo>
                      <a:pt x="7887" y="149"/>
                    </a:lnTo>
                    <a:lnTo>
                      <a:pt x="7812" y="75"/>
                    </a:lnTo>
                    <a:lnTo>
                      <a:pt x="7756" y="37"/>
                    </a:lnTo>
                    <a:lnTo>
                      <a:pt x="7681" y="19"/>
                    </a:lnTo>
                    <a:lnTo>
                      <a:pt x="7625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173" name="Google Shape;2725;p41">
                <a:extLst>
                  <a:ext uri="{FF2B5EF4-FFF2-40B4-BE49-F238E27FC236}">
                    <a16:creationId xmlns="" xmlns:a16="http://schemas.microsoft.com/office/drawing/2014/main" id="{686FFE8E-0DAA-C630-C45B-C3E7C7FE31CA}"/>
                  </a:ext>
                </a:extLst>
              </p:cNvPr>
              <p:cNvSpPr/>
              <p:nvPr/>
            </p:nvSpPr>
            <p:spPr>
              <a:xfrm>
                <a:off x="2475350" y="3675450"/>
                <a:ext cx="14000" cy="90925"/>
              </a:xfrm>
              <a:custGeom>
                <a:avLst/>
                <a:gdLst/>
                <a:ahLst/>
                <a:cxnLst/>
                <a:rect l="l" t="t" r="r" b="b"/>
                <a:pathLst>
                  <a:path w="560" h="3637" extrusionOk="0">
                    <a:moveTo>
                      <a:pt x="467" y="1"/>
                    </a:moveTo>
                    <a:lnTo>
                      <a:pt x="430" y="20"/>
                    </a:lnTo>
                    <a:lnTo>
                      <a:pt x="411" y="38"/>
                    </a:lnTo>
                    <a:lnTo>
                      <a:pt x="392" y="75"/>
                    </a:lnTo>
                    <a:lnTo>
                      <a:pt x="187" y="1157"/>
                    </a:lnTo>
                    <a:lnTo>
                      <a:pt x="57" y="1940"/>
                    </a:lnTo>
                    <a:lnTo>
                      <a:pt x="19" y="2257"/>
                    </a:lnTo>
                    <a:lnTo>
                      <a:pt x="1" y="2480"/>
                    </a:lnTo>
                    <a:lnTo>
                      <a:pt x="1" y="3543"/>
                    </a:lnTo>
                    <a:lnTo>
                      <a:pt x="19" y="3580"/>
                    </a:lnTo>
                    <a:lnTo>
                      <a:pt x="19" y="3599"/>
                    </a:lnTo>
                    <a:lnTo>
                      <a:pt x="57" y="3618"/>
                    </a:lnTo>
                    <a:lnTo>
                      <a:pt x="94" y="3636"/>
                    </a:lnTo>
                    <a:lnTo>
                      <a:pt x="113" y="3618"/>
                    </a:lnTo>
                    <a:lnTo>
                      <a:pt x="150" y="3599"/>
                    </a:lnTo>
                    <a:lnTo>
                      <a:pt x="168" y="3580"/>
                    </a:lnTo>
                    <a:lnTo>
                      <a:pt x="168" y="3543"/>
                    </a:lnTo>
                    <a:lnTo>
                      <a:pt x="168" y="2480"/>
                    </a:lnTo>
                    <a:lnTo>
                      <a:pt x="187" y="2257"/>
                    </a:lnTo>
                    <a:lnTo>
                      <a:pt x="224" y="1940"/>
                    </a:lnTo>
                    <a:lnTo>
                      <a:pt x="355" y="1157"/>
                    </a:lnTo>
                    <a:lnTo>
                      <a:pt x="560" y="94"/>
                    </a:lnTo>
                    <a:lnTo>
                      <a:pt x="560" y="75"/>
                    </a:lnTo>
                    <a:lnTo>
                      <a:pt x="541" y="38"/>
                    </a:lnTo>
                    <a:lnTo>
                      <a:pt x="523" y="20"/>
                    </a:lnTo>
                    <a:lnTo>
                      <a:pt x="485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174" name="Google Shape;2726;p41">
                <a:extLst>
                  <a:ext uri="{FF2B5EF4-FFF2-40B4-BE49-F238E27FC236}">
                    <a16:creationId xmlns="" xmlns:a16="http://schemas.microsoft.com/office/drawing/2014/main" id="{6134D2B9-F50D-D841-4136-4AF480499C09}"/>
                  </a:ext>
                </a:extLst>
              </p:cNvPr>
              <p:cNvSpPr/>
              <p:nvPr/>
            </p:nvSpPr>
            <p:spPr>
              <a:xfrm>
                <a:off x="2449725" y="3680125"/>
                <a:ext cx="21000" cy="84375"/>
              </a:xfrm>
              <a:custGeom>
                <a:avLst/>
                <a:gdLst/>
                <a:ahLst/>
                <a:cxnLst/>
                <a:rect l="l" t="t" r="r" b="b"/>
                <a:pathLst>
                  <a:path w="840" h="3375" extrusionOk="0">
                    <a:moveTo>
                      <a:pt x="709" y="0"/>
                    </a:moveTo>
                    <a:lnTo>
                      <a:pt x="690" y="19"/>
                    </a:lnTo>
                    <a:lnTo>
                      <a:pt x="671" y="56"/>
                    </a:lnTo>
                    <a:lnTo>
                      <a:pt x="317" y="1193"/>
                    </a:lnTo>
                    <a:lnTo>
                      <a:pt x="94" y="1921"/>
                    </a:lnTo>
                    <a:lnTo>
                      <a:pt x="19" y="2200"/>
                    </a:lnTo>
                    <a:lnTo>
                      <a:pt x="0" y="2368"/>
                    </a:lnTo>
                    <a:lnTo>
                      <a:pt x="0" y="2629"/>
                    </a:lnTo>
                    <a:lnTo>
                      <a:pt x="19" y="2927"/>
                    </a:lnTo>
                    <a:lnTo>
                      <a:pt x="75" y="3300"/>
                    </a:lnTo>
                    <a:lnTo>
                      <a:pt x="112" y="3356"/>
                    </a:lnTo>
                    <a:lnTo>
                      <a:pt x="149" y="3375"/>
                    </a:lnTo>
                    <a:lnTo>
                      <a:pt x="205" y="3375"/>
                    </a:lnTo>
                    <a:lnTo>
                      <a:pt x="224" y="3337"/>
                    </a:lnTo>
                    <a:lnTo>
                      <a:pt x="243" y="3319"/>
                    </a:lnTo>
                    <a:lnTo>
                      <a:pt x="243" y="3282"/>
                    </a:lnTo>
                    <a:lnTo>
                      <a:pt x="187" y="2927"/>
                    </a:lnTo>
                    <a:lnTo>
                      <a:pt x="168" y="2629"/>
                    </a:lnTo>
                    <a:lnTo>
                      <a:pt x="149" y="2387"/>
                    </a:lnTo>
                    <a:lnTo>
                      <a:pt x="187" y="2256"/>
                    </a:lnTo>
                    <a:lnTo>
                      <a:pt x="243" y="2014"/>
                    </a:lnTo>
                    <a:lnTo>
                      <a:pt x="429" y="1380"/>
                    </a:lnTo>
                    <a:lnTo>
                      <a:pt x="821" y="94"/>
                    </a:lnTo>
                    <a:lnTo>
                      <a:pt x="839" y="75"/>
                    </a:lnTo>
                    <a:lnTo>
                      <a:pt x="821" y="38"/>
                    </a:lnTo>
                    <a:lnTo>
                      <a:pt x="802" y="19"/>
                    </a:lnTo>
                    <a:lnTo>
                      <a:pt x="783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175" name="Google Shape;2727;p41">
                <a:extLst>
                  <a:ext uri="{FF2B5EF4-FFF2-40B4-BE49-F238E27FC236}">
                    <a16:creationId xmlns="" xmlns:a16="http://schemas.microsoft.com/office/drawing/2014/main" id="{1B12D54D-84FE-8D48-3A43-24FC8D86F1AE}"/>
                  </a:ext>
                </a:extLst>
              </p:cNvPr>
              <p:cNvSpPr/>
              <p:nvPr/>
            </p:nvSpPr>
            <p:spPr>
              <a:xfrm>
                <a:off x="2185450" y="3970950"/>
                <a:ext cx="152425" cy="135200"/>
              </a:xfrm>
              <a:custGeom>
                <a:avLst/>
                <a:gdLst/>
                <a:ahLst/>
                <a:cxnLst/>
                <a:rect l="l" t="t" r="r" b="b"/>
                <a:pathLst>
                  <a:path w="6097" h="5408" extrusionOk="0">
                    <a:moveTo>
                      <a:pt x="4233" y="1"/>
                    </a:moveTo>
                    <a:lnTo>
                      <a:pt x="299" y="1324"/>
                    </a:lnTo>
                    <a:lnTo>
                      <a:pt x="224" y="2070"/>
                    </a:lnTo>
                    <a:lnTo>
                      <a:pt x="131" y="2704"/>
                    </a:lnTo>
                    <a:lnTo>
                      <a:pt x="38" y="3245"/>
                    </a:lnTo>
                    <a:lnTo>
                      <a:pt x="19" y="3487"/>
                    </a:lnTo>
                    <a:lnTo>
                      <a:pt x="1" y="3711"/>
                    </a:lnTo>
                    <a:lnTo>
                      <a:pt x="1" y="3934"/>
                    </a:lnTo>
                    <a:lnTo>
                      <a:pt x="19" y="4140"/>
                    </a:lnTo>
                    <a:lnTo>
                      <a:pt x="57" y="4326"/>
                    </a:lnTo>
                    <a:lnTo>
                      <a:pt x="112" y="4494"/>
                    </a:lnTo>
                    <a:lnTo>
                      <a:pt x="206" y="4680"/>
                    </a:lnTo>
                    <a:lnTo>
                      <a:pt x="318" y="4848"/>
                    </a:lnTo>
                    <a:lnTo>
                      <a:pt x="467" y="5016"/>
                    </a:lnTo>
                    <a:lnTo>
                      <a:pt x="635" y="5165"/>
                    </a:lnTo>
                    <a:lnTo>
                      <a:pt x="877" y="5258"/>
                    </a:lnTo>
                    <a:lnTo>
                      <a:pt x="1101" y="5333"/>
                    </a:lnTo>
                    <a:lnTo>
                      <a:pt x="1343" y="5389"/>
                    </a:lnTo>
                    <a:lnTo>
                      <a:pt x="1585" y="5407"/>
                    </a:lnTo>
                    <a:lnTo>
                      <a:pt x="2051" y="5407"/>
                    </a:lnTo>
                    <a:lnTo>
                      <a:pt x="2294" y="5370"/>
                    </a:lnTo>
                    <a:lnTo>
                      <a:pt x="2517" y="5314"/>
                    </a:lnTo>
                    <a:lnTo>
                      <a:pt x="2760" y="5258"/>
                    </a:lnTo>
                    <a:lnTo>
                      <a:pt x="2984" y="5184"/>
                    </a:lnTo>
                    <a:lnTo>
                      <a:pt x="3207" y="5090"/>
                    </a:lnTo>
                    <a:lnTo>
                      <a:pt x="3431" y="4997"/>
                    </a:lnTo>
                    <a:lnTo>
                      <a:pt x="3878" y="4773"/>
                    </a:lnTo>
                    <a:lnTo>
                      <a:pt x="4289" y="4531"/>
                    </a:lnTo>
                    <a:lnTo>
                      <a:pt x="4661" y="4270"/>
                    </a:lnTo>
                    <a:lnTo>
                      <a:pt x="5016" y="4009"/>
                    </a:lnTo>
                    <a:lnTo>
                      <a:pt x="5314" y="3748"/>
                    </a:lnTo>
                    <a:lnTo>
                      <a:pt x="5575" y="3506"/>
                    </a:lnTo>
                    <a:lnTo>
                      <a:pt x="5948" y="3151"/>
                    </a:lnTo>
                    <a:lnTo>
                      <a:pt x="6097" y="3021"/>
                    </a:lnTo>
                    <a:lnTo>
                      <a:pt x="4233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176" name="Google Shape;2728;p41">
                <a:extLst>
                  <a:ext uri="{FF2B5EF4-FFF2-40B4-BE49-F238E27FC236}">
                    <a16:creationId xmlns="" xmlns:a16="http://schemas.microsoft.com/office/drawing/2014/main" id="{191F7F23-B0DE-BFF2-A212-CC3BAA78D7D8}"/>
                  </a:ext>
                </a:extLst>
              </p:cNvPr>
              <p:cNvSpPr/>
              <p:nvPr/>
            </p:nvSpPr>
            <p:spPr>
              <a:xfrm>
                <a:off x="2226475" y="3973750"/>
                <a:ext cx="48950" cy="32650"/>
              </a:xfrm>
              <a:custGeom>
                <a:avLst/>
                <a:gdLst/>
                <a:ahLst/>
                <a:cxnLst/>
                <a:rect l="l" t="t" r="r" b="b"/>
                <a:pathLst>
                  <a:path w="1958" h="1306" extrusionOk="0">
                    <a:moveTo>
                      <a:pt x="1865" y="1"/>
                    </a:moveTo>
                    <a:lnTo>
                      <a:pt x="1827" y="19"/>
                    </a:lnTo>
                    <a:lnTo>
                      <a:pt x="38" y="1156"/>
                    </a:lnTo>
                    <a:lnTo>
                      <a:pt x="19" y="1175"/>
                    </a:lnTo>
                    <a:lnTo>
                      <a:pt x="0" y="1194"/>
                    </a:lnTo>
                    <a:lnTo>
                      <a:pt x="0" y="1231"/>
                    </a:lnTo>
                    <a:lnTo>
                      <a:pt x="19" y="1268"/>
                    </a:lnTo>
                    <a:lnTo>
                      <a:pt x="38" y="1287"/>
                    </a:lnTo>
                    <a:lnTo>
                      <a:pt x="75" y="1306"/>
                    </a:lnTo>
                    <a:lnTo>
                      <a:pt x="131" y="1287"/>
                    </a:lnTo>
                    <a:lnTo>
                      <a:pt x="1920" y="150"/>
                    </a:lnTo>
                    <a:lnTo>
                      <a:pt x="1939" y="131"/>
                    </a:lnTo>
                    <a:lnTo>
                      <a:pt x="1958" y="94"/>
                    </a:lnTo>
                    <a:lnTo>
                      <a:pt x="1958" y="56"/>
                    </a:lnTo>
                    <a:lnTo>
                      <a:pt x="1939" y="38"/>
                    </a:lnTo>
                    <a:lnTo>
                      <a:pt x="1920" y="19"/>
                    </a:lnTo>
                    <a:lnTo>
                      <a:pt x="1883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177" name="Google Shape;2729;p41">
                <a:extLst>
                  <a:ext uri="{FF2B5EF4-FFF2-40B4-BE49-F238E27FC236}">
                    <a16:creationId xmlns="" xmlns:a16="http://schemas.microsoft.com/office/drawing/2014/main" id="{DF8D8463-51E1-D28F-ADD3-D385DCEDB6F8}"/>
                  </a:ext>
                </a:extLst>
              </p:cNvPr>
              <p:cNvSpPr/>
              <p:nvPr/>
            </p:nvSpPr>
            <p:spPr>
              <a:xfrm>
                <a:off x="2268425" y="3938325"/>
                <a:ext cx="104425" cy="135650"/>
              </a:xfrm>
              <a:custGeom>
                <a:avLst/>
                <a:gdLst/>
                <a:ahLst/>
                <a:cxnLst/>
                <a:rect l="l" t="t" r="r" b="b"/>
                <a:pathLst>
                  <a:path w="4177" h="5426" extrusionOk="0">
                    <a:moveTo>
                      <a:pt x="2051" y="1"/>
                    </a:moveTo>
                    <a:lnTo>
                      <a:pt x="0" y="1194"/>
                    </a:lnTo>
                    <a:lnTo>
                      <a:pt x="1175" y="3301"/>
                    </a:lnTo>
                    <a:lnTo>
                      <a:pt x="1976" y="4755"/>
                    </a:lnTo>
                    <a:lnTo>
                      <a:pt x="2349" y="5426"/>
                    </a:lnTo>
                    <a:lnTo>
                      <a:pt x="2424" y="5389"/>
                    </a:lnTo>
                    <a:lnTo>
                      <a:pt x="2629" y="5221"/>
                    </a:lnTo>
                    <a:lnTo>
                      <a:pt x="3263" y="4736"/>
                    </a:lnTo>
                    <a:lnTo>
                      <a:pt x="4176" y="4009"/>
                    </a:lnTo>
                    <a:lnTo>
                      <a:pt x="205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178" name="Google Shape;2730;p41">
                <a:extLst>
                  <a:ext uri="{FF2B5EF4-FFF2-40B4-BE49-F238E27FC236}">
                    <a16:creationId xmlns="" xmlns:a16="http://schemas.microsoft.com/office/drawing/2014/main" id="{EEDE3015-3763-E414-60AF-3080F53ACD86}"/>
                  </a:ext>
                </a:extLst>
              </p:cNvPr>
              <p:cNvSpPr/>
              <p:nvPr/>
            </p:nvSpPr>
            <p:spPr>
              <a:xfrm>
                <a:off x="2266075" y="3936475"/>
                <a:ext cx="108625" cy="139375"/>
              </a:xfrm>
              <a:custGeom>
                <a:avLst/>
                <a:gdLst/>
                <a:ahLst/>
                <a:cxnLst/>
                <a:rect l="l" t="t" r="r" b="b"/>
                <a:pathLst>
                  <a:path w="4345" h="5575" extrusionOk="0">
                    <a:moveTo>
                      <a:pt x="2108" y="187"/>
                    </a:moveTo>
                    <a:lnTo>
                      <a:pt x="4158" y="4064"/>
                    </a:lnTo>
                    <a:lnTo>
                      <a:pt x="3189" y="4829"/>
                    </a:lnTo>
                    <a:lnTo>
                      <a:pt x="2480" y="5388"/>
                    </a:lnTo>
                    <a:lnTo>
                      <a:pt x="1921" y="4363"/>
                    </a:lnTo>
                    <a:lnTo>
                      <a:pt x="206" y="1305"/>
                    </a:lnTo>
                    <a:lnTo>
                      <a:pt x="2108" y="187"/>
                    </a:lnTo>
                    <a:close/>
                    <a:moveTo>
                      <a:pt x="2108" y="0"/>
                    </a:moveTo>
                    <a:lnTo>
                      <a:pt x="38" y="1193"/>
                    </a:lnTo>
                    <a:lnTo>
                      <a:pt x="20" y="1231"/>
                    </a:lnTo>
                    <a:lnTo>
                      <a:pt x="1" y="1249"/>
                    </a:lnTo>
                    <a:lnTo>
                      <a:pt x="1" y="1286"/>
                    </a:lnTo>
                    <a:lnTo>
                      <a:pt x="20" y="1305"/>
                    </a:lnTo>
                    <a:lnTo>
                      <a:pt x="1511" y="3971"/>
                    </a:lnTo>
                    <a:lnTo>
                      <a:pt x="2369" y="5519"/>
                    </a:lnTo>
                    <a:lnTo>
                      <a:pt x="2387" y="5556"/>
                    </a:lnTo>
                    <a:lnTo>
                      <a:pt x="2406" y="5574"/>
                    </a:lnTo>
                    <a:lnTo>
                      <a:pt x="2462" y="5574"/>
                    </a:lnTo>
                    <a:lnTo>
                      <a:pt x="2536" y="5537"/>
                    </a:lnTo>
                    <a:lnTo>
                      <a:pt x="2797" y="5351"/>
                    </a:lnTo>
                    <a:lnTo>
                      <a:pt x="3357" y="4903"/>
                    </a:lnTo>
                    <a:lnTo>
                      <a:pt x="4326" y="4139"/>
                    </a:lnTo>
                    <a:lnTo>
                      <a:pt x="4345" y="4102"/>
                    </a:lnTo>
                    <a:lnTo>
                      <a:pt x="4345" y="4046"/>
                    </a:lnTo>
                    <a:lnTo>
                      <a:pt x="2219" y="37"/>
                    </a:lnTo>
                    <a:lnTo>
                      <a:pt x="2201" y="19"/>
                    </a:lnTo>
                    <a:lnTo>
                      <a:pt x="2164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179" name="Google Shape;2731;p41">
                <a:extLst>
                  <a:ext uri="{FF2B5EF4-FFF2-40B4-BE49-F238E27FC236}">
                    <a16:creationId xmlns="" xmlns:a16="http://schemas.microsoft.com/office/drawing/2014/main" id="{A649DF42-A84B-1B69-FC13-5F6ABA64ED11}"/>
                  </a:ext>
                </a:extLst>
              </p:cNvPr>
              <p:cNvSpPr/>
              <p:nvPr/>
            </p:nvSpPr>
            <p:spPr>
              <a:xfrm>
                <a:off x="2337850" y="4027350"/>
                <a:ext cx="21475" cy="21925"/>
              </a:xfrm>
              <a:custGeom>
                <a:avLst/>
                <a:gdLst/>
                <a:ahLst/>
                <a:cxnLst/>
                <a:rect l="l" t="t" r="r" b="b"/>
                <a:pathLst>
                  <a:path w="859" h="877" extrusionOk="0">
                    <a:moveTo>
                      <a:pt x="430" y="1"/>
                    </a:moveTo>
                    <a:lnTo>
                      <a:pt x="337" y="19"/>
                    </a:lnTo>
                    <a:lnTo>
                      <a:pt x="262" y="38"/>
                    </a:lnTo>
                    <a:lnTo>
                      <a:pt x="187" y="75"/>
                    </a:lnTo>
                    <a:lnTo>
                      <a:pt x="113" y="131"/>
                    </a:lnTo>
                    <a:lnTo>
                      <a:pt x="76" y="206"/>
                    </a:lnTo>
                    <a:lnTo>
                      <a:pt x="20" y="280"/>
                    </a:lnTo>
                    <a:lnTo>
                      <a:pt x="1" y="355"/>
                    </a:lnTo>
                    <a:lnTo>
                      <a:pt x="1" y="448"/>
                    </a:lnTo>
                    <a:lnTo>
                      <a:pt x="1" y="541"/>
                    </a:lnTo>
                    <a:lnTo>
                      <a:pt x="20" y="616"/>
                    </a:lnTo>
                    <a:lnTo>
                      <a:pt x="76" y="690"/>
                    </a:lnTo>
                    <a:lnTo>
                      <a:pt x="113" y="746"/>
                    </a:lnTo>
                    <a:lnTo>
                      <a:pt x="187" y="802"/>
                    </a:lnTo>
                    <a:lnTo>
                      <a:pt x="262" y="858"/>
                    </a:lnTo>
                    <a:lnTo>
                      <a:pt x="337" y="877"/>
                    </a:lnTo>
                    <a:lnTo>
                      <a:pt x="523" y="877"/>
                    </a:lnTo>
                    <a:lnTo>
                      <a:pt x="598" y="858"/>
                    </a:lnTo>
                    <a:lnTo>
                      <a:pt x="672" y="802"/>
                    </a:lnTo>
                    <a:lnTo>
                      <a:pt x="747" y="746"/>
                    </a:lnTo>
                    <a:lnTo>
                      <a:pt x="784" y="690"/>
                    </a:lnTo>
                    <a:lnTo>
                      <a:pt x="840" y="616"/>
                    </a:lnTo>
                    <a:lnTo>
                      <a:pt x="859" y="541"/>
                    </a:lnTo>
                    <a:lnTo>
                      <a:pt x="859" y="448"/>
                    </a:lnTo>
                    <a:lnTo>
                      <a:pt x="859" y="355"/>
                    </a:lnTo>
                    <a:lnTo>
                      <a:pt x="840" y="280"/>
                    </a:lnTo>
                    <a:lnTo>
                      <a:pt x="784" y="206"/>
                    </a:lnTo>
                    <a:lnTo>
                      <a:pt x="747" y="131"/>
                    </a:lnTo>
                    <a:lnTo>
                      <a:pt x="672" y="75"/>
                    </a:lnTo>
                    <a:lnTo>
                      <a:pt x="598" y="38"/>
                    </a:lnTo>
                    <a:lnTo>
                      <a:pt x="523" y="19"/>
                    </a:lnTo>
                    <a:lnTo>
                      <a:pt x="430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05" name="Google Shape;2732;p41">
              <a:extLst>
                <a:ext uri="{FF2B5EF4-FFF2-40B4-BE49-F238E27FC236}">
                  <a16:creationId xmlns="" xmlns:a16="http://schemas.microsoft.com/office/drawing/2014/main" id="{CC70E77C-2F57-CB53-2981-AF61BFA30BD0}"/>
                </a:ext>
              </a:extLst>
            </p:cNvPr>
            <p:cNvSpPr/>
            <p:nvPr/>
          </p:nvSpPr>
          <p:spPr>
            <a:xfrm>
              <a:off x="75213" y="32163"/>
              <a:ext cx="994850" cy="1167075"/>
            </a:xfrm>
            <a:custGeom>
              <a:avLst/>
              <a:gdLst/>
              <a:ahLst/>
              <a:cxnLst/>
              <a:rect l="l" t="t" r="r" b="b"/>
              <a:pathLst>
                <a:path w="39794" h="46683" extrusionOk="0">
                  <a:moveTo>
                    <a:pt x="19546" y="0"/>
                  </a:moveTo>
                  <a:lnTo>
                    <a:pt x="19043" y="20"/>
                  </a:lnTo>
                  <a:lnTo>
                    <a:pt x="18521" y="60"/>
                  </a:lnTo>
                  <a:lnTo>
                    <a:pt x="18019" y="101"/>
                  </a:lnTo>
                  <a:lnTo>
                    <a:pt x="17517" y="141"/>
                  </a:lnTo>
                  <a:lnTo>
                    <a:pt x="17015" y="221"/>
                  </a:lnTo>
                  <a:lnTo>
                    <a:pt x="16513" y="301"/>
                  </a:lnTo>
                  <a:lnTo>
                    <a:pt x="16030" y="382"/>
                  </a:lnTo>
                  <a:lnTo>
                    <a:pt x="15548" y="482"/>
                  </a:lnTo>
                  <a:lnTo>
                    <a:pt x="15066" y="603"/>
                  </a:lnTo>
                  <a:lnTo>
                    <a:pt x="14584" y="723"/>
                  </a:lnTo>
                  <a:lnTo>
                    <a:pt x="14122" y="864"/>
                  </a:lnTo>
                  <a:lnTo>
                    <a:pt x="13640" y="1004"/>
                  </a:lnTo>
                  <a:lnTo>
                    <a:pt x="13178" y="1165"/>
                  </a:lnTo>
                  <a:lnTo>
                    <a:pt x="12736" y="1346"/>
                  </a:lnTo>
                  <a:lnTo>
                    <a:pt x="11832" y="1707"/>
                  </a:lnTo>
                  <a:lnTo>
                    <a:pt x="10948" y="2129"/>
                  </a:lnTo>
                  <a:lnTo>
                    <a:pt x="10105" y="2571"/>
                  </a:lnTo>
                  <a:lnTo>
                    <a:pt x="9281" y="3073"/>
                  </a:lnTo>
                  <a:lnTo>
                    <a:pt x="8478" y="3596"/>
                  </a:lnTo>
                  <a:lnTo>
                    <a:pt x="7714" y="4178"/>
                  </a:lnTo>
                  <a:lnTo>
                    <a:pt x="6971" y="4781"/>
                  </a:lnTo>
                  <a:lnTo>
                    <a:pt x="6248" y="5404"/>
                  </a:lnTo>
                  <a:lnTo>
                    <a:pt x="5585" y="6087"/>
                  </a:lnTo>
                  <a:lnTo>
                    <a:pt x="4922" y="6790"/>
                  </a:lnTo>
                  <a:lnTo>
                    <a:pt x="4320" y="7513"/>
                  </a:lnTo>
                  <a:lnTo>
                    <a:pt x="3737" y="8276"/>
                  </a:lnTo>
                  <a:lnTo>
                    <a:pt x="3195" y="9080"/>
                  </a:lnTo>
                  <a:lnTo>
                    <a:pt x="2693" y="9883"/>
                  </a:lnTo>
                  <a:lnTo>
                    <a:pt x="2231" y="10727"/>
                  </a:lnTo>
                  <a:lnTo>
                    <a:pt x="1809" y="11590"/>
                  </a:lnTo>
                  <a:lnTo>
                    <a:pt x="1427" y="12494"/>
                  </a:lnTo>
                  <a:lnTo>
                    <a:pt x="1086" y="13398"/>
                  </a:lnTo>
                  <a:lnTo>
                    <a:pt x="925" y="13860"/>
                  </a:lnTo>
                  <a:lnTo>
                    <a:pt x="784" y="14322"/>
                  </a:lnTo>
                  <a:lnTo>
                    <a:pt x="664" y="14804"/>
                  </a:lnTo>
                  <a:lnTo>
                    <a:pt x="543" y="15266"/>
                  </a:lnTo>
                  <a:lnTo>
                    <a:pt x="423" y="15748"/>
                  </a:lnTo>
                  <a:lnTo>
                    <a:pt x="322" y="16251"/>
                  </a:lnTo>
                  <a:lnTo>
                    <a:pt x="242" y="16733"/>
                  </a:lnTo>
                  <a:lnTo>
                    <a:pt x="162" y="17215"/>
                  </a:lnTo>
                  <a:lnTo>
                    <a:pt x="101" y="17717"/>
                  </a:lnTo>
                  <a:lnTo>
                    <a:pt x="61" y="18219"/>
                  </a:lnTo>
                  <a:lnTo>
                    <a:pt x="21" y="18721"/>
                  </a:lnTo>
                  <a:lnTo>
                    <a:pt x="1" y="19244"/>
                  </a:lnTo>
                  <a:lnTo>
                    <a:pt x="1" y="19746"/>
                  </a:lnTo>
                  <a:lnTo>
                    <a:pt x="1" y="20268"/>
                  </a:lnTo>
                  <a:lnTo>
                    <a:pt x="1" y="20770"/>
                  </a:lnTo>
                  <a:lnTo>
                    <a:pt x="41" y="21272"/>
                  </a:lnTo>
                  <a:lnTo>
                    <a:pt x="81" y="21795"/>
                  </a:lnTo>
                  <a:lnTo>
                    <a:pt x="141" y="22297"/>
                  </a:lnTo>
                  <a:lnTo>
                    <a:pt x="202" y="22799"/>
                  </a:lnTo>
                  <a:lnTo>
                    <a:pt x="282" y="23281"/>
                  </a:lnTo>
                  <a:lnTo>
                    <a:pt x="362" y="23783"/>
                  </a:lnTo>
                  <a:lnTo>
                    <a:pt x="463" y="24265"/>
                  </a:lnTo>
                  <a:lnTo>
                    <a:pt x="583" y="24748"/>
                  </a:lnTo>
                  <a:lnTo>
                    <a:pt x="704" y="25230"/>
                  </a:lnTo>
                  <a:lnTo>
                    <a:pt x="845" y="25692"/>
                  </a:lnTo>
                  <a:lnTo>
                    <a:pt x="985" y="26154"/>
                  </a:lnTo>
                  <a:lnTo>
                    <a:pt x="1146" y="26616"/>
                  </a:lnTo>
                  <a:lnTo>
                    <a:pt x="1327" y="27078"/>
                  </a:lnTo>
                  <a:lnTo>
                    <a:pt x="1688" y="27982"/>
                  </a:lnTo>
                  <a:lnTo>
                    <a:pt x="2110" y="28845"/>
                  </a:lnTo>
                  <a:lnTo>
                    <a:pt x="2552" y="29709"/>
                  </a:lnTo>
                  <a:lnTo>
                    <a:pt x="3054" y="30533"/>
                  </a:lnTo>
                  <a:lnTo>
                    <a:pt x="3596" y="31336"/>
                  </a:lnTo>
                  <a:lnTo>
                    <a:pt x="4159" y="32099"/>
                  </a:lnTo>
                  <a:lnTo>
                    <a:pt x="4762" y="32843"/>
                  </a:lnTo>
                  <a:lnTo>
                    <a:pt x="5404" y="33546"/>
                  </a:lnTo>
                  <a:lnTo>
                    <a:pt x="6067" y="34229"/>
                  </a:lnTo>
                  <a:lnTo>
                    <a:pt x="6770" y="34872"/>
                  </a:lnTo>
                  <a:lnTo>
                    <a:pt x="7513" y="35494"/>
                  </a:lnTo>
                  <a:lnTo>
                    <a:pt x="8257" y="36077"/>
                  </a:lnTo>
                  <a:lnTo>
                    <a:pt x="9060" y="36599"/>
                  </a:lnTo>
                  <a:lnTo>
                    <a:pt x="9864" y="37121"/>
                  </a:lnTo>
                  <a:lnTo>
                    <a:pt x="10707" y="37583"/>
                  </a:lnTo>
                  <a:lnTo>
                    <a:pt x="11571" y="38005"/>
                  </a:lnTo>
                  <a:lnTo>
                    <a:pt x="12475" y="38387"/>
                  </a:lnTo>
                  <a:lnTo>
                    <a:pt x="13379" y="38728"/>
                  </a:lnTo>
                  <a:lnTo>
                    <a:pt x="13841" y="38889"/>
                  </a:lnTo>
                  <a:lnTo>
                    <a:pt x="14303" y="39030"/>
                  </a:lnTo>
                  <a:lnTo>
                    <a:pt x="14785" y="39150"/>
                  </a:lnTo>
                  <a:lnTo>
                    <a:pt x="15267" y="39271"/>
                  </a:lnTo>
                  <a:lnTo>
                    <a:pt x="15729" y="39391"/>
                  </a:lnTo>
                  <a:lnTo>
                    <a:pt x="16231" y="39471"/>
                  </a:lnTo>
                  <a:lnTo>
                    <a:pt x="16713" y="39572"/>
                  </a:lnTo>
                  <a:lnTo>
                    <a:pt x="17216" y="39632"/>
                  </a:lnTo>
                  <a:lnTo>
                    <a:pt x="17698" y="39692"/>
                  </a:lnTo>
                  <a:lnTo>
                    <a:pt x="18200" y="39753"/>
                  </a:lnTo>
                  <a:lnTo>
                    <a:pt x="18702" y="39773"/>
                  </a:lnTo>
                  <a:lnTo>
                    <a:pt x="19224" y="39813"/>
                  </a:lnTo>
                  <a:lnTo>
                    <a:pt x="20249" y="39813"/>
                  </a:lnTo>
                  <a:lnTo>
                    <a:pt x="20771" y="39793"/>
                  </a:lnTo>
                  <a:lnTo>
                    <a:pt x="21273" y="39773"/>
                  </a:lnTo>
                  <a:lnTo>
                    <a:pt x="30393" y="46683"/>
                  </a:lnTo>
                  <a:lnTo>
                    <a:pt x="26636" y="38628"/>
                  </a:lnTo>
                  <a:lnTo>
                    <a:pt x="27360" y="38367"/>
                  </a:lnTo>
                  <a:lnTo>
                    <a:pt x="28083" y="38065"/>
                  </a:lnTo>
                  <a:lnTo>
                    <a:pt x="28766" y="37724"/>
                  </a:lnTo>
                  <a:lnTo>
                    <a:pt x="29449" y="37362"/>
                  </a:lnTo>
                  <a:lnTo>
                    <a:pt x="30112" y="36981"/>
                  </a:lnTo>
                  <a:lnTo>
                    <a:pt x="30754" y="36579"/>
                  </a:lnTo>
                  <a:lnTo>
                    <a:pt x="31397" y="36157"/>
                  </a:lnTo>
                  <a:lnTo>
                    <a:pt x="32000" y="35695"/>
                  </a:lnTo>
                  <a:lnTo>
                    <a:pt x="32602" y="35233"/>
                  </a:lnTo>
                  <a:lnTo>
                    <a:pt x="33185" y="34731"/>
                  </a:lnTo>
                  <a:lnTo>
                    <a:pt x="33727" y="34209"/>
                  </a:lnTo>
                  <a:lnTo>
                    <a:pt x="34270" y="33666"/>
                  </a:lnTo>
                  <a:lnTo>
                    <a:pt x="34792" y="33124"/>
                  </a:lnTo>
                  <a:lnTo>
                    <a:pt x="35274" y="32541"/>
                  </a:lnTo>
                  <a:lnTo>
                    <a:pt x="35756" y="31939"/>
                  </a:lnTo>
                  <a:lnTo>
                    <a:pt x="36198" y="31336"/>
                  </a:lnTo>
                  <a:lnTo>
                    <a:pt x="36620" y="30693"/>
                  </a:lnTo>
                  <a:lnTo>
                    <a:pt x="37022" y="30051"/>
                  </a:lnTo>
                  <a:lnTo>
                    <a:pt x="37403" y="29388"/>
                  </a:lnTo>
                  <a:lnTo>
                    <a:pt x="37765" y="28705"/>
                  </a:lnTo>
                  <a:lnTo>
                    <a:pt x="38086" y="28002"/>
                  </a:lnTo>
                  <a:lnTo>
                    <a:pt x="38387" y="27299"/>
                  </a:lnTo>
                  <a:lnTo>
                    <a:pt x="38649" y="26575"/>
                  </a:lnTo>
                  <a:lnTo>
                    <a:pt x="38910" y="25832"/>
                  </a:lnTo>
                  <a:lnTo>
                    <a:pt x="39111" y="25089"/>
                  </a:lnTo>
                  <a:lnTo>
                    <a:pt x="39311" y="24326"/>
                  </a:lnTo>
                  <a:lnTo>
                    <a:pt x="39472" y="23562"/>
                  </a:lnTo>
                  <a:lnTo>
                    <a:pt x="39593" y="22779"/>
                  </a:lnTo>
                  <a:lnTo>
                    <a:pt x="39693" y="21996"/>
                  </a:lnTo>
                  <a:lnTo>
                    <a:pt x="39753" y="21192"/>
                  </a:lnTo>
                  <a:lnTo>
                    <a:pt x="39794" y="20389"/>
                  </a:lnTo>
                  <a:lnTo>
                    <a:pt x="39794" y="19565"/>
                  </a:lnTo>
                  <a:lnTo>
                    <a:pt x="39773" y="19043"/>
                  </a:lnTo>
                  <a:lnTo>
                    <a:pt x="39753" y="18541"/>
                  </a:lnTo>
                  <a:lnTo>
                    <a:pt x="39713" y="18038"/>
                  </a:lnTo>
                  <a:lnTo>
                    <a:pt x="39653" y="17536"/>
                  </a:lnTo>
                  <a:lnTo>
                    <a:pt x="39593" y="17034"/>
                  </a:lnTo>
                  <a:lnTo>
                    <a:pt x="39512" y="16532"/>
                  </a:lnTo>
                  <a:lnTo>
                    <a:pt x="39432" y="16050"/>
                  </a:lnTo>
                  <a:lnTo>
                    <a:pt x="39332" y="15568"/>
                  </a:lnTo>
                  <a:lnTo>
                    <a:pt x="39211" y="15086"/>
                  </a:lnTo>
                  <a:lnTo>
                    <a:pt x="39091" y="14603"/>
                  </a:lnTo>
                  <a:lnTo>
                    <a:pt x="38950" y="14121"/>
                  </a:lnTo>
                  <a:lnTo>
                    <a:pt x="38809" y="13659"/>
                  </a:lnTo>
                  <a:lnTo>
                    <a:pt x="38649" y="13197"/>
                  </a:lnTo>
                  <a:lnTo>
                    <a:pt x="38468" y="12735"/>
                  </a:lnTo>
                  <a:lnTo>
                    <a:pt x="38106" y="11852"/>
                  </a:lnTo>
                  <a:lnTo>
                    <a:pt x="37684" y="10968"/>
                  </a:lnTo>
                  <a:lnTo>
                    <a:pt x="37222" y="10124"/>
                  </a:lnTo>
                  <a:lnTo>
                    <a:pt x="36740" y="9300"/>
                  </a:lnTo>
                  <a:lnTo>
                    <a:pt x="36198" y="8497"/>
                  </a:lnTo>
                  <a:lnTo>
                    <a:pt x="35636" y="7734"/>
                  </a:lnTo>
                  <a:lnTo>
                    <a:pt x="35033" y="6990"/>
                  </a:lnTo>
                  <a:lnTo>
                    <a:pt x="34390" y="6267"/>
                  </a:lnTo>
                  <a:lnTo>
                    <a:pt x="33727" y="5584"/>
                  </a:lnTo>
                  <a:lnTo>
                    <a:pt x="33024" y="4942"/>
                  </a:lnTo>
                  <a:lnTo>
                    <a:pt x="32281" y="4339"/>
                  </a:lnTo>
                  <a:lnTo>
                    <a:pt x="31518" y="3756"/>
                  </a:lnTo>
                  <a:lnTo>
                    <a:pt x="30734" y="3214"/>
                  </a:lnTo>
                  <a:lnTo>
                    <a:pt x="29911" y="2712"/>
                  </a:lnTo>
                  <a:lnTo>
                    <a:pt x="29067" y="2250"/>
                  </a:lnTo>
                  <a:lnTo>
                    <a:pt x="28203" y="1828"/>
                  </a:lnTo>
                  <a:lnTo>
                    <a:pt x="27319" y="1446"/>
                  </a:lnTo>
                  <a:lnTo>
                    <a:pt x="26415" y="1105"/>
                  </a:lnTo>
                  <a:lnTo>
                    <a:pt x="25953" y="944"/>
                  </a:lnTo>
                  <a:lnTo>
                    <a:pt x="25491" y="804"/>
                  </a:lnTo>
                  <a:lnTo>
                    <a:pt x="25009" y="663"/>
                  </a:lnTo>
                  <a:lnTo>
                    <a:pt x="24527" y="542"/>
                  </a:lnTo>
                  <a:lnTo>
                    <a:pt x="24045" y="442"/>
                  </a:lnTo>
                  <a:lnTo>
                    <a:pt x="23563" y="342"/>
                  </a:lnTo>
                  <a:lnTo>
                    <a:pt x="23081" y="261"/>
                  </a:lnTo>
                  <a:lnTo>
                    <a:pt x="22579" y="181"/>
                  </a:lnTo>
                  <a:lnTo>
                    <a:pt x="22077" y="121"/>
                  </a:lnTo>
                  <a:lnTo>
                    <a:pt x="21595" y="80"/>
                  </a:lnTo>
                  <a:lnTo>
                    <a:pt x="21072" y="40"/>
                  </a:lnTo>
                  <a:lnTo>
                    <a:pt x="20570" y="20"/>
                  </a:lnTo>
                  <a:lnTo>
                    <a:pt x="20068" y="0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000000"/>
                </a:solidFill>
              </a:endParaRPr>
            </a:p>
          </p:txBody>
        </p:sp>
      </p:grpSp>
      <p:pic>
        <p:nvPicPr>
          <p:cNvPr id="7170" name="Picture 2" descr="Võ Thị Sáu – Biểu tượng của chủ nghĩa anh hùng cách mạng – Tàu cao tốc Côn  Đảo Express">
            <a:extLst>
              <a:ext uri="{FF2B5EF4-FFF2-40B4-BE49-F238E27FC236}">
                <a16:creationId xmlns="" xmlns:a16="http://schemas.microsoft.com/office/drawing/2014/main" id="{4323F705-6EA8-4265-8C53-285BBCB3BD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94828" y="2126276"/>
            <a:ext cx="5708895" cy="3592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34504908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TRACKING_SLIDES" val="1"/>
  <p:tag name="GENSWF_OUTPUT_FILE_NAME" val="3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2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5586</TotalTime>
  <Words>1213</Words>
  <Application>Microsoft Office PowerPoint</Application>
  <PresentationFormat>Custom</PresentationFormat>
  <Paragraphs>178</Paragraphs>
  <Slides>29</Slides>
  <Notes>28</Notes>
  <HiddenSlides>0</HiddenSlides>
  <MMClips>0</MMClips>
  <ScaleCrop>false</ScaleCrop>
  <HeadingPairs>
    <vt:vector size="4" baseType="variant">
      <vt:variant>
        <vt:lpstr>Theme</vt:lpstr>
      </vt:variant>
      <vt:variant>
        <vt:i4>12</vt:i4>
      </vt:variant>
      <vt:variant>
        <vt:lpstr>Slide Titles</vt:lpstr>
      </vt:variant>
      <vt:variant>
        <vt:i4>29</vt:i4>
      </vt:variant>
    </vt:vector>
  </HeadingPairs>
  <TitlesOfParts>
    <vt:vector size="41" baseType="lpstr">
      <vt:lpstr>Office 主题​​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Office Theme</vt:lpstr>
      <vt:lpstr>千图网拥有20W+精美PPT模板 更多PPT模板下载至：www.58pic.com/office/ppt​​</vt:lpstr>
      <vt:lpstr>9_Office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商务ppt</dc:title>
  <dc:creator>lzj</dc:creator>
  <cp:lastModifiedBy>admin</cp:lastModifiedBy>
  <cp:revision>3231</cp:revision>
  <dcterms:created xsi:type="dcterms:W3CDTF">2015-12-01T09:06:39Z</dcterms:created>
  <dcterms:modified xsi:type="dcterms:W3CDTF">2023-09-29T13:37:27Z</dcterms:modified>
</cp:coreProperties>
</file>