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ags/tag66.xml" ContentType="application/vnd.openxmlformats-officedocument.presentationml.tags+xml"/>
  <Override PartName="/ppt/notesSlides/notesSlide7.xml" ContentType="application/vnd.openxmlformats-officedocument.presentationml.notesSlide+xml"/>
  <Override PartName="/ppt/tags/tag6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11.xml" ContentType="application/vnd.openxmlformats-officedocument.presentationml.notesSlide+xml"/>
  <Override PartName="/ppt/tags/tag7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73.xml" ContentType="application/vnd.openxmlformats-officedocument.presentationml.tags+xml"/>
  <Override PartName="/ppt/media/audio1.wav" ContentType="audio/x-wav"/>
  <Override PartName="/ppt/media/audio2.wav" ContentType="audio/x-wav"/>
  <Override PartName="/ppt/media/audio3.wav" ContentType="audio/x-wav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40"/>
  </p:notesMasterIdLst>
  <p:sldIdLst>
    <p:sldId id="256" r:id="rId5"/>
    <p:sldId id="258" r:id="rId6"/>
    <p:sldId id="2007577542" r:id="rId7"/>
    <p:sldId id="291" r:id="rId8"/>
    <p:sldId id="2007577543" r:id="rId9"/>
    <p:sldId id="2007577544" r:id="rId10"/>
    <p:sldId id="2007577545" r:id="rId11"/>
    <p:sldId id="2007577546" r:id="rId12"/>
    <p:sldId id="2007577547" r:id="rId13"/>
    <p:sldId id="2007577548" r:id="rId14"/>
    <p:sldId id="2007577552" r:id="rId15"/>
    <p:sldId id="285" r:id="rId16"/>
    <p:sldId id="2007577554" r:id="rId17"/>
    <p:sldId id="2007577555" r:id="rId18"/>
    <p:sldId id="2007577559" r:id="rId19"/>
    <p:sldId id="2007577556" r:id="rId20"/>
    <p:sldId id="2007577557" r:id="rId21"/>
    <p:sldId id="2007577558" r:id="rId22"/>
    <p:sldId id="2007577560" r:id="rId23"/>
    <p:sldId id="2007577561" r:id="rId24"/>
    <p:sldId id="289" r:id="rId25"/>
    <p:sldId id="262" r:id="rId26"/>
    <p:sldId id="2007577563" r:id="rId27"/>
    <p:sldId id="2007577539" r:id="rId28"/>
    <p:sldId id="769" r:id="rId29"/>
    <p:sldId id="770" r:id="rId30"/>
    <p:sldId id="772" r:id="rId31"/>
    <p:sldId id="773" r:id="rId32"/>
    <p:sldId id="774" r:id="rId33"/>
    <p:sldId id="279" r:id="rId34"/>
    <p:sldId id="776" r:id="rId35"/>
    <p:sldId id="281" r:id="rId36"/>
    <p:sldId id="2007577540" r:id="rId37"/>
    <p:sldId id="2007577551" r:id="rId38"/>
    <p:sldId id="2007577538" r:id="rId3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5455"/>
    <a:srgbClr val="FDE3BD"/>
    <a:srgbClr val="994B46"/>
    <a:srgbClr val="9284E8"/>
    <a:srgbClr val="FFE7C1"/>
    <a:srgbClr val="E47069"/>
    <a:srgbClr val="FFB963"/>
    <a:srgbClr val="FED86E"/>
    <a:srgbClr val="634768"/>
    <a:srgbClr val="9B8C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44" autoAdjust="0"/>
    <p:restoredTop sz="94660"/>
  </p:normalViewPr>
  <p:slideViewPr>
    <p:cSldViewPr snapToGrid="0">
      <p:cViewPr>
        <p:scale>
          <a:sx n="71" d="100"/>
          <a:sy n="71" d="100"/>
        </p:scale>
        <p:origin x="-726" y="-15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0CD00E-CB6B-4AAE-8B41-E5FB842D16AE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52A7AA-6C6A-408D-AD31-5451F187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490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4B377-8C60-4990-B433-F8E7BBE6A8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0252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4B377-8C60-4990-B433-F8E7BBE6A8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002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4B377-8C60-4990-B433-F8E7BBE6A8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3231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4B377-8C60-4990-B433-F8E7BBE6A8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0694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4B377-8C60-4990-B433-F8E7BBE6A8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742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4B377-8C60-4990-B433-F8E7BBE6A8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283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4B377-8C60-4990-B433-F8E7BBE6A8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748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4B377-8C60-4990-B433-F8E7BBE6A8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250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4B377-8C60-4990-B433-F8E7BBE6A8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237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4B377-8C60-4990-B433-F8E7BBE6A8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245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4B377-8C60-4990-B433-F8E7BBE6A8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199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4B377-8C60-4990-B433-F8E7BBE6A8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292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4B377-8C60-4990-B433-F8E7BBE6A8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949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746924"/>
      </p:ext>
    </p:extLst>
  </p:cSld>
  <p:clrMapOvr>
    <a:masterClrMapping/>
  </p:clrMapOvr>
  <p:transition spd="slow" advClick="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4487970"/>
      </p:ext>
    </p:extLst>
  </p:cSld>
  <p:clrMapOvr>
    <a:masterClrMapping/>
  </p:clrMapOvr>
  <p:transition spd="slow" advClick="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086055"/>
      </p:ext>
    </p:extLst>
  </p:cSld>
  <p:clrMapOvr>
    <a:masterClrMapping/>
  </p:clrMapOvr>
  <p:transition spd="slow" advClick="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459581"/>
      </p:ext>
    </p:extLst>
  </p:cSld>
  <p:clrMapOvr>
    <a:masterClrMapping/>
  </p:clrMapOvr>
  <p:transition spd="slow" advClick="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4532652"/>
      </p:ext>
    </p:extLst>
  </p:cSld>
  <p:clrMapOvr>
    <a:masterClrMapping/>
  </p:clrMapOvr>
  <p:transition spd="slow" advClick="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535264"/>
      </p:ext>
    </p:extLst>
  </p:cSld>
  <p:clrMapOvr>
    <a:masterClrMapping/>
  </p:clrMapOvr>
  <p:transition spd="slow" advClick="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690021"/>
      </p:ext>
    </p:extLst>
  </p:cSld>
  <p:clrMapOvr>
    <a:masterClrMapping/>
  </p:clrMapOvr>
  <p:transition spd="slow" advClick="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564740"/>
      </p:ext>
    </p:extLst>
  </p:cSld>
  <p:clrMapOvr>
    <a:masterClrMapping/>
  </p:clrMapOvr>
  <p:transition spd="slow" advClick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4752096"/>
      </p:ext>
    </p:extLst>
  </p:cSld>
  <p:clrMapOvr>
    <a:masterClrMapping/>
  </p:clrMapOvr>
  <p:transition spd="slow" advClick="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1239197"/>
      </p:ext>
    </p:extLst>
  </p:cSld>
  <p:clrMapOvr>
    <a:masterClrMapping/>
  </p:clrMapOvr>
  <p:transition spd="slow" advClick="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B62-663A-4EB7-968A-2D3CCD27B3DC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127447"/>
      </p:ext>
    </p:extLst>
  </p:cSld>
  <p:clrMapOvr>
    <a:masterClrMapping/>
  </p:clrMapOvr>
  <p:transition spd="slow" advClick="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11550"/>
      </p:ext>
    </p:extLst>
  </p:cSld>
  <p:clrMapOvr>
    <a:masterClrMapping/>
  </p:clrMapOvr>
  <p:transition spd="slow" advClick="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64654"/>
      </p:ext>
    </p:extLst>
  </p:cSld>
  <p:clrMapOvr>
    <a:masterClrMapping/>
  </p:clrMapOvr>
  <p:transition spd="slow" advClick="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10363200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1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1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681968"/>
      </p:ext>
    </p:extLst>
  </p:cSld>
  <p:clrMapOvr>
    <a:masterClrMapping/>
  </p:clrMapOvr>
  <p:transition spd="slow" advClick="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3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41228"/>
      </p:ext>
    </p:extLst>
  </p:cSld>
  <p:clrMapOvr>
    <a:masterClrMapping/>
  </p:clrMapOvr>
  <p:transition spd="slow" advClick="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1" indent="0">
              <a:buNone/>
              <a:defRPr sz="2000" b="1"/>
            </a:lvl2pPr>
            <a:lvl3pPr marL="914042" indent="0">
              <a:buNone/>
              <a:defRPr sz="1800" b="1"/>
            </a:lvl3pPr>
            <a:lvl4pPr marL="1371063" indent="0">
              <a:buNone/>
              <a:defRPr sz="1600" b="1"/>
            </a:lvl4pPr>
            <a:lvl5pPr marL="1828084" indent="0">
              <a:buNone/>
              <a:defRPr sz="1600" b="1"/>
            </a:lvl5pPr>
            <a:lvl6pPr marL="2285104" indent="0">
              <a:buNone/>
              <a:defRPr sz="1600" b="1"/>
            </a:lvl6pPr>
            <a:lvl7pPr marL="2742126" indent="0">
              <a:buNone/>
              <a:defRPr sz="1600" b="1"/>
            </a:lvl7pPr>
            <a:lvl8pPr marL="3199147" indent="0">
              <a:buNone/>
              <a:defRPr sz="1600" b="1"/>
            </a:lvl8pPr>
            <a:lvl9pPr marL="36561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1" indent="0">
              <a:buNone/>
              <a:defRPr sz="2000" b="1"/>
            </a:lvl2pPr>
            <a:lvl3pPr marL="914042" indent="0">
              <a:buNone/>
              <a:defRPr sz="1800" b="1"/>
            </a:lvl3pPr>
            <a:lvl4pPr marL="1371063" indent="0">
              <a:buNone/>
              <a:defRPr sz="1600" b="1"/>
            </a:lvl4pPr>
            <a:lvl5pPr marL="1828084" indent="0">
              <a:buNone/>
              <a:defRPr sz="1600" b="1"/>
            </a:lvl5pPr>
            <a:lvl6pPr marL="2285104" indent="0">
              <a:buNone/>
              <a:defRPr sz="1600" b="1"/>
            </a:lvl6pPr>
            <a:lvl7pPr marL="2742126" indent="0">
              <a:buNone/>
              <a:defRPr sz="1600" b="1"/>
            </a:lvl7pPr>
            <a:lvl8pPr marL="3199147" indent="0">
              <a:buNone/>
              <a:defRPr sz="1600" b="1"/>
            </a:lvl8pPr>
            <a:lvl9pPr marL="36561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261318"/>
      </p:ext>
    </p:extLst>
  </p:cSld>
  <p:clrMapOvr>
    <a:masterClrMapping/>
  </p:clrMapOvr>
  <p:transition spd="slow" advClick="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651983"/>
      </p:ext>
    </p:extLst>
  </p:cSld>
  <p:clrMapOvr>
    <a:masterClrMapping/>
  </p:clrMapOvr>
  <p:transition spd="slow" advClick="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76316"/>
      </p:ext>
    </p:extLst>
  </p:cSld>
  <p:clrMapOvr>
    <a:masterClrMapping/>
  </p:clrMapOvr>
  <p:transition spd="slow" advClick="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4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21" indent="0">
              <a:buNone/>
              <a:defRPr sz="1200"/>
            </a:lvl2pPr>
            <a:lvl3pPr marL="914042" indent="0">
              <a:buNone/>
              <a:defRPr sz="1000"/>
            </a:lvl3pPr>
            <a:lvl4pPr marL="1371063" indent="0">
              <a:buNone/>
              <a:defRPr sz="900"/>
            </a:lvl4pPr>
            <a:lvl5pPr marL="1828084" indent="0">
              <a:buNone/>
              <a:defRPr sz="900"/>
            </a:lvl5pPr>
            <a:lvl6pPr marL="2285104" indent="0">
              <a:buNone/>
              <a:defRPr sz="900"/>
            </a:lvl6pPr>
            <a:lvl7pPr marL="2742126" indent="0">
              <a:buNone/>
              <a:defRPr sz="900"/>
            </a:lvl7pPr>
            <a:lvl8pPr marL="3199147" indent="0">
              <a:buNone/>
              <a:defRPr sz="900"/>
            </a:lvl8pPr>
            <a:lvl9pPr marL="365616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53812"/>
      </p:ext>
    </p:extLst>
  </p:cSld>
  <p:clrMapOvr>
    <a:masterClrMapping/>
  </p:clrMapOvr>
  <p:transition spd="slow" advClick="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21" indent="0">
              <a:buNone/>
              <a:defRPr sz="2799"/>
            </a:lvl2pPr>
            <a:lvl3pPr marL="914042" indent="0">
              <a:buNone/>
              <a:defRPr sz="2400"/>
            </a:lvl3pPr>
            <a:lvl4pPr marL="1371063" indent="0">
              <a:buNone/>
              <a:defRPr sz="2000"/>
            </a:lvl4pPr>
            <a:lvl5pPr marL="1828084" indent="0">
              <a:buNone/>
              <a:defRPr sz="2000"/>
            </a:lvl5pPr>
            <a:lvl6pPr marL="2285104" indent="0">
              <a:buNone/>
              <a:defRPr sz="2000"/>
            </a:lvl6pPr>
            <a:lvl7pPr marL="2742126" indent="0">
              <a:buNone/>
              <a:defRPr sz="2000"/>
            </a:lvl7pPr>
            <a:lvl8pPr marL="3199147" indent="0">
              <a:buNone/>
              <a:defRPr sz="2000"/>
            </a:lvl8pPr>
            <a:lvl9pPr marL="365616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021" indent="0">
              <a:buNone/>
              <a:defRPr sz="1200"/>
            </a:lvl2pPr>
            <a:lvl3pPr marL="914042" indent="0">
              <a:buNone/>
              <a:defRPr sz="1000"/>
            </a:lvl3pPr>
            <a:lvl4pPr marL="1371063" indent="0">
              <a:buNone/>
              <a:defRPr sz="900"/>
            </a:lvl4pPr>
            <a:lvl5pPr marL="1828084" indent="0">
              <a:buNone/>
              <a:defRPr sz="900"/>
            </a:lvl5pPr>
            <a:lvl6pPr marL="2285104" indent="0">
              <a:buNone/>
              <a:defRPr sz="900"/>
            </a:lvl6pPr>
            <a:lvl7pPr marL="2742126" indent="0">
              <a:buNone/>
              <a:defRPr sz="900"/>
            </a:lvl7pPr>
            <a:lvl8pPr marL="3199147" indent="0">
              <a:buNone/>
              <a:defRPr sz="900"/>
            </a:lvl8pPr>
            <a:lvl9pPr marL="365616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584777"/>
      </p:ext>
    </p:extLst>
  </p:cSld>
  <p:clrMapOvr>
    <a:masterClrMapping/>
  </p:clrMapOvr>
  <p:transition spd="slow" advClick="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86038"/>
      </p:ext>
    </p:extLst>
  </p:cSld>
  <p:clrMapOvr>
    <a:masterClrMapping/>
  </p:clrMapOvr>
  <p:transition spd="slow" advClick="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524076"/>
      </p:ext>
    </p:extLst>
  </p:cSld>
  <p:clrMapOvr>
    <a:masterClrMapping/>
  </p:clrMapOvr>
  <p:transition spd="slow" advClick="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25/09/2023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152142"/>
      </p:ext>
    </p:extLst>
  </p:cSld>
  <p:clrMapOvr>
    <a:masterClrMapping/>
  </p:clrMapOvr>
  <p:transition spd="slow" advClick="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25/09/2023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118223"/>
      </p:ext>
    </p:extLst>
  </p:cSld>
  <p:clrMapOvr>
    <a:masterClrMapping/>
  </p:clrMapOvr>
  <p:transition spd="slow" advClick="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25/09/2023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528393"/>
      </p:ext>
    </p:extLst>
  </p:cSld>
  <p:clrMapOvr>
    <a:masterClrMapping/>
  </p:clrMapOvr>
  <p:transition spd="slow" advClick="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25/09/2023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517193"/>
      </p:ext>
    </p:extLst>
  </p:cSld>
  <p:clrMapOvr>
    <a:masterClrMapping/>
  </p:clrMapOvr>
  <p:transition spd="slow" advClick="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25/09/2023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215566"/>
      </p:ext>
    </p:extLst>
  </p:cSld>
  <p:clrMapOvr>
    <a:masterClrMapping/>
  </p:clrMapOvr>
  <p:transition spd="slow" advClick="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25/09/2023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116356"/>
      </p:ext>
    </p:extLst>
  </p:cSld>
  <p:clrMapOvr>
    <a:masterClrMapping/>
  </p:clrMapOvr>
  <p:transition spd="slow" advClick="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25/09/2023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920977"/>
      </p:ext>
    </p:extLst>
  </p:cSld>
  <p:clrMapOvr>
    <a:masterClrMapping/>
  </p:clrMapOvr>
  <p:transition spd="slow" advClick="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25/09/2023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934126"/>
      </p:ext>
    </p:extLst>
  </p:cSld>
  <p:clrMapOvr>
    <a:masterClrMapping/>
  </p:clrMapOvr>
  <p:transition spd="slow" advClick="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25/09/2023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590654"/>
      </p:ext>
    </p:extLst>
  </p:cSld>
  <p:clrMapOvr>
    <a:masterClrMapping/>
  </p:clrMapOvr>
  <p:transition spd="slow" advClick="0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25/09/2023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80264"/>
      </p:ext>
    </p:extLst>
  </p:cSld>
  <p:clrMapOvr>
    <a:masterClrMapping/>
  </p:clrMapOvr>
  <p:transition spd="slow" advClick="0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25/09/2023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129215"/>
      </p:ext>
    </p:extLst>
  </p:cSld>
  <p:clrMapOvr>
    <a:masterClrMapping/>
  </p:clrMapOvr>
  <p:transition spd="slow" advClick="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2023/9/25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>
    <p:push dir="u"/>
  </p:transition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65B62-663A-4EB7-968A-2D3CCD27B3DC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AB077-1824-4471-947E-D870890831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26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33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>
    <p:push dir="u"/>
  </p:transition>
  <p:txStyles>
    <p:titleStyle>
      <a:lvl1pPr algn="ctr" defTabSz="914042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6" indent="-342766" algn="l" defTabSz="914042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659" indent="-285638" algn="l" defTabSz="914042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553" indent="-228510" algn="l" defTabSz="91404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73" indent="-228510" algn="l" defTabSz="91404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94" indent="-228510" algn="l" defTabSz="91404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16" indent="-228510" algn="l" defTabSz="9140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36" indent="-228510" algn="l" defTabSz="9140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57" indent="-228510" algn="l" defTabSz="9140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78" indent="-228510" algn="l" defTabSz="9140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1" algn="l" defTabSz="9140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42" algn="l" defTabSz="9140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63" algn="l" defTabSz="9140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84" algn="l" defTabSz="9140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04" algn="l" defTabSz="9140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26" algn="l" defTabSz="9140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47" algn="l" defTabSz="9140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67" algn="l" defTabSz="9140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25/09/2023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76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 advClick="0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9.png"/><Relationship Id="rId18" Type="http://schemas.openxmlformats.org/officeDocument/2006/relationships/image" Target="../media/image8.png"/><Relationship Id="rId3" Type="http://schemas.openxmlformats.org/officeDocument/2006/relationships/image" Target="../media/image2.png"/><Relationship Id="rId21" Type="http://schemas.openxmlformats.org/officeDocument/2006/relationships/image" Target="../media/image11.png"/><Relationship Id="rId7" Type="http://schemas.openxmlformats.org/officeDocument/2006/relationships/image" Target="../media/image21.png"/><Relationship Id="rId12" Type="http://schemas.openxmlformats.org/officeDocument/2006/relationships/image" Target="../media/image30.png"/><Relationship Id="rId17" Type="http://schemas.microsoft.com/office/2007/relationships/hdphoto" Target="../media/hdphoto1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7.png"/><Relationship Id="rId5" Type="http://schemas.openxmlformats.org/officeDocument/2006/relationships/image" Target="../media/image17.png"/><Relationship Id="rId15" Type="http://schemas.openxmlformats.org/officeDocument/2006/relationships/image" Target="../media/image28.png"/><Relationship Id="rId10" Type="http://schemas.openxmlformats.org/officeDocument/2006/relationships/image" Target="../media/image24.png"/><Relationship Id="rId19" Type="http://schemas.openxmlformats.org/officeDocument/2006/relationships/image" Target="../media/image9.png"/><Relationship Id="rId4" Type="http://schemas.openxmlformats.org/officeDocument/2006/relationships/image" Target="../media/image16.png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Relationship Id="rId6" Type="http://schemas.openxmlformats.org/officeDocument/2006/relationships/image" Target="../media/image33.png"/><Relationship Id="rId11" Type="http://schemas.openxmlformats.org/officeDocument/2006/relationships/image" Target="../media/image10.png"/><Relationship Id="rId5" Type="http://schemas.openxmlformats.org/officeDocument/2006/relationships/image" Target="../media/image32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9.png"/><Relationship Id="rId18" Type="http://schemas.openxmlformats.org/officeDocument/2006/relationships/image" Target="../media/image9.png"/><Relationship Id="rId3" Type="http://schemas.openxmlformats.org/officeDocument/2006/relationships/image" Target="../media/image2.png"/><Relationship Id="rId21" Type="http://schemas.openxmlformats.org/officeDocument/2006/relationships/image" Target="../media/image6.png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6" Type="http://schemas.microsoft.com/office/2007/relationships/hdphoto" Target="../media/hdphoto1.wdp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image" Target="../media/image24.png"/><Relationship Id="rId5" Type="http://schemas.openxmlformats.org/officeDocument/2006/relationships/image" Target="../media/image16.png"/><Relationship Id="rId15" Type="http://schemas.openxmlformats.org/officeDocument/2006/relationships/image" Target="../media/image7.png"/><Relationship Id="rId10" Type="http://schemas.openxmlformats.org/officeDocument/2006/relationships/image" Target="../media/image23.png"/><Relationship Id="rId19" Type="http://schemas.openxmlformats.org/officeDocument/2006/relationships/image" Target="../media/image10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9.png"/><Relationship Id="rId1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6" Type="http://schemas.microsoft.com/office/2007/relationships/hdphoto" Target="../media/hdphoto1.wdp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image" Target="../media/image24.png"/><Relationship Id="rId5" Type="http://schemas.openxmlformats.org/officeDocument/2006/relationships/image" Target="../media/image16.png"/><Relationship Id="rId15" Type="http://schemas.openxmlformats.org/officeDocument/2006/relationships/image" Target="../media/image7.png"/><Relationship Id="rId10" Type="http://schemas.openxmlformats.org/officeDocument/2006/relationships/image" Target="../media/image23.png"/><Relationship Id="rId19" Type="http://schemas.openxmlformats.org/officeDocument/2006/relationships/image" Target="../media/image10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0.png"/><Relationship Id="rId18" Type="http://schemas.openxmlformats.org/officeDocument/2006/relationships/image" Target="../media/image8.png"/><Relationship Id="rId3" Type="http://schemas.openxmlformats.org/officeDocument/2006/relationships/image" Target="../media/image2.png"/><Relationship Id="rId21" Type="http://schemas.openxmlformats.org/officeDocument/2006/relationships/image" Target="../media/image11.png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7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image" Target="../media/image24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3.png"/><Relationship Id="rId19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Relationship Id="rId14" Type="http://schemas.openxmlformats.org/officeDocument/2006/relationships/image" Target="../media/image29.png"/><Relationship Id="rId22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1.png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32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1.png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32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microsoft.com/office/2007/relationships/hdphoto" Target="../media/hdphoto1.wdp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32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1.png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32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0.png"/><Relationship Id="rId18" Type="http://schemas.microsoft.com/office/2007/relationships/hdphoto" Target="../media/hdphoto1.wdp"/><Relationship Id="rId3" Type="http://schemas.openxmlformats.org/officeDocument/2006/relationships/image" Target="../media/image2.png"/><Relationship Id="rId21" Type="http://schemas.openxmlformats.org/officeDocument/2006/relationships/image" Target="../media/image10.png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8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image" Target="../media/image24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3.png"/><Relationship Id="rId19" Type="http://schemas.openxmlformats.org/officeDocument/2006/relationships/image" Target="../media/image8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Relationship Id="rId14" Type="http://schemas.openxmlformats.org/officeDocument/2006/relationships/image" Target="../media/image29.png"/><Relationship Id="rId22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25.png"/><Relationship Id="rId26" Type="http://schemas.openxmlformats.org/officeDocument/2006/relationships/image" Target="../media/image9.png"/><Relationship Id="rId3" Type="http://schemas.openxmlformats.org/officeDocument/2006/relationships/image" Target="../media/image2.png"/><Relationship Id="rId21" Type="http://schemas.openxmlformats.org/officeDocument/2006/relationships/image" Target="../media/image40.png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17" Type="http://schemas.openxmlformats.org/officeDocument/2006/relationships/image" Target="../media/image38.png"/><Relationship Id="rId25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7.png"/><Relationship Id="rId20" Type="http://schemas.microsoft.com/office/2007/relationships/hdphoto" Target="../media/hdphoto3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image" Target="../media/image24.png"/><Relationship Id="rId24" Type="http://schemas.microsoft.com/office/2007/relationships/hdphoto" Target="../media/hdphoto1.wdp"/><Relationship Id="rId5" Type="http://schemas.openxmlformats.org/officeDocument/2006/relationships/image" Target="../media/image16.png"/><Relationship Id="rId15" Type="http://schemas.openxmlformats.org/officeDocument/2006/relationships/image" Target="../media/image29.png"/><Relationship Id="rId23" Type="http://schemas.openxmlformats.org/officeDocument/2006/relationships/image" Target="../media/image7.png"/><Relationship Id="rId10" Type="http://schemas.openxmlformats.org/officeDocument/2006/relationships/image" Target="../media/image23.png"/><Relationship Id="rId19" Type="http://schemas.openxmlformats.org/officeDocument/2006/relationships/image" Target="../media/image39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Relationship Id="rId14" Type="http://schemas.openxmlformats.org/officeDocument/2006/relationships/image" Target="../media/image30.png"/><Relationship Id="rId22" Type="http://schemas.microsoft.com/office/2007/relationships/hdphoto" Target="../media/hdphoto4.wdp"/><Relationship Id="rId27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9.png"/><Relationship Id="rId1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8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image" Target="../media/image24.png"/><Relationship Id="rId5" Type="http://schemas.openxmlformats.org/officeDocument/2006/relationships/image" Target="../media/image16.png"/><Relationship Id="rId15" Type="http://schemas.microsoft.com/office/2007/relationships/hdphoto" Target="../media/hdphoto1.wdp"/><Relationship Id="rId10" Type="http://schemas.openxmlformats.org/officeDocument/2006/relationships/image" Target="../media/image23.png"/><Relationship Id="rId19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Relationship Id="rId1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image" Target="../media/image43.gif"/><Relationship Id="rId3" Type="http://schemas.openxmlformats.org/officeDocument/2006/relationships/slideLayout" Target="../slideLayouts/slideLayout35.xml"/><Relationship Id="rId7" Type="http://schemas.openxmlformats.org/officeDocument/2006/relationships/slide" Target="slide28.xml"/><Relationship Id="rId12" Type="http://schemas.openxmlformats.org/officeDocument/2006/relationships/slide" Target="slide31.xml"/><Relationship Id="rId2" Type="http://schemas.openxmlformats.org/officeDocument/2006/relationships/audio" Target="../media/media1.wav"/><Relationship Id="rId16" Type="http://schemas.openxmlformats.org/officeDocument/2006/relationships/image" Target="../media/image46.png"/><Relationship Id="rId1" Type="http://schemas.microsoft.com/office/2007/relationships/media" Target="../media/media1.wav"/><Relationship Id="rId6" Type="http://schemas.openxmlformats.org/officeDocument/2006/relationships/slide" Target="slide26.xml"/><Relationship Id="rId11" Type="http://schemas.openxmlformats.org/officeDocument/2006/relationships/slide" Target="slide30.xml"/><Relationship Id="rId5" Type="http://schemas.openxmlformats.org/officeDocument/2006/relationships/image" Target="../media/image42.png"/><Relationship Id="rId15" Type="http://schemas.openxmlformats.org/officeDocument/2006/relationships/image" Target="../media/image45.gif"/><Relationship Id="rId10" Type="http://schemas.openxmlformats.org/officeDocument/2006/relationships/slide" Target="slide32.xml"/><Relationship Id="rId4" Type="http://schemas.openxmlformats.org/officeDocument/2006/relationships/image" Target="../media/image41.png"/><Relationship Id="rId9" Type="http://schemas.openxmlformats.org/officeDocument/2006/relationships/slide" Target="slide29.xml"/><Relationship Id="rId14" Type="http://schemas.openxmlformats.org/officeDocument/2006/relationships/image" Target="../media/image44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microsoft.com/office/2007/relationships/hdphoto" Target="../media/hdphoto5.wdp"/><Relationship Id="rId12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8.png"/><Relationship Id="rId11" Type="http://schemas.microsoft.com/office/2007/relationships/hdphoto" Target="../media/hdphoto7.wdp"/><Relationship Id="rId5" Type="http://schemas.openxmlformats.org/officeDocument/2006/relationships/image" Target="../media/image47.png"/><Relationship Id="rId15" Type="http://schemas.openxmlformats.org/officeDocument/2006/relationships/slide" Target="slide25.xml"/><Relationship Id="rId10" Type="http://schemas.openxmlformats.org/officeDocument/2006/relationships/image" Target="../media/image50.png"/><Relationship Id="rId4" Type="http://schemas.openxmlformats.org/officeDocument/2006/relationships/audio" Target="../media/audio3.wav"/><Relationship Id="rId9" Type="http://schemas.microsoft.com/office/2007/relationships/hdphoto" Target="../media/hdphoto6.wdp"/><Relationship Id="rId1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microsoft.com/office/2007/relationships/hdphoto" Target="../media/hdphoto5.wdp"/><Relationship Id="rId12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8.png"/><Relationship Id="rId11" Type="http://schemas.microsoft.com/office/2007/relationships/hdphoto" Target="../media/hdphoto7.wdp"/><Relationship Id="rId5" Type="http://schemas.openxmlformats.org/officeDocument/2006/relationships/image" Target="../media/image47.png"/><Relationship Id="rId15" Type="http://schemas.openxmlformats.org/officeDocument/2006/relationships/slide" Target="slide25.xml"/><Relationship Id="rId10" Type="http://schemas.openxmlformats.org/officeDocument/2006/relationships/image" Target="../media/image50.png"/><Relationship Id="rId4" Type="http://schemas.openxmlformats.org/officeDocument/2006/relationships/audio" Target="../media/audio3.wav"/><Relationship Id="rId9" Type="http://schemas.microsoft.com/office/2007/relationships/hdphoto" Target="../media/hdphoto6.wdp"/><Relationship Id="rId1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audio" Target="../media/audio3.wav"/><Relationship Id="rId7" Type="http://schemas.microsoft.com/office/2007/relationships/hdphoto" Target="../media/hdphoto5.wdp"/><Relationship Id="rId12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8.png"/><Relationship Id="rId11" Type="http://schemas.microsoft.com/office/2007/relationships/hdphoto" Target="../media/hdphoto7.wdp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audio" Target="../media/audio2.wav"/><Relationship Id="rId9" Type="http://schemas.microsoft.com/office/2007/relationships/hdphoto" Target="../media/hdphoto6.wdp"/><Relationship Id="rId14" Type="http://schemas.openxmlformats.org/officeDocument/2006/relationships/slide" Target="slide2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png"/><Relationship Id="rId3" Type="http://schemas.openxmlformats.org/officeDocument/2006/relationships/audio" Target="../media/audio3.wav"/><Relationship Id="rId7" Type="http://schemas.microsoft.com/office/2007/relationships/hdphoto" Target="../media/hdphoto5.wdp"/><Relationship Id="rId12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8.png"/><Relationship Id="rId11" Type="http://schemas.microsoft.com/office/2007/relationships/hdphoto" Target="../media/hdphoto7.wdp"/><Relationship Id="rId5" Type="http://schemas.openxmlformats.org/officeDocument/2006/relationships/image" Target="../media/image47.png"/><Relationship Id="rId15" Type="http://schemas.openxmlformats.org/officeDocument/2006/relationships/slide" Target="slide25.xml"/><Relationship Id="rId10" Type="http://schemas.openxmlformats.org/officeDocument/2006/relationships/image" Target="../media/image50.png"/><Relationship Id="rId4" Type="http://schemas.openxmlformats.org/officeDocument/2006/relationships/audio" Target="../media/audio2.wav"/><Relationship Id="rId9" Type="http://schemas.microsoft.com/office/2007/relationships/hdphoto" Target="../media/hdphoto6.wdp"/><Relationship Id="rId1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png"/><Relationship Id="rId3" Type="http://schemas.openxmlformats.org/officeDocument/2006/relationships/audio" Target="../media/audio3.wav"/><Relationship Id="rId7" Type="http://schemas.microsoft.com/office/2007/relationships/hdphoto" Target="../media/hdphoto5.wdp"/><Relationship Id="rId12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8.png"/><Relationship Id="rId11" Type="http://schemas.microsoft.com/office/2007/relationships/hdphoto" Target="../media/hdphoto7.wdp"/><Relationship Id="rId5" Type="http://schemas.openxmlformats.org/officeDocument/2006/relationships/image" Target="../media/image47.png"/><Relationship Id="rId15" Type="http://schemas.openxmlformats.org/officeDocument/2006/relationships/slide" Target="slide25.xml"/><Relationship Id="rId10" Type="http://schemas.openxmlformats.org/officeDocument/2006/relationships/image" Target="../media/image50.png"/><Relationship Id="rId4" Type="http://schemas.openxmlformats.org/officeDocument/2006/relationships/audio" Target="../media/audio2.wav"/><Relationship Id="rId9" Type="http://schemas.microsoft.com/office/2007/relationships/hdphoto" Target="../media/hdphoto6.wdp"/><Relationship Id="rId1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microsoft.com/office/2007/relationships/hdphoto" Target="../media/hdphoto5.wdp"/><Relationship Id="rId12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8.png"/><Relationship Id="rId11" Type="http://schemas.microsoft.com/office/2007/relationships/hdphoto" Target="../media/hdphoto7.wdp"/><Relationship Id="rId5" Type="http://schemas.openxmlformats.org/officeDocument/2006/relationships/image" Target="../media/image47.png"/><Relationship Id="rId15" Type="http://schemas.openxmlformats.org/officeDocument/2006/relationships/slide" Target="slide25.xml"/><Relationship Id="rId10" Type="http://schemas.openxmlformats.org/officeDocument/2006/relationships/image" Target="../media/image50.png"/><Relationship Id="rId4" Type="http://schemas.openxmlformats.org/officeDocument/2006/relationships/audio" Target="../media/audio3.wav"/><Relationship Id="rId9" Type="http://schemas.microsoft.com/office/2007/relationships/hdphoto" Target="../media/hdphoto6.wdp"/><Relationship Id="rId1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audio" Target="../media/audio3.wav"/><Relationship Id="rId7" Type="http://schemas.microsoft.com/office/2007/relationships/hdphoto" Target="../media/hdphoto5.wdp"/><Relationship Id="rId12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8.png"/><Relationship Id="rId11" Type="http://schemas.microsoft.com/office/2007/relationships/hdphoto" Target="../media/hdphoto7.wdp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audio" Target="../media/audio2.wav"/><Relationship Id="rId9" Type="http://schemas.microsoft.com/office/2007/relationships/hdphoto" Target="../media/hdphoto6.wdp"/><Relationship Id="rId14" Type="http://schemas.openxmlformats.org/officeDocument/2006/relationships/slide" Target="slide25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1.pn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5.xml"/><Relationship Id="rId6" Type="http://schemas.openxmlformats.org/officeDocument/2006/relationships/image" Target="../media/image13.png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7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3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图片 27">
            <a:extLst>
              <a:ext uri="{FF2B5EF4-FFF2-40B4-BE49-F238E27FC236}">
                <a16:creationId xmlns:a16="http://schemas.microsoft.com/office/drawing/2014/main" xmlns="" id="{41889825-6F6B-565B-24DF-F0C1BF379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497" y="-46990"/>
            <a:ext cx="12271902" cy="6904990"/>
          </a:xfrm>
          <a:prstGeom prst="rect">
            <a:avLst/>
          </a:prstGeom>
        </p:spPr>
      </p:pic>
      <p:pic>
        <p:nvPicPr>
          <p:cNvPr id="4" name="图片 3" descr="E:\设计\PPT\图片3.png图片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V="1">
            <a:off x="0" y="1023620"/>
            <a:ext cx="12206605" cy="5834380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635" y="3690620"/>
            <a:ext cx="12192350" cy="3167380"/>
            <a:chOff x="-1" y="6744"/>
            <a:chExt cx="15613" cy="4056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 rotWithShape="1">
            <a:blip r:embed="rId5" cstate="screen"/>
            <a:srcRect r="23940"/>
            <a:stretch>
              <a:fillRect/>
            </a:stretch>
          </p:blipFill>
          <p:spPr>
            <a:xfrm>
              <a:off x="-1" y="6744"/>
              <a:ext cx="14261" cy="4056"/>
            </a:xfrm>
            <a:prstGeom prst="rect">
              <a:avLst/>
            </a:prstGeom>
          </p:spPr>
        </p:pic>
        <p:pic>
          <p:nvPicPr>
            <p:cNvPr id="83" name="图片 82"/>
            <p:cNvPicPr>
              <a:picLocks noChangeAspect="1"/>
            </p:cNvPicPr>
            <p:nvPr/>
          </p:nvPicPr>
          <p:blipFill rotWithShape="1">
            <a:blip r:embed="rId5" cstate="screen"/>
            <a:srcRect r="23940"/>
            <a:stretch>
              <a:fillRect/>
            </a:stretch>
          </p:blipFill>
          <p:spPr>
            <a:xfrm flipH="1">
              <a:off x="1351" y="6744"/>
              <a:ext cx="14261" cy="4056"/>
            </a:xfrm>
            <a:prstGeom prst="rect">
              <a:avLst/>
            </a:prstGeom>
          </p:spPr>
        </p:pic>
      </p:grpSp>
      <p:sp>
        <p:nvSpPr>
          <p:cNvPr id="70" name="矩形: 圆角 61"/>
          <p:cNvSpPr/>
          <p:nvPr/>
        </p:nvSpPr>
        <p:spPr>
          <a:xfrm>
            <a:off x="1866014" y="193658"/>
            <a:ext cx="8242249" cy="1167663"/>
          </a:xfrm>
          <a:prstGeom prst="roundRect">
            <a:avLst>
              <a:gd name="adj" fmla="val 50000"/>
            </a:avLst>
          </a:prstGeom>
          <a:solidFill>
            <a:srgbClr val="FED86E"/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字魂189号-星岩乐黑体" panose="00000500000000000000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lang="en-US" altLang="zh-CN" sz="4000" b="1" dirty="0">
                <a:solidFill>
                  <a:schemeClr val="tx1"/>
                </a:solidFill>
                <a:latin typeface="Times New Roman" panose="02020603050405020304" pitchFamily="18" charset="0"/>
                <a:ea typeface="字魂189号-星岩乐黑体" panose="000005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字魂189号-星岩乐黑体" panose="00000500000000000000" charset="-122"/>
                <a:cs typeface="Times New Roman" panose="02020603050405020304" pitchFamily="18" charset="0"/>
                <a:sym typeface="+mn-lt"/>
              </a:rPr>
              <a:t>21</a:t>
            </a:r>
          </a:p>
          <a:p>
            <a:pPr algn="ctr"/>
            <a:r>
              <a:rPr lang="en-US" altLang="zh-CN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字魂189号-星岩乐黑体" panose="00000500000000000000" charset="-122"/>
                <a:cs typeface="Times New Roman" panose="02020603050405020304" pitchFamily="18" charset="0"/>
                <a:sym typeface="+mn-lt"/>
              </a:rPr>
              <a:t>ĐỌC MỞ RỘNG THEO THỂ LOẠI</a:t>
            </a:r>
            <a:endParaRPr lang="en-US" altLang="zh-CN" sz="3600" b="1" dirty="0">
              <a:solidFill>
                <a:schemeClr val="tx1"/>
              </a:solidFill>
              <a:latin typeface="Times New Roman" panose="02020603050405020304" pitchFamily="18" charset="0"/>
              <a:ea typeface="字魂189号-星岩乐黑体" panose="00000500000000000000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图片 1" descr="微信截图_202205031252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6084" y="4740046"/>
            <a:ext cx="3779520" cy="1858010"/>
          </a:xfrm>
          <a:prstGeom prst="rect">
            <a:avLst/>
          </a:prstGeom>
        </p:spPr>
      </p:pic>
      <p:pic>
        <p:nvPicPr>
          <p:cNvPr id="15" name="图片 14" descr="E:\PPT\形状 2.png形状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521970" y="3765237"/>
            <a:ext cx="4397887" cy="3322634"/>
          </a:xfrm>
          <a:prstGeom prst="rect">
            <a:avLst/>
          </a:prstGeom>
        </p:spPr>
      </p:pic>
      <p:grpSp>
        <p:nvGrpSpPr>
          <p:cNvPr id="46" name="组合 45"/>
          <p:cNvGrpSpPr/>
          <p:nvPr/>
        </p:nvGrpSpPr>
        <p:grpSpPr>
          <a:xfrm>
            <a:off x="-708025" y="-1741805"/>
            <a:ext cx="13550900" cy="3722370"/>
            <a:chOff x="-1115" y="-2743"/>
            <a:chExt cx="21340" cy="5862"/>
          </a:xfrm>
        </p:grpSpPr>
        <p:grpSp>
          <p:nvGrpSpPr>
            <p:cNvPr id="34" name="组合 33"/>
            <p:cNvGrpSpPr/>
            <p:nvPr/>
          </p:nvGrpSpPr>
          <p:grpSpPr>
            <a:xfrm>
              <a:off x="-1115" y="-2743"/>
              <a:ext cx="5754" cy="5862"/>
              <a:chOff x="-1115" y="-2668"/>
              <a:chExt cx="5754" cy="5862"/>
            </a:xfrm>
          </p:grpSpPr>
          <p:sp>
            <p:nvSpPr>
              <p:cNvPr id="33" name="等腰三角形 32"/>
              <p:cNvSpPr/>
              <p:nvPr/>
            </p:nvSpPr>
            <p:spPr>
              <a:xfrm rot="11820000">
                <a:off x="110" y="2116"/>
                <a:ext cx="777" cy="949"/>
              </a:xfrm>
              <a:prstGeom prst="triangl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1" name="组合 10"/>
              <p:cNvGrpSpPr/>
              <p:nvPr/>
            </p:nvGrpSpPr>
            <p:grpSpPr>
              <a:xfrm>
                <a:off x="-1115" y="-2668"/>
                <a:ext cx="5755" cy="5862"/>
                <a:chOff x="-3487" y="-3690"/>
                <a:chExt cx="7948" cy="8096"/>
              </a:xfrm>
            </p:grpSpPr>
            <p:grpSp>
              <p:nvGrpSpPr>
                <p:cNvPr id="10" name="组合 9"/>
                <p:cNvGrpSpPr/>
                <p:nvPr/>
              </p:nvGrpSpPr>
              <p:grpSpPr>
                <a:xfrm>
                  <a:off x="-478" y="140"/>
                  <a:ext cx="4939" cy="4266"/>
                  <a:chOff x="-478" y="140"/>
                  <a:chExt cx="4939" cy="4266"/>
                </a:xfrm>
              </p:grpSpPr>
              <p:sp>
                <p:nvSpPr>
                  <p:cNvPr id="5" name="等腰三角形 4"/>
                  <p:cNvSpPr/>
                  <p:nvPr/>
                </p:nvSpPr>
                <p:spPr>
                  <a:xfrm rot="6420000">
                    <a:off x="3269" y="21"/>
                    <a:ext cx="1073" cy="1311"/>
                  </a:xfrm>
                  <a:prstGeom prst="triangle">
                    <a:avLst/>
                  </a:prstGeom>
                  <a:solidFill>
                    <a:srgbClr val="45ADD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" name="等腰三角形 5"/>
                  <p:cNvSpPr/>
                  <p:nvPr/>
                </p:nvSpPr>
                <p:spPr>
                  <a:xfrm rot="7200000">
                    <a:off x="2790" y="1190"/>
                    <a:ext cx="1073" cy="1311"/>
                  </a:xfrm>
                  <a:prstGeom prst="triangle">
                    <a:avLst/>
                  </a:prstGeom>
                  <a:solidFill>
                    <a:srgbClr val="FED86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" name="等腰三角形 6"/>
                  <p:cNvSpPr/>
                  <p:nvPr/>
                </p:nvSpPr>
                <p:spPr>
                  <a:xfrm rot="8460000">
                    <a:off x="1924" y="2152"/>
                    <a:ext cx="1073" cy="1311"/>
                  </a:xfrm>
                  <a:prstGeom prst="triangle">
                    <a:avLst/>
                  </a:prstGeom>
                  <a:solidFill>
                    <a:srgbClr val="FFB96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8" name="等腰三角形 7"/>
                  <p:cNvSpPr/>
                  <p:nvPr/>
                </p:nvSpPr>
                <p:spPr>
                  <a:xfrm rot="9540000">
                    <a:off x="839" y="2833"/>
                    <a:ext cx="1073" cy="1311"/>
                  </a:xfrm>
                  <a:prstGeom prst="triangle">
                    <a:avLst/>
                  </a:prstGeom>
                  <a:solidFill>
                    <a:srgbClr val="9284E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" name="等腰三角形 8"/>
                  <p:cNvSpPr/>
                  <p:nvPr/>
                </p:nvSpPr>
                <p:spPr>
                  <a:xfrm rot="10560000">
                    <a:off x="-478" y="3095"/>
                    <a:ext cx="1073" cy="1311"/>
                  </a:xfrm>
                  <a:prstGeom prst="triangle">
                    <a:avLst/>
                  </a:prstGeom>
                  <a:solidFill>
                    <a:srgbClr val="E4706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3" name="弧形 2"/>
                <p:cNvSpPr/>
                <p:nvPr/>
              </p:nvSpPr>
              <p:spPr>
                <a:xfrm flipV="1">
                  <a:off x="-3487" y="-3690"/>
                  <a:ext cx="6797" cy="6828"/>
                </a:xfrm>
                <a:prstGeom prst="arc">
                  <a:avLst>
                    <a:gd name="adj1" fmla="val 14021421"/>
                    <a:gd name="adj2" fmla="val 21340121"/>
                  </a:avLst>
                </a:prstGeom>
                <a:ln w="38100">
                  <a:solidFill>
                    <a:srgbClr val="63476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35" name="组合 34"/>
            <p:cNvGrpSpPr/>
            <p:nvPr/>
          </p:nvGrpSpPr>
          <p:grpSpPr>
            <a:xfrm flipH="1">
              <a:off x="14471" y="-2743"/>
              <a:ext cx="5754" cy="5862"/>
              <a:chOff x="-1115" y="-2668"/>
              <a:chExt cx="5754" cy="5862"/>
            </a:xfrm>
          </p:grpSpPr>
          <p:sp>
            <p:nvSpPr>
              <p:cNvPr id="36" name="等腰三角形 35"/>
              <p:cNvSpPr/>
              <p:nvPr/>
            </p:nvSpPr>
            <p:spPr>
              <a:xfrm rot="11820000">
                <a:off x="110" y="2116"/>
                <a:ext cx="777" cy="949"/>
              </a:xfrm>
              <a:prstGeom prst="triangl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7" name="组合 36"/>
              <p:cNvGrpSpPr/>
              <p:nvPr/>
            </p:nvGrpSpPr>
            <p:grpSpPr>
              <a:xfrm>
                <a:off x="-1115" y="-2668"/>
                <a:ext cx="5755" cy="5862"/>
                <a:chOff x="-3487" y="-3690"/>
                <a:chExt cx="7948" cy="8096"/>
              </a:xfrm>
            </p:grpSpPr>
            <p:grpSp>
              <p:nvGrpSpPr>
                <p:cNvPr id="38" name="组合 37"/>
                <p:cNvGrpSpPr/>
                <p:nvPr/>
              </p:nvGrpSpPr>
              <p:grpSpPr>
                <a:xfrm>
                  <a:off x="-478" y="140"/>
                  <a:ext cx="4939" cy="4266"/>
                  <a:chOff x="-478" y="140"/>
                  <a:chExt cx="4939" cy="4266"/>
                </a:xfrm>
              </p:grpSpPr>
              <p:sp>
                <p:nvSpPr>
                  <p:cNvPr id="39" name="等腰三角形 38"/>
                  <p:cNvSpPr/>
                  <p:nvPr/>
                </p:nvSpPr>
                <p:spPr>
                  <a:xfrm rot="6420000">
                    <a:off x="3269" y="21"/>
                    <a:ext cx="1073" cy="1311"/>
                  </a:xfrm>
                  <a:prstGeom prst="triangle">
                    <a:avLst/>
                  </a:prstGeom>
                  <a:solidFill>
                    <a:srgbClr val="45ADD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0" name="等腰三角形 39"/>
                  <p:cNvSpPr/>
                  <p:nvPr/>
                </p:nvSpPr>
                <p:spPr>
                  <a:xfrm rot="7200000">
                    <a:off x="2790" y="1190"/>
                    <a:ext cx="1073" cy="1311"/>
                  </a:xfrm>
                  <a:prstGeom prst="triangle">
                    <a:avLst/>
                  </a:prstGeom>
                  <a:solidFill>
                    <a:srgbClr val="FED86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1" name="等腰三角形 40"/>
                  <p:cNvSpPr/>
                  <p:nvPr/>
                </p:nvSpPr>
                <p:spPr>
                  <a:xfrm rot="8460000">
                    <a:off x="1924" y="2152"/>
                    <a:ext cx="1073" cy="1311"/>
                  </a:xfrm>
                  <a:prstGeom prst="triangle">
                    <a:avLst/>
                  </a:prstGeom>
                  <a:solidFill>
                    <a:srgbClr val="FFB96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2" name="等腰三角形 41"/>
                  <p:cNvSpPr/>
                  <p:nvPr/>
                </p:nvSpPr>
                <p:spPr>
                  <a:xfrm rot="9540000">
                    <a:off x="839" y="2833"/>
                    <a:ext cx="1073" cy="1311"/>
                  </a:xfrm>
                  <a:prstGeom prst="triangle">
                    <a:avLst/>
                  </a:prstGeom>
                  <a:solidFill>
                    <a:srgbClr val="9284E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3" name="等腰三角形 42"/>
                  <p:cNvSpPr/>
                  <p:nvPr/>
                </p:nvSpPr>
                <p:spPr>
                  <a:xfrm rot="10560000">
                    <a:off x="-478" y="3095"/>
                    <a:ext cx="1073" cy="1311"/>
                  </a:xfrm>
                  <a:prstGeom prst="triangle">
                    <a:avLst/>
                  </a:prstGeom>
                  <a:solidFill>
                    <a:srgbClr val="E4706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44" name="弧形 43"/>
                <p:cNvSpPr/>
                <p:nvPr/>
              </p:nvSpPr>
              <p:spPr>
                <a:xfrm flipV="1">
                  <a:off x="-3487" y="-3690"/>
                  <a:ext cx="6797" cy="6828"/>
                </a:xfrm>
                <a:prstGeom prst="arc">
                  <a:avLst>
                    <a:gd name="adj1" fmla="val 14021421"/>
                    <a:gd name="adj2" fmla="val 21340121"/>
                  </a:avLst>
                </a:prstGeom>
                <a:ln w="38100">
                  <a:solidFill>
                    <a:srgbClr val="63476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362A43E-D5D2-F45A-DF6A-BFABA33608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97" b="42839" l="3514" r="34627">
                        <a14:foregroundMark x1="18082" y1="6901" x2="22474" y2="6120"/>
                        <a14:foregroundMark x1="22474" y1="6120" x2="27233" y2="7161"/>
                        <a14:foregroundMark x1="27233" y1="7161" x2="27526" y2="7552"/>
                        <a14:foregroundMark x1="21230" y1="4557" x2="19839" y2="5339"/>
                        <a14:foregroundMark x1="28770" y1="31250" x2="33382" y2="33724"/>
                        <a14:foregroundMark x1="33382" y1="33724" x2="35139" y2="40365"/>
                        <a14:foregroundMark x1="35139" y1="40365" x2="21157" y2="42708"/>
                        <a14:foregroundMark x1="21157" y1="42708" x2="19180" y2="36458"/>
                        <a14:foregroundMark x1="19400" y1="38542" x2="20717" y2="42578"/>
                        <a14:foregroundMark x1="33675" y1="34245" x2="34627" y2="42188"/>
                        <a14:foregroundMark x1="34627" y1="42188" x2="26574" y2="42839"/>
                      </a14:backgroundRemoval>
                    </a14:imgEffect>
                  </a14:imgLayer>
                </a14:imgProps>
              </a:ext>
            </a:extLst>
          </a:blip>
          <a:srcRect t="3262" r="62935" b="54354"/>
          <a:stretch/>
        </p:blipFill>
        <p:spPr>
          <a:xfrm>
            <a:off x="-153983" y="423114"/>
            <a:ext cx="2258157" cy="145178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266F9071-FF2D-B815-F82C-DB18356549C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97" b="42839" l="3514" r="34627">
                        <a14:foregroundMark x1="18082" y1="6901" x2="22474" y2="6120"/>
                        <a14:foregroundMark x1="22474" y1="6120" x2="27233" y2="7161"/>
                        <a14:foregroundMark x1="27233" y1="7161" x2="27526" y2="7552"/>
                        <a14:foregroundMark x1="21230" y1="4557" x2="19839" y2="5339"/>
                        <a14:foregroundMark x1="28770" y1="31250" x2="33382" y2="33724"/>
                        <a14:foregroundMark x1="33382" y1="33724" x2="35139" y2="40365"/>
                        <a14:foregroundMark x1="35139" y1="40365" x2="21157" y2="42708"/>
                        <a14:foregroundMark x1="21157" y1="42708" x2="19180" y2="36458"/>
                        <a14:foregroundMark x1="19400" y1="38542" x2="20717" y2="42578"/>
                        <a14:foregroundMark x1="33675" y1="34245" x2="34627" y2="42188"/>
                        <a14:foregroundMark x1="34627" y1="42188" x2="26574" y2="42839"/>
                      </a14:backgroundRemoval>
                    </a14:imgEffect>
                  </a14:imgLayer>
                </a14:imgProps>
              </a:ext>
            </a:extLst>
          </a:blip>
          <a:srcRect l="49667" t="3262" r="18892" b="54354"/>
          <a:stretch/>
        </p:blipFill>
        <p:spPr>
          <a:xfrm>
            <a:off x="8064567" y="1065286"/>
            <a:ext cx="1915588" cy="14517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3A1B025-988A-0A5C-8874-AF20D54633A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089" b="74219" l="38287" r="62299">
                        <a14:foregroundMark x1="39165" y1="39583" x2="38287" y2="48698"/>
                        <a14:foregroundMark x1="38287" y1="48698" x2="39019" y2="55469"/>
                        <a14:foregroundMark x1="61859" y1="35807" x2="62299" y2="44401"/>
                        <a14:foregroundMark x1="62299" y1="44401" x2="62079" y2="45052"/>
                        <a14:foregroundMark x1="48097" y1="64453" x2="42167" y2="67969"/>
                        <a14:foregroundMark x1="42167" y1="67969" x2="48316" y2="71875"/>
                        <a14:foregroundMark x1="48316" y1="71875" x2="53807" y2="72005"/>
                        <a14:foregroundMark x1="53807" y1="72005" x2="58858" y2="71094"/>
                        <a14:foregroundMark x1="58858" y1="71094" x2="57028" y2="64583"/>
                        <a14:foregroundMark x1="57028" y1="64583" x2="55637" y2="64583"/>
                        <a14:foregroundMark x1="45095" y1="64844" x2="40996" y2="67318"/>
                        <a14:foregroundMark x1="40996" y1="67318" x2="43997" y2="73177"/>
                        <a14:foregroundMark x1="43997" y1="73177" x2="57101" y2="73177"/>
                        <a14:foregroundMark x1="41069" y1="67969" x2="43119" y2="74219"/>
                        <a14:foregroundMark x1="41069" y1="68620" x2="42606" y2="73438"/>
                        <a14:foregroundMark x1="41288" y1="66667" x2="42972" y2="65365"/>
                        <a14:foregroundMark x1="41874" y1="65625" x2="40922" y2="65625"/>
                        <a14:foregroundMark x1="57321" y1="65234" x2="59004" y2="69661"/>
                      </a14:backgroundRemoval>
                    </a14:imgEffect>
                  </a14:imgLayer>
                </a14:imgProps>
              </a:ext>
            </a:extLst>
          </a:blip>
          <a:srcRect l="36311" t="18283" r="35274" b="23206"/>
          <a:stretch/>
        </p:blipFill>
        <p:spPr>
          <a:xfrm>
            <a:off x="10945439" y="265818"/>
            <a:ext cx="1246276" cy="18577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552B417-7E4A-7A75-07B7-E9F46DED826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073" b="95313" l="3514" r="35286">
                        <a14:foregroundMark x1="19473" y1="58073" x2="23865" y2="58073"/>
                        <a14:foregroundMark x1="32650" y1="82292" x2="33675" y2="89974"/>
                        <a14:foregroundMark x1="33675" y1="89974" x2="32430" y2="89844"/>
                        <a14:foregroundMark x1="23499" y1="81901" x2="30381" y2="81901"/>
                        <a14:foregroundMark x1="30381" y1="81901" x2="34041" y2="87891"/>
                        <a14:foregroundMark x1="34041" y1="87891" x2="26428" y2="90234"/>
                        <a14:foregroundMark x1="26428" y1="90234" x2="23499" y2="86589"/>
                        <a14:foregroundMark x1="33089" y1="81771" x2="34041" y2="88151"/>
                        <a14:foregroundMark x1="34700" y1="86328" x2="35286" y2="83854"/>
                      </a14:backgroundRemoval>
                    </a14:imgEffect>
                  </a14:imgLayer>
                </a14:imgProps>
              </a:ext>
            </a:extLst>
          </a:blip>
          <a:srcRect t="53792" r="63043"/>
          <a:stretch/>
        </p:blipFill>
        <p:spPr>
          <a:xfrm>
            <a:off x="1515019" y="2850776"/>
            <a:ext cx="2828381" cy="18892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F191FF0-58B5-6454-1251-72E65173A40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39" b="50521" l="66764" r="99561">
                        <a14:foregroundMark x1="96633" y1="22917" x2="99122" y2="30859"/>
                        <a14:foregroundMark x1="99122" y1="30859" x2="96706" y2="37630"/>
                        <a14:foregroundMark x1="96706" y1="37630" x2="96413" y2="37630"/>
                        <a14:foregroundMark x1="83089" y1="48958" x2="87408" y2="50781"/>
                        <a14:foregroundMark x1="87408" y1="50781" x2="90703" y2="48438"/>
                        <a14:foregroundMark x1="97950" y1="23568" x2="99561" y2="30469"/>
                        <a14:foregroundMark x1="99561" y1="30469" x2="97877" y2="36068"/>
                        <a14:foregroundMark x1="69985" y1="38281" x2="66764" y2="42578"/>
                        <a14:foregroundMark x1="66764" y1="42578" x2="70132" y2="46354"/>
                        <a14:foregroundMark x1="70132" y1="46354" x2="70791" y2="45573"/>
                      </a14:backgroundRemoval>
                    </a14:imgEffect>
                  </a14:imgLayer>
                </a14:imgProps>
              </a:ext>
            </a:extLst>
          </a:blip>
          <a:srcRect l="65302" t="-41143" r="-3345" b="45588"/>
          <a:stretch/>
        </p:blipFill>
        <p:spPr>
          <a:xfrm>
            <a:off x="5933491" y="2398818"/>
            <a:ext cx="2073833" cy="27110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D00BD01-FEAD-141D-2E87-BC8FE74EF12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724" b="95573" l="62738" r="96047">
                        <a14:foregroundMark x1="77965" y1="61328" x2="82284" y2="58854"/>
                        <a14:foregroundMark x1="82284" y1="58854" x2="86091" y2="60938"/>
                        <a14:foregroundMark x1="86091" y1="60938" x2="86091" y2="60938"/>
                        <a14:foregroundMark x1="82504" y1="59505" x2="81186" y2="58854"/>
                        <a14:foregroundMark x1="66105" y1="78646" x2="62738" y2="84505"/>
                        <a14:foregroundMark x1="62738" y1="84505" x2="66837" y2="86068"/>
                        <a14:foregroundMark x1="66837" y1="86068" x2="67057" y2="85807"/>
                      </a14:backgroundRemoval>
                    </a14:imgEffect>
                  </a14:imgLayer>
                </a14:imgProps>
              </a:ext>
            </a:extLst>
          </a:blip>
          <a:srcRect l="62391" t="57281"/>
          <a:stretch/>
        </p:blipFill>
        <p:spPr>
          <a:xfrm>
            <a:off x="9325733" y="2426549"/>
            <a:ext cx="2243032" cy="143243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A40E7CA9-BBA2-93C9-1305-B4A48356180E}"/>
              </a:ext>
            </a:extLst>
          </p:cNvPr>
          <p:cNvSpPr txBox="1"/>
          <p:nvPr/>
        </p:nvSpPr>
        <p:spPr>
          <a:xfrm>
            <a:off x="2984030" y="1246395"/>
            <a:ext cx="652462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90170" algn="l"/>
                <a:tab pos="180340" algn="l"/>
              </a:tabLst>
            </a:pPr>
            <a:endParaRPr lang="en-US" sz="5400" b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tabLst>
                <a:tab pos="90170" algn="l"/>
                <a:tab pos="180340" algn="l"/>
              </a:tabLst>
            </a:pPr>
            <a:r>
              <a:rPr lang="en-US" sz="5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5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TAY, TAI, MẮT, MIỆNG</a:t>
            </a:r>
            <a:endParaRPr lang="en-US" sz="4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0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27">
            <a:extLst>
              <a:ext uri="{FF2B5EF4-FFF2-40B4-BE49-F238E27FC236}">
                <a16:creationId xmlns:a16="http://schemas.microsoft.com/office/drawing/2014/main" xmlns="" id="{BF2020A7-15F4-BF0D-3287-EA76004EB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497" y="-46990"/>
            <a:ext cx="12271902" cy="690499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635" y="3690620"/>
            <a:ext cx="12192350" cy="3167380"/>
            <a:chOff x="-1" y="6744"/>
            <a:chExt cx="15613" cy="405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4" cstate="screen"/>
            <a:srcRect r="23940"/>
            <a:stretch>
              <a:fillRect/>
            </a:stretch>
          </p:blipFill>
          <p:spPr>
            <a:xfrm>
              <a:off x="-1" y="6744"/>
              <a:ext cx="14261" cy="4056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screen"/>
            <a:srcRect r="23940"/>
            <a:stretch>
              <a:fillRect/>
            </a:stretch>
          </p:blipFill>
          <p:spPr>
            <a:xfrm flipH="1">
              <a:off x="1351" y="6744"/>
              <a:ext cx="14261" cy="4056"/>
            </a:xfrm>
            <a:prstGeom prst="rect">
              <a:avLst/>
            </a:prstGeom>
          </p:spPr>
        </p:pic>
      </p:grpSp>
      <p:pic>
        <p:nvPicPr>
          <p:cNvPr id="4" name="图片 3" descr="E:\设计\PPT\图片3.png图片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1270"/>
            <a:ext cx="12206605" cy="5834380"/>
          </a:xfrm>
          <a:prstGeom prst="rect">
            <a:avLst/>
          </a:prstGeom>
        </p:spPr>
      </p:pic>
      <p:pic>
        <p:nvPicPr>
          <p:cNvPr id="2" name="图片 1" descr="D:\资料\图片1.png图片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61080" y="1160145"/>
            <a:ext cx="5084445" cy="2498725"/>
          </a:xfrm>
          <a:prstGeom prst="rect">
            <a:avLst/>
          </a:prstGeom>
          <a:effectLst/>
        </p:spPr>
      </p:pic>
      <p:sp>
        <p:nvSpPr>
          <p:cNvPr id="15" name="文本框 14"/>
          <p:cNvSpPr txBox="1"/>
          <p:nvPr/>
        </p:nvSpPr>
        <p:spPr>
          <a:xfrm>
            <a:off x="3561081" y="3996991"/>
            <a:ext cx="5308806" cy="212365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6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Hình</a:t>
            </a:r>
            <a:r>
              <a:rPr lang="en-US" altLang="zh-CN" sz="6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6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thành</a:t>
            </a:r>
            <a:r>
              <a:rPr lang="en-US" altLang="zh-CN" sz="6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6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kiến</a:t>
            </a:r>
            <a:r>
              <a:rPr lang="en-US" altLang="zh-CN" sz="6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6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thức</a:t>
            </a:r>
            <a:endParaRPr lang="zh-CN" altLang="en-US" sz="66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思源黑体 CN Light" panose="020B0300000000000000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19" name="组合 118"/>
          <p:cNvGrpSpPr/>
          <p:nvPr/>
        </p:nvGrpSpPr>
        <p:grpSpPr>
          <a:xfrm>
            <a:off x="-708025" y="-1741805"/>
            <a:ext cx="13550900" cy="3722370"/>
            <a:chOff x="-1115" y="-2743"/>
            <a:chExt cx="21340" cy="5862"/>
          </a:xfrm>
        </p:grpSpPr>
        <p:grpSp>
          <p:nvGrpSpPr>
            <p:cNvPr id="120" name="组合 119"/>
            <p:cNvGrpSpPr/>
            <p:nvPr/>
          </p:nvGrpSpPr>
          <p:grpSpPr>
            <a:xfrm>
              <a:off x="-1115" y="-2743"/>
              <a:ext cx="5754" cy="5862"/>
              <a:chOff x="-1115" y="-2668"/>
              <a:chExt cx="5754" cy="5862"/>
            </a:xfrm>
          </p:grpSpPr>
          <p:sp>
            <p:nvSpPr>
              <p:cNvPr id="121" name="等腰三角形 120"/>
              <p:cNvSpPr/>
              <p:nvPr/>
            </p:nvSpPr>
            <p:spPr>
              <a:xfrm rot="11820000">
                <a:off x="110" y="2116"/>
                <a:ext cx="777" cy="949"/>
              </a:xfrm>
              <a:prstGeom prst="triangl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22" name="组合 121"/>
              <p:cNvGrpSpPr/>
              <p:nvPr/>
            </p:nvGrpSpPr>
            <p:grpSpPr>
              <a:xfrm>
                <a:off x="-1115" y="-2668"/>
                <a:ext cx="5755" cy="5862"/>
                <a:chOff x="-3487" y="-3690"/>
                <a:chExt cx="7948" cy="8096"/>
              </a:xfrm>
            </p:grpSpPr>
            <p:grpSp>
              <p:nvGrpSpPr>
                <p:cNvPr id="123" name="组合 122"/>
                <p:cNvGrpSpPr/>
                <p:nvPr/>
              </p:nvGrpSpPr>
              <p:grpSpPr>
                <a:xfrm>
                  <a:off x="-478" y="140"/>
                  <a:ext cx="4939" cy="4266"/>
                  <a:chOff x="-478" y="140"/>
                  <a:chExt cx="4939" cy="4266"/>
                </a:xfrm>
              </p:grpSpPr>
              <p:sp>
                <p:nvSpPr>
                  <p:cNvPr id="124" name="等腰三角形 123"/>
                  <p:cNvSpPr/>
                  <p:nvPr/>
                </p:nvSpPr>
                <p:spPr>
                  <a:xfrm rot="6420000">
                    <a:off x="3269" y="21"/>
                    <a:ext cx="1073" cy="1311"/>
                  </a:xfrm>
                  <a:prstGeom prst="triangle">
                    <a:avLst/>
                  </a:prstGeom>
                  <a:solidFill>
                    <a:srgbClr val="45ADD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25" name="等腰三角形 124"/>
                  <p:cNvSpPr/>
                  <p:nvPr/>
                </p:nvSpPr>
                <p:spPr>
                  <a:xfrm rot="7200000">
                    <a:off x="2790" y="1190"/>
                    <a:ext cx="1073" cy="1311"/>
                  </a:xfrm>
                  <a:prstGeom prst="triangle">
                    <a:avLst/>
                  </a:prstGeom>
                  <a:solidFill>
                    <a:srgbClr val="FED86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26" name="等腰三角形 125"/>
                  <p:cNvSpPr/>
                  <p:nvPr/>
                </p:nvSpPr>
                <p:spPr>
                  <a:xfrm rot="8460000">
                    <a:off x="1924" y="2152"/>
                    <a:ext cx="1073" cy="1311"/>
                  </a:xfrm>
                  <a:prstGeom prst="triangle">
                    <a:avLst/>
                  </a:prstGeom>
                  <a:solidFill>
                    <a:srgbClr val="FFB96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27" name="等腰三角形 126"/>
                  <p:cNvSpPr/>
                  <p:nvPr/>
                </p:nvSpPr>
                <p:spPr>
                  <a:xfrm rot="9540000">
                    <a:off x="839" y="2833"/>
                    <a:ext cx="1073" cy="1311"/>
                  </a:xfrm>
                  <a:prstGeom prst="triangle">
                    <a:avLst/>
                  </a:prstGeom>
                  <a:solidFill>
                    <a:srgbClr val="9284E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28" name="等腰三角形 127"/>
                  <p:cNvSpPr/>
                  <p:nvPr/>
                </p:nvSpPr>
                <p:spPr>
                  <a:xfrm rot="10560000">
                    <a:off x="-478" y="3095"/>
                    <a:ext cx="1073" cy="1311"/>
                  </a:xfrm>
                  <a:prstGeom prst="triangle">
                    <a:avLst/>
                  </a:prstGeom>
                  <a:solidFill>
                    <a:srgbClr val="E4706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129" name="弧形 128"/>
                <p:cNvSpPr/>
                <p:nvPr/>
              </p:nvSpPr>
              <p:spPr>
                <a:xfrm flipV="1">
                  <a:off x="-3487" y="-3690"/>
                  <a:ext cx="6797" cy="6828"/>
                </a:xfrm>
                <a:prstGeom prst="arc">
                  <a:avLst>
                    <a:gd name="adj1" fmla="val 14021421"/>
                    <a:gd name="adj2" fmla="val 21340121"/>
                  </a:avLst>
                </a:prstGeom>
                <a:ln w="38100">
                  <a:solidFill>
                    <a:srgbClr val="63476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130" name="组合 129"/>
            <p:cNvGrpSpPr/>
            <p:nvPr/>
          </p:nvGrpSpPr>
          <p:grpSpPr>
            <a:xfrm flipH="1">
              <a:off x="14471" y="-2743"/>
              <a:ext cx="5754" cy="5862"/>
              <a:chOff x="-1115" y="-2668"/>
              <a:chExt cx="5754" cy="5862"/>
            </a:xfrm>
          </p:grpSpPr>
          <p:sp>
            <p:nvSpPr>
              <p:cNvPr id="131" name="等腰三角形 130"/>
              <p:cNvSpPr/>
              <p:nvPr/>
            </p:nvSpPr>
            <p:spPr>
              <a:xfrm rot="11820000">
                <a:off x="110" y="2116"/>
                <a:ext cx="777" cy="949"/>
              </a:xfrm>
              <a:prstGeom prst="triangl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32" name="组合 131"/>
              <p:cNvGrpSpPr/>
              <p:nvPr/>
            </p:nvGrpSpPr>
            <p:grpSpPr>
              <a:xfrm>
                <a:off x="-1115" y="-2668"/>
                <a:ext cx="5755" cy="5862"/>
                <a:chOff x="-3487" y="-3690"/>
                <a:chExt cx="7948" cy="8096"/>
              </a:xfrm>
            </p:grpSpPr>
            <p:grpSp>
              <p:nvGrpSpPr>
                <p:cNvPr id="133" name="组合 132"/>
                <p:cNvGrpSpPr/>
                <p:nvPr/>
              </p:nvGrpSpPr>
              <p:grpSpPr>
                <a:xfrm>
                  <a:off x="-478" y="140"/>
                  <a:ext cx="4939" cy="4266"/>
                  <a:chOff x="-478" y="140"/>
                  <a:chExt cx="4939" cy="4266"/>
                </a:xfrm>
              </p:grpSpPr>
              <p:sp>
                <p:nvSpPr>
                  <p:cNvPr id="134" name="等腰三角形 133"/>
                  <p:cNvSpPr/>
                  <p:nvPr/>
                </p:nvSpPr>
                <p:spPr>
                  <a:xfrm rot="6420000">
                    <a:off x="3269" y="21"/>
                    <a:ext cx="1073" cy="1311"/>
                  </a:xfrm>
                  <a:prstGeom prst="triangle">
                    <a:avLst/>
                  </a:prstGeom>
                  <a:solidFill>
                    <a:srgbClr val="45ADD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35" name="等腰三角形 134"/>
                  <p:cNvSpPr/>
                  <p:nvPr/>
                </p:nvSpPr>
                <p:spPr>
                  <a:xfrm rot="7200000">
                    <a:off x="2790" y="1190"/>
                    <a:ext cx="1073" cy="1311"/>
                  </a:xfrm>
                  <a:prstGeom prst="triangle">
                    <a:avLst/>
                  </a:prstGeom>
                  <a:solidFill>
                    <a:srgbClr val="FED86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36" name="等腰三角形 135"/>
                  <p:cNvSpPr/>
                  <p:nvPr/>
                </p:nvSpPr>
                <p:spPr>
                  <a:xfrm rot="8460000">
                    <a:off x="1924" y="2152"/>
                    <a:ext cx="1073" cy="1311"/>
                  </a:xfrm>
                  <a:prstGeom prst="triangle">
                    <a:avLst/>
                  </a:prstGeom>
                  <a:solidFill>
                    <a:srgbClr val="FFB96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37" name="等腰三角形 136"/>
                  <p:cNvSpPr/>
                  <p:nvPr/>
                </p:nvSpPr>
                <p:spPr>
                  <a:xfrm rot="9540000">
                    <a:off x="839" y="2833"/>
                    <a:ext cx="1073" cy="1311"/>
                  </a:xfrm>
                  <a:prstGeom prst="triangle">
                    <a:avLst/>
                  </a:prstGeom>
                  <a:solidFill>
                    <a:srgbClr val="9284E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38" name="等腰三角形 137"/>
                  <p:cNvSpPr/>
                  <p:nvPr/>
                </p:nvSpPr>
                <p:spPr>
                  <a:xfrm rot="10560000">
                    <a:off x="-478" y="3095"/>
                    <a:ext cx="1073" cy="1311"/>
                  </a:xfrm>
                  <a:prstGeom prst="triangle">
                    <a:avLst/>
                  </a:prstGeom>
                  <a:solidFill>
                    <a:srgbClr val="E4706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139" name="弧形 138"/>
                <p:cNvSpPr/>
                <p:nvPr/>
              </p:nvSpPr>
              <p:spPr>
                <a:xfrm flipV="1">
                  <a:off x="-3487" y="-3690"/>
                  <a:ext cx="6797" cy="6828"/>
                </a:xfrm>
                <a:prstGeom prst="arc">
                  <a:avLst>
                    <a:gd name="adj1" fmla="val 14021421"/>
                    <a:gd name="adj2" fmla="val 21340121"/>
                  </a:avLst>
                </a:prstGeom>
                <a:ln w="38100">
                  <a:solidFill>
                    <a:srgbClr val="63476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8654FFDF-1F6D-A348-F8A6-AF86DCA8B3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97" b="42839" l="3514" r="34627">
                        <a14:foregroundMark x1="18082" y1="6901" x2="22474" y2="6120"/>
                        <a14:foregroundMark x1="22474" y1="6120" x2="27233" y2="7161"/>
                        <a14:foregroundMark x1="27233" y1="7161" x2="27526" y2="7552"/>
                        <a14:foregroundMark x1="21230" y1="4557" x2="19839" y2="5339"/>
                        <a14:foregroundMark x1="28770" y1="31250" x2="33382" y2="33724"/>
                        <a14:foregroundMark x1="33382" y1="33724" x2="35139" y2="40365"/>
                        <a14:foregroundMark x1="35139" y1="40365" x2="21157" y2="42708"/>
                        <a14:foregroundMark x1="21157" y1="42708" x2="19180" y2="36458"/>
                        <a14:foregroundMark x1="19400" y1="38542" x2="20717" y2="42578"/>
                        <a14:foregroundMark x1="33675" y1="34245" x2="34627" y2="42188"/>
                        <a14:foregroundMark x1="34627" y1="42188" x2="26574" y2="42839"/>
                      </a14:backgroundRemoval>
                    </a14:imgEffect>
                  </a14:imgLayer>
                </a14:imgProps>
              </a:ext>
            </a:extLst>
          </a:blip>
          <a:srcRect t="3262" r="62935" b="54354"/>
          <a:stretch/>
        </p:blipFill>
        <p:spPr>
          <a:xfrm>
            <a:off x="9633883" y="23351"/>
            <a:ext cx="2258157" cy="145178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4D7B1D94-1AAB-9D6C-3354-6639B30CD23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089" b="74219" l="38287" r="62299">
                        <a14:foregroundMark x1="39165" y1="39583" x2="38287" y2="48698"/>
                        <a14:foregroundMark x1="38287" y1="48698" x2="39019" y2="55469"/>
                        <a14:foregroundMark x1="61859" y1="35807" x2="62299" y2="44401"/>
                        <a14:foregroundMark x1="62299" y1="44401" x2="62079" y2="45052"/>
                        <a14:foregroundMark x1="48097" y1="64453" x2="42167" y2="67969"/>
                        <a14:foregroundMark x1="42167" y1="67969" x2="48316" y2="71875"/>
                        <a14:foregroundMark x1="48316" y1="71875" x2="53807" y2="72005"/>
                        <a14:foregroundMark x1="53807" y1="72005" x2="58858" y2="71094"/>
                        <a14:foregroundMark x1="58858" y1="71094" x2="57028" y2="64583"/>
                        <a14:foregroundMark x1="57028" y1="64583" x2="55637" y2="64583"/>
                        <a14:foregroundMark x1="45095" y1="64844" x2="40996" y2="67318"/>
                        <a14:foregroundMark x1="40996" y1="67318" x2="43997" y2="73177"/>
                        <a14:foregroundMark x1="43997" y1="73177" x2="57101" y2="73177"/>
                        <a14:foregroundMark x1="41069" y1="67969" x2="43119" y2="74219"/>
                        <a14:foregroundMark x1="41069" y1="68620" x2="42606" y2="73438"/>
                        <a14:foregroundMark x1="41288" y1="66667" x2="42972" y2="65365"/>
                        <a14:foregroundMark x1="41874" y1="65625" x2="40922" y2="65625"/>
                        <a14:foregroundMark x1="57321" y1="65234" x2="59004" y2="69661"/>
                      </a14:backgroundRemoval>
                    </a14:imgEffect>
                  </a14:imgLayer>
                </a14:imgProps>
              </a:ext>
            </a:extLst>
          </a:blip>
          <a:srcRect l="36311" t="18283" r="35274" b="23206"/>
          <a:stretch/>
        </p:blipFill>
        <p:spPr>
          <a:xfrm>
            <a:off x="450157" y="4849470"/>
            <a:ext cx="1415857" cy="163916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0FE9D674-A327-F4F1-4976-DE936411F3A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073" b="95313" l="3514" r="35286">
                        <a14:foregroundMark x1="19473" y1="58073" x2="23865" y2="58073"/>
                        <a14:foregroundMark x1="32650" y1="82292" x2="33675" y2="89974"/>
                        <a14:foregroundMark x1="33675" y1="89974" x2="32430" y2="89844"/>
                        <a14:foregroundMark x1="23499" y1="81901" x2="30381" y2="81901"/>
                        <a14:foregroundMark x1="30381" y1="81901" x2="34041" y2="87891"/>
                        <a14:foregroundMark x1="34041" y1="87891" x2="26428" y2="90234"/>
                        <a14:foregroundMark x1="26428" y1="90234" x2="23499" y2="86589"/>
                        <a14:foregroundMark x1="33089" y1="81771" x2="34041" y2="88151"/>
                        <a14:foregroundMark x1="34700" y1="86328" x2="35286" y2="83854"/>
                      </a14:backgroundRemoval>
                    </a14:imgEffect>
                  </a14:imgLayer>
                </a14:imgProps>
              </a:ext>
            </a:extLst>
          </a:blip>
          <a:srcRect t="53792" r="63043"/>
          <a:stretch/>
        </p:blipFill>
        <p:spPr>
          <a:xfrm>
            <a:off x="-466628" y="1931662"/>
            <a:ext cx="2938022" cy="206532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55CB8475-9AFD-089A-62A2-57FA7397FD0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39" b="50521" l="66764" r="99561">
                        <a14:foregroundMark x1="96633" y1="22917" x2="99122" y2="30859"/>
                        <a14:foregroundMark x1="99122" y1="30859" x2="96706" y2="37630"/>
                        <a14:foregroundMark x1="96706" y1="37630" x2="96413" y2="37630"/>
                        <a14:foregroundMark x1="83089" y1="48958" x2="87408" y2="50781"/>
                        <a14:foregroundMark x1="87408" y1="50781" x2="90703" y2="48438"/>
                        <a14:foregroundMark x1="97950" y1="23568" x2="99561" y2="30469"/>
                        <a14:foregroundMark x1="99561" y1="30469" x2="97877" y2="36068"/>
                        <a14:foregroundMark x1="69985" y1="38281" x2="66764" y2="42578"/>
                        <a14:foregroundMark x1="66764" y1="42578" x2="70132" y2="46354"/>
                        <a14:foregroundMark x1="70132" y1="46354" x2="70791" y2="45573"/>
                      </a14:backgroundRemoval>
                    </a14:imgEffect>
                  </a14:imgLayer>
                </a14:imgProps>
              </a:ext>
            </a:extLst>
          </a:blip>
          <a:srcRect l="65302" t="-41143" r="-3345" b="45588"/>
          <a:stretch/>
        </p:blipFill>
        <p:spPr>
          <a:xfrm>
            <a:off x="9356167" y="545360"/>
            <a:ext cx="2073833" cy="292859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363C2163-1BAA-7B45-01E1-48730D7E0A8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724" b="95573" l="62738" r="96047">
                        <a14:foregroundMark x1="77965" y1="61328" x2="82284" y2="58854"/>
                        <a14:foregroundMark x1="82284" y1="58854" x2="86091" y2="60938"/>
                        <a14:foregroundMark x1="86091" y1="60938" x2="86091" y2="60938"/>
                        <a14:foregroundMark x1="82504" y1="59505" x2="81186" y2="58854"/>
                        <a14:foregroundMark x1="66105" y1="78646" x2="62738" y2="84505"/>
                        <a14:foregroundMark x1="62738" y1="84505" x2="66837" y2="86068"/>
                        <a14:foregroundMark x1="66837" y1="86068" x2="67057" y2="85807"/>
                      </a14:backgroundRemoval>
                    </a14:imgEffect>
                  </a14:imgLayer>
                </a14:imgProps>
              </a:ext>
            </a:extLst>
          </a:blip>
          <a:srcRect l="62391" t="57281"/>
          <a:stretch/>
        </p:blipFill>
        <p:spPr>
          <a:xfrm>
            <a:off x="10019724" y="4802653"/>
            <a:ext cx="2566750" cy="16391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894164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7" y="-1314"/>
            <a:ext cx="12193057" cy="686062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85" y="1063415"/>
            <a:ext cx="1495681" cy="7640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8476" y="738268"/>
            <a:ext cx="1235563" cy="707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620CBEB-70AA-4CE8-A2BF-38325901C5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42" y="4903529"/>
            <a:ext cx="1430652" cy="111363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5106" y="5139373"/>
            <a:ext cx="2292295" cy="10973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45226" y="5221917"/>
            <a:ext cx="520237" cy="90228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" y="1721"/>
            <a:ext cx="951059" cy="51210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47390" y="2131649"/>
            <a:ext cx="569009" cy="229229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33C20CD-2917-4D42-9516-B9D40664CD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6785" y="5947894"/>
            <a:ext cx="12225572" cy="91041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CAB20079-597B-4690-806D-73FFBE41A2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29139" y="3874698"/>
            <a:ext cx="3901779" cy="228416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57589A1B-1139-4C05-90B7-8628FB65A5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61359" y="3153881"/>
            <a:ext cx="1048603" cy="91041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31422" y="2682220"/>
            <a:ext cx="1056732" cy="60965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65F4B390-9B02-46AC-ABC2-4B172A50DB0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6625" y="3778805"/>
            <a:ext cx="1849772" cy="108197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FEB8EC76-9871-4FB7-9E4E-910F9B307CF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17950" y="1630579"/>
            <a:ext cx="2586252" cy="286868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031B8DB-F9CB-6199-2945-4D97D57EF8A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297" b="42839" l="3514" r="34627">
                        <a14:foregroundMark x1="18082" y1="6901" x2="22474" y2="6120"/>
                        <a14:foregroundMark x1="22474" y1="6120" x2="27233" y2="7161"/>
                        <a14:foregroundMark x1="27233" y1="7161" x2="27526" y2="7552"/>
                        <a14:foregroundMark x1="21230" y1="4557" x2="19839" y2="5339"/>
                        <a14:foregroundMark x1="28770" y1="31250" x2="33382" y2="33724"/>
                        <a14:foregroundMark x1="33382" y1="33724" x2="35139" y2="40365"/>
                        <a14:foregroundMark x1="35139" y1="40365" x2="21157" y2="42708"/>
                        <a14:foregroundMark x1="21157" y1="42708" x2="19180" y2="36458"/>
                        <a14:foregroundMark x1="19400" y1="38542" x2="20717" y2="42578"/>
                        <a14:foregroundMark x1="33675" y1="34245" x2="34627" y2="42188"/>
                        <a14:foregroundMark x1="34627" y1="42188" x2="26574" y2="42839"/>
                      </a14:backgroundRemoval>
                    </a14:imgEffect>
                  </a14:imgLayer>
                </a14:imgProps>
              </a:ext>
            </a:extLst>
          </a:blip>
          <a:srcRect t="3262" r="62935" b="54354"/>
          <a:stretch/>
        </p:blipFill>
        <p:spPr>
          <a:xfrm>
            <a:off x="9447371" y="3080580"/>
            <a:ext cx="2258157" cy="14517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6D9AC38-7FF5-43C4-929B-0F377568E91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4089" b="74219" l="38287" r="62299">
                        <a14:foregroundMark x1="39165" y1="39583" x2="38287" y2="48698"/>
                        <a14:foregroundMark x1="38287" y1="48698" x2="39019" y2="55469"/>
                        <a14:foregroundMark x1="61859" y1="35807" x2="62299" y2="44401"/>
                        <a14:foregroundMark x1="62299" y1="44401" x2="62079" y2="45052"/>
                        <a14:foregroundMark x1="48097" y1="64453" x2="42167" y2="67969"/>
                        <a14:foregroundMark x1="42167" y1="67969" x2="48316" y2="71875"/>
                        <a14:foregroundMark x1="48316" y1="71875" x2="53807" y2="72005"/>
                        <a14:foregroundMark x1="53807" y1="72005" x2="58858" y2="71094"/>
                        <a14:foregroundMark x1="58858" y1="71094" x2="57028" y2="64583"/>
                        <a14:foregroundMark x1="57028" y1="64583" x2="55637" y2="64583"/>
                        <a14:foregroundMark x1="45095" y1="64844" x2="40996" y2="67318"/>
                        <a14:foregroundMark x1="40996" y1="67318" x2="43997" y2="73177"/>
                        <a14:foregroundMark x1="43997" y1="73177" x2="57101" y2="73177"/>
                        <a14:foregroundMark x1="41069" y1="67969" x2="43119" y2="74219"/>
                        <a14:foregroundMark x1="41069" y1="68620" x2="42606" y2="73438"/>
                        <a14:foregroundMark x1="41288" y1="66667" x2="42972" y2="65365"/>
                        <a14:foregroundMark x1="41874" y1="65625" x2="40922" y2="65625"/>
                        <a14:foregroundMark x1="57321" y1="65234" x2="59004" y2="69661"/>
                      </a14:backgroundRemoval>
                    </a14:imgEffect>
                  </a14:imgLayer>
                </a14:imgProps>
              </a:ext>
            </a:extLst>
          </a:blip>
          <a:srcRect l="36311" t="18283" r="35274" b="23206"/>
          <a:stretch/>
        </p:blipFill>
        <p:spPr>
          <a:xfrm>
            <a:off x="134072" y="3263364"/>
            <a:ext cx="1415857" cy="16391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0FCC2FF2-FD8A-538D-CCF5-1FBA40B85D9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8073" b="95313" l="3514" r="35286">
                        <a14:foregroundMark x1="19473" y1="58073" x2="23865" y2="58073"/>
                        <a14:foregroundMark x1="32650" y1="82292" x2="33675" y2="89974"/>
                        <a14:foregroundMark x1="33675" y1="89974" x2="32430" y2="89844"/>
                        <a14:foregroundMark x1="23499" y1="81901" x2="30381" y2="81901"/>
                        <a14:foregroundMark x1="30381" y1="81901" x2="34041" y2="87891"/>
                        <a14:foregroundMark x1="34041" y1="87891" x2="26428" y2="90234"/>
                        <a14:foregroundMark x1="26428" y1="90234" x2="23499" y2="86589"/>
                        <a14:foregroundMark x1="33089" y1="81771" x2="34041" y2="88151"/>
                        <a14:foregroundMark x1="34700" y1="86328" x2="35286" y2="83854"/>
                      </a14:backgroundRemoval>
                    </a14:imgEffect>
                  </a14:imgLayer>
                </a14:imgProps>
              </a:ext>
            </a:extLst>
          </a:blip>
          <a:srcRect t="53792" r="63043"/>
          <a:stretch/>
        </p:blipFill>
        <p:spPr>
          <a:xfrm>
            <a:off x="1476616" y="554988"/>
            <a:ext cx="2132083" cy="149878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9FEFE15E-5082-52FE-E81E-924269942AC2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339" b="50521" l="66764" r="99561">
                        <a14:foregroundMark x1="96633" y1="22917" x2="99122" y2="30859"/>
                        <a14:foregroundMark x1="99122" y1="30859" x2="96706" y2="37630"/>
                        <a14:foregroundMark x1="96706" y1="37630" x2="96413" y2="37630"/>
                        <a14:foregroundMark x1="83089" y1="48958" x2="87408" y2="50781"/>
                        <a14:foregroundMark x1="87408" y1="50781" x2="90703" y2="48438"/>
                        <a14:foregroundMark x1="97950" y1="23568" x2="99561" y2="30469"/>
                        <a14:foregroundMark x1="99561" y1="30469" x2="97877" y2="36068"/>
                        <a14:foregroundMark x1="69985" y1="38281" x2="66764" y2="42578"/>
                        <a14:foregroundMark x1="66764" y1="42578" x2="70132" y2="46354"/>
                        <a14:foregroundMark x1="70132" y1="46354" x2="70791" y2="45573"/>
                      </a14:backgroundRemoval>
                    </a14:imgEffect>
                  </a14:imgLayer>
                </a14:imgProps>
              </a:ext>
            </a:extLst>
          </a:blip>
          <a:srcRect l="65302" t="-41143" r="-3345" b="45588"/>
          <a:stretch/>
        </p:blipFill>
        <p:spPr>
          <a:xfrm>
            <a:off x="8540962" y="-435573"/>
            <a:ext cx="1397953" cy="197413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CCC13139-5FEA-7BC1-636D-CD8DF19CC26B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8724" b="95573" l="62738" r="96047">
                        <a14:foregroundMark x1="77965" y1="61328" x2="82284" y2="58854"/>
                        <a14:foregroundMark x1="82284" y1="58854" x2="86091" y2="60938"/>
                        <a14:foregroundMark x1="86091" y1="60938" x2="86091" y2="60938"/>
                        <a14:foregroundMark x1="82504" y1="59505" x2="81186" y2="58854"/>
                        <a14:foregroundMark x1="66105" y1="78646" x2="62738" y2="84505"/>
                        <a14:foregroundMark x1="62738" y1="84505" x2="66837" y2="86068"/>
                        <a14:foregroundMark x1="66837" y1="86068" x2="67057" y2="85807"/>
                      </a14:backgroundRemoval>
                    </a14:imgEffect>
                  </a14:imgLayer>
                </a14:imgProps>
              </a:ext>
            </a:extLst>
          </a:blip>
          <a:srcRect l="62391" t="57281"/>
          <a:stretch/>
        </p:blipFill>
        <p:spPr>
          <a:xfrm>
            <a:off x="5125333" y="4189237"/>
            <a:ext cx="1609245" cy="1027685"/>
          </a:xfrm>
          <a:prstGeom prst="rect">
            <a:avLst/>
          </a:prstGeom>
        </p:spPr>
      </p:pic>
      <p:sp>
        <p:nvSpPr>
          <p:cNvPr id="38" name="文本框 14">
            <a:extLst>
              <a:ext uri="{FF2B5EF4-FFF2-40B4-BE49-F238E27FC236}">
                <a16:creationId xmlns:a16="http://schemas.microsoft.com/office/drawing/2014/main" xmlns="" id="{37E37D64-D12C-56D9-E997-D6C390BAACCB}"/>
              </a:ext>
            </a:extLst>
          </p:cNvPr>
          <p:cNvSpPr txBox="1"/>
          <p:nvPr/>
        </p:nvSpPr>
        <p:spPr>
          <a:xfrm>
            <a:off x="2770094" y="1655328"/>
            <a:ext cx="9161800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5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II. ĐỌC-HIỂU VĂN BẢN</a:t>
            </a:r>
            <a:endParaRPr lang="zh-CN" altLang="en-US" sz="5400" b="1" u="sng" dirty="0">
              <a:solidFill>
                <a:srgbClr val="FF0000"/>
              </a:solidFill>
              <a:latin typeface="Times New Roman" panose="02020603050405020304" pitchFamily="18" charset="0"/>
              <a:ea typeface="思源黑体 CN Light" panose="020B0300000000000000" charset="-122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4308705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7">
            <a:extLst>
              <a:ext uri="{FF2B5EF4-FFF2-40B4-BE49-F238E27FC236}">
                <a16:creationId xmlns:a16="http://schemas.microsoft.com/office/drawing/2014/main" xmlns="" id="{58F24E2A-0F39-587A-ED31-D723FD6ED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497" y="-46990"/>
            <a:ext cx="12271902" cy="6904990"/>
          </a:xfrm>
          <a:prstGeom prst="rect">
            <a:avLst/>
          </a:prstGeom>
        </p:spPr>
      </p:pic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bg1"/>
              </a:solidFill>
              <a:latin typeface="视觉坊免费素材shijuef.com(龚帆免费体)" panose="03000600000000000000" charset="-122"/>
              <a:ea typeface="视觉坊免费素材shijuef.com(龚帆免费体)" panose="03000600000000000000" charset="-122"/>
              <a:cs typeface="视觉坊免费素材shijuef.com(龚帆免费体)" panose="03000600000000000000" charset="-122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3913505" cy="722630"/>
            <a:chOff x="9469" y="1715"/>
            <a:chExt cx="6163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latin typeface="思源黑体 CN Medium" panose="020B0600000000000000" charset="-122"/>
                  <a:ea typeface="思源黑体 CN Medium" panose="020B0600000000000000" charset="-122"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9B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4400" b="1" dirty="0">
                    <a:ln>
                      <a:solidFill>
                        <a:srgbClr val="994B46"/>
                      </a:solidFill>
                    </a:ln>
                    <a:solidFill>
                      <a:srgbClr val="FF0000"/>
                    </a:solidFill>
                    <a:latin typeface="Times New Roman" panose="02020603050405020304" pitchFamily="18" charset="0"/>
                    <a:ea typeface="字魂189号-星岩乐黑体" panose="00000500000000000000" charset="-122"/>
                    <a:cs typeface="Times New Roman" panose="02020603050405020304" pitchFamily="18" charset="0"/>
                    <a:sym typeface="+mn-lt"/>
                  </a:rPr>
                  <a:t>I.</a:t>
                </a:r>
                <a:r>
                  <a:rPr lang="en-US" altLang="zh-CN" sz="4400" b="1" dirty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latin typeface="Times New Roman" panose="02020603050405020304" pitchFamily="18" charset="0"/>
                    <a:ea typeface="字魂189号-星岩乐黑体" panose="00000500000000000000" charset="-122"/>
                    <a:cs typeface="Times New Roman" panose="02020603050405020304" pitchFamily="18" charset="0"/>
                    <a:sym typeface="+mn-lt"/>
                  </a:rPr>
                  <a:t> </a:t>
                </a:r>
                <a:endParaRPr lang="en-US" altLang="zh-CN" sz="4400" b="1" dirty="0">
                  <a:solidFill>
                    <a:srgbClr val="FFE7C1"/>
                  </a:solidFill>
                  <a:effectLst/>
                  <a:latin typeface="Times New Roman" panose="02020603050405020304" pitchFamily="18" charset="0"/>
                  <a:ea typeface="思源黑体 CN Medium" panose="020B0600000000000000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711" y="1794"/>
              <a:ext cx="4921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32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ea"/>
                </a:rPr>
                <a:t>Đọc</a:t>
              </a:r>
              <a:r>
                <a:rPr lang="en-US" altLang="zh-CN" sz="3200" b="1" u="sng" dirty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32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ea"/>
                </a:rPr>
                <a:t>văn</a:t>
              </a:r>
              <a:r>
                <a:rPr lang="en-US" altLang="zh-CN" sz="3200" b="1" u="sng" dirty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3200" b="1" u="sng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ea"/>
                </a:rPr>
                <a:t>bản</a:t>
              </a:r>
              <a:r>
                <a:rPr lang="en-US" altLang="zh-CN" sz="3200" b="1" u="sng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ea"/>
                </a:rPr>
                <a:t>:</a:t>
              </a:r>
              <a:endParaRPr lang="zh-CN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字魂189号-星岩乐黑体" panose="00000500000000000000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pic>
        <p:nvPicPr>
          <p:cNvPr id="31" name="图片 30" descr="E:\PPT\图层 1.png图层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875939" y="3363723"/>
            <a:ext cx="4109085" cy="318325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9328134-7653-3D6B-116B-1F160BD1C3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97" b="42839" l="3514" r="34627">
                        <a14:foregroundMark x1="18082" y1="6901" x2="22474" y2="6120"/>
                        <a14:foregroundMark x1="22474" y1="6120" x2="27233" y2="7161"/>
                        <a14:foregroundMark x1="27233" y1="7161" x2="27526" y2="7552"/>
                        <a14:foregroundMark x1="21230" y1="4557" x2="19839" y2="5339"/>
                        <a14:foregroundMark x1="28770" y1="31250" x2="33382" y2="33724"/>
                        <a14:foregroundMark x1="33382" y1="33724" x2="35139" y2="40365"/>
                        <a14:foregroundMark x1="35139" y1="40365" x2="21157" y2="42708"/>
                        <a14:foregroundMark x1="21157" y1="42708" x2="19180" y2="36458"/>
                        <a14:foregroundMark x1="19400" y1="38542" x2="20717" y2="42578"/>
                        <a14:foregroundMark x1="33675" y1="34245" x2="34627" y2="42188"/>
                        <a14:foregroundMark x1="34627" y1="42188" x2="26574" y2="42839"/>
                      </a14:backgroundRemoval>
                    </a14:imgEffect>
                  </a14:imgLayer>
                </a14:imgProps>
              </a:ext>
            </a:extLst>
          </a:blip>
          <a:srcRect t="3262" r="62935" b="54354"/>
          <a:stretch/>
        </p:blipFill>
        <p:spPr>
          <a:xfrm>
            <a:off x="9724928" y="5023566"/>
            <a:ext cx="2258157" cy="145178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3E256A9-7131-1D4B-A23D-D628966BEA4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089" b="74219" l="38287" r="62299">
                        <a14:foregroundMark x1="39165" y1="39583" x2="38287" y2="48698"/>
                        <a14:foregroundMark x1="38287" y1="48698" x2="39019" y2="55469"/>
                        <a14:foregroundMark x1="61859" y1="35807" x2="62299" y2="44401"/>
                        <a14:foregroundMark x1="62299" y1="44401" x2="62079" y2="45052"/>
                        <a14:foregroundMark x1="48097" y1="64453" x2="42167" y2="67969"/>
                        <a14:foregroundMark x1="42167" y1="67969" x2="48316" y2="71875"/>
                        <a14:foregroundMark x1="48316" y1="71875" x2="53807" y2="72005"/>
                        <a14:foregroundMark x1="53807" y1="72005" x2="58858" y2="71094"/>
                        <a14:foregroundMark x1="58858" y1="71094" x2="57028" y2="64583"/>
                        <a14:foregroundMark x1="57028" y1="64583" x2="55637" y2="64583"/>
                        <a14:foregroundMark x1="45095" y1="64844" x2="40996" y2="67318"/>
                        <a14:foregroundMark x1="40996" y1="67318" x2="43997" y2="73177"/>
                        <a14:foregroundMark x1="43997" y1="73177" x2="57101" y2="73177"/>
                        <a14:foregroundMark x1="41069" y1="67969" x2="43119" y2="74219"/>
                        <a14:foregroundMark x1="41069" y1="68620" x2="42606" y2="73438"/>
                        <a14:foregroundMark x1="41288" y1="66667" x2="42972" y2="65365"/>
                        <a14:foregroundMark x1="41874" y1="65625" x2="40922" y2="65625"/>
                        <a14:foregroundMark x1="57321" y1="65234" x2="59004" y2="69661"/>
                      </a14:backgroundRemoval>
                    </a14:imgEffect>
                  </a14:imgLayer>
                </a14:imgProps>
              </a:ext>
            </a:extLst>
          </a:blip>
          <a:srcRect l="36311" t="18283" r="35274" b="23206"/>
          <a:stretch/>
        </p:blipFill>
        <p:spPr>
          <a:xfrm>
            <a:off x="10692958" y="343715"/>
            <a:ext cx="1415857" cy="16391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554C8684-24D7-0667-2316-7F156F2AA22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073" b="95313" l="3514" r="35286">
                        <a14:foregroundMark x1="19473" y1="58073" x2="23865" y2="58073"/>
                        <a14:foregroundMark x1="32650" y1="82292" x2="33675" y2="89974"/>
                        <a14:foregroundMark x1="33675" y1="89974" x2="32430" y2="89844"/>
                        <a14:foregroundMark x1="23499" y1="81901" x2="30381" y2="81901"/>
                        <a14:foregroundMark x1="30381" y1="81901" x2="34041" y2="87891"/>
                        <a14:foregroundMark x1="34041" y1="87891" x2="26428" y2="90234"/>
                        <a14:foregroundMark x1="26428" y1="90234" x2="23499" y2="86589"/>
                        <a14:foregroundMark x1="33089" y1="81771" x2="34041" y2="88151"/>
                        <a14:foregroundMark x1="34700" y1="86328" x2="35286" y2="83854"/>
                      </a14:backgroundRemoval>
                    </a14:imgEffect>
                  </a14:imgLayer>
                </a14:imgProps>
              </a:ext>
            </a:extLst>
          </a:blip>
          <a:srcRect t="53792" r="63043"/>
          <a:stretch/>
        </p:blipFill>
        <p:spPr>
          <a:xfrm>
            <a:off x="-392942" y="5250734"/>
            <a:ext cx="2132083" cy="149878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26AFC150-D42B-D67D-373E-8CD09A26AA2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39" b="50521" l="66764" r="99561">
                        <a14:foregroundMark x1="96633" y1="22917" x2="99122" y2="30859"/>
                        <a14:foregroundMark x1="99122" y1="30859" x2="96706" y2="37630"/>
                        <a14:foregroundMark x1="96706" y1="37630" x2="96413" y2="37630"/>
                        <a14:foregroundMark x1="83089" y1="48958" x2="87408" y2="50781"/>
                        <a14:foregroundMark x1="87408" y1="50781" x2="90703" y2="48438"/>
                        <a14:foregroundMark x1="97950" y1="23568" x2="99561" y2="30469"/>
                        <a14:foregroundMark x1="99561" y1="30469" x2="97877" y2="36068"/>
                        <a14:foregroundMark x1="69985" y1="38281" x2="66764" y2="42578"/>
                        <a14:foregroundMark x1="66764" y1="42578" x2="70132" y2="46354"/>
                        <a14:foregroundMark x1="70132" y1="46354" x2="70791" y2="45573"/>
                      </a14:backgroundRemoval>
                    </a14:imgEffect>
                  </a14:imgLayer>
                </a14:imgProps>
              </a:ext>
            </a:extLst>
          </a:blip>
          <a:srcRect l="65302" t="-41143" r="-3345" b="45588"/>
          <a:stretch/>
        </p:blipFill>
        <p:spPr>
          <a:xfrm>
            <a:off x="10016407" y="-721321"/>
            <a:ext cx="1397953" cy="197413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52341AA5-95C9-8393-2FD1-89ABEAA9920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724" b="95573" l="62738" r="96047">
                        <a14:foregroundMark x1="77965" y1="61328" x2="82284" y2="58854"/>
                        <a14:foregroundMark x1="82284" y1="58854" x2="86091" y2="60938"/>
                        <a14:foregroundMark x1="86091" y1="60938" x2="86091" y2="60938"/>
                        <a14:foregroundMark x1="82504" y1="59505" x2="81186" y2="58854"/>
                        <a14:foregroundMark x1="66105" y1="78646" x2="62738" y2="84505"/>
                        <a14:foregroundMark x1="62738" y1="84505" x2="66837" y2="86068"/>
                        <a14:foregroundMark x1="66837" y1="86068" x2="67057" y2="85807"/>
                      </a14:backgroundRemoval>
                    </a14:imgEffect>
                  </a14:imgLayer>
                </a14:imgProps>
              </a:ext>
            </a:extLst>
          </a:blip>
          <a:srcRect l="62391" t="57281"/>
          <a:stretch/>
        </p:blipFill>
        <p:spPr>
          <a:xfrm>
            <a:off x="359013" y="4628406"/>
            <a:ext cx="1609245" cy="1027685"/>
          </a:xfrm>
          <a:prstGeom prst="rect">
            <a:avLst/>
          </a:prstGeom>
        </p:spPr>
      </p:pic>
      <p:pic>
        <p:nvPicPr>
          <p:cNvPr id="34" name="图片 2">
            <a:extLst>
              <a:ext uri="{FF2B5EF4-FFF2-40B4-BE49-F238E27FC236}">
                <a16:creationId xmlns:a16="http://schemas.microsoft.com/office/drawing/2014/main" xmlns="" id="{64D678E2-E0D5-7590-0F49-F6EF940B00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62" y="1425256"/>
            <a:ext cx="5673767" cy="3825477"/>
          </a:xfrm>
          <a:prstGeom prst="rect">
            <a:avLst/>
          </a:prstGeom>
        </p:spPr>
      </p:pic>
      <p:pic>
        <p:nvPicPr>
          <p:cNvPr id="35" name="图片 24">
            <a:extLst>
              <a:ext uri="{FF2B5EF4-FFF2-40B4-BE49-F238E27FC236}">
                <a16:creationId xmlns:a16="http://schemas.microsoft.com/office/drawing/2014/main" xmlns="" id="{BAF7FC7A-8EC6-9474-C3A6-15E6EFF073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12" y="478762"/>
            <a:ext cx="4610147" cy="402600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27AA5124-4F6F-F2D9-9C38-AAA0D62A8D68}"/>
              </a:ext>
            </a:extLst>
          </p:cNvPr>
          <p:cNvSpPr txBox="1"/>
          <p:nvPr/>
        </p:nvSpPr>
        <p:spPr>
          <a:xfrm>
            <a:off x="1739141" y="2491763"/>
            <a:ext cx="310180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87DAC45B-3346-6B2A-4DB7-C4D07A381BC6}"/>
              </a:ext>
            </a:extLst>
          </p:cNvPr>
          <p:cNvSpPr txBox="1"/>
          <p:nvPr/>
        </p:nvSpPr>
        <p:spPr>
          <a:xfrm>
            <a:off x="7914914" y="1838181"/>
            <a:ext cx="260132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endParaRPr lang="en-US" sz="3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5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  <p:bldP spid="37" grpId="1" animBg="1"/>
      <p:bldP spid="38" grpId="0" bldLvl="0" animBg="1"/>
      <p:bldP spid="38" grpId="1" animBg="1"/>
      <p:bldP spid="36" grpId="0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7" y="-1314"/>
            <a:ext cx="12193057" cy="686062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2201085-C01F-4979-905D-01E22FF4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5747" y="837004"/>
            <a:ext cx="6600508" cy="36904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185" y="1063415"/>
            <a:ext cx="1495681" cy="7640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476" y="738268"/>
            <a:ext cx="1235563" cy="707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620CBEB-70AA-4CE8-A2BF-38325901C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42" y="4903529"/>
            <a:ext cx="1430652" cy="111363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5106" y="5139373"/>
            <a:ext cx="2292295" cy="10973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45226" y="5221917"/>
            <a:ext cx="520237" cy="90228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" y="1721"/>
            <a:ext cx="951059" cy="51210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47390" y="2131649"/>
            <a:ext cx="569009" cy="229229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33C20CD-2917-4D42-9516-B9D40664CD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6785" y="5947894"/>
            <a:ext cx="12225572" cy="91041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57589A1B-1139-4C05-90B7-8628FB65A5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61359" y="3153881"/>
            <a:ext cx="1048603" cy="91041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31422" y="2682220"/>
            <a:ext cx="1056732" cy="6096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031B8DB-F9CB-6199-2945-4D97D57EF8A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297" b="42839" l="3514" r="34627">
                        <a14:foregroundMark x1="18082" y1="6901" x2="22474" y2="6120"/>
                        <a14:foregroundMark x1="22474" y1="6120" x2="27233" y2="7161"/>
                        <a14:foregroundMark x1="27233" y1="7161" x2="27526" y2="7552"/>
                        <a14:foregroundMark x1="21230" y1="4557" x2="19839" y2="5339"/>
                        <a14:foregroundMark x1="28770" y1="31250" x2="33382" y2="33724"/>
                        <a14:foregroundMark x1="33382" y1="33724" x2="35139" y2="40365"/>
                        <a14:foregroundMark x1="35139" y1="40365" x2="21157" y2="42708"/>
                        <a14:foregroundMark x1="21157" y1="42708" x2="19180" y2="36458"/>
                        <a14:foregroundMark x1="19400" y1="38542" x2="20717" y2="42578"/>
                        <a14:foregroundMark x1="33675" y1="34245" x2="34627" y2="42188"/>
                        <a14:foregroundMark x1="34627" y1="42188" x2="26574" y2="42839"/>
                      </a14:backgroundRemoval>
                    </a14:imgEffect>
                  </a14:imgLayer>
                </a14:imgProps>
              </a:ext>
            </a:extLst>
          </a:blip>
          <a:srcRect t="3262" r="62935" b="54354"/>
          <a:stretch/>
        </p:blipFill>
        <p:spPr>
          <a:xfrm>
            <a:off x="9447371" y="3080580"/>
            <a:ext cx="2258157" cy="14517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6D9AC38-7FF5-43C4-929B-0F377568E91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4089" b="74219" l="38287" r="62299">
                        <a14:foregroundMark x1="39165" y1="39583" x2="38287" y2="48698"/>
                        <a14:foregroundMark x1="38287" y1="48698" x2="39019" y2="55469"/>
                        <a14:foregroundMark x1="61859" y1="35807" x2="62299" y2="44401"/>
                        <a14:foregroundMark x1="62299" y1="44401" x2="62079" y2="45052"/>
                        <a14:foregroundMark x1="48097" y1="64453" x2="42167" y2="67969"/>
                        <a14:foregroundMark x1="42167" y1="67969" x2="48316" y2="71875"/>
                        <a14:foregroundMark x1="48316" y1="71875" x2="53807" y2="72005"/>
                        <a14:foregroundMark x1="53807" y1="72005" x2="58858" y2="71094"/>
                        <a14:foregroundMark x1="58858" y1="71094" x2="57028" y2="64583"/>
                        <a14:foregroundMark x1="57028" y1="64583" x2="55637" y2="64583"/>
                        <a14:foregroundMark x1="45095" y1="64844" x2="40996" y2="67318"/>
                        <a14:foregroundMark x1="40996" y1="67318" x2="43997" y2="73177"/>
                        <a14:foregroundMark x1="43997" y1="73177" x2="57101" y2="73177"/>
                        <a14:foregroundMark x1="41069" y1="67969" x2="43119" y2="74219"/>
                        <a14:foregroundMark x1="41069" y1="68620" x2="42606" y2="73438"/>
                        <a14:foregroundMark x1="41288" y1="66667" x2="42972" y2="65365"/>
                        <a14:foregroundMark x1="41874" y1="65625" x2="40922" y2="65625"/>
                        <a14:foregroundMark x1="57321" y1="65234" x2="59004" y2="69661"/>
                      </a14:backgroundRemoval>
                    </a14:imgEffect>
                  </a14:imgLayer>
                </a14:imgProps>
              </a:ext>
            </a:extLst>
          </a:blip>
          <a:srcRect l="36311" t="18283" r="35274" b="23206"/>
          <a:stretch/>
        </p:blipFill>
        <p:spPr>
          <a:xfrm>
            <a:off x="3470931" y="3416835"/>
            <a:ext cx="1415857" cy="16391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0FCC2FF2-FD8A-538D-CCF5-1FBA40B85D9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073" b="95313" l="3514" r="35286">
                        <a14:foregroundMark x1="19473" y1="58073" x2="23865" y2="58073"/>
                        <a14:foregroundMark x1="32650" y1="82292" x2="33675" y2="89974"/>
                        <a14:foregroundMark x1="33675" y1="89974" x2="32430" y2="89844"/>
                        <a14:foregroundMark x1="23499" y1="81901" x2="30381" y2="81901"/>
                        <a14:foregroundMark x1="30381" y1="81901" x2="34041" y2="87891"/>
                        <a14:foregroundMark x1="34041" y1="87891" x2="26428" y2="90234"/>
                        <a14:foregroundMark x1="26428" y1="90234" x2="23499" y2="86589"/>
                        <a14:foregroundMark x1="33089" y1="81771" x2="34041" y2="88151"/>
                        <a14:foregroundMark x1="34700" y1="86328" x2="35286" y2="83854"/>
                      </a14:backgroundRemoval>
                    </a14:imgEffect>
                  </a14:imgLayer>
                </a14:imgProps>
              </a:ext>
            </a:extLst>
          </a:blip>
          <a:srcRect t="53792" r="63043"/>
          <a:stretch/>
        </p:blipFill>
        <p:spPr>
          <a:xfrm>
            <a:off x="1423165" y="1322103"/>
            <a:ext cx="2132083" cy="149878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9FEFE15E-5082-52FE-E81E-924269942AC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39" b="50521" l="66764" r="99561">
                        <a14:foregroundMark x1="96633" y1="22917" x2="99122" y2="30859"/>
                        <a14:foregroundMark x1="99122" y1="30859" x2="96706" y2="37630"/>
                        <a14:foregroundMark x1="96706" y1="37630" x2="96413" y2="37630"/>
                        <a14:foregroundMark x1="83089" y1="48958" x2="87408" y2="50781"/>
                        <a14:foregroundMark x1="87408" y1="50781" x2="90703" y2="48438"/>
                        <a14:foregroundMark x1="97950" y1="23568" x2="99561" y2="30469"/>
                        <a14:foregroundMark x1="99561" y1="30469" x2="97877" y2="36068"/>
                        <a14:foregroundMark x1="69985" y1="38281" x2="66764" y2="42578"/>
                        <a14:foregroundMark x1="66764" y1="42578" x2="70132" y2="46354"/>
                        <a14:foregroundMark x1="70132" y1="46354" x2="70791" y2="45573"/>
                      </a14:backgroundRemoval>
                    </a14:imgEffect>
                  </a14:imgLayer>
                </a14:imgProps>
              </a:ext>
            </a:extLst>
          </a:blip>
          <a:srcRect l="65302" t="-41143" r="-3345" b="45588"/>
          <a:stretch/>
        </p:blipFill>
        <p:spPr>
          <a:xfrm>
            <a:off x="8540962" y="-435573"/>
            <a:ext cx="1397953" cy="197413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CCC13139-5FEA-7BC1-636D-CD8DF19CC26B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724" b="95573" l="62738" r="96047">
                        <a14:foregroundMark x1="77965" y1="61328" x2="82284" y2="58854"/>
                        <a14:foregroundMark x1="82284" y1="58854" x2="86091" y2="60938"/>
                        <a14:foregroundMark x1="86091" y1="60938" x2="86091" y2="60938"/>
                        <a14:foregroundMark x1="82504" y1="59505" x2="81186" y2="58854"/>
                        <a14:foregroundMark x1="66105" y1="78646" x2="62738" y2="84505"/>
                        <a14:foregroundMark x1="62738" y1="84505" x2="66837" y2="86068"/>
                        <a14:foregroundMark x1="66837" y1="86068" x2="67057" y2="85807"/>
                      </a14:backgroundRemoval>
                    </a14:imgEffect>
                  </a14:imgLayer>
                </a14:imgProps>
              </a:ext>
            </a:extLst>
          </a:blip>
          <a:srcRect l="62391" t="57281"/>
          <a:stretch/>
        </p:blipFill>
        <p:spPr>
          <a:xfrm>
            <a:off x="7354214" y="3782106"/>
            <a:ext cx="1609245" cy="1027685"/>
          </a:xfrm>
          <a:prstGeom prst="rect">
            <a:avLst/>
          </a:prstGeom>
        </p:spPr>
      </p:pic>
      <p:grpSp>
        <p:nvGrpSpPr>
          <p:cNvPr id="35" name="组合 61">
            <a:extLst>
              <a:ext uri="{FF2B5EF4-FFF2-40B4-BE49-F238E27FC236}">
                <a16:creationId xmlns:a16="http://schemas.microsoft.com/office/drawing/2014/main" xmlns="" id="{88C95885-29D6-9C19-DD34-23221E70FC0C}"/>
              </a:ext>
            </a:extLst>
          </p:cNvPr>
          <p:cNvGrpSpPr/>
          <p:nvPr/>
        </p:nvGrpSpPr>
        <p:grpSpPr>
          <a:xfrm>
            <a:off x="5056633" y="1215356"/>
            <a:ext cx="2102721" cy="584691"/>
            <a:chOff x="8123" y="7865"/>
            <a:chExt cx="5204" cy="862"/>
          </a:xfrm>
        </p:grpSpPr>
        <p:sp>
          <p:nvSpPr>
            <p:cNvPr id="36" name="圆角矩形 63">
              <a:extLst>
                <a:ext uri="{FF2B5EF4-FFF2-40B4-BE49-F238E27FC236}">
                  <a16:creationId xmlns:a16="http://schemas.microsoft.com/office/drawing/2014/main" xmlns="" id="{9704D8D5-C7D1-F73D-CFFC-89F49DD8C3AB}"/>
                </a:ext>
              </a:extLst>
            </p:cNvPr>
            <p:cNvSpPr/>
            <p:nvPr/>
          </p:nvSpPr>
          <p:spPr>
            <a:xfrm>
              <a:off x="8123" y="7911"/>
              <a:ext cx="5204" cy="808"/>
            </a:xfrm>
            <a:prstGeom prst="roundRect">
              <a:avLst>
                <a:gd name="adj" fmla="val 50000"/>
              </a:avLst>
            </a:prstGeom>
            <a:solidFill>
              <a:srgbClr val="FED86E"/>
            </a:solidFill>
            <a:ln w="508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b="1">
                <a:solidFill>
                  <a:srgbClr val="FFE7C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文本框 64">
              <a:extLst>
                <a:ext uri="{FF2B5EF4-FFF2-40B4-BE49-F238E27FC236}">
                  <a16:creationId xmlns:a16="http://schemas.microsoft.com/office/drawing/2014/main" xmlns="" id="{B9F7856B-494F-4575-4685-FAE61BB3991B}"/>
                </a:ext>
              </a:extLst>
            </p:cNvPr>
            <p:cNvSpPr txBox="1"/>
            <p:nvPr/>
          </p:nvSpPr>
          <p:spPr>
            <a:xfrm>
              <a:off x="8320" y="7865"/>
              <a:ext cx="4908" cy="862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思源黑体 CN Heavy" panose="020B0A00000000000000" charset="-122"/>
                  <a:cs typeface="Times New Roman" panose="02020603050405020304" pitchFamily="18" charset="0"/>
                </a:rPr>
                <a:t>Nhiệm</a:t>
              </a:r>
              <a:r>
                <a:rPr lang="en-US" altLang="zh-CN" sz="32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思源黑体 CN Heavy" panose="020B0A00000000000000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思源黑体 CN Heavy" panose="020B0A00000000000000" charset="-122"/>
                  <a:cs typeface="Times New Roman" panose="02020603050405020304" pitchFamily="18" charset="0"/>
                </a:rPr>
                <a:t>vụ</a:t>
              </a:r>
              <a:endParaRPr lang="zh-CN" altLang="en-US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黑体 CN Heavy" panose="020B0A00000000000000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文本框 14">
            <a:extLst>
              <a:ext uri="{FF2B5EF4-FFF2-40B4-BE49-F238E27FC236}">
                <a16:creationId xmlns:a16="http://schemas.microsoft.com/office/drawing/2014/main" xmlns="" id="{37E37D64-D12C-56D9-E997-D6C390BAACCB}"/>
              </a:ext>
            </a:extLst>
          </p:cNvPr>
          <p:cNvSpPr txBox="1"/>
          <p:nvPr/>
        </p:nvSpPr>
        <p:spPr>
          <a:xfrm>
            <a:off x="3107148" y="2292402"/>
            <a:ext cx="6132790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oogle Shape;2656;p41">
            <a:extLst>
              <a:ext uri="{FF2B5EF4-FFF2-40B4-BE49-F238E27FC236}">
                <a16:creationId xmlns:a16="http://schemas.microsoft.com/office/drawing/2014/main" xmlns="" id="{56AE082A-79A1-78B1-8BDF-8E059A8ECFCF}"/>
              </a:ext>
            </a:extLst>
          </p:cNvPr>
          <p:cNvGrpSpPr/>
          <p:nvPr/>
        </p:nvGrpSpPr>
        <p:grpSpPr>
          <a:xfrm>
            <a:off x="523868" y="2260779"/>
            <a:ext cx="2911238" cy="4543306"/>
            <a:chOff x="75213" y="32163"/>
            <a:chExt cx="2911238" cy="4543306"/>
          </a:xfrm>
        </p:grpSpPr>
        <p:grpSp>
          <p:nvGrpSpPr>
            <p:cNvPr id="27" name="Google Shape;2657;p41">
              <a:extLst>
                <a:ext uri="{FF2B5EF4-FFF2-40B4-BE49-F238E27FC236}">
                  <a16:creationId xmlns:a16="http://schemas.microsoft.com/office/drawing/2014/main" xmlns="" id="{3716980D-8842-A27E-2480-5EC971A19E6F}"/>
                </a:ext>
              </a:extLst>
            </p:cNvPr>
            <p:cNvGrpSpPr/>
            <p:nvPr/>
          </p:nvGrpSpPr>
          <p:grpSpPr>
            <a:xfrm>
              <a:off x="938525" y="646602"/>
              <a:ext cx="2047925" cy="3928867"/>
              <a:chOff x="1987825" y="3106375"/>
              <a:chExt cx="1235625" cy="2370500"/>
            </a:xfrm>
          </p:grpSpPr>
          <p:sp>
            <p:nvSpPr>
              <p:cNvPr id="31" name="Google Shape;2658;p41">
                <a:extLst>
                  <a:ext uri="{FF2B5EF4-FFF2-40B4-BE49-F238E27FC236}">
                    <a16:creationId xmlns:a16="http://schemas.microsoft.com/office/drawing/2014/main" xmlns="" id="{171379E8-0ABC-68BE-D955-41A45F109942}"/>
                  </a:ext>
                </a:extLst>
              </p:cNvPr>
              <p:cNvSpPr/>
              <p:nvPr/>
            </p:nvSpPr>
            <p:spPr>
              <a:xfrm>
                <a:off x="2002275" y="3271375"/>
                <a:ext cx="542075" cy="604525"/>
              </a:xfrm>
              <a:custGeom>
                <a:avLst/>
                <a:gdLst/>
                <a:ahLst/>
                <a:cxnLst/>
                <a:rect l="l" t="t" r="r" b="b"/>
                <a:pathLst>
                  <a:path w="21683" h="24181" extrusionOk="0">
                    <a:moveTo>
                      <a:pt x="16966" y="0"/>
                    </a:moveTo>
                    <a:lnTo>
                      <a:pt x="579" y="37"/>
                    </a:lnTo>
                    <a:lnTo>
                      <a:pt x="467" y="3170"/>
                    </a:lnTo>
                    <a:lnTo>
                      <a:pt x="542" y="3393"/>
                    </a:lnTo>
                    <a:lnTo>
                      <a:pt x="691" y="4008"/>
                    </a:lnTo>
                    <a:lnTo>
                      <a:pt x="896" y="4941"/>
                    </a:lnTo>
                    <a:lnTo>
                      <a:pt x="1008" y="5481"/>
                    </a:lnTo>
                    <a:lnTo>
                      <a:pt x="1082" y="6078"/>
                    </a:lnTo>
                    <a:lnTo>
                      <a:pt x="1175" y="6693"/>
                    </a:lnTo>
                    <a:lnTo>
                      <a:pt x="1231" y="7327"/>
                    </a:lnTo>
                    <a:lnTo>
                      <a:pt x="1250" y="7961"/>
                    </a:lnTo>
                    <a:lnTo>
                      <a:pt x="1250" y="8613"/>
                    </a:lnTo>
                    <a:lnTo>
                      <a:pt x="1231" y="8930"/>
                    </a:lnTo>
                    <a:lnTo>
                      <a:pt x="1194" y="9229"/>
                    </a:lnTo>
                    <a:lnTo>
                      <a:pt x="1157" y="9527"/>
                    </a:lnTo>
                    <a:lnTo>
                      <a:pt x="1101" y="9825"/>
                    </a:lnTo>
                    <a:lnTo>
                      <a:pt x="1026" y="10105"/>
                    </a:lnTo>
                    <a:lnTo>
                      <a:pt x="952" y="10384"/>
                    </a:lnTo>
                    <a:lnTo>
                      <a:pt x="858" y="10645"/>
                    </a:lnTo>
                    <a:lnTo>
                      <a:pt x="747" y="10888"/>
                    </a:lnTo>
                    <a:lnTo>
                      <a:pt x="411" y="11559"/>
                    </a:lnTo>
                    <a:lnTo>
                      <a:pt x="262" y="11895"/>
                    </a:lnTo>
                    <a:lnTo>
                      <a:pt x="131" y="12249"/>
                    </a:lnTo>
                    <a:lnTo>
                      <a:pt x="75" y="12435"/>
                    </a:lnTo>
                    <a:lnTo>
                      <a:pt x="38" y="12603"/>
                    </a:lnTo>
                    <a:lnTo>
                      <a:pt x="1" y="12771"/>
                    </a:lnTo>
                    <a:lnTo>
                      <a:pt x="1" y="12957"/>
                    </a:lnTo>
                    <a:lnTo>
                      <a:pt x="1" y="13125"/>
                    </a:lnTo>
                    <a:lnTo>
                      <a:pt x="20" y="13293"/>
                    </a:lnTo>
                    <a:lnTo>
                      <a:pt x="57" y="13461"/>
                    </a:lnTo>
                    <a:lnTo>
                      <a:pt x="131" y="13628"/>
                    </a:lnTo>
                    <a:lnTo>
                      <a:pt x="187" y="13759"/>
                    </a:lnTo>
                    <a:lnTo>
                      <a:pt x="281" y="13889"/>
                    </a:lnTo>
                    <a:lnTo>
                      <a:pt x="467" y="14132"/>
                    </a:lnTo>
                    <a:lnTo>
                      <a:pt x="691" y="14355"/>
                    </a:lnTo>
                    <a:lnTo>
                      <a:pt x="914" y="14561"/>
                    </a:lnTo>
                    <a:lnTo>
                      <a:pt x="1138" y="14784"/>
                    </a:lnTo>
                    <a:lnTo>
                      <a:pt x="1362" y="15008"/>
                    </a:lnTo>
                    <a:lnTo>
                      <a:pt x="1455" y="15120"/>
                    </a:lnTo>
                    <a:lnTo>
                      <a:pt x="1548" y="15250"/>
                    </a:lnTo>
                    <a:lnTo>
                      <a:pt x="1623" y="15381"/>
                    </a:lnTo>
                    <a:lnTo>
                      <a:pt x="1679" y="15511"/>
                    </a:lnTo>
                    <a:lnTo>
                      <a:pt x="1753" y="15754"/>
                    </a:lnTo>
                    <a:lnTo>
                      <a:pt x="1772" y="15996"/>
                    </a:lnTo>
                    <a:lnTo>
                      <a:pt x="1772" y="16238"/>
                    </a:lnTo>
                    <a:lnTo>
                      <a:pt x="1735" y="16481"/>
                    </a:lnTo>
                    <a:lnTo>
                      <a:pt x="1679" y="16723"/>
                    </a:lnTo>
                    <a:lnTo>
                      <a:pt x="1604" y="16966"/>
                    </a:lnTo>
                    <a:lnTo>
                      <a:pt x="1399" y="17450"/>
                    </a:lnTo>
                    <a:lnTo>
                      <a:pt x="1213" y="17935"/>
                    </a:lnTo>
                    <a:lnTo>
                      <a:pt x="1119" y="18177"/>
                    </a:lnTo>
                    <a:lnTo>
                      <a:pt x="1045" y="18438"/>
                    </a:lnTo>
                    <a:lnTo>
                      <a:pt x="989" y="18681"/>
                    </a:lnTo>
                    <a:lnTo>
                      <a:pt x="952" y="18923"/>
                    </a:lnTo>
                    <a:lnTo>
                      <a:pt x="952" y="19165"/>
                    </a:lnTo>
                    <a:lnTo>
                      <a:pt x="989" y="19426"/>
                    </a:lnTo>
                    <a:lnTo>
                      <a:pt x="1045" y="19576"/>
                    </a:lnTo>
                    <a:lnTo>
                      <a:pt x="1101" y="19725"/>
                    </a:lnTo>
                    <a:lnTo>
                      <a:pt x="1175" y="19874"/>
                    </a:lnTo>
                    <a:lnTo>
                      <a:pt x="1269" y="20004"/>
                    </a:lnTo>
                    <a:lnTo>
                      <a:pt x="1362" y="20135"/>
                    </a:lnTo>
                    <a:lnTo>
                      <a:pt x="1492" y="20247"/>
                    </a:lnTo>
                    <a:lnTo>
                      <a:pt x="1604" y="20359"/>
                    </a:lnTo>
                    <a:lnTo>
                      <a:pt x="1753" y="20470"/>
                    </a:lnTo>
                    <a:lnTo>
                      <a:pt x="1884" y="20564"/>
                    </a:lnTo>
                    <a:lnTo>
                      <a:pt x="2033" y="20638"/>
                    </a:lnTo>
                    <a:lnTo>
                      <a:pt x="2350" y="20787"/>
                    </a:lnTo>
                    <a:lnTo>
                      <a:pt x="2685" y="20881"/>
                    </a:lnTo>
                    <a:lnTo>
                      <a:pt x="3021" y="20955"/>
                    </a:lnTo>
                    <a:lnTo>
                      <a:pt x="3375" y="20992"/>
                    </a:lnTo>
                    <a:lnTo>
                      <a:pt x="5389" y="20992"/>
                    </a:lnTo>
                    <a:lnTo>
                      <a:pt x="5706" y="21030"/>
                    </a:lnTo>
                    <a:lnTo>
                      <a:pt x="5967" y="21048"/>
                    </a:lnTo>
                    <a:lnTo>
                      <a:pt x="6209" y="21104"/>
                    </a:lnTo>
                    <a:lnTo>
                      <a:pt x="6675" y="21216"/>
                    </a:lnTo>
                    <a:lnTo>
                      <a:pt x="7160" y="21365"/>
                    </a:lnTo>
                    <a:lnTo>
                      <a:pt x="7607" y="21552"/>
                    </a:lnTo>
                    <a:lnTo>
                      <a:pt x="8073" y="21776"/>
                    </a:lnTo>
                    <a:lnTo>
                      <a:pt x="8521" y="21999"/>
                    </a:lnTo>
                    <a:lnTo>
                      <a:pt x="9378" y="22484"/>
                    </a:lnTo>
                    <a:lnTo>
                      <a:pt x="10255" y="22987"/>
                    </a:lnTo>
                    <a:lnTo>
                      <a:pt x="10702" y="23230"/>
                    </a:lnTo>
                    <a:lnTo>
                      <a:pt x="11149" y="23453"/>
                    </a:lnTo>
                    <a:lnTo>
                      <a:pt x="11597" y="23658"/>
                    </a:lnTo>
                    <a:lnTo>
                      <a:pt x="12063" y="23845"/>
                    </a:lnTo>
                    <a:lnTo>
                      <a:pt x="12529" y="23994"/>
                    </a:lnTo>
                    <a:lnTo>
                      <a:pt x="13014" y="24106"/>
                    </a:lnTo>
                    <a:lnTo>
                      <a:pt x="13256" y="24143"/>
                    </a:lnTo>
                    <a:lnTo>
                      <a:pt x="13517" y="24162"/>
                    </a:lnTo>
                    <a:lnTo>
                      <a:pt x="13760" y="24180"/>
                    </a:lnTo>
                    <a:lnTo>
                      <a:pt x="14021" y="24180"/>
                    </a:lnTo>
                    <a:lnTo>
                      <a:pt x="14263" y="24162"/>
                    </a:lnTo>
                    <a:lnTo>
                      <a:pt x="14524" y="24125"/>
                    </a:lnTo>
                    <a:lnTo>
                      <a:pt x="14766" y="24069"/>
                    </a:lnTo>
                    <a:lnTo>
                      <a:pt x="15009" y="24013"/>
                    </a:lnTo>
                    <a:lnTo>
                      <a:pt x="15251" y="23938"/>
                    </a:lnTo>
                    <a:lnTo>
                      <a:pt x="15475" y="23845"/>
                    </a:lnTo>
                    <a:lnTo>
                      <a:pt x="15698" y="23733"/>
                    </a:lnTo>
                    <a:lnTo>
                      <a:pt x="15904" y="23621"/>
                    </a:lnTo>
                    <a:lnTo>
                      <a:pt x="16109" y="23472"/>
                    </a:lnTo>
                    <a:lnTo>
                      <a:pt x="16295" y="23323"/>
                    </a:lnTo>
                    <a:lnTo>
                      <a:pt x="16463" y="23136"/>
                    </a:lnTo>
                    <a:lnTo>
                      <a:pt x="16612" y="22950"/>
                    </a:lnTo>
                    <a:lnTo>
                      <a:pt x="16724" y="22801"/>
                    </a:lnTo>
                    <a:lnTo>
                      <a:pt x="16817" y="22652"/>
                    </a:lnTo>
                    <a:lnTo>
                      <a:pt x="16985" y="22335"/>
                    </a:lnTo>
                    <a:lnTo>
                      <a:pt x="17134" y="21981"/>
                    </a:lnTo>
                    <a:lnTo>
                      <a:pt x="17283" y="21645"/>
                    </a:lnTo>
                    <a:lnTo>
                      <a:pt x="17432" y="21309"/>
                    </a:lnTo>
                    <a:lnTo>
                      <a:pt x="17600" y="20992"/>
                    </a:lnTo>
                    <a:lnTo>
                      <a:pt x="17786" y="20676"/>
                    </a:lnTo>
                    <a:lnTo>
                      <a:pt x="17898" y="20545"/>
                    </a:lnTo>
                    <a:lnTo>
                      <a:pt x="18029" y="20396"/>
                    </a:lnTo>
                    <a:lnTo>
                      <a:pt x="18141" y="20284"/>
                    </a:lnTo>
                    <a:lnTo>
                      <a:pt x="18290" y="20154"/>
                    </a:lnTo>
                    <a:lnTo>
                      <a:pt x="18588" y="19967"/>
                    </a:lnTo>
                    <a:lnTo>
                      <a:pt x="18886" y="19781"/>
                    </a:lnTo>
                    <a:lnTo>
                      <a:pt x="19222" y="19632"/>
                    </a:lnTo>
                    <a:lnTo>
                      <a:pt x="19875" y="19315"/>
                    </a:lnTo>
                    <a:lnTo>
                      <a:pt x="20191" y="19147"/>
                    </a:lnTo>
                    <a:lnTo>
                      <a:pt x="20508" y="18942"/>
                    </a:lnTo>
                    <a:lnTo>
                      <a:pt x="20713" y="18774"/>
                    </a:lnTo>
                    <a:lnTo>
                      <a:pt x="20900" y="18588"/>
                    </a:lnTo>
                    <a:lnTo>
                      <a:pt x="21086" y="18364"/>
                    </a:lnTo>
                    <a:lnTo>
                      <a:pt x="21235" y="18140"/>
                    </a:lnTo>
                    <a:lnTo>
                      <a:pt x="21366" y="17898"/>
                    </a:lnTo>
                    <a:lnTo>
                      <a:pt x="21478" y="17655"/>
                    </a:lnTo>
                    <a:lnTo>
                      <a:pt x="21571" y="17394"/>
                    </a:lnTo>
                    <a:lnTo>
                      <a:pt x="21627" y="17115"/>
                    </a:lnTo>
                    <a:lnTo>
                      <a:pt x="21664" y="16854"/>
                    </a:lnTo>
                    <a:lnTo>
                      <a:pt x="21683" y="16574"/>
                    </a:lnTo>
                    <a:lnTo>
                      <a:pt x="21683" y="16294"/>
                    </a:lnTo>
                    <a:lnTo>
                      <a:pt x="21664" y="16033"/>
                    </a:lnTo>
                    <a:lnTo>
                      <a:pt x="21608" y="15754"/>
                    </a:lnTo>
                    <a:lnTo>
                      <a:pt x="21515" y="15493"/>
                    </a:lnTo>
                    <a:lnTo>
                      <a:pt x="21422" y="15250"/>
                    </a:lnTo>
                    <a:lnTo>
                      <a:pt x="21291" y="15008"/>
                    </a:lnTo>
                    <a:lnTo>
                      <a:pt x="21124" y="14747"/>
                    </a:lnTo>
                    <a:lnTo>
                      <a:pt x="20937" y="14486"/>
                    </a:lnTo>
                    <a:lnTo>
                      <a:pt x="20546" y="13983"/>
                    </a:lnTo>
                    <a:lnTo>
                      <a:pt x="20378" y="13740"/>
                    </a:lnTo>
                    <a:lnTo>
                      <a:pt x="20247" y="13461"/>
                    </a:lnTo>
                    <a:lnTo>
                      <a:pt x="20191" y="13330"/>
                    </a:lnTo>
                    <a:lnTo>
                      <a:pt x="20154" y="13181"/>
                    </a:lnTo>
                    <a:lnTo>
                      <a:pt x="20136" y="13050"/>
                    </a:lnTo>
                    <a:lnTo>
                      <a:pt x="20117" y="12883"/>
                    </a:lnTo>
                    <a:lnTo>
                      <a:pt x="20136" y="12734"/>
                    </a:lnTo>
                    <a:lnTo>
                      <a:pt x="20154" y="12584"/>
                    </a:lnTo>
                    <a:lnTo>
                      <a:pt x="20191" y="12454"/>
                    </a:lnTo>
                    <a:lnTo>
                      <a:pt x="20229" y="12305"/>
                    </a:lnTo>
                    <a:lnTo>
                      <a:pt x="20359" y="12025"/>
                    </a:lnTo>
                    <a:lnTo>
                      <a:pt x="20490" y="11745"/>
                    </a:lnTo>
                    <a:lnTo>
                      <a:pt x="20639" y="11484"/>
                    </a:lnTo>
                    <a:lnTo>
                      <a:pt x="20769" y="11205"/>
                    </a:lnTo>
                    <a:lnTo>
                      <a:pt x="20881" y="10925"/>
                    </a:lnTo>
                    <a:lnTo>
                      <a:pt x="20919" y="10776"/>
                    </a:lnTo>
                    <a:lnTo>
                      <a:pt x="20937" y="10627"/>
                    </a:lnTo>
                    <a:lnTo>
                      <a:pt x="20937" y="10366"/>
                    </a:lnTo>
                    <a:lnTo>
                      <a:pt x="20900" y="10123"/>
                    </a:lnTo>
                    <a:lnTo>
                      <a:pt x="20825" y="9862"/>
                    </a:lnTo>
                    <a:lnTo>
                      <a:pt x="20732" y="9639"/>
                    </a:lnTo>
                    <a:lnTo>
                      <a:pt x="20602" y="9415"/>
                    </a:lnTo>
                    <a:lnTo>
                      <a:pt x="20434" y="9191"/>
                    </a:lnTo>
                    <a:lnTo>
                      <a:pt x="20266" y="9005"/>
                    </a:lnTo>
                    <a:lnTo>
                      <a:pt x="20080" y="8818"/>
                    </a:lnTo>
                    <a:lnTo>
                      <a:pt x="19875" y="8651"/>
                    </a:lnTo>
                    <a:lnTo>
                      <a:pt x="19688" y="8483"/>
                    </a:lnTo>
                    <a:lnTo>
                      <a:pt x="19259" y="8185"/>
                    </a:lnTo>
                    <a:lnTo>
                      <a:pt x="18849" y="7868"/>
                    </a:lnTo>
                    <a:lnTo>
                      <a:pt x="18644" y="7719"/>
                    </a:lnTo>
                    <a:lnTo>
                      <a:pt x="18439" y="7551"/>
                    </a:lnTo>
                    <a:lnTo>
                      <a:pt x="18327" y="7420"/>
                    </a:lnTo>
                    <a:lnTo>
                      <a:pt x="18215" y="7271"/>
                    </a:lnTo>
                    <a:lnTo>
                      <a:pt x="18122" y="7085"/>
                    </a:lnTo>
                    <a:lnTo>
                      <a:pt x="18010" y="6898"/>
                    </a:lnTo>
                    <a:lnTo>
                      <a:pt x="17917" y="6674"/>
                    </a:lnTo>
                    <a:lnTo>
                      <a:pt x="17842" y="6413"/>
                    </a:lnTo>
                    <a:lnTo>
                      <a:pt x="17675" y="5873"/>
                    </a:lnTo>
                    <a:lnTo>
                      <a:pt x="17544" y="5276"/>
                    </a:lnTo>
                    <a:lnTo>
                      <a:pt x="17414" y="4642"/>
                    </a:lnTo>
                    <a:lnTo>
                      <a:pt x="17320" y="3990"/>
                    </a:lnTo>
                    <a:lnTo>
                      <a:pt x="17227" y="3337"/>
                    </a:lnTo>
                    <a:lnTo>
                      <a:pt x="17171" y="2685"/>
                    </a:lnTo>
                    <a:lnTo>
                      <a:pt x="17097" y="2070"/>
                    </a:lnTo>
                    <a:lnTo>
                      <a:pt x="17022" y="1007"/>
                    </a:lnTo>
                    <a:lnTo>
                      <a:pt x="16985" y="261"/>
                    </a:lnTo>
                    <a:lnTo>
                      <a:pt x="1696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2659;p41">
                <a:extLst>
                  <a:ext uri="{FF2B5EF4-FFF2-40B4-BE49-F238E27FC236}">
                    <a16:creationId xmlns:a16="http://schemas.microsoft.com/office/drawing/2014/main" xmlns="" id="{AA9DB7C2-E3A5-83DD-AA92-B8DD9A79512D}"/>
                  </a:ext>
                </a:extLst>
              </p:cNvPr>
              <p:cNvSpPr/>
              <p:nvPr/>
            </p:nvSpPr>
            <p:spPr>
              <a:xfrm>
                <a:off x="2002275" y="3271375"/>
                <a:ext cx="542075" cy="604525"/>
              </a:xfrm>
              <a:custGeom>
                <a:avLst/>
                <a:gdLst/>
                <a:ahLst/>
                <a:cxnLst/>
                <a:rect l="l" t="t" r="r" b="b"/>
                <a:pathLst>
                  <a:path w="21683" h="24181" fill="none" extrusionOk="0">
                    <a:moveTo>
                      <a:pt x="16966" y="0"/>
                    </a:moveTo>
                    <a:lnTo>
                      <a:pt x="16966" y="0"/>
                    </a:lnTo>
                    <a:lnTo>
                      <a:pt x="16985" y="261"/>
                    </a:lnTo>
                    <a:lnTo>
                      <a:pt x="17022" y="1007"/>
                    </a:lnTo>
                    <a:lnTo>
                      <a:pt x="17097" y="2070"/>
                    </a:lnTo>
                    <a:lnTo>
                      <a:pt x="17171" y="2685"/>
                    </a:lnTo>
                    <a:lnTo>
                      <a:pt x="17227" y="3337"/>
                    </a:lnTo>
                    <a:lnTo>
                      <a:pt x="17320" y="3990"/>
                    </a:lnTo>
                    <a:lnTo>
                      <a:pt x="17414" y="4642"/>
                    </a:lnTo>
                    <a:lnTo>
                      <a:pt x="17544" y="5276"/>
                    </a:lnTo>
                    <a:lnTo>
                      <a:pt x="17675" y="5873"/>
                    </a:lnTo>
                    <a:lnTo>
                      <a:pt x="17842" y="6413"/>
                    </a:lnTo>
                    <a:lnTo>
                      <a:pt x="17917" y="6674"/>
                    </a:lnTo>
                    <a:lnTo>
                      <a:pt x="18010" y="6898"/>
                    </a:lnTo>
                    <a:lnTo>
                      <a:pt x="18122" y="7085"/>
                    </a:lnTo>
                    <a:lnTo>
                      <a:pt x="18215" y="7271"/>
                    </a:lnTo>
                    <a:lnTo>
                      <a:pt x="18327" y="7420"/>
                    </a:lnTo>
                    <a:lnTo>
                      <a:pt x="18439" y="7551"/>
                    </a:lnTo>
                    <a:lnTo>
                      <a:pt x="18439" y="7551"/>
                    </a:lnTo>
                    <a:lnTo>
                      <a:pt x="18644" y="7719"/>
                    </a:lnTo>
                    <a:lnTo>
                      <a:pt x="18849" y="7868"/>
                    </a:lnTo>
                    <a:lnTo>
                      <a:pt x="19259" y="8185"/>
                    </a:lnTo>
                    <a:lnTo>
                      <a:pt x="19688" y="8483"/>
                    </a:lnTo>
                    <a:lnTo>
                      <a:pt x="19875" y="8651"/>
                    </a:lnTo>
                    <a:lnTo>
                      <a:pt x="20080" y="8818"/>
                    </a:lnTo>
                    <a:lnTo>
                      <a:pt x="20080" y="8818"/>
                    </a:lnTo>
                    <a:lnTo>
                      <a:pt x="20266" y="9005"/>
                    </a:lnTo>
                    <a:lnTo>
                      <a:pt x="20434" y="9191"/>
                    </a:lnTo>
                    <a:lnTo>
                      <a:pt x="20602" y="9415"/>
                    </a:lnTo>
                    <a:lnTo>
                      <a:pt x="20732" y="9639"/>
                    </a:lnTo>
                    <a:lnTo>
                      <a:pt x="20825" y="9862"/>
                    </a:lnTo>
                    <a:lnTo>
                      <a:pt x="20900" y="10123"/>
                    </a:lnTo>
                    <a:lnTo>
                      <a:pt x="20937" y="10366"/>
                    </a:lnTo>
                    <a:lnTo>
                      <a:pt x="20937" y="10627"/>
                    </a:lnTo>
                    <a:lnTo>
                      <a:pt x="20937" y="10627"/>
                    </a:lnTo>
                    <a:lnTo>
                      <a:pt x="20919" y="10776"/>
                    </a:lnTo>
                    <a:lnTo>
                      <a:pt x="20881" y="10925"/>
                    </a:lnTo>
                    <a:lnTo>
                      <a:pt x="20769" y="11205"/>
                    </a:lnTo>
                    <a:lnTo>
                      <a:pt x="20639" y="11484"/>
                    </a:lnTo>
                    <a:lnTo>
                      <a:pt x="20490" y="11745"/>
                    </a:lnTo>
                    <a:lnTo>
                      <a:pt x="20359" y="12025"/>
                    </a:lnTo>
                    <a:lnTo>
                      <a:pt x="20229" y="12305"/>
                    </a:lnTo>
                    <a:lnTo>
                      <a:pt x="20191" y="12454"/>
                    </a:lnTo>
                    <a:lnTo>
                      <a:pt x="20154" y="12584"/>
                    </a:lnTo>
                    <a:lnTo>
                      <a:pt x="20136" y="12734"/>
                    </a:lnTo>
                    <a:lnTo>
                      <a:pt x="20117" y="12883"/>
                    </a:lnTo>
                    <a:lnTo>
                      <a:pt x="20117" y="12883"/>
                    </a:lnTo>
                    <a:lnTo>
                      <a:pt x="20136" y="13050"/>
                    </a:lnTo>
                    <a:lnTo>
                      <a:pt x="20154" y="13181"/>
                    </a:lnTo>
                    <a:lnTo>
                      <a:pt x="20191" y="13330"/>
                    </a:lnTo>
                    <a:lnTo>
                      <a:pt x="20247" y="13461"/>
                    </a:lnTo>
                    <a:lnTo>
                      <a:pt x="20378" y="13740"/>
                    </a:lnTo>
                    <a:lnTo>
                      <a:pt x="20546" y="13983"/>
                    </a:lnTo>
                    <a:lnTo>
                      <a:pt x="20937" y="14486"/>
                    </a:lnTo>
                    <a:lnTo>
                      <a:pt x="21124" y="14747"/>
                    </a:lnTo>
                    <a:lnTo>
                      <a:pt x="21291" y="15008"/>
                    </a:lnTo>
                    <a:lnTo>
                      <a:pt x="21291" y="15008"/>
                    </a:lnTo>
                    <a:lnTo>
                      <a:pt x="21422" y="15250"/>
                    </a:lnTo>
                    <a:lnTo>
                      <a:pt x="21515" y="15493"/>
                    </a:lnTo>
                    <a:lnTo>
                      <a:pt x="21608" y="15754"/>
                    </a:lnTo>
                    <a:lnTo>
                      <a:pt x="21664" y="16033"/>
                    </a:lnTo>
                    <a:lnTo>
                      <a:pt x="21683" y="16294"/>
                    </a:lnTo>
                    <a:lnTo>
                      <a:pt x="21683" y="16574"/>
                    </a:lnTo>
                    <a:lnTo>
                      <a:pt x="21664" y="16854"/>
                    </a:lnTo>
                    <a:lnTo>
                      <a:pt x="21627" y="17115"/>
                    </a:lnTo>
                    <a:lnTo>
                      <a:pt x="21571" y="17394"/>
                    </a:lnTo>
                    <a:lnTo>
                      <a:pt x="21478" y="17655"/>
                    </a:lnTo>
                    <a:lnTo>
                      <a:pt x="21366" y="17898"/>
                    </a:lnTo>
                    <a:lnTo>
                      <a:pt x="21235" y="18140"/>
                    </a:lnTo>
                    <a:lnTo>
                      <a:pt x="21086" y="18364"/>
                    </a:lnTo>
                    <a:lnTo>
                      <a:pt x="20900" y="18588"/>
                    </a:lnTo>
                    <a:lnTo>
                      <a:pt x="20713" y="18774"/>
                    </a:lnTo>
                    <a:lnTo>
                      <a:pt x="20508" y="18942"/>
                    </a:lnTo>
                    <a:lnTo>
                      <a:pt x="20508" y="18942"/>
                    </a:lnTo>
                    <a:lnTo>
                      <a:pt x="20191" y="19147"/>
                    </a:lnTo>
                    <a:lnTo>
                      <a:pt x="19875" y="19315"/>
                    </a:lnTo>
                    <a:lnTo>
                      <a:pt x="19222" y="19632"/>
                    </a:lnTo>
                    <a:lnTo>
                      <a:pt x="18886" y="19781"/>
                    </a:lnTo>
                    <a:lnTo>
                      <a:pt x="18588" y="19967"/>
                    </a:lnTo>
                    <a:lnTo>
                      <a:pt x="18290" y="20154"/>
                    </a:lnTo>
                    <a:lnTo>
                      <a:pt x="18141" y="20284"/>
                    </a:lnTo>
                    <a:lnTo>
                      <a:pt x="18029" y="20396"/>
                    </a:lnTo>
                    <a:lnTo>
                      <a:pt x="18029" y="20396"/>
                    </a:lnTo>
                    <a:lnTo>
                      <a:pt x="17898" y="20545"/>
                    </a:lnTo>
                    <a:lnTo>
                      <a:pt x="17786" y="20676"/>
                    </a:lnTo>
                    <a:lnTo>
                      <a:pt x="17600" y="20992"/>
                    </a:lnTo>
                    <a:lnTo>
                      <a:pt x="17432" y="21309"/>
                    </a:lnTo>
                    <a:lnTo>
                      <a:pt x="17283" y="21645"/>
                    </a:lnTo>
                    <a:lnTo>
                      <a:pt x="17134" y="21981"/>
                    </a:lnTo>
                    <a:lnTo>
                      <a:pt x="16985" y="22335"/>
                    </a:lnTo>
                    <a:lnTo>
                      <a:pt x="16817" y="22652"/>
                    </a:lnTo>
                    <a:lnTo>
                      <a:pt x="16724" y="22801"/>
                    </a:lnTo>
                    <a:lnTo>
                      <a:pt x="16612" y="22950"/>
                    </a:lnTo>
                    <a:lnTo>
                      <a:pt x="16612" y="22950"/>
                    </a:lnTo>
                    <a:lnTo>
                      <a:pt x="16463" y="23136"/>
                    </a:lnTo>
                    <a:lnTo>
                      <a:pt x="16295" y="23323"/>
                    </a:lnTo>
                    <a:lnTo>
                      <a:pt x="16109" y="23472"/>
                    </a:lnTo>
                    <a:lnTo>
                      <a:pt x="15904" y="23621"/>
                    </a:lnTo>
                    <a:lnTo>
                      <a:pt x="15698" y="23733"/>
                    </a:lnTo>
                    <a:lnTo>
                      <a:pt x="15475" y="23845"/>
                    </a:lnTo>
                    <a:lnTo>
                      <a:pt x="15251" y="23938"/>
                    </a:lnTo>
                    <a:lnTo>
                      <a:pt x="15009" y="24013"/>
                    </a:lnTo>
                    <a:lnTo>
                      <a:pt x="14766" y="24069"/>
                    </a:lnTo>
                    <a:lnTo>
                      <a:pt x="14524" y="24125"/>
                    </a:lnTo>
                    <a:lnTo>
                      <a:pt x="14263" y="24162"/>
                    </a:lnTo>
                    <a:lnTo>
                      <a:pt x="14021" y="24180"/>
                    </a:lnTo>
                    <a:lnTo>
                      <a:pt x="13760" y="24180"/>
                    </a:lnTo>
                    <a:lnTo>
                      <a:pt x="13517" y="24162"/>
                    </a:lnTo>
                    <a:lnTo>
                      <a:pt x="13256" y="24143"/>
                    </a:lnTo>
                    <a:lnTo>
                      <a:pt x="13014" y="24106"/>
                    </a:lnTo>
                    <a:lnTo>
                      <a:pt x="13014" y="24106"/>
                    </a:lnTo>
                    <a:lnTo>
                      <a:pt x="12529" y="23994"/>
                    </a:lnTo>
                    <a:lnTo>
                      <a:pt x="12063" y="23845"/>
                    </a:lnTo>
                    <a:lnTo>
                      <a:pt x="11597" y="23658"/>
                    </a:lnTo>
                    <a:lnTo>
                      <a:pt x="11149" y="23453"/>
                    </a:lnTo>
                    <a:lnTo>
                      <a:pt x="10702" y="23230"/>
                    </a:lnTo>
                    <a:lnTo>
                      <a:pt x="10255" y="22987"/>
                    </a:lnTo>
                    <a:lnTo>
                      <a:pt x="9378" y="22484"/>
                    </a:lnTo>
                    <a:lnTo>
                      <a:pt x="9378" y="22484"/>
                    </a:lnTo>
                    <a:lnTo>
                      <a:pt x="8521" y="21999"/>
                    </a:lnTo>
                    <a:lnTo>
                      <a:pt x="8073" y="21776"/>
                    </a:lnTo>
                    <a:lnTo>
                      <a:pt x="7607" y="21552"/>
                    </a:lnTo>
                    <a:lnTo>
                      <a:pt x="7160" y="21365"/>
                    </a:lnTo>
                    <a:lnTo>
                      <a:pt x="6675" y="21216"/>
                    </a:lnTo>
                    <a:lnTo>
                      <a:pt x="6209" y="21104"/>
                    </a:lnTo>
                    <a:lnTo>
                      <a:pt x="5967" y="21048"/>
                    </a:lnTo>
                    <a:lnTo>
                      <a:pt x="5706" y="21030"/>
                    </a:lnTo>
                    <a:lnTo>
                      <a:pt x="5706" y="21030"/>
                    </a:lnTo>
                    <a:lnTo>
                      <a:pt x="5389" y="20992"/>
                    </a:lnTo>
                    <a:lnTo>
                      <a:pt x="5090" y="20992"/>
                    </a:lnTo>
                    <a:lnTo>
                      <a:pt x="4457" y="20992"/>
                    </a:lnTo>
                    <a:lnTo>
                      <a:pt x="4457" y="20992"/>
                    </a:lnTo>
                    <a:lnTo>
                      <a:pt x="3730" y="20992"/>
                    </a:lnTo>
                    <a:lnTo>
                      <a:pt x="3375" y="20992"/>
                    </a:lnTo>
                    <a:lnTo>
                      <a:pt x="3021" y="20955"/>
                    </a:lnTo>
                    <a:lnTo>
                      <a:pt x="3021" y="20955"/>
                    </a:lnTo>
                    <a:lnTo>
                      <a:pt x="2685" y="20881"/>
                    </a:lnTo>
                    <a:lnTo>
                      <a:pt x="2350" y="20787"/>
                    </a:lnTo>
                    <a:lnTo>
                      <a:pt x="2033" y="20638"/>
                    </a:lnTo>
                    <a:lnTo>
                      <a:pt x="1884" y="20564"/>
                    </a:lnTo>
                    <a:lnTo>
                      <a:pt x="1753" y="20470"/>
                    </a:lnTo>
                    <a:lnTo>
                      <a:pt x="1604" y="20359"/>
                    </a:lnTo>
                    <a:lnTo>
                      <a:pt x="1492" y="20247"/>
                    </a:lnTo>
                    <a:lnTo>
                      <a:pt x="1362" y="20135"/>
                    </a:lnTo>
                    <a:lnTo>
                      <a:pt x="1269" y="20004"/>
                    </a:lnTo>
                    <a:lnTo>
                      <a:pt x="1175" y="19874"/>
                    </a:lnTo>
                    <a:lnTo>
                      <a:pt x="1101" y="19725"/>
                    </a:lnTo>
                    <a:lnTo>
                      <a:pt x="1045" y="19576"/>
                    </a:lnTo>
                    <a:lnTo>
                      <a:pt x="989" y="19426"/>
                    </a:lnTo>
                    <a:lnTo>
                      <a:pt x="989" y="19426"/>
                    </a:lnTo>
                    <a:lnTo>
                      <a:pt x="952" y="19165"/>
                    </a:lnTo>
                    <a:lnTo>
                      <a:pt x="952" y="18923"/>
                    </a:lnTo>
                    <a:lnTo>
                      <a:pt x="989" y="18681"/>
                    </a:lnTo>
                    <a:lnTo>
                      <a:pt x="1045" y="18438"/>
                    </a:lnTo>
                    <a:lnTo>
                      <a:pt x="1119" y="18177"/>
                    </a:lnTo>
                    <a:lnTo>
                      <a:pt x="1213" y="17935"/>
                    </a:lnTo>
                    <a:lnTo>
                      <a:pt x="1399" y="17450"/>
                    </a:lnTo>
                    <a:lnTo>
                      <a:pt x="1604" y="16966"/>
                    </a:lnTo>
                    <a:lnTo>
                      <a:pt x="1679" y="16723"/>
                    </a:lnTo>
                    <a:lnTo>
                      <a:pt x="1735" y="16481"/>
                    </a:lnTo>
                    <a:lnTo>
                      <a:pt x="1772" y="16238"/>
                    </a:lnTo>
                    <a:lnTo>
                      <a:pt x="1772" y="15996"/>
                    </a:lnTo>
                    <a:lnTo>
                      <a:pt x="1753" y="15754"/>
                    </a:lnTo>
                    <a:lnTo>
                      <a:pt x="1679" y="15511"/>
                    </a:lnTo>
                    <a:lnTo>
                      <a:pt x="1679" y="15511"/>
                    </a:lnTo>
                    <a:lnTo>
                      <a:pt x="1623" y="15381"/>
                    </a:lnTo>
                    <a:lnTo>
                      <a:pt x="1548" y="15250"/>
                    </a:lnTo>
                    <a:lnTo>
                      <a:pt x="1455" y="15120"/>
                    </a:lnTo>
                    <a:lnTo>
                      <a:pt x="1362" y="15008"/>
                    </a:lnTo>
                    <a:lnTo>
                      <a:pt x="1138" y="14784"/>
                    </a:lnTo>
                    <a:lnTo>
                      <a:pt x="914" y="14561"/>
                    </a:lnTo>
                    <a:lnTo>
                      <a:pt x="691" y="14355"/>
                    </a:lnTo>
                    <a:lnTo>
                      <a:pt x="467" y="14132"/>
                    </a:lnTo>
                    <a:lnTo>
                      <a:pt x="281" y="13889"/>
                    </a:lnTo>
                    <a:lnTo>
                      <a:pt x="187" y="13759"/>
                    </a:lnTo>
                    <a:lnTo>
                      <a:pt x="131" y="13628"/>
                    </a:lnTo>
                    <a:lnTo>
                      <a:pt x="131" y="13628"/>
                    </a:lnTo>
                    <a:lnTo>
                      <a:pt x="57" y="13461"/>
                    </a:lnTo>
                    <a:lnTo>
                      <a:pt x="20" y="13293"/>
                    </a:lnTo>
                    <a:lnTo>
                      <a:pt x="1" y="13125"/>
                    </a:lnTo>
                    <a:lnTo>
                      <a:pt x="1" y="12957"/>
                    </a:lnTo>
                    <a:lnTo>
                      <a:pt x="1" y="12771"/>
                    </a:lnTo>
                    <a:lnTo>
                      <a:pt x="38" y="12603"/>
                    </a:lnTo>
                    <a:lnTo>
                      <a:pt x="75" y="12435"/>
                    </a:lnTo>
                    <a:lnTo>
                      <a:pt x="131" y="12249"/>
                    </a:lnTo>
                    <a:lnTo>
                      <a:pt x="262" y="11895"/>
                    </a:lnTo>
                    <a:lnTo>
                      <a:pt x="411" y="11559"/>
                    </a:lnTo>
                    <a:lnTo>
                      <a:pt x="747" y="10888"/>
                    </a:lnTo>
                    <a:lnTo>
                      <a:pt x="747" y="10888"/>
                    </a:lnTo>
                    <a:lnTo>
                      <a:pt x="858" y="10645"/>
                    </a:lnTo>
                    <a:lnTo>
                      <a:pt x="952" y="10384"/>
                    </a:lnTo>
                    <a:lnTo>
                      <a:pt x="1026" y="10105"/>
                    </a:lnTo>
                    <a:lnTo>
                      <a:pt x="1101" y="9825"/>
                    </a:lnTo>
                    <a:lnTo>
                      <a:pt x="1157" y="9527"/>
                    </a:lnTo>
                    <a:lnTo>
                      <a:pt x="1194" y="9229"/>
                    </a:lnTo>
                    <a:lnTo>
                      <a:pt x="1231" y="8930"/>
                    </a:lnTo>
                    <a:lnTo>
                      <a:pt x="1250" y="8613"/>
                    </a:lnTo>
                    <a:lnTo>
                      <a:pt x="1250" y="7961"/>
                    </a:lnTo>
                    <a:lnTo>
                      <a:pt x="1231" y="7327"/>
                    </a:lnTo>
                    <a:lnTo>
                      <a:pt x="1175" y="6693"/>
                    </a:lnTo>
                    <a:lnTo>
                      <a:pt x="1082" y="6078"/>
                    </a:lnTo>
                    <a:lnTo>
                      <a:pt x="1008" y="5481"/>
                    </a:lnTo>
                    <a:lnTo>
                      <a:pt x="896" y="4941"/>
                    </a:lnTo>
                    <a:lnTo>
                      <a:pt x="691" y="4008"/>
                    </a:lnTo>
                    <a:lnTo>
                      <a:pt x="542" y="3393"/>
                    </a:lnTo>
                    <a:lnTo>
                      <a:pt x="467" y="3170"/>
                    </a:lnTo>
                    <a:lnTo>
                      <a:pt x="579" y="37"/>
                    </a:lnTo>
                    <a:lnTo>
                      <a:pt x="169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2660;p41">
                <a:extLst>
                  <a:ext uri="{FF2B5EF4-FFF2-40B4-BE49-F238E27FC236}">
                    <a16:creationId xmlns:a16="http://schemas.microsoft.com/office/drawing/2014/main" xmlns="" id="{2DDD81A6-B095-B02B-7550-9830A954D420}"/>
                  </a:ext>
                </a:extLst>
              </p:cNvPr>
              <p:cNvSpPr/>
              <p:nvPr/>
            </p:nvSpPr>
            <p:spPr>
              <a:xfrm>
                <a:off x="2829575" y="3479700"/>
                <a:ext cx="392000" cy="382675"/>
              </a:xfrm>
              <a:custGeom>
                <a:avLst/>
                <a:gdLst/>
                <a:ahLst/>
                <a:cxnLst/>
                <a:rect l="l" t="t" r="r" b="b"/>
                <a:pathLst>
                  <a:path w="15680" h="15307" extrusionOk="0">
                    <a:moveTo>
                      <a:pt x="13256" y="1"/>
                    </a:moveTo>
                    <a:lnTo>
                      <a:pt x="13125" y="57"/>
                    </a:lnTo>
                    <a:lnTo>
                      <a:pt x="12939" y="169"/>
                    </a:lnTo>
                    <a:lnTo>
                      <a:pt x="12734" y="318"/>
                    </a:lnTo>
                    <a:lnTo>
                      <a:pt x="12510" y="485"/>
                    </a:lnTo>
                    <a:lnTo>
                      <a:pt x="11988" y="914"/>
                    </a:lnTo>
                    <a:lnTo>
                      <a:pt x="10814" y="1940"/>
                    </a:lnTo>
                    <a:lnTo>
                      <a:pt x="10217" y="2443"/>
                    </a:lnTo>
                    <a:lnTo>
                      <a:pt x="9937" y="2667"/>
                    </a:lnTo>
                    <a:lnTo>
                      <a:pt x="9658" y="2872"/>
                    </a:lnTo>
                    <a:lnTo>
                      <a:pt x="9732" y="2163"/>
                    </a:lnTo>
                    <a:lnTo>
                      <a:pt x="9751" y="1790"/>
                    </a:lnTo>
                    <a:lnTo>
                      <a:pt x="9770" y="1455"/>
                    </a:lnTo>
                    <a:lnTo>
                      <a:pt x="9770" y="1138"/>
                    </a:lnTo>
                    <a:lnTo>
                      <a:pt x="9751" y="896"/>
                    </a:lnTo>
                    <a:lnTo>
                      <a:pt x="9714" y="802"/>
                    </a:lnTo>
                    <a:lnTo>
                      <a:pt x="9695" y="746"/>
                    </a:lnTo>
                    <a:lnTo>
                      <a:pt x="9658" y="709"/>
                    </a:lnTo>
                    <a:lnTo>
                      <a:pt x="9620" y="691"/>
                    </a:lnTo>
                    <a:lnTo>
                      <a:pt x="9583" y="709"/>
                    </a:lnTo>
                    <a:lnTo>
                      <a:pt x="9546" y="765"/>
                    </a:lnTo>
                    <a:lnTo>
                      <a:pt x="9434" y="914"/>
                    </a:lnTo>
                    <a:lnTo>
                      <a:pt x="9322" y="1138"/>
                    </a:lnTo>
                    <a:lnTo>
                      <a:pt x="9192" y="1418"/>
                    </a:lnTo>
                    <a:lnTo>
                      <a:pt x="8875" y="2126"/>
                    </a:lnTo>
                    <a:lnTo>
                      <a:pt x="8558" y="2946"/>
                    </a:lnTo>
                    <a:lnTo>
                      <a:pt x="8259" y="3785"/>
                    </a:lnTo>
                    <a:lnTo>
                      <a:pt x="7980" y="4550"/>
                    </a:lnTo>
                    <a:lnTo>
                      <a:pt x="7793" y="5146"/>
                    </a:lnTo>
                    <a:lnTo>
                      <a:pt x="7700" y="5482"/>
                    </a:lnTo>
                    <a:lnTo>
                      <a:pt x="1" y="11709"/>
                    </a:lnTo>
                    <a:lnTo>
                      <a:pt x="802" y="15307"/>
                    </a:lnTo>
                    <a:lnTo>
                      <a:pt x="9527" y="7514"/>
                    </a:lnTo>
                    <a:lnTo>
                      <a:pt x="9937" y="7328"/>
                    </a:lnTo>
                    <a:lnTo>
                      <a:pt x="10888" y="6917"/>
                    </a:lnTo>
                    <a:lnTo>
                      <a:pt x="11429" y="6675"/>
                    </a:lnTo>
                    <a:lnTo>
                      <a:pt x="11951" y="6414"/>
                    </a:lnTo>
                    <a:lnTo>
                      <a:pt x="12398" y="6190"/>
                    </a:lnTo>
                    <a:lnTo>
                      <a:pt x="12566" y="6078"/>
                    </a:lnTo>
                    <a:lnTo>
                      <a:pt x="12697" y="5985"/>
                    </a:lnTo>
                    <a:lnTo>
                      <a:pt x="13386" y="5500"/>
                    </a:lnTo>
                    <a:lnTo>
                      <a:pt x="14356" y="4811"/>
                    </a:lnTo>
                    <a:lnTo>
                      <a:pt x="14803" y="4475"/>
                    </a:lnTo>
                    <a:lnTo>
                      <a:pt x="15176" y="4177"/>
                    </a:lnTo>
                    <a:lnTo>
                      <a:pt x="15307" y="4028"/>
                    </a:lnTo>
                    <a:lnTo>
                      <a:pt x="15418" y="3916"/>
                    </a:lnTo>
                    <a:lnTo>
                      <a:pt x="15474" y="3823"/>
                    </a:lnTo>
                    <a:lnTo>
                      <a:pt x="15474" y="3785"/>
                    </a:lnTo>
                    <a:lnTo>
                      <a:pt x="15474" y="3748"/>
                    </a:lnTo>
                    <a:lnTo>
                      <a:pt x="15456" y="3729"/>
                    </a:lnTo>
                    <a:lnTo>
                      <a:pt x="15418" y="3711"/>
                    </a:lnTo>
                    <a:lnTo>
                      <a:pt x="15344" y="3692"/>
                    </a:lnTo>
                    <a:lnTo>
                      <a:pt x="15213" y="3692"/>
                    </a:lnTo>
                    <a:lnTo>
                      <a:pt x="15083" y="3711"/>
                    </a:lnTo>
                    <a:lnTo>
                      <a:pt x="14729" y="3804"/>
                    </a:lnTo>
                    <a:lnTo>
                      <a:pt x="14337" y="3934"/>
                    </a:lnTo>
                    <a:lnTo>
                      <a:pt x="13946" y="4065"/>
                    </a:lnTo>
                    <a:lnTo>
                      <a:pt x="13610" y="4195"/>
                    </a:lnTo>
                    <a:lnTo>
                      <a:pt x="13293" y="4326"/>
                    </a:lnTo>
                    <a:lnTo>
                      <a:pt x="13685" y="4009"/>
                    </a:lnTo>
                    <a:lnTo>
                      <a:pt x="14095" y="3655"/>
                    </a:lnTo>
                    <a:lnTo>
                      <a:pt x="14542" y="3263"/>
                    </a:lnTo>
                    <a:lnTo>
                      <a:pt x="14990" y="2853"/>
                    </a:lnTo>
                    <a:lnTo>
                      <a:pt x="15363" y="2462"/>
                    </a:lnTo>
                    <a:lnTo>
                      <a:pt x="15512" y="2294"/>
                    </a:lnTo>
                    <a:lnTo>
                      <a:pt x="15605" y="2145"/>
                    </a:lnTo>
                    <a:lnTo>
                      <a:pt x="15661" y="2033"/>
                    </a:lnTo>
                    <a:lnTo>
                      <a:pt x="15679" y="1996"/>
                    </a:lnTo>
                    <a:lnTo>
                      <a:pt x="15661" y="1958"/>
                    </a:lnTo>
                    <a:lnTo>
                      <a:pt x="15642" y="1940"/>
                    </a:lnTo>
                    <a:lnTo>
                      <a:pt x="15605" y="1921"/>
                    </a:lnTo>
                    <a:lnTo>
                      <a:pt x="15474" y="1921"/>
                    </a:lnTo>
                    <a:lnTo>
                      <a:pt x="15325" y="1958"/>
                    </a:lnTo>
                    <a:lnTo>
                      <a:pt x="15120" y="2014"/>
                    </a:lnTo>
                    <a:lnTo>
                      <a:pt x="14635" y="2219"/>
                    </a:lnTo>
                    <a:lnTo>
                      <a:pt x="14113" y="2480"/>
                    </a:lnTo>
                    <a:lnTo>
                      <a:pt x="13573" y="2760"/>
                    </a:lnTo>
                    <a:lnTo>
                      <a:pt x="13125" y="3002"/>
                    </a:lnTo>
                    <a:lnTo>
                      <a:pt x="12697" y="3245"/>
                    </a:lnTo>
                    <a:lnTo>
                      <a:pt x="12697" y="3245"/>
                    </a:lnTo>
                    <a:lnTo>
                      <a:pt x="13144" y="2872"/>
                    </a:lnTo>
                    <a:lnTo>
                      <a:pt x="13591" y="2480"/>
                    </a:lnTo>
                    <a:lnTo>
                      <a:pt x="14113" y="2033"/>
                    </a:lnTo>
                    <a:lnTo>
                      <a:pt x="14598" y="1548"/>
                    </a:lnTo>
                    <a:lnTo>
                      <a:pt x="14822" y="1324"/>
                    </a:lnTo>
                    <a:lnTo>
                      <a:pt x="15008" y="1119"/>
                    </a:lnTo>
                    <a:lnTo>
                      <a:pt x="15157" y="914"/>
                    </a:lnTo>
                    <a:lnTo>
                      <a:pt x="15269" y="746"/>
                    </a:lnTo>
                    <a:lnTo>
                      <a:pt x="15288" y="672"/>
                    </a:lnTo>
                    <a:lnTo>
                      <a:pt x="15307" y="616"/>
                    </a:lnTo>
                    <a:lnTo>
                      <a:pt x="15307" y="560"/>
                    </a:lnTo>
                    <a:lnTo>
                      <a:pt x="15288" y="523"/>
                    </a:lnTo>
                    <a:lnTo>
                      <a:pt x="15213" y="467"/>
                    </a:lnTo>
                    <a:lnTo>
                      <a:pt x="15120" y="448"/>
                    </a:lnTo>
                    <a:lnTo>
                      <a:pt x="14990" y="448"/>
                    </a:lnTo>
                    <a:lnTo>
                      <a:pt x="14859" y="485"/>
                    </a:lnTo>
                    <a:lnTo>
                      <a:pt x="14691" y="560"/>
                    </a:lnTo>
                    <a:lnTo>
                      <a:pt x="14524" y="635"/>
                    </a:lnTo>
                    <a:lnTo>
                      <a:pt x="14132" y="877"/>
                    </a:lnTo>
                    <a:lnTo>
                      <a:pt x="13666" y="1194"/>
                    </a:lnTo>
                    <a:lnTo>
                      <a:pt x="13163" y="1567"/>
                    </a:lnTo>
                    <a:lnTo>
                      <a:pt x="12063" y="2387"/>
                    </a:lnTo>
                    <a:lnTo>
                      <a:pt x="12063" y="2387"/>
                    </a:lnTo>
                    <a:lnTo>
                      <a:pt x="12324" y="2089"/>
                    </a:lnTo>
                    <a:lnTo>
                      <a:pt x="12566" y="1753"/>
                    </a:lnTo>
                    <a:lnTo>
                      <a:pt x="12846" y="1380"/>
                    </a:lnTo>
                    <a:lnTo>
                      <a:pt x="13125" y="970"/>
                    </a:lnTo>
                    <a:lnTo>
                      <a:pt x="13237" y="765"/>
                    </a:lnTo>
                    <a:lnTo>
                      <a:pt x="13330" y="579"/>
                    </a:lnTo>
                    <a:lnTo>
                      <a:pt x="13405" y="411"/>
                    </a:lnTo>
                    <a:lnTo>
                      <a:pt x="13461" y="262"/>
                    </a:lnTo>
                    <a:lnTo>
                      <a:pt x="13461" y="131"/>
                    </a:lnTo>
                    <a:lnTo>
                      <a:pt x="13461" y="94"/>
                    </a:lnTo>
                    <a:lnTo>
                      <a:pt x="13442" y="38"/>
                    </a:lnTo>
                    <a:lnTo>
                      <a:pt x="13405" y="19"/>
                    </a:lnTo>
                    <a:lnTo>
                      <a:pt x="1336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2661;p41">
                <a:extLst>
                  <a:ext uri="{FF2B5EF4-FFF2-40B4-BE49-F238E27FC236}">
                    <a16:creationId xmlns:a16="http://schemas.microsoft.com/office/drawing/2014/main" xmlns="" id="{9A8E1ECA-98DD-CF5F-374E-815E2402A05F}"/>
                  </a:ext>
                </a:extLst>
              </p:cNvPr>
              <p:cNvSpPr/>
              <p:nvPr/>
            </p:nvSpPr>
            <p:spPr>
              <a:xfrm>
                <a:off x="2827700" y="3477375"/>
                <a:ext cx="395750" cy="386875"/>
              </a:xfrm>
              <a:custGeom>
                <a:avLst/>
                <a:gdLst/>
                <a:ahLst/>
                <a:cxnLst/>
                <a:rect l="l" t="t" r="r" b="b"/>
                <a:pathLst>
                  <a:path w="15830" h="15475" extrusionOk="0">
                    <a:moveTo>
                      <a:pt x="13424" y="168"/>
                    </a:moveTo>
                    <a:lnTo>
                      <a:pt x="13443" y="187"/>
                    </a:lnTo>
                    <a:lnTo>
                      <a:pt x="13461" y="243"/>
                    </a:lnTo>
                    <a:lnTo>
                      <a:pt x="13461" y="317"/>
                    </a:lnTo>
                    <a:lnTo>
                      <a:pt x="13443" y="411"/>
                    </a:lnTo>
                    <a:lnTo>
                      <a:pt x="13387" y="523"/>
                    </a:lnTo>
                    <a:lnTo>
                      <a:pt x="13256" y="802"/>
                    </a:lnTo>
                    <a:lnTo>
                      <a:pt x="13070" y="1100"/>
                    </a:lnTo>
                    <a:lnTo>
                      <a:pt x="12846" y="1436"/>
                    </a:lnTo>
                    <a:lnTo>
                      <a:pt x="12604" y="1790"/>
                    </a:lnTo>
                    <a:lnTo>
                      <a:pt x="12343" y="2126"/>
                    </a:lnTo>
                    <a:lnTo>
                      <a:pt x="12082" y="2443"/>
                    </a:lnTo>
                    <a:lnTo>
                      <a:pt x="12063" y="2480"/>
                    </a:lnTo>
                    <a:lnTo>
                      <a:pt x="12082" y="2536"/>
                    </a:lnTo>
                    <a:lnTo>
                      <a:pt x="12138" y="2573"/>
                    </a:lnTo>
                    <a:lnTo>
                      <a:pt x="12194" y="2555"/>
                    </a:lnTo>
                    <a:lnTo>
                      <a:pt x="12697" y="2163"/>
                    </a:lnTo>
                    <a:lnTo>
                      <a:pt x="13573" y="1529"/>
                    </a:lnTo>
                    <a:lnTo>
                      <a:pt x="13965" y="1231"/>
                    </a:lnTo>
                    <a:lnTo>
                      <a:pt x="14338" y="989"/>
                    </a:lnTo>
                    <a:lnTo>
                      <a:pt x="14673" y="784"/>
                    </a:lnTo>
                    <a:lnTo>
                      <a:pt x="14953" y="653"/>
                    </a:lnTo>
                    <a:lnTo>
                      <a:pt x="15065" y="634"/>
                    </a:lnTo>
                    <a:lnTo>
                      <a:pt x="15158" y="616"/>
                    </a:lnTo>
                    <a:lnTo>
                      <a:pt x="15232" y="634"/>
                    </a:lnTo>
                    <a:lnTo>
                      <a:pt x="15288" y="672"/>
                    </a:lnTo>
                    <a:lnTo>
                      <a:pt x="15307" y="709"/>
                    </a:lnTo>
                    <a:lnTo>
                      <a:pt x="15270" y="784"/>
                    </a:lnTo>
                    <a:lnTo>
                      <a:pt x="15214" y="895"/>
                    </a:lnTo>
                    <a:lnTo>
                      <a:pt x="15139" y="1026"/>
                    </a:lnTo>
                    <a:lnTo>
                      <a:pt x="15027" y="1156"/>
                    </a:lnTo>
                    <a:lnTo>
                      <a:pt x="14729" y="1473"/>
                    </a:lnTo>
                    <a:lnTo>
                      <a:pt x="14375" y="1828"/>
                    </a:lnTo>
                    <a:lnTo>
                      <a:pt x="13965" y="2219"/>
                    </a:lnTo>
                    <a:lnTo>
                      <a:pt x="13536" y="2592"/>
                    </a:lnTo>
                    <a:lnTo>
                      <a:pt x="12716" y="3282"/>
                    </a:lnTo>
                    <a:lnTo>
                      <a:pt x="12697" y="3300"/>
                    </a:lnTo>
                    <a:lnTo>
                      <a:pt x="12678" y="3338"/>
                    </a:lnTo>
                    <a:lnTo>
                      <a:pt x="12678" y="3356"/>
                    </a:lnTo>
                    <a:lnTo>
                      <a:pt x="12697" y="3394"/>
                    </a:lnTo>
                    <a:lnTo>
                      <a:pt x="12716" y="3412"/>
                    </a:lnTo>
                    <a:lnTo>
                      <a:pt x="12753" y="3431"/>
                    </a:lnTo>
                    <a:lnTo>
                      <a:pt x="12772" y="3431"/>
                    </a:lnTo>
                    <a:lnTo>
                      <a:pt x="12809" y="3412"/>
                    </a:lnTo>
                    <a:lnTo>
                      <a:pt x="13760" y="2890"/>
                    </a:lnTo>
                    <a:lnTo>
                      <a:pt x="14207" y="2648"/>
                    </a:lnTo>
                    <a:lnTo>
                      <a:pt x="14636" y="2443"/>
                    </a:lnTo>
                    <a:lnTo>
                      <a:pt x="15009" y="2275"/>
                    </a:lnTo>
                    <a:lnTo>
                      <a:pt x="15326" y="2144"/>
                    </a:lnTo>
                    <a:lnTo>
                      <a:pt x="15549" y="2089"/>
                    </a:lnTo>
                    <a:lnTo>
                      <a:pt x="15624" y="2070"/>
                    </a:lnTo>
                    <a:lnTo>
                      <a:pt x="15661" y="2089"/>
                    </a:lnTo>
                    <a:lnTo>
                      <a:pt x="15661" y="2126"/>
                    </a:lnTo>
                    <a:lnTo>
                      <a:pt x="15624" y="2200"/>
                    </a:lnTo>
                    <a:lnTo>
                      <a:pt x="15475" y="2387"/>
                    </a:lnTo>
                    <a:lnTo>
                      <a:pt x="15251" y="2648"/>
                    </a:lnTo>
                    <a:lnTo>
                      <a:pt x="14934" y="2946"/>
                    </a:lnTo>
                    <a:lnTo>
                      <a:pt x="14580" y="3282"/>
                    </a:lnTo>
                    <a:lnTo>
                      <a:pt x="14170" y="3636"/>
                    </a:lnTo>
                    <a:lnTo>
                      <a:pt x="13312" y="4363"/>
                    </a:lnTo>
                    <a:lnTo>
                      <a:pt x="13275" y="4400"/>
                    </a:lnTo>
                    <a:lnTo>
                      <a:pt x="13294" y="4456"/>
                    </a:lnTo>
                    <a:lnTo>
                      <a:pt x="13331" y="4494"/>
                    </a:lnTo>
                    <a:lnTo>
                      <a:pt x="13387" y="4494"/>
                    </a:lnTo>
                    <a:lnTo>
                      <a:pt x="14133" y="4195"/>
                    </a:lnTo>
                    <a:lnTo>
                      <a:pt x="14766" y="3990"/>
                    </a:lnTo>
                    <a:lnTo>
                      <a:pt x="15027" y="3916"/>
                    </a:lnTo>
                    <a:lnTo>
                      <a:pt x="15232" y="3878"/>
                    </a:lnTo>
                    <a:lnTo>
                      <a:pt x="15382" y="3860"/>
                    </a:lnTo>
                    <a:lnTo>
                      <a:pt x="15438" y="3860"/>
                    </a:lnTo>
                    <a:lnTo>
                      <a:pt x="15475" y="3878"/>
                    </a:lnTo>
                    <a:lnTo>
                      <a:pt x="15456" y="3934"/>
                    </a:lnTo>
                    <a:lnTo>
                      <a:pt x="15400" y="3990"/>
                    </a:lnTo>
                    <a:lnTo>
                      <a:pt x="15251" y="4158"/>
                    </a:lnTo>
                    <a:lnTo>
                      <a:pt x="14990" y="4363"/>
                    </a:lnTo>
                    <a:lnTo>
                      <a:pt x="14692" y="4605"/>
                    </a:lnTo>
                    <a:lnTo>
                      <a:pt x="14021" y="5090"/>
                    </a:lnTo>
                    <a:lnTo>
                      <a:pt x="13424" y="5519"/>
                    </a:lnTo>
                    <a:lnTo>
                      <a:pt x="13014" y="5799"/>
                    </a:lnTo>
                    <a:lnTo>
                      <a:pt x="12716" y="6022"/>
                    </a:lnTo>
                    <a:lnTo>
                      <a:pt x="12585" y="6097"/>
                    </a:lnTo>
                    <a:lnTo>
                      <a:pt x="12417" y="6209"/>
                    </a:lnTo>
                    <a:lnTo>
                      <a:pt x="11989" y="6432"/>
                    </a:lnTo>
                    <a:lnTo>
                      <a:pt x="11485" y="6675"/>
                    </a:lnTo>
                    <a:lnTo>
                      <a:pt x="10945" y="6936"/>
                    </a:lnTo>
                    <a:lnTo>
                      <a:pt x="9994" y="7346"/>
                    </a:lnTo>
                    <a:lnTo>
                      <a:pt x="9565" y="7532"/>
                    </a:lnTo>
                    <a:lnTo>
                      <a:pt x="9546" y="7532"/>
                    </a:lnTo>
                    <a:lnTo>
                      <a:pt x="933" y="15232"/>
                    </a:lnTo>
                    <a:lnTo>
                      <a:pt x="169" y="11820"/>
                    </a:lnTo>
                    <a:lnTo>
                      <a:pt x="7831" y="5631"/>
                    </a:lnTo>
                    <a:lnTo>
                      <a:pt x="7850" y="5575"/>
                    </a:lnTo>
                    <a:lnTo>
                      <a:pt x="7962" y="5239"/>
                    </a:lnTo>
                    <a:lnTo>
                      <a:pt x="8148" y="4643"/>
                    </a:lnTo>
                    <a:lnTo>
                      <a:pt x="8390" y="3916"/>
                    </a:lnTo>
                    <a:lnTo>
                      <a:pt x="8689" y="3114"/>
                    </a:lnTo>
                    <a:lnTo>
                      <a:pt x="9006" y="2331"/>
                    </a:lnTo>
                    <a:lnTo>
                      <a:pt x="9285" y="1641"/>
                    </a:lnTo>
                    <a:lnTo>
                      <a:pt x="9528" y="1119"/>
                    </a:lnTo>
                    <a:lnTo>
                      <a:pt x="9621" y="970"/>
                    </a:lnTo>
                    <a:lnTo>
                      <a:pt x="9695" y="877"/>
                    </a:lnTo>
                    <a:lnTo>
                      <a:pt x="9714" y="914"/>
                    </a:lnTo>
                    <a:lnTo>
                      <a:pt x="9733" y="989"/>
                    </a:lnTo>
                    <a:lnTo>
                      <a:pt x="9751" y="1119"/>
                    </a:lnTo>
                    <a:lnTo>
                      <a:pt x="9751" y="1306"/>
                    </a:lnTo>
                    <a:lnTo>
                      <a:pt x="9751" y="1567"/>
                    </a:lnTo>
                    <a:lnTo>
                      <a:pt x="9751" y="1921"/>
                    </a:lnTo>
                    <a:lnTo>
                      <a:pt x="9714" y="2368"/>
                    </a:lnTo>
                    <a:lnTo>
                      <a:pt x="9658" y="2946"/>
                    </a:lnTo>
                    <a:lnTo>
                      <a:pt x="9658" y="3002"/>
                    </a:lnTo>
                    <a:lnTo>
                      <a:pt x="9695" y="3021"/>
                    </a:lnTo>
                    <a:lnTo>
                      <a:pt x="9733" y="3039"/>
                    </a:lnTo>
                    <a:lnTo>
                      <a:pt x="9770" y="3021"/>
                    </a:lnTo>
                    <a:lnTo>
                      <a:pt x="10217" y="2704"/>
                    </a:lnTo>
                    <a:lnTo>
                      <a:pt x="10665" y="2331"/>
                    </a:lnTo>
                    <a:lnTo>
                      <a:pt x="11597" y="1529"/>
                    </a:lnTo>
                    <a:lnTo>
                      <a:pt x="12175" y="1026"/>
                    </a:lnTo>
                    <a:lnTo>
                      <a:pt x="12716" y="597"/>
                    </a:lnTo>
                    <a:lnTo>
                      <a:pt x="12939" y="411"/>
                    </a:lnTo>
                    <a:lnTo>
                      <a:pt x="13144" y="280"/>
                    </a:lnTo>
                    <a:lnTo>
                      <a:pt x="13312" y="187"/>
                    </a:lnTo>
                    <a:lnTo>
                      <a:pt x="13368" y="168"/>
                    </a:lnTo>
                    <a:close/>
                    <a:moveTo>
                      <a:pt x="13387" y="1"/>
                    </a:moveTo>
                    <a:lnTo>
                      <a:pt x="13331" y="19"/>
                    </a:lnTo>
                    <a:lnTo>
                      <a:pt x="13163" y="75"/>
                    </a:lnTo>
                    <a:lnTo>
                      <a:pt x="12977" y="187"/>
                    </a:lnTo>
                    <a:lnTo>
                      <a:pt x="12753" y="355"/>
                    </a:lnTo>
                    <a:lnTo>
                      <a:pt x="12194" y="802"/>
                    </a:lnTo>
                    <a:lnTo>
                      <a:pt x="11504" y="1399"/>
                    </a:lnTo>
                    <a:lnTo>
                      <a:pt x="10646" y="2126"/>
                    </a:lnTo>
                    <a:lnTo>
                      <a:pt x="10236" y="2480"/>
                    </a:lnTo>
                    <a:lnTo>
                      <a:pt x="9826" y="2778"/>
                    </a:lnTo>
                    <a:lnTo>
                      <a:pt x="9882" y="2163"/>
                    </a:lnTo>
                    <a:lnTo>
                      <a:pt x="9919" y="1697"/>
                    </a:lnTo>
                    <a:lnTo>
                      <a:pt x="9919" y="1343"/>
                    </a:lnTo>
                    <a:lnTo>
                      <a:pt x="9919" y="1100"/>
                    </a:lnTo>
                    <a:lnTo>
                      <a:pt x="9882" y="933"/>
                    </a:lnTo>
                    <a:lnTo>
                      <a:pt x="9863" y="821"/>
                    </a:lnTo>
                    <a:lnTo>
                      <a:pt x="9826" y="765"/>
                    </a:lnTo>
                    <a:lnTo>
                      <a:pt x="9807" y="746"/>
                    </a:lnTo>
                    <a:lnTo>
                      <a:pt x="9751" y="709"/>
                    </a:lnTo>
                    <a:lnTo>
                      <a:pt x="9677" y="709"/>
                    </a:lnTo>
                    <a:lnTo>
                      <a:pt x="9639" y="728"/>
                    </a:lnTo>
                    <a:lnTo>
                      <a:pt x="9584" y="784"/>
                    </a:lnTo>
                    <a:lnTo>
                      <a:pt x="9472" y="933"/>
                    </a:lnTo>
                    <a:lnTo>
                      <a:pt x="9341" y="1156"/>
                    </a:lnTo>
                    <a:lnTo>
                      <a:pt x="9192" y="1436"/>
                    </a:lnTo>
                    <a:lnTo>
                      <a:pt x="8894" y="2144"/>
                    </a:lnTo>
                    <a:lnTo>
                      <a:pt x="8577" y="2983"/>
                    </a:lnTo>
                    <a:lnTo>
                      <a:pt x="8260" y="3822"/>
                    </a:lnTo>
                    <a:lnTo>
                      <a:pt x="7999" y="4587"/>
                    </a:lnTo>
                    <a:lnTo>
                      <a:pt x="7812" y="5183"/>
                    </a:lnTo>
                    <a:lnTo>
                      <a:pt x="7701" y="5519"/>
                    </a:lnTo>
                    <a:lnTo>
                      <a:pt x="20" y="11727"/>
                    </a:lnTo>
                    <a:lnTo>
                      <a:pt x="1" y="11764"/>
                    </a:lnTo>
                    <a:lnTo>
                      <a:pt x="1" y="11820"/>
                    </a:lnTo>
                    <a:lnTo>
                      <a:pt x="803" y="15418"/>
                    </a:lnTo>
                    <a:lnTo>
                      <a:pt x="821" y="15456"/>
                    </a:lnTo>
                    <a:lnTo>
                      <a:pt x="859" y="15474"/>
                    </a:lnTo>
                    <a:lnTo>
                      <a:pt x="877" y="15474"/>
                    </a:lnTo>
                    <a:lnTo>
                      <a:pt x="933" y="15456"/>
                    </a:lnTo>
                    <a:lnTo>
                      <a:pt x="9639" y="7663"/>
                    </a:lnTo>
                    <a:lnTo>
                      <a:pt x="10143" y="7458"/>
                    </a:lnTo>
                    <a:lnTo>
                      <a:pt x="11094" y="7048"/>
                    </a:lnTo>
                    <a:lnTo>
                      <a:pt x="11616" y="6805"/>
                    </a:lnTo>
                    <a:lnTo>
                      <a:pt x="12119" y="6563"/>
                    </a:lnTo>
                    <a:lnTo>
                      <a:pt x="12529" y="6339"/>
                    </a:lnTo>
                    <a:lnTo>
                      <a:pt x="12697" y="6227"/>
                    </a:lnTo>
                    <a:lnTo>
                      <a:pt x="12827" y="6153"/>
                    </a:lnTo>
                    <a:lnTo>
                      <a:pt x="13107" y="5929"/>
                    </a:lnTo>
                    <a:lnTo>
                      <a:pt x="13517" y="5649"/>
                    </a:lnTo>
                    <a:lnTo>
                      <a:pt x="14505" y="4941"/>
                    </a:lnTo>
                    <a:lnTo>
                      <a:pt x="14897" y="4661"/>
                    </a:lnTo>
                    <a:lnTo>
                      <a:pt x="15195" y="4419"/>
                    </a:lnTo>
                    <a:lnTo>
                      <a:pt x="15400" y="4214"/>
                    </a:lnTo>
                    <a:lnTo>
                      <a:pt x="15549" y="4065"/>
                    </a:lnTo>
                    <a:lnTo>
                      <a:pt x="15605" y="3990"/>
                    </a:lnTo>
                    <a:lnTo>
                      <a:pt x="15624" y="3916"/>
                    </a:lnTo>
                    <a:lnTo>
                      <a:pt x="15624" y="3860"/>
                    </a:lnTo>
                    <a:lnTo>
                      <a:pt x="15624" y="3822"/>
                    </a:lnTo>
                    <a:lnTo>
                      <a:pt x="15587" y="3766"/>
                    </a:lnTo>
                    <a:lnTo>
                      <a:pt x="15531" y="3729"/>
                    </a:lnTo>
                    <a:lnTo>
                      <a:pt x="15400" y="3711"/>
                    </a:lnTo>
                    <a:lnTo>
                      <a:pt x="15232" y="3711"/>
                    </a:lnTo>
                    <a:lnTo>
                      <a:pt x="15027" y="3748"/>
                    </a:lnTo>
                    <a:lnTo>
                      <a:pt x="14804" y="3804"/>
                    </a:lnTo>
                    <a:lnTo>
                      <a:pt x="14300" y="3972"/>
                    </a:lnTo>
                    <a:lnTo>
                      <a:pt x="13834" y="4139"/>
                    </a:lnTo>
                    <a:lnTo>
                      <a:pt x="14580" y="3505"/>
                    </a:lnTo>
                    <a:lnTo>
                      <a:pt x="14916" y="3189"/>
                    </a:lnTo>
                    <a:lnTo>
                      <a:pt x="15251" y="2890"/>
                    </a:lnTo>
                    <a:lnTo>
                      <a:pt x="15512" y="2592"/>
                    </a:lnTo>
                    <a:lnTo>
                      <a:pt x="15699" y="2350"/>
                    </a:lnTo>
                    <a:lnTo>
                      <a:pt x="15773" y="2238"/>
                    </a:lnTo>
                    <a:lnTo>
                      <a:pt x="15810" y="2144"/>
                    </a:lnTo>
                    <a:lnTo>
                      <a:pt x="15829" y="2070"/>
                    </a:lnTo>
                    <a:lnTo>
                      <a:pt x="15810" y="2014"/>
                    </a:lnTo>
                    <a:lnTo>
                      <a:pt x="15773" y="1958"/>
                    </a:lnTo>
                    <a:lnTo>
                      <a:pt x="15699" y="1939"/>
                    </a:lnTo>
                    <a:lnTo>
                      <a:pt x="15531" y="1939"/>
                    </a:lnTo>
                    <a:lnTo>
                      <a:pt x="15270" y="2014"/>
                    </a:lnTo>
                    <a:lnTo>
                      <a:pt x="14971" y="2107"/>
                    </a:lnTo>
                    <a:lnTo>
                      <a:pt x="14636" y="2256"/>
                    </a:lnTo>
                    <a:lnTo>
                      <a:pt x="14263" y="2443"/>
                    </a:lnTo>
                    <a:lnTo>
                      <a:pt x="13499" y="2834"/>
                    </a:lnTo>
                    <a:lnTo>
                      <a:pt x="13499" y="2834"/>
                    </a:lnTo>
                    <a:lnTo>
                      <a:pt x="14133" y="2275"/>
                    </a:lnTo>
                    <a:lnTo>
                      <a:pt x="14449" y="1977"/>
                    </a:lnTo>
                    <a:lnTo>
                      <a:pt x="14766" y="1678"/>
                    </a:lnTo>
                    <a:lnTo>
                      <a:pt x="15027" y="1399"/>
                    </a:lnTo>
                    <a:lnTo>
                      <a:pt x="15251" y="1138"/>
                    </a:lnTo>
                    <a:lnTo>
                      <a:pt x="15400" y="895"/>
                    </a:lnTo>
                    <a:lnTo>
                      <a:pt x="15438" y="802"/>
                    </a:lnTo>
                    <a:lnTo>
                      <a:pt x="15456" y="728"/>
                    </a:lnTo>
                    <a:lnTo>
                      <a:pt x="15456" y="672"/>
                    </a:lnTo>
                    <a:lnTo>
                      <a:pt x="15456" y="616"/>
                    </a:lnTo>
                    <a:lnTo>
                      <a:pt x="15419" y="560"/>
                    </a:lnTo>
                    <a:lnTo>
                      <a:pt x="15344" y="504"/>
                    </a:lnTo>
                    <a:lnTo>
                      <a:pt x="15270" y="467"/>
                    </a:lnTo>
                    <a:lnTo>
                      <a:pt x="15177" y="448"/>
                    </a:lnTo>
                    <a:lnTo>
                      <a:pt x="15065" y="467"/>
                    </a:lnTo>
                    <a:lnTo>
                      <a:pt x="14953" y="485"/>
                    </a:lnTo>
                    <a:lnTo>
                      <a:pt x="14804" y="541"/>
                    </a:lnTo>
                    <a:lnTo>
                      <a:pt x="14487" y="709"/>
                    </a:lnTo>
                    <a:lnTo>
                      <a:pt x="14114" y="933"/>
                    </a:lnTo>
                    <a:lnTo>
                      <a:pt x="13685" y="1231"/>
                    </a:lnTo>
                    <a:lnTo>
                      <a:pt x="12622" y="2033"/>
                    </a:lnTo>
                    <a:lnTo>
                      <a:pt x="12622" y="2033"/>
                    </a:lnTo>
                    <a:lnTo>
                      <a:pt x="13014" y="1492"/>
                    </a:lnTo>
                    <a:lnTo>
                      <a:pt x="13200" y="1212"/>
                    </a:lnTo>
                    <a:lnTo>
                      <a:pt x="13368" y="933"/>
                    </a:lnTo>
                    <a:lnTo>
                      <a:pt x="13499" y="672"/>
                    </a:lnTo>
                    <a:lnTo>
                      <a:pt x="13592" y="429"/>
                    </a:lnTo>
                    <a:lnTo>
                      <a:pt x="13610" y="336"/>
                    </a:lnTo>
                    <a:lnTo>
                      <a:pt x="13629" y="243"/>
                    </a:lnTo>
                    <a:lnTo>
                      <a:pt x="13610" y="150"/>
                    </a:lnTo>
                    <a:lnTo>
                      <a:pt x="13592" y="94"/>
                    </a:lnTo>
                    <a:lnTo>
                      <a:pt x="13536" y="38"/>
                    </a:lnTo>
                    <a:lnTo>
                      <a:pt x="1344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2662;p41">
                <a:extLst>
                  <a:ext uri="{FF2B5EF4-FFF2-40B4-BE49-F238E27FC236}">
                    <a16:creationId xmlns:a16="http://schemas.microsoft.com/office/drawing/2014/main" xmlns="" id="{28A4E7C1-DF48-A7D9-8E69-936F91A52687}"/>
                  </a:ext>
                </a:extLst>
              </p:cNvPr>
              <p:cNvSpPr/>
              <p:nvPr/>
            </p:nvSpPr>
            <p:spPr>
              <a:xfrm>
                <a:off x="2827700" y="3477375"/>
                <a:ext cx="395750" cy="386875"/>
              </a:xfrm>
              <a:custGeom>
                <a:avLst/>
                <a:gdLst/>
                <a:ahLst/>
                <a:cxnLst/>
                <a:rect l="l" t="t" r="r" b="b"/>
                <a:pathLst>
                  <a:path w="15830" h="15475" fill="none" extrusionOk="0">
                    <a:moveTo>
                      <a:pt x="877" y="15474"/>
                    </a:moveTo>
                    <a:lnTo>
                      <a:pt x="877" y="15474"/>
                    </a:lnTo>
                    <a:lnTo>
                      <a:pt x="859" y="15474"/>
                    </a:lnTo>
                    <a:lnTo>
                      <a:pt x="859" y="15474"/>
                    </a:lnTo>
                    <a:lnTo>
                      <a:pt x="821" y="15456"/>
                    </a:lnTo>
                    <a:lnTo>
                      <a:pt x="803" y="15418"/>
                    </a:lnTo>
                    <a:lnTo>
                      <a:pt x="1" y="11820"/>
                    </a:lnTo>
                    <a:lnTo>
                      <a:pt x="1" y="11820"/>
                    </a:lnTo>
                    <a:lnTo>
                      <a:pt x="1" y="11764"/>
                    </a:lnTo>
                    <a:lnTo>
                      <a:pt x="20" y="11727"/>
                    </a:lnTo>
                    <a:lnTo>
                      <a:pt x="7701" y="5519"/>
                    </a:lnTo>
                    <a:lnTo>
                      <a:pt x="7701" y="5519"/>
                    </a:lnTo>
                    <a:lnTo>
                      <a:pt x="7812" y="5183"/>
                    </a:lnTo>
                    <a:lnTo>
                      <a:pt x="7999" y="4587"/>
                    </a:lnTo>
                    <a:lnTo>
                      <a:pt x="8260" y="3822"/>
                    </a:lnTo>
                    <a:lnTo>
                      <a:pt x="8577" y="2983"/>
                    </a:lnTo>
                    <a:lnTo>
                      <a:pt x="8894" y="2144"/>
                    </a:lnTo>
                    <a:lnTo>
                      <a:pt x="9192" y="1436"/>
                    </a:lnTo>
                    <a:lnTo>
                      <a:pt x="9341" y="1156"/>
                    </a:lnTo>
                    <a:lnTo>
                      <a:pt x="9472" y="933"/>
                    </a:lnTo>
                    <a:lnTo>
                      <a:pt x="9584" y="784"/>
                    </a:lnTo>
                    <a:lnTo>
                      <a:pt x="9639" y="728"/>
                    </a:lnTo>
                    <a:lnTo>
                      <a:pt x="9677" y="709"/>
                    </a:lnTo>
                    <a:lnTo>
                      <a:pt x="9677" y="709"/>
                    </a:lnTo>
                    <a:lnTo>
                      <a:pt x="9751" y="709"/>
                    </a:lnTo>
                    <a:lnTo>
                      <a:pt x="9807" y="746"/>
                    </a:lnTo>
                    <a:lnTo>
                      <a:pt x="9807" y="746"/>
                    </a:lnTo>
                    <a:lnTo>
                      <a:pt x="9826" y="765"/>
                    </a:lnTo>
                    <a:lnTo>
                      <a:pt x="9863" y="821"/>
                    </a:lnTo>
                    <a:lnTo>
                      <a:pt x="9882" y="933"/>
                    </a:lnTo>
                    <a:lnTo>
                      <a:pt x="9919" y="1100"/>
                    </a:lnTo>
                    <a:lnTo>
                      <a:pt x="9919" y="1343"/>
                    </a:lnTo>
                    <a:lnTo>
                      <a:pt x="9919" y="1697"/>
                    </a:lnTo>
                    <a:lnTo>
                      <a:pt x="9882" y="2163"/>
                    </a:lnTo>
                    <a:lnTo>
                      <a:pt x="9826" y="2778"/>
                    </a:lnTo>
                    <a:lnTo>
                      <a:pt x="9826" y="2778"/>
                    </a:lnTo>
                    <a:lnTo>
                      <a:pt x="10236" y="2480"/>
                    </a:lnTo>
                    <a:lnTo>
                      <a:pt x="10646" y="2126"/>
                    </a:lnTo>
                    <a:lnTo>
                      <a:pt x="11504" y="1399"/>
                    </a:lnTo>
                    <a:lnTo>
                      <a:pt x="11504" y="1399"/>
                    </a:lnTo>
                    <a:lnTo>
                      <a:pt x="12194" y="802"/>
                    </a:lnTo>
                    <a:lnTo>
                      <a:pt x="12753" y="355"/>
                    </a:lnTo>
                    <a:lnTo>
                      <a:pt x="12977" y="187"/>
                    </a:lnTo>
                    <a:lnTo>
                      <a:pt x="13163" y="75"/>
                    </a:lnTo>
                    <a:lnTo>
                      <a:pt x="13331" y="19"/>
                    </a:lnTo>
                    <a:lnTo>
                      <a:pt x="13387" y="1"/>
                    </a:lnTo>
                    <a:lnTo>
                      <a:pt x="13443" y="1"/>
                    </a:lnTo>
                    <a:lnTo>
                      <a:pt x="13443" y="1"/>
                    </a:lnTo>
                    <a:lnTo>
                      <a:pt x="13536" y="38"/>
                    </a:lnTo>
                    <a:lnTo>
                      <a:pt x="13592" y="94"/>
                    </a:lnTo>
                    <a:lnTo>
                      <a:pt x="13592" y="94"/>
                    </a:lnTo>
                    <a:lnTo>
                      <a:pt x="13610" y="150"/>
                    </a:lnTo>
                    <a:lnTo>
                      <a:pt x="13629" y="243"/>
                    </a:lnTo>
                    <a:lnTo>
                      <a:pt x="13610" y="336"/>
                    </a:lnTo>
                    <a:lnTo>
                      <a:pt x="13592" y="429"/>
                    </a:lnTo>
                    <a:lnTo>
                      <a:pt x="13499" y="672"/>
                    </a:lnTo>
                    <a:lnTo>
                      <a:pt x="13368" y="933"/>
                    </a:lnTo>
                    <a:lnTo>
                      <a:pt x="13200" y="1212"/>
                    </a:lnTo>
                    <a:lnTo>
                      <a:pt x="13014" y="1492"/>
                    </a:lnTo>
                    <a:lnTo>
                      <a:pt x="12622" y="2033"/>
                    </a:lnTo>
                    <a:lnTo>
                      <a:pt x="12622" y="2033"/>
                    </a:lnTo>
                    <a:lnTo>
                      <a:pt x="13685" y="1231"/>
                    </a:lnTo>
                    <a:lnTo>
                      <a:pt x="14114" y="933"/>
                    </a:lnTo>
                    <a:lnTo>
                      <a:pt x="14487" y="709"/>
                    </a:lnTo>
                    <a:lnTo>
                      <a:pt x="14804" y="541"/>
                    </a:lnTo>
                    <a:lnTo>
                      <a:pt x="14953" y="485"/>
                    </a:lnTo>
                    <a:lnTo>
                      <a:pt x="15065" y="467"/>
                    </a:lnTo>
                    <a:lnTo>
                      <a:pt x="15177" y="448"/>
                    </a:lnTo>
                    <a:lnTo>
                      <a:pt x="15270" y="467"/>
                    </a:lnTo>
                    <a:lnTo>
                      <a:pt x="15344" y="504"/>
                    </a:lnTo>
                    <a:lnTo>
                      <a:pt x="15419" y="560"/>
                    </a:lnTo>
                    <a:lnTo>
                      <a:pt x="15419" y="560"/>
                    </a:lnTo>
                    <a:lnTo>
                      <a:pt x="15456" y="616"/>
                    </a:lnTo>
                    <a:lnTo>
                      <a:pt x="15456" y="672"/>
                    </a:lnTo>
                    <a:lnTo>
                      <a:pt x="15456" y="728"/>
                    </a:lnTo>
                    <a:lnTo>
                      <a:pt x="15456" y="728"/>
                    </a:lnTo>
                    <a:lnTo>
                      <a:pt x="15438" y="802"/>
                    </a:lnTo>
                    <a:lnTo>
                      <a:pt x="15400" y="895"/>
                    </a:lnTo>
                    <a:lnTo>
                      <a:pt x="15251" y="1138"/>
                    </a:lnTo>
                    <a:lnTo>
                      <a:pt x="15027" y="1399"/>
                    </a:lnTo>
                    <a:lnTo>
                      <a:pt x="14766" y="1678"/>
                    </a:lnTo>
                    <a:lnTo>
                      <a:pt x="14449" y="1977"/>
                    </a:lnTo>
                    <a:lnTo>
                      <a:pt x="14133" y="2275"/>
                    </a:lnTo>
                    <a:lnTo>
                      <a:pt x="13499" y="2834"/>
                    </a:lnTo>
                    <a:lnTo>
                      <a:pt x="13499" y="2834"/>
                    </a:lnTo>
                    <a:lnTo>
                      <a:pt x="14263" y="2443"/>
                    </a:lnTo>
                    <a:lnTo>
                      <a:pt x="14636" y="2256"/>
                    </a:lnTo>
                    <a:lnTo>
                      <a:pt x="14971" y="2107"/>
                    </a:lnTo>
                    <a:lnTo>
                      <a:pt x="15270" y="2014"/>
                    </a:lnTo>
                    <a:lnTo>
                      <a:pt x="15531" y="1939"/>
                    </a:lnTo>
                    <a:lnTo>
                      <a:pt x="15624" y="1939"/>
                    </a:lnTo>
                    <a:lnTo>
                      <a:pt x="15699" y="1939"/>
                    </a:lnTo>
                    <a:lnTo>
                      <a:pt x="15773" y="1958"/>
                    </a:lnTo>
                    <a:lnTo>
                      <a:pt x="15810" y="2014"/>
                    </a:lnTo>
                    <a:lnTo>
                      <a:pt x="15810" y="2014"/>
                    </a:lnTo>
                    <a:lnTo>
                      <a:pt x="15829" y="2070"/>
                    </a:lnTo>
                    <a:lnTo>
                      <a:pt x="15810" y="2144"/>
                    </a:lnTo>
                    <a:lnTo>
                      <a:pt x="15773" y="2238"/>
                    </a:lnTo>
                    <a:lnTo>
                      <a:pt x="15699" y="2350"/>
                    </a:lnTo>
                    <a:lnTo>
                      <a:pt x="15512" y="2592"/>
                    </a:lnTo>
                    <a:lnTo>
                      <a:pt x="15251" y="2890"/>
                    </a:lnTo>
                    <a:lnTo>
                      <a:pt x="14916" y="3189"/>
                    </a:lnTo>
                    <a:lnTo>
                      <a:pt x="14580" y="3505"/>
                    </a:lnTo>
                    <a:lnTo>
                      <a:pt x="13834" y="4139"/>
                    </a:lnTo>
                    <a:lnTo>
                      <a:pt x="13834" y="4139"/>
                    </a:lnTo>
                    <a:lnTo>
                      <a:pt x="14300" y="3972"/>
                    </a:lnTo>
                    <a:lnTo>
                      <a:pt x="14804" y="3804"/>
                    </a:lnTo>
                    <a:lnTo>
                      <a:pt x="15027" y="3748"/>
                    </a:lnTo>
                    <a:lnTo>
                      <a:pt x="15232" y="3711"/>
                    </a:lnTo>
                    <a:lnTo>
                      <a:pt x="15400" y="3711"/>
                    </a:lnTo>
                    <a:lnTo>
                      <a:pt x="15531" y="3729"/>
                    </a:lnTo>
                    <a:lnTo>
                      <a:pt x="15531" y="3729"/>
                    </a:lnTo>
                    <a:lnTo>
                      <a:pt x="15587" y="3766"/>
                    </a:lnTo>
                    <a:lnTo>
                      <a:pt x="15624" y="3822"/>
                    </a:lnTo>
                    <a:lnTo>
                      <a:pt x="15624" y="3822"/>
                    </a:lnTo>
                    <a:lnTo>
                      <a:pt x="15624" y="3860"/>
                    </a:lnTo>
                    <a:lnTo>
                      <a:pt x="15624" y="3916"/>
                    </a:lnTo>
                    <a:lnTo>
                      <a:pt x="15605" y="3990"/>
                    </a:lnTo>
                    <a:lnTo>
                      <a:pt x="15549" y="4065"/>
                    </a:lnTo>
                    <a:lnTo>
                      <a:pt x="15400" y="4214"/>
                    </a:lnTo>
                    <a:lnTo>
                      <a:pt x="15195" y="4419"/>
                    </a:lnTo>
                    <a:lnTo>
                      <a:pt x="14897" y="4661"/>
                    </a:lnTo>
                    <a:lnTo>
                      <a:pt x="14505" y="4941"/>
                    </a:lnTo>
                    <a:lnTo>
                      <a:pt x="13517" y="5649"/>
                    </a:lnTo>
                    <a:lnTo>
                      <a:pt x="13517" y="5649"/>
                    </a:lnTo>
                    <a:lnTo>
                      <a:pt x="13107" y="5929"/>
                    </a:lnTo>
                    <a:lnTo>
                      <a:pt x="12827" y="6153"/>
                    </a:lnTo>
                    <a:lnTo>
                      <a:pt x="12827" y="6153"/>
                    </a:lnTo>
                    <a:lnTo>
                      <a:pt x="12697" y="6227"/>
                    </a:lnTo>
                    <a:lnTo>
                      <a:pt x="12529" y="6339"/>
                    </a:lnTo>
                    <a:lnTo>
                      <a:pt x="12119" y="6563"/>
                    </a:lnTo>
                    <a:lnTo>
                      <a:pt x="11616" y="6805"/>
                    </a:lnTo>
                    <a:lnTo>
                      <a:pt x="11094" y="7048"/>
                    </a:lnTo>
                    <a:lnTo>
                      <a:pt x="10143" y="7458"/>
                    </a:lnTo>
                    <a:lnTo>
                      <a:pt x="9639" y="7663"/>
                    </a:lnTo>
                    <a:lnTo>
                      <a:pt x="933" y="15456"/>
                    </a:lnTo>
                    <a:lnTo>
                      <a:pt x="933" y="15456"/>
                    </a:lnTo>
                    <a:lnTo>
                      <a:pt x="877" y="15474"/>
                    </a:lnTo>
                    <a:lnTo>
                      <a:pt x="877" y="1547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2663;p41">
                <a:extLst>
                  <a:ext uri="{FF2B5EF4-FFF2-40B4-BE49-F238E27FC236}">
                    <a16:creationId xmlns:a16="http://schemas.microsoft.com/office/drawing/2014/main" xmlns="" id="{0B1FC98E-10D6-4292-D37A-357BF1DC6748}"/>
                  </a:ext>
                </a:extLst>
              </p:cNvPr>
              <p:cNvSpPr/>
              <p:nvPr/>
            </p:nvSpPr>
            <p:spPr>
              <a:xfrm>
                <a:off x="2831900" y="3481575"/>
                <a:ext cx="387350" cy="376625"/>
              </a:xfrm>
              <a:custGeom>
                <a:avLst/>
                <a:gdLst/>
                <a:ahLst/>
                <a:cxnLst/>
                <a:rect l="l" t="t" r="r" b="b"/>
                <a:pathLst>
                  <a:path w="15494" h="15065" fill="none" extrusionOk="0">
                    <a:moveTo>
                      <a:pt x="1" y="11652"/>
                    </a:moveTo>
                    <a:lnTo>
                      <a:pt x="765" y="15064"/>
                    </a:lnTo>
                    <a:lnTo>
                      <a:pt x="9378" y="7364"/>
                    </a:lnTo>
                    <a:lnTo>
                      <a:pt x="9378" y="7364"/>
                    </a:lnTo>
                    <a:lnTo>
                      <a:pt x="9397" y="7364"/>
                    </a:lnTo>
                    <a:lnTo>
                      <a:pt x="9397" y="7364"/>
                    </a:lnTo>
                    <a:lnTo>
                      <a:pt x="9826" y="7178"/>
                    </a:lnTo>
                    <a:lnTo>
                      <a:pt x="10777" y="6768"/>
                    </a:lnTo>
                    <a:lnTo>
                      <a:pt x="11317" y="6507"/>
                    </a:lnTo>
                    <a:lnTo>
                      <a:pt x="11821" y="6264"/>
                    </a:lnTo>
                    <a:lnTo>
                      <a:pt x="12249" y="6041"/>
                    </a:lnTo>
                    <a:lnTo>
                      <a:pt x="12417" y="5929"/>
                    </a:lnTo>
                    <a:lnTo>
                      <a:pt x="12548" y="5854"/>
                    </a:lnTo>
                    <a:lnTo>
                      <a:pt x="12548" y="5854"/>
                    </a:lnTo>
                    <a:lnTo>
                      <a:pt x="12846" y="5631"/>
                    </a:lnTo>
                    <a:lnTo>
                      <a:pt x="13256" y="5351"/>
                    </a:lnTo>
                    <a:lnTo>
                      <a:pt x="13256" y="5351"/>
                    </a:lnTo>
                    <a:lnTo>
                      <a:pt x="13853" y="4922"/>
                    </a:lnTo>
                    <a:lnTo>
                      <a:pt x="14524" y="4437"/>
                    </a:lnTo>
                    <a:lnTo>
                      <a:pt x="14822" y="4195"/>
                    </a:lnTo>
                    <a:lnTo>
                      <a:pt x="15083" y="3990"/>
                    </a:lnTo>
                    <a:lnTo>
                      <a:pt x="15232" y="3822"/>
                    </a:lnTo>
                    <a:lnTo>
                      <a:pt x="15288" y="3766"/>
                    </a:lnTo>
                    <a:lnTo>
                      <a:pt x="15307" y="3710"/>
                    </a:lnTo>
                    <a:lnTo>
                      <a:pt x="15307" y="3710"/>
                    </a:lnTo>
                    <a:lnTo>
                      <a:pt x="15270" y="3692"/>
                    </a:lnTo>
                    <a:lnTo>
                      <a:pt x="15214" y="3692"/>
                    </a:lnTo>
                    <a:lnTo>
                      <a:pt x="15064" y="3710"/>
                    </a:lnTo>
                    <a:lnTo>
                      <a:pt x="14859" y="3748"/>
                    </a:lnTo>
                    <a:lnTo>
                      <a:pt x="14598" y="3822"/>
                    </a:lnTo>
                    <a:lnTo>
                      <a:pt x="13965" y="4027"/>
                    </a:lnTo>
                    <a:lnTo>
                      <a:pt x="13219" y="4326"/>
                    </a:lnTo>
                    <a:lnTo>
                      <a:pt x="13219" y="4326"/>
                    </a:lnTo>
                    <a:lnTo>
                      <a:pt x="13163" y="4326"/>
                    </a:lnTo>
                    <a:lnTo>
                      <a:pt x="13126" y="4288"/>
                    </a:lnTo>
                    <a:lnTo>
                      <a:pt x="13126" y="4288"/>
                    </a:lnTo>
                    <a:lnTo>
                      <a:pt x="13107" y="4232"/>
                    </a:lnTo>
                    <a:lnTo>
                      <a:pt x="13144" y="4195"/>
                    </a:lnTo>
                    <a:lnTo>
                      <a:pt x="13144" y="4195"/>
                    </a:lnTo>
                    <a:lnTo>
                      <a:pt x="14002" y="3468"/>
                    </a:lnTo>
                    <a:lnTo>
                      <a:pt x="14412" y="3114"/>
                    </a:lnTo>
                    <a:lnTo>
                      <a:pt x="14766" y="2778"/>
                    </a:lnTo>
                    <a:lnTo>
                      <a:pt x="15083" y="2480"/>
                    </a:lnTo>
                    <a:lnTo>
                      <a:pt x="15307" y="2219"/>
                    </a:lnTo>
                    <a:lnTo>
                      <a:pt x="15456" y="2032"/>
                    </a:lnTo>
                    <a:lnTo>
                      <a:pt x="15493" y="1958"/>
                    </a:lnTo>
                    <a:lnTo>
                      <a:pt x="15493" y="1921"/>
                    </a:lnTo>
                    <a:lnTo>
                      <a:pt x="15493" y="1921"/>
                    </a:lnTo>
                    <a:lnTo>
                      <a:pt x="15456" y="1902"/>
                    </a:lnTo>
                    <a:lnTo>
                      <a:pt x="15381" y="1921"/>
                    </a:lnTo>
                    <a:lnTo>
                      <a:pt x="15158" y="1976"/>
                    </a:lnTo>
                    <a:lnTo>
                      <a:pt x="14841" y="2107"/>
                    </a:lnTo>
                    <a:lnTo>
                      <a:pt x="14468" y="2275"/>
                    </a:lnTo>
                    <a:lnTo>
                      <a:pt x="14039" y="2480"/>
                    </a:lnTo>
                    <a:lnTo>
                      <a:pt x="13592" y="2722"/>
                    </a:lnTo>
                    <a:lnTo>
                      <a:pt x="12641" y="3244"/>
                    </a:lnTo>
                    <a:lnTo>
                      <a:pt x="12641" y="3244"/>
                    </a:lnTo>
                    <a:lnTo>
                      <a:pt x="12604" y="3263"/>
                    </a:lnTo>
                    <a:lnTo>
                      <a:pt x="12585" y="3263"/>
                    </a:lnTo>
                    <a:lnTo>
                      <a:pt x="12548" y="3244"/>
                    </a:lnTo>
                    <a:lnTo>
                      <a:pt x="12529" y="3226"/>
                    </a:lnTo>
                    <a:lnTo>
                      <a:pt x="12529" y="3226"/>
                    </a:lnTo>
                    <a:lnTo>
                      <a:pt x="12510" y="3188"/>
                    </a:lnTo>
                    <a:lnTo>
                      <a:pt x="12510" y="3170"/>
                    </a:lnTo>
                    <a:lnTo>
                      <a:pt x="12529" y="3132"/>
                    </a:lnTo>
                    <a:lnTo>
                      <a:pt x="12548" y="3114"/>
                    </a:lnTo>
                    <a:lnTo>
                      <a:pt x="12548" y="3114"/>
                    </a:lnTo>
                    <a:lnTo>
                      <a:pt x="13368" y="2424"/>
                    </a:lnTo>
                    <a:lnTo>
                      <a:pt x="13797" y="2051"/>
                    </a:lnTo>
                    <a:lnTo>
                      <a:pt x="14207" y="1660"/>
                    </a:lnTo>
                    <a:lnTo>
                      <a:pt x="14561" y="1305"/>
                    </a:lnTo>
                    <a:lnTo>
                      <a:pt x="14859" y="988"/>
                    </a:lnTo>
                    <a:lnTo>
                      <a:pt x="14971" y="858"/>
                    </a:lnTo>
                    <a:lnTo>
                      <a:pt x="15046" y="727"/>
                    </a:lnTo>
                    <a:lnTo>
                      <a:pt x="15102" y="616"/>
                    </a:lnTo>
                    <a:lnTo>
                      <a:pt x="15139" y="541"/>
                    </a:lnTo>
                    <a:lnTo>
                      <a:pt x="15139" y="541"/>
                    </a:lnTo>
                    <a:lnTo>
                      <a:pt x="15120" y="504"/>
                    </a:lnTo>
                    <a:lnTo>
                      <a:pt x="15120" y="504"/>
                    </a:lnTo>
                    <a:lnTo>
                      <a:pt x="15064" y="466"/>
                    </a:lnTo>
                    <a:lnTo>
                      <a:pt x="14990" y="448"/>
                    </a:lnTo>
                    <a:lnTo>
                      <a:pt x="14897" y="466"/>
                    </a:lnTo>
                    <a:lnTo>
                      <a:pt x="14785" y="485"/>
                    </a:lnTo>
                    <a:lnTo>
                      <a:pt x="14505" y="616"/>
                    </a:lnTo>
                    <a:lnTo>
                      <a:pt x="14170" y="821"/>
                    </a:lnTo>
                    <a:lnTo>
                      <a:pt x="13797" y="1063"/>
                    </a:lnTo>
                    <a:lnTo>
                      <a:pt x="13405" y="1361"/>
                    </a:lnTo>
                    <a:lnTo>
                      <a:pt x="12529" y="1995"/>
                    </a:lnTo>
                    <a:lnTo>
                      <a:pt x="12529" y="1995"/>
                    </a:lnTo>
                    <a:lnTo>
                      <a:pt x="12026" y="2387"/>
                    </a:lnTo>
                    <a:lnTo>
                      <a:pt x="12026" y="2387"/>
                    </a:lnTo>
                    <a:lnTo>
                      <a:pt x="11970" y="2405"/>
                    </a:lnTo>
                    <a:lnTo>
                      <a:pt x="11914" y="2368"/>
                    </a:lnTo>
                    <a:lnTo>
                      <a:pt x="11914" y="2368"/>
                    </a:lnTo>
                    <a:lnTo>
                      <a:pt x="11895" y="2312"/>
                    </a:lnTo>
                    <a:lnTo>
                      <a:pt x="11914" y="2275"/>
                    </a:lnTo>
                    <a:lnTo>
                      <a:pt x="11914" y="2275"/>
                    </a:lnTo>
                    <a:lnTo>
                      <a:pt x="12175" y="1958"/>
                    </a:lnTo>
                    <a:lnTo>
                      <a:pt x="12436" y="1622"/>
                    </a:lnTo>
                    <a:lnTo>
                      <a:pt x="12678" y="1268"/>
                    </a:lnTo>
                    <a:lnTo>
                      <a:pt x="12902" y="932"/>
                    </a:lnTo>
                    <a:lnTo>
                      <a:pt x="13088" y="634"/>
                    </a:lnTo>
                    <a:lnTo>
                      <a:pt x="13219" y="355"/>
                    </a:lnTo>
                    <a:lnTo>
                      <a:pt x="13275" y="243"/>
                    </a:lnTo>
                    <a:lnTo>
                      <a:pt x="13293" y="149"/>
                    </a:lnTo>
                    <a:lnTo>
                      <a:pt x="13293" y="75"/>
                    </a:lnTo>
                    <a:lnTo>
                      <a:pt x="13275" y="19"/>
                    </a:lnTo>
                    <a:lnTo>
                      <a:pt x="13275" y="19"/>
                    </a:lnTo>
                    <a:lnTo>
                      <a:pt x="13256" y="0"/>
                    </a:lnTo>
                    <a:lnTo>
                      <a:pt x="13256" y="0"/>
                    </a:lnTo>
                    <a:lnTo>
                      <a:pt x="13200" y="0"/>
                    </a:lnTo>
                    <a:lnTo>
                      <a:pt x="13144" y="19"/>
                    </a:lnTo>
                    <a:lnTo>
                      <a:pt x="12976" y="112"/>
                    </a:lnTo>
                    <a:lnTo>
                      <a:pt x="12771" y="243"/>
                    </a:lnTo>
                    <a:lnTo>
                      <a:pt x="12548" y="429"/>
                    </a:lnTo>
                    <a:lnTo>
                      <a:pt x="12007" y="858"/>
                    </a:lnTo>
                    <a:lnTo>
                      <a:pt x="11429" y="1361"/>
                    </a:lnTo>
                    <a:lnTo>
                      <a:pt x="11429" y="1361"/>
                    </a:lnTo>
                    <a:lnTo>
                      <a:pt x="10497" y="2163"/>
                    </a:lnTo>
                    <a:lnTo>
                      <a:pt x="10049" y="2536"/>
                    </a:lnTo>
                    <a:lnTo>
                      <a:pt x="9602" y="2853"/>
                    </a:lnTo>
                    <a:lnTo>
                      <a:pt x="9602" y="2853"/>
                    </a:lnTo>
                    <a:lnTo>
                      <a:pt x="9565" y="2871"/>
                    </a:lnTo>
                    <a:lnTo>
                      <a:pt x="9527" y="2853"/>
                    </a:lnTo>
                    <a:lnTo>
                      <a:pt x="9527" y="2853"/>
                    </a:lnTo>
                    <a:lnTo>
                      <a:pt x="9490" y="2834"/>
                    </a:lnTo>
                    <a:lnTo>
                      <a:pt x="9490" y="2778"/>
                    </a:lnTo>
                    <a:lnTo>
                      <a:pt x="9490" y="2778"/>
                    </a:lnTo>
                    <a:lnTo>
                      <a:pt x="9546" y="2200"/>
                    </a:lnTo>
                    <a:lnTo>
                      <a:pt x="9583" y="1753"/>
                    </a:lnTo>
                    <a:lnTo>
                      <a:pt x="9583" y="1399"/>
                    </a:lnTo>
                    <a:lnTo>
                      <a:pt x="9583" y="1138"/>
                    </a:lnTo>
                    <a:lnTo>
                      <a:pt x="9583" y="951"/>
                    </a:lnTo>
                    <a:lnTo>
                      <a:pt x="9565" y="821"/>
                    </a:lnTo>
                    <a:lnTo>
                      <a:pt x="9546" y="746"/>
                    </a:lnTo>
                    <a:lnTo>
                      <a:pt x="9527" y="709"/>
                    </a:lnTo>
                    <a:lnTo>
                      <a:pt x="9527" y="709"/>
                    </a:lnTo>
                    <a:lnTo>
                      <a:pt x="9453" y="802"/>
                    </a:lnTo>
                    <a:lnTo>
                      <a:pt x="9360" y="951"/>
                    </a:lnTo>
                    <a:lnTo>
                      <a:pt x="9117" y="1473"/>
                    </a:lnTo>
                    <a:lnTo>
                      <a:pt x="8838" y="2163"/>
                    </a:lnTo>
                    <a:lnTo>
                      <a:pt x="8521" y="2946"/>
                    </a:lnTo>
                    <a:lnTo>
                      <a:pt x="8222" y="3748"/>
                    </a:lnTo>
                    <a:lnTo>
                      <a:pt x="7980" y="4475"/>
                    </a:lnTo>
                    <a:lnTo>
                      <a:pt x="7794" y="5071"/>
                    </a:lnTo>
                    <a:lnTo>
                      <a:pt x="7682" y="5407"/>
                    </a:lnTo>
                    <a:lnTo>
                      <a:pt x="7682" y="5407"/>
                    </a:lnTo>
                    <a:lnTo>
                      <a:pt x="7663" y="5463"/>
                    </a:lnTo>
                    <a:lnTo>
                      <a:pt x="1" y="1165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2664;p41">
                <a:extLst>
                  <a:ext uri="{FF2B5EF4-FFF2-40B4-BE49-F238E27FC236}">
                    <a16:creationId xmlns:a16="http://schemas.microsoft.com/office/drawing/2014/main" xmlns="" id="{2841B9D0-E7BF-AD3F-34FF-CB5A92C58BAF}"/>
                  </a:ext>
                </a:extLst>
              </p:cNvPr>
              <p:cNvSpPr/>
              <p:nvPr/>
            </p:nvSpPr>
            <p:spPr>
              <a:xfrm>
                <a:off x="3214550" y="3574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2665;p41">
                <a:extLst>
                  <a:ext uri="{FF2B5EF4-FFF2-40B4-BE49-F238E27FC236}">
                    <a16:creationId xmlns:a16="http://schemas.microsoft.com/office/drawing/2014/main" xmlns="" id="{5E51D762-F338-FFA1-BD9B-4802F74F2CCC}"/>
                  </a:ext>
                </a:extLst>
              </p:cNvPr>
              <p:cNvSpPr/>
              <p:nvPr/>
            </p:nvSpPr>
            <p:spPr>
              <a:xfrm>
                <a:off x="2130000" y="3536575"/>
                <a:ext cx="390125" cy="260100"/>
              </a:xfrm>
              <a:custGeom>
                <a:avLst/>
                <a:gdLst/>
                <a:ahLst/>
                <a:cxnLst/>
                <a:rect l="l" t="t" r="r" b="b"/>
                <a:pathLst>
                  <a:path w="15605" h="10404" extrusionOk="0">
                    <a:moveTo>
                      <a:pt x="8539" y="0"/>
                    </a:moveTo>
                    <a:lnTo>
                      <a:pt x="4008" y="802"/>
                    </a:lnTo>
                    <a:lnTo>
                      <a:pt x="4941" y="4698"/>
                    </a:lnTo>
                    <a:lnTo>
                      <a:pt x="0" y="6954"/>
                    </a:lnTo>
                    <a:lnTo>
                      <a:pt x="9154" y="10403"/>
                    </a:lnTo>
                    <a:lnTo>
                      <a:pt x="15604" y="3449"/>
                    </a:lnTo>
                    <a:lnTo>
                      <a:pt x="9639" y="3859"/>
                    </a:lnTo>
                    <a:lnTo>
                      <a:pt x="853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2666;p41">
                <a:extLst>
                  <a:ext uri="{FF2B5EF4-FFF2-40B4-BE49-F238E27FC236}">
                    <a16:creationId xmlns:a16="http://schemas.microsoft.com/office/drawing/2014/main" xmlns="" id="{EBC0D2C8-1B4A-3ACA-4C9F-035A28D245DE}"/>
                  </a:ext>
                </a:extLst>
              </p:cNvPr>
              <p:cNvSpPr/>
              <p:nvPr/>
            </p:nvSpPr>
            <p:spPr>
              <a:xfrm>
                <a:off x="2344375" y="3546350"/>
                <a:ext cx="47100" cy="88575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3543" extrusionOk="0">
                    <a:moveTo>
                      <a:pt x="76" y="1"/>
                    </a:moveTo>
                    <a:lnTo>
                      <a:pt x="38" y="19"/>
                    </a:lnTo>
                    <a:lnTo>
                      <a:pt x="20" y="38"/>
                    </a:lnTo>
                    <a:lnTo>
                      <a:pt x="1" y="75"/>
                    </a:lnTo>
                    <a:lnTo>
                      <a:pt x="20" y="94"/>
                    </a:lnTo>
                    <a:lnTo>
                      <a:pt x="989" y="3487"/>
                    </a:lnTo>
                    <a:lnTo>
                      <a:pt x="1008" y="3524"/>
                    </a:lnTo>
                    <a:lnTo>
                      <a:pt x="1064" y="3543"/>
                    </a:lnTo>
                    <a:lnTo>
                      <a:pt x="1809" y="3487"/>
                    </a:lnTo>
                    <a:lnTo>
                      <a:pt x="1847" y="3487"/>
                    </a:lnTo>
                    <a:lnTo>
                      <a:pt x="1865" y="3468"/>
                    </a:lnTo>
                    <a:lnTo>
                      <a:pt x="1884" y="3431"/>
                    </a:lnTo>
                    <a:lnTo>
                      <a:pt x="1884" y="3412"/>
                    </a:lnTo>
                    <a:lnTo>
                      <a:pt x="1884" y="3375"/>
                    </a:lnTo>
                    <a:lnTo>
                      <a:pt x="1865" y="3356"/>
                    </a:lnTo>
                    <a:lnTo>
                      <a:pt x="1828" y="3338"/>
                    </a:lnTo>
                    <a:lnTo>
                      <a:pt x="1809" y="3338"/>
                    </a:lnTo>
                    <a:lnTo>
                      <a:pt x="1120" y="3375"/>
                    </a:lnTo>
                    <a:lnTo>
                      <a:pt x="169" y="57"/>
                    </a:lnTo>
                    <a:lnTo>
                      <a:pt x="150" y="19"/>
                    </a:lnTo>
                    <a:lnTo>
                      <a:pt x="13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2667;p41">
                <a:extLst>
                  <a:ext uri="{FF2B5EF4-FFF2-40B4-BE49-F238E27FC236}">
                    <a16:creationId xmlns:a16="http://schemas.microsoft.com/office/drawing/2014/main" xmlns="" id="{FD8A230C-4F22-5C55-FAA6-E76022532BF8}"/>
                  </a:ext>
                </a:extLst>
              </p:cNvPr>
              <p:cNvSpPr/>
              <p:nvPr/>
            </p:nvSpPr>
            <p:spPr>
              <a:xfrm>
                <a:off x="2236725" y="3588775"/>
                <a:ext cx="19125" cy="71800"/>
              </a:xfrm>
              <a:custGeom>
                <a:avLst/>
                <a:gdLst/>
                <a:ahLst/>
                <a:cxnLst/>
                <a:rect l="l" t="t" r="r" b="b"/>
                <a:pathLst>
                  <a:path w="765" h="2872" extrusionOk="0">
                    <a:moveTo>
                      <a:pt x="19" y="0"/>
                    </a:moveTo>
                    <a:lnTo>
                      <a:pt x="0" y="38"/>
                    </a:lnTo>
                    <a:lnTo>
                      <a:pt x="0" y="56"/>
                    </a:lnTo>
                    <a:lnTo>
                      <a:pt x="0" y="93"/>
                    </a:lnTo>
                    <a:lnTo>
                      <a:pt x="578" y="2554"/>
                    </a:lnTo>
                    <a:lnTo>
                      <a:pt x="224" y="2722"/>
                    </a:lnTo>
                    <a:lnTo>
                      <a:pt x="187" y="2741"/>
                    </a:lnTo>
                    <a:lnTo>
                      <a:pt x="187" y="2759"/>
                    </a:lnTo>
                    <a:lnTo>
                      <a:pt x="168" y="2797"/>
                    </a:lnTo>
                    <a:lnTo>
                      <a:pt x="187" y="2834"/>
                    </a:lnTo>
                    <a:lnTo>
                      <a:pt x="205" y="2871"/>
                    </a:lnTo>
                    <a:lnTo>
                      <a:pt x="280" y="2871"/>
                    </a:lnTo>
                    <a:lnTo>
                      <a:pt x="709" y="2685"/>
                    </a:lnTo>
                    <a:lnTo>
                      <a:pt x="746" y="2648"/>
                    </a:lnTo>
                    <a:lnTo>
                      <a:pt x="765" y="2592"/>
                    </a:lnTo>
                    <a:lnTo>
                      <a:pt x="150" y="56"/>
                    </a:lnTo>
                    <a:lnTo>
                      <a:pt x="131" y="19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2668;p41">
                <a:extLst>
                  <a:ext uri="{FF2B5EF4-FFF2-40B4-BE49-F238E27FC236}">
                    <a16:creationId xmlns:a16="http://schemas.microsoft.com/office/drawing/2014/main" xmlns="" id="{7E4DD68E-3EC7-702C-550C-8F90339975F6}"/>
                  </a:ext>
                </a:extLst>
              </p:cNvPr>
              <p:cNvSpPr/>
              <p:nvPr/>
            </p:nvSpPr>
            <p:spPr>
              <a:xfrm>
                <a:off x="2568575" y="4662625"/>
                <a:ext cx="199500" cy="808200"/>
              </a:xfrm>
              <a:custGeom>
                <a:avLst/>
                <a:gdLst/>
                <a:ahLst/>
                <a:cxnLst/>
                <a:rect l="l" t="t" r="r" b="b"/>
                <a:pathLst>
                  <a:path w="7980" h="32328" extrusionOk="0">
                    <a:moveTo>
                      <a:pt x="373" y="0"/>
                    </a:moveTo>
                    <a:lnTo>
                      <a:pt x="1510" y="8185"/>
                    </a:lnTo>
                    <a:lnTo>
                      <a:pt x="1305" y="8464"/>
                    </a:lnTo>
                    <a:lnTo>
                      <a:pt x="1100" y="8763"/>
                    </a:lnTo>
                    <a:lnTo>
                      <a:pt x="839" y="9154"/>
                    </a:lnTo>
                    <a:lnTo>
                      <a:pt x="578" y="9583"/>
                    </a:lnTo>
                    <a:lnTo>
                      <a:pt x="336" y="10030"/>
                    </a:lnTo>
                    <a:lnTo>
                      <a:pt x="224" y="10254"/>
                    </a:lnTo>
                    <a:lnTo>
                      <a:pt x="149" y="10478"/>
                    </a:lnTo>
                    <a:lnTo>
                      <a:pt x="56" y="10683"/>
                    </a:lnTo>
                    <a:lnTo>
                      <a:pt x="19" y="10888"/>
                    </a:lnTo>
                    <a:lnTo>
                      <a:pt x="0" y="11018"/>
                    </a:lnTo>
                    <a:lnTo>
                      <a:pt x="0" y="11242"/>
                    </a:lnTo>
                    <a:lnTo>
                      <a:pt x="75" y="11876"/>
                    </a:lnTo>
                    <a:lnTo>
                      <a:pt x="205" y="12771"/>
                    </a:lnTo>
                    <a:lnTo>
                      <a:pt x="392" y="13852"/>
                    </a:lnTo>
                    <a:lnTo>
                      <a:pt x="858" y="16500"/>
                    </a:lnTo>
                    <a:lnTo>
                      <a:pt x="1436" y="19427"/>
                    </a:lnTo>
                    <a:lnTo>
                      <a:pt x="2014" y="22298"/>
                    </a:lnTo>
                    <a:lnTo>
                      <a:pt x="2517" y="24796"/>
                    </a:lnTo>
                    <a:lnTo>
                      <a:pt x="3021" y="27201"/>
                    </a:lnTo>
                    <a:lnTo>
                      <a:pt x="2648" y="28599"/>
                    </a:lnTo>
                    <a:lnTo>
                      <a:pt x="4326" y="32328"/>
                    </a:lnTo>
                    <a:lnTo>
                      <a:pt x="7047" y="32309"/>
                    </a:lnTo>
                    <a:lnTo>
                      <a:pt x="5109" y="27294"/>
                    </a:lnTo>
                    <a:lnTo>
                      <a:pt x="798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669;p41">
                <a:extLst>
                  <a:ext uri="{FF2B5EF4-FFF2-40B4-BE49-F238E27FC236}">
                    <a16:creationId xmlns:a16="http://schemas.microsoft.com/office/drawing/2014/main" xmlns="" id="{6717B413-AC67-9B4B-8304-816A432A6F8A}"/>
                  </a:ext>
                </a:extLst>
              </p:cNvPr>
              <p:cNvSpPr/>
              <p:nvPr/>
            </p:nvSpPr>
            <p:spPr>
              <a:xfrm>
                <a:off x="2566700" y="4660750"/>
                <a:ext cx="203250" cy="812400"/>
              </a:xfrm>
              <a:custGeom>
                <a:avLst/>
                <a:gdLst/>
                <a:ahLst/>
                <a:cxnLst/>
                <a:rect l="l" t="t" r="r" b="b"/>
                <a:pathLst>
                  <a:path w="8130" h="32496" extrusionOk="0">
                    <a:moveTo>
                      <a:pt x="7961" y="150"/>
                    </a:moveTo>
                    <a:lnTo>
                      <a:pt x="5090" y="27369"/>
                    </a:lnTo>
                    <a:lnTo>
                      <a:pt x="5090" y="27406"/>
                    </a:lnTo>
                    <a:lnTo>
                      <a:pt x="6992" y="32309"/>
                    </a:lnTo>
                    <a:lnTo>
                      <a:pt x="4456" y="32328"/>
                    </a:lnTo>
                    <a:lnTo>
                      <a:pt x="2797" y="28674"/>
                    </a:lnTo>
                    <a:lnTo>
                      <a:pt x="3170" y="27294"/>
                    </a:lnTo>
                    <a:lnTo>
                      <a:pt x="3170" y="27257"/>
                    </a:lnTo>
                    <a:lnTo>
                      <a:pt x="2219" y="22596"/>
                    </a:lnTo>
                    <a:lnTo>
                      <a:pt x="1679" y="19986"/>
                    </a:lnTo>
                    <a:lnTo>
                      <a:pt x="1194" y="17432"/>
                    </a:lnTo>
                    <a:lnTo>
                      <a:pt x="747" y="15083"/>
                    </a:lnTo>
                    <a:lnTo>
                      <a:pt x="411" y="13107"/>
                    </a:lnTo>
                    <a:lnTo>
                      <a:pt x="280" y="12324"/>
                    </a:lnTo>
                    <a:lnTo>
                      <a:pt x="206" y="11690"/>
                    </a:lnTo>
                    <a:lnTo>
                      <a:pt x="169" y="11224"/>
                    </a:lnTo>
                    <a:lnTo>
                      <a:pt x="150" y="11075"/>
                    </a:lnTo>
                    <a:lnTo>
                      <a:pt x="169" y="10982"/>
                    </a:lnTo>
                    <a:lnTo>
                      <a:pt x="224" y="10776"/>
                    </a:lnTo>
                    <a:lnTo>
                      <a:pt x="299" y="10571"/>
                    </a:lnTo>
                    <a:lnTo>
                      <a:pt x="374" y="10366"/>
                    </a:lnTo>
                    <a:lnTo>
                      <a:pt x="485" y="10143"/>
                    </a:lnTo>
                    <a:lnTo>
                      <a:pt x="728" y="9695"/>
                    </a:lnTo>
                    <a:lnTo>
                      <a:pt x="989" y="9285"/>
                    </a:lnTo>
                    <a:lnTo>
                      <a:pt x="1231" y="8894"/>
                    </a:lnTo>
                    <a:lnTo>
                      <a:pt x="1455" y="8595"/>
                    </a:lnTo>
                    <a:lnTo>
                      <a:pt x="1660" y="8297"/>
                    </a:lnTo>
                    <a:lnTo>
                      <a:pt x="1679" y="8278"/>
                    </a:lnTo>
                    <a:lnTo>
                      <a:pt x="1679" y="8241"/>
                    </a:lnTo>
                    <a:lnTo>
                      <a:pt x="541" y="150"/>
                    </a:lnTo>
                    <a:close/>
                    <a:moveTo>
                      <a:pt x="411" y="1"/>
                    </a:moveTo>
                    <a:lnTo>
                      <a:pt x="374" y="19"/>
                    </a:lnTo>
                    <a:lnTo>
                      <a:pt x="355" y="57"/>
                    </a:lnTo>
                    <a:lnTo>
                      <a:pt x="355" y="94"/>
                    </a:lnTo>
                    <a:lnTo>
                      <a:pt x="1511" y="8241"/>
                    </a:lnTo>
                    <a:lnTo>
                      <a:pt x="1231" y="8614"/>
                    </a:lnTo>
                    <a:lnTo>
                      <a:pt x="1008" y="8931"/>
                    </a:lnTo>
                    <a:lnTo>
                      <a:pt x="765" y="9304"/>
                    </a:lnTo>
                    <a:lnTo>
                      <a:pt x="523" y="9714"/>
                    </a:lnTo>
                    <a:lnTo>
                      <a:pt x="299" y="10143"/>
                    </a:lnTo>
                    <a:lnTo>
                      <a:pt x="131" y="10553"/>
                    </a:lnTo>
                    <a:lnTo>
                      <a:pt x="57" y="10758"/>
                    </a:lnTo>
                    <a:lnTo>
                      <a:pt x="1" y="10944"/>
                    </a:lnTo>
                    <a:lnTo>
                      <a:pt x="1" y="11075"/>
                    </a:lnTo>
                    <a:lnTo>
                      <a:pt x="1" y="11280"/>
                    </a:lnTo>
                    <a:lnTo>
                      <a:pt x="75" y="11895"/>
                    </a:lnTo>
                    <a:lnTo>
                      <a:pt x="187" y="12753"/>
                    </a:lnTo>
                    <a:lnTo>
                      <a:pt x="355" y="13797"/>
                    </a:lnTo>
                    <a:lnTo>
                      <a:pt x="821" y="16332"/>
                    </a:lnTo>
                    <a:lnTo>
                      <a:pt x="1362" y="19166"/>
                    </a:lnTo>
                    <a:lnTo>
                      <a:pt x="1921" y="22000"/>
                    </a:lnTo>
                    <a:lnTo>
                      <a:pt x="2443" y="24498"/>
                    </a:lnTo>
                    <a:lnTo>
                      <a:pt x="3021" y="27257"/>
                    </a:lnTo>
                    <a:lnTo>
                      <a:pt x="2648" y="28655"/>
                    </a:lnTo>
                    <a:lnTo>
                      <a:pt x="2648" y="28711"/>
                    </a:lnTo>
                    <a:lnTo>
                      <a:pt x="4326" y="32440"/>
                    </a:lnTo>
                    <a:lnTo>
                      <a:pt x="4345" y="32477"/>
                    </a:lnTo>
                    <a:lnTo>
                      <a:pt x="4401" y="32496"/>
                    </a:lnTo>
                    <a:lnTo>
                      <a:pt x="7122" y="32459"/>
                    </a:lnTo>
                    <a:lnTo>
                      <a:pt x="7160" y="32459"/>
                    </a:lnTo>
                    <a:lnTo>
                      <a:pt x="7178" y="32421"/>
                    </a:lnTo>
                    <a:lnTo>
                      <a:pt x="7197" y="32403"/>
                    </a:lnTo>
                    <a:lnTo>
                      <a:pt x="7197" y="32347"/>
                    </a:lnTo>
                    <a:lnTo>
                      <a:pt x="5258" y="27369"/>
                    </a:lnTo>
                    <a:lnTo>
                      <a:pt x="8129" y="75"/>
                    </a:lnTo>
                    <a:lnTo>
                      <a:pt x="8129" y="57"/>
                    </a:lnTo>
                    <a:lnTo>
                      <a:pt x="8111" y="19"/>
                    </a:lnTo>
                    <a:lnTo>
                      <a:pt x="809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670;p41">
                <a:extLst>
                  <a:ext uri="{FF2B5EF4-FFF2-40B4-BE49-F238E27FC236}">
                    <a16:creationId xmlns:a16="http://schemas.microsoft.com/office/drawing/2014/main" xmlns="" id="{2278F9E4-7C5C-0EDD-97D1-A41CAC719AB4}"/>
                  </a:ext>
                </a:extLst>
              </p:cNvPr>
              <p:cNvSpPr/>
              <p:nvPr/>
            </p:nvSpPr>
            <p:spPr>
              <a:xfrm>
                <a:off x="2620775" y="5348225"/>
                <a:ext cx="142175" cy="12680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5072" extrusionOk="0">
                    <a:moveTo>
                      <a:pt x="877" y="0"/>
                    </a:moveTo>
                    <a:lnTo>
                      <a:pt x="0" y="1306"/>
                    </a:lnTo>
                    <a:lnTo>
                      <a:pt x="299" y="5071"/>
                    </a:lnTo>
                    <a:lnTo>
                      <a:pt x="746" y="1622"/>
                    </a:lnTo>
                    <a:lnTo>
                      <a:pt x="2256" y="5071"/>
                    </a:lnTo>
                    <a:lnTo>
                      <a:pt x="5687" y="5071"/>
                    </a:lnTo>
                    <a:lnTo>
                      <a:pt x="5668" y="5034"/>
                    </a:lnTo>
                    <a:lnTo>
                      <a:pt x="5612" y="4941"/>
                    </a:lnTo>
                    <a:lnTo>
                      <a:pt x="5556" y="4885"/>
                    </a:lnTo>
                    <a:lnTo>
                      <a:pt x="5481" y="4829"/>
                    </a:lnTo>
                    <a:lnTo>
                      <a:pt x="5370" y="4773"/>
                    </a:lnTo>
                    <a:lnTo>
                      <a:pt x="5239" y="4699"/>
                    </a:lnTo>
                    <a:lnTo>
                      <a:pt x="5071" y="4643"/>
                    </a:lnTo>
                    <a:lnTo>
                      <a:pt x="4866" y="4587"/>
                    </a:lnTo>
                    <a:lnTo>
                      <a:pt x="4643" y="4531"/>
                    </a:lnTo>
                    <a:lnTo>
                      <a:pt x="4363" y="4493"/>
                    </a:lnTo>
                    <a:lnTo>
                      <a:pt x="4027" y="4456"/>
                    </a:lnTo>
                    <a:lnTo>
                      <a:pt x="3226" y="4456"/>
                    </a:lnTo>
                    <a:lnTo>
                      <a:pt x="2760" y="4475"/>
                    </a:lnTo>
                    <a:lnTo>
                      <a:pt x="877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2671;p41">
                <a:extLst>
                  <a:ext uri="{FF2B5EF4-FFF2-40B4-BE49-F238E27FC236}">
                    <a16:creationId xmlns:a16="http://schemas.microsoft.com/office/drawing/2014/main" xmlns="" id="{2C6F058B-9804-8C33-8D39-48D502A44A83}"/>
                  </a:ext>
                </a:extLst>
              </p:cNvPr>
              <p:cNvSpPr/>
              <p:nvPr/>
            </p:nvSpPr>
            <p:spPr>
              <a:xfrm>
                <a:off x="2033050" y="4662625"/>
                <a:ext cx="398525" cy="812400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32496" extrusionOk="0">
                    <a:moveTo>
                      <a:pt x="8334" y="0"/>
                    </a:moveTo>
                    <a:lnTo>
                      <a:pt x="8241" y="914"/>
                    </a:lnTo>
                    <a:lnTo>
                      <a:pt x="7980" y="3337"/>
                    </a:lnTo>
                    <a:lnTo>
                      <a:pt x="7569" y="6842"/>
                    </a:lnTo>
                    <a:lnTo>
                      <a:pt x="7327" y="8874"/>
                    </a:lnTo>
                    <a:lnTo>
                      <a:pt x="7047" y="11000"/>
                    </a:lnTo>
                    <a:lnTo>
                      <a:pt x="6749" y="13200"/>
                    </a:lnTo>
                    <a:lnTo>
                      <a:pt x="6451" y="15381"/>
                    </a:lnTo>
                    <a:lnTo>
                      <a:pt x="6115" y="17525"/>
                    </a:lnTo>
                    <a:lnTo>
                      <a:pt x="5798" y="19538"/>
                    </a:lnTo>
                    <a:lnTo>
                      <a:pt x="5444" y="21403"/>
                    </a:lnTo>
                    <a:lnTo>
                      <a:pt x="5276" y="22260"/>
                    </a:lnTo>
                    <a:lnTo>
                      <a:pt x="5109" y="23043"/>
                    </a:lnTo>
                    <a:lnTo>
                      <a:pt x="4941" y="23770"/>
                    </a:lnTo>
                    <a:lnTo>
                      <a:pt x="4754" y="24404"/>
                    </a:lnTo>
                    <a:lnTo>
                      <a:pt x="4587" y="24982"/>
                    </a:lnTo>
                    <a:lnTo>
                      <a:pt x="4419" y="25448"/>
                    </a:lnTo>
                    <a:lnTo>
                      <a:pt x="4083" y="26287"/>
                    </a:lnTo>
                    <a:lnTo>
                      <a:pt x="3710" y="27070"/>
                    </a:lnTo>
                    <a:lnTo>
                      <a:pt x="3356" y="27797"/>
                    </a:lnTo>
                    <a:lnTo>
                      <a:pt x="2983" y="28487"/>
                    </a:lnTo>
                    <a:lnTo>
                      <a:pt x="2610" y="29121"/>
                    </a:lnTo>
                    <a:lnTo>
                      <a:pt x="2237" y="29680"/>
                    </a:lnTo>
                    <a:lnTo>
                      <a:pt x="1883" y="30221"/>
                    </a:lnTo>
                    <a:lnTo>
                      <a:pt x="1548" y="30687"/>
                    </a:lnTo>
                    <a:lnTo>
                      <a:pt x="1231" y="31097"/>
                    </a:lnTo>
                    <a:lnTo>
                      <a:pt x="932" y="31470"/>
                    </a:lnTo>
                    <a:lnTo>
                      <a:pt x="448" y="32029"/>
                    </a:lnTo>
                    <a:lnTo>
                      <a:pt x="131" y="32365"/>
                    </a:lnTo>
                    <a:lnTo>
                      <a:pt x="0" y="32495"/>
                    </a:lnTo>
                    <a:lnTo>
                      <a:pt x="2797" y="32495"/>
                    </a:lnTo>
                    <a:lnTo>
                      <a:pt x="7047" y="27797"/>
                    </a:lnTo>
                    <a:lnTo>
                      <a:pt x="6488" y="25952"/>
                    </a:lnTo>
                    <a:lnTo>
                      <a:pt x="7644" y="23659"/>
                    </a:lnTo>
                    <a:lnTo>
                      <a:pt x="8819" y="21291"/>
                    </a:lnTo>
                    <a:lnTo>
                      <a:pt x="10198" y="18532"/>
                    </a:lnTo>
                    <a:lnTo>
                      <a:pt x="11578" y="15698"/>
                    </a:lnTo>
                    <a:lnTo>
                      <a:pt x="12790" y="13144"/>
                    </a:lnTo>
                    <a:lnTo>
                      <a:pt x="13274" y="12062"/>
                    </a:lnTo>
                    <a:lnTo>
                      <a:pt x="13666" y="11186"/>
                    </a:lnTo>
                    <a:lnTo>
                      <a:pt x="13927" y="10515"/>
                    </a:lnTo>
                    <a:lnTo>
                      <a:pt x="14020" y="10291"/>
                    </a:lnTo>
                    <a:lnTo>
                      <a:pt x="14057" y="10124"/>
                    </a:lnTo>
                    <a:lnTo>
                      <a:pt x="14076" y="9863"/>
                    </a:lnTo>
                    <a:lnTo>
                      <a:pt x="14057" y="9583"/>
                    </a:lnTo>
                    <a:lnTo>
                      <a:pt x="14020" y="9303"/>
                    </a:lnTo>
                    <a:lnTo>
                      <a:pt x="13964" y="8986"/>
                    </a:lnTo>
                    <a:lnTo>
                      <a:pt x="13889" y="8688"/>
                    </a:lnTo>
                    <a:lnTo>
                      <a:pt x="13796" y="8371"/>
                    </a:lnTo>
                    <a:lnTo>
                      <a:pt x="13591" y="7775"/>
                    </a:lnTo>
                    <a:lnTo>
                      <a:pt x="13367" y="7252"/>
                    </a:lnTo>
                    <a:lnTo>
                      <a:pt x="13181" y="6805"/>
                    </a:lnTo>
                    <a:lnTo>
                      <a:pt x="12976" y="6414"/>
                    </a:lnTo>
                    <a:lnTo>
                      <a:pt x="159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2672;p41">
                <a:extLst>
                  <a:ext uri="{FF2B5EF4-FFF2-40B4-BE49-F238E27FC236}">
                    <a16:creationId xmlns:a16="http://schemas.microsoft.com/office/drawing/2014/main" xmlns="" id="{6C76B573-BD54-4D10-F2AD-742A308B3362}"/>
                  </a:ext>
                </a:extLst>
              </p:cNvPr>
              <p:cNvSpPr/>
              <p:nvPr/>
            </p:nvSpPr>
            <p:spPr>
              <a:xfrm>
                <a:off x="2031175" y="4660750"/>
                <a:ext cx="402725" cy="816125"/>
              </a:xfrm>
              <a:custGeom>
                <a:avLst/>
                <a:gdLst/>
                <a:ahLst/>
                <a:cxnLst/>
                <a:rect l="l" t="t" r="r" b="b"/>
                <a:pathLst>
                  <a:path w="16109" h="32645" extrusionOk="0">
                    <a:moveTo>
                      <a:pt x="15903" y="150"/>
                    </a:moveTo>
                    <a:lnTo>
                      <a:pt x="12976" y="6451"/>
                    </a:lnTo>
                    <a:lnTo>
                      <a:pt x="12976" y="6489"/>
                    </a:lnTo>
                    <a:lnTo>
                      <a:pt x="12976" y="6526"/>
                    </a:lnTo>
                    <a:lnTo>
                      <a:pt x="13181" y="6936"/>
                    </a:lnTo>
                    <a:lnTo>
                      <a:pt x="13368" y="7365"/>
                    </a:lnTo>
                    <a:lnTo>
                      <a:pt x="13592" y="7887"/>
                    </a:lnTo>
                    <a:lnTo>
                      <a:pt x="13797" y="8483"/>
                    </a:lnTo>
                    <a:lnTo>
                      <a:pt x="13890" y="8782"/>
                    </a:lnTo>
                    <a:lnTo>
                      <a:pt x="13964" y="9080"/>
                    </a:lnTo>
                    <a:lnTo>
                      <a:pt x="14020" y="9378"/>
                    </a:lnTo>
                    <a:lnTo>
                      <a:pt x="14058" y="9677"/>
                    </a:lnTo>
                    <a:lnTo>
                      <a:pt x="14058" y="9938"/>
                    </a:lnTo>
                    <a:lnTo>
                      <a:pt x="14039" y="10180"/>
                    </a:lnTo>
                    <a:lnTo>
                      <a:pt x="14002" y="10348"/>
                    </a:lnTo>
                    <a:lnTo>
                      <a:pt x="13927" y="10571"/>
                    </a:lnTo>
                    <a:lnTo>
                      <a:pt x="13666" y="11224"/>
                    </a:lnTo>
                    <a:lnTo>
                      <a:pt x="13293" y="12100"/>
                    </a:lnTo>
                    <a:lnTo>
                      <a:pt x="12790" y="13181"/>
                    </a:lnTo>
                    <a:lnTo>
                      <a:pt x="11597" y="15717"/>
                    </a:lnTo>
                    <a:lnTo>
                      <a:pt x="10217" y="18513"/>
                    </a:lnTo>
                    <a:lnTo>
                      <a:pt x="8856" y="21254"/>
                    </a:lnTo>
                    <a:lnTo>
                      <a:pt x="7663" y="23640"/>
                    </a:lnTo>
                    <a:lnTo>
                      <a:pt x="6489" y="25989"/>
                    </a:lnTo>
                    <a:lnTo>
                      <a:pt x="6470" y="26008"/>
                    </a:lnTo>
                    <a:lnTo>
                      <a:pt x="6470" y="26045"/>
                    </a:lnTo>
                    <a:lnTo>
                      <a:pt x="7029" y="27854"/>
                    </a:lnTo>
                    <a:lnTo>
                      <a:pt x="2835" y="32477"/>
                    </a:lnTo>
                    <a:lnTo>
                      <a:pt x="280" y="32477"/>
                    </a:lnTo>
                    <a:lnTo>
                      <a:pt x="560" y="32179"/>
                    </a:lnTo>
                    <a:lnTo>
                      <a:pt x="970" y="31713"/>
                    </a:lnTo>
                    <a:lnTo>
                      <a:pt x="1474" y="31079"/>
                    </a:lnTo>
                    <a:lnTo>
                      <a:pt x="1772" y="30687"/>
                    </a:lnTo>
                    <a:lnTo>
                      <a:pt x="2070" y="30277"/>
                    </a:lnTo>
                    <a:lnTo>
                      <a:pt x="2368" y="29811"/>
                    </a:lnTo>
                    <a:lnTo>
                      <a:pt x="2685" y="29327"/>
                    </a:lnTo>
                    <a:lnTo>
                      <a:pt x="3002" y="28786"/>
                    </a:lnTo>
                    <a:lnTo>
                      <a:pt x="3338" y="28208"/>
                    </a:lnTo>
                    <a:lnTo>
                      <a:pt x="3655" y="27611"/>
                    </a:lnTo>
                    <a:lnTo>
                      <a:pt x="3972" y="26959"/>
                    </a:lnTo>
                    <a:lnTo>
                      <a:pt x="4270" y="26269"/>
                    </a:lnTo>
                    <a:lnTo>
                      <a:pt x="4568" y="25561"/>
                    </a:lnTo>
                    <a:lnTo>
                      <a:pt x="4736" y="25094"/>
                    </a:lnTo>
                    <a:lnTo>
                      <a:pt x="4904" y="24554"/>
                    </a:lnTo>
                    <a:lnTo>
                      <a:pt x="5072" y="23939"/>
                    </a:lnTo>
                    <a:lnTo>
                      <a:pt x="5221" y="23249"/>
                    </a:lnTo>
                    <a:lnTo>
                      <a:pt x="5389" y="22503"/>
                    </a:lnTo>
                    <a:lnTo>
                      <a:pt x="5556" y="21701"/>
                    </a:lnTo>
                    <a:lnTo>
                      <a:pt x="5892" y="19930"/>
                    </a:lnTo>
                    <a:lnTo>
                      <a:pt x="6209" y="17991"/>
                    </a:lnTo>
                    <a:lnTo>
                      <a:pt x="6526" y="15941"/>
                    </a:lnTo>
                    <a:lnTo>
                      <a:pt x="6843" y="13834"/>
                    </a:lnTo>
                    <a:lnTo>
                      <a:pt x="7122" y="11709"/>
                    </a:lnTo>
                    <a:lnTo>
                      <a:pt x="7383" y="9639"/>
                    </a:lnTo>
                    <a:lnTo>
                      <a:pt x="7644" y="7626"/>
                    </a:lnTo>
                    <a:lnTo>
                      <a:pt x="8055" y="4084"/>
                    </a:lnTo>
                    <a:lnTo>
                      <a:pt x="8353" y="1455"/>
                    </a:lnTo>
                    <a:lnTo>
                      <a:pt x="8483" y="150"/>
                    </a:lnTo>
                    <a:close/>
                    <a:moveTo>
                      <a:pt x="8390" y="1"/>
                    </a:moveTo>
                    <a:lnTo>
                      <a:pt x="8353" y="19"/>
                    </a:lnTo>
                    <a:lnTo>
                      <a:pt x="8334" y="38"/>
                    </a:lnTo>
                    <a:lnTo>
                      <a:pt x="8334" y="75"/>
                    </a:lnTo>
                    <a:lnTo>
                      <a:pt x="8222" y="1026"/>
                    </a:lnTo>
                    <a:lnTo>
                      <a:pt x="7961" y="3487"/>
                    </a:lnTo>
                    <a:lnTo>
                      <a:pt x="7551" y="7011"/>
                    </a:lnTo>
                    <a:lnTo>
                      <a:pt x="7309" y="9043"/>
                    </a:lnTo>
                    <a:lnTo>
                      <a:pt x="7029" y="11168"/>
                    </a:lnTo>
                    <a:lnTo>
                      <a:pt x="6731" y="13349"/>
                    </a:lnTo>
                    <a:lnTo>
                      <a:pt x="6433" y="15512"/>
                    </a:lnTo>
                    <a:lnTo>
                      <a:pt x="6116" y="17637"/>
                    </a:lnTo>
                    <a:lnTo>
                      <a:pt x="5780" y="19651"/>
                    </a:lnTo>
                    <a:lnTo>
                      <a:pt x="5445" y="21496"/>
                    </a:lnTo>
                    <a:lnTo>
                      <a:pt x="5258" y="22335"/>
                    </a:lnTo>
                    <a:lnTo>
                      <a:pt x="5090" y="23118"/>
                    </a:lnTo>
                    <a:lnTo>
                      <a:pt x="4923" y="23827"/>
                    </a:lnTo>
                    <a:lnTo>
                      <a:pt x="4755" y="24461"/>
                    </a:lnTo>
                    <a:lnTo>
                      <a:pt x="4587" y="25020"/>
                    </a:lnTo>
                    <a:lnTo>
                      <a:pt x="4419" y="25505"/>
                    </a:lnTo>
                    <a:lnTo>
                      <a:pt x="4084" y="26325"/>
                    </a:lnTo>
                    <a:lnTo>
                      <a:pt x="3729" y="27089"/>
                    </a:lnTo>
                    <a:lnTo>
                      <a:pt x="3357" y="27816"/>
                    </a:lnTo>
                    <a:lnTo>
                      <a:pt x="3002" y="28488"/>
                    </a:lnTo>
                    <a:lnTo>
                      <a:pt x="2629" y="29121"/>
                    </a:lnTo>
                    <a:lnTo>
                      <a:pt x="2257" y="29681"/>
                    </a:lnTo>
                    <a:lnTo>
                      <a:pt x="1902" y="30203"/>
                    </a:lnTo>
                    <a:lnTo>
                      <a:pt x="1567" y="30687"/>
                    </a:lnTo>
                    <a:lnTo>
                      <a:pt x="1250" y="31098"/>
                    </a:lnTo>
                    <a:lnTo>
                      <a:pt x="970" y="31470"/>
                    </a:lnTo>
                    <a:lnTo>
                      <a:pt x="485" y="32030"/>
                    </a:lnTo>
                    <a:lnTo>
                      <a:pt x="150" y="32384"/>
                    </a:lnTo>
                    <a:lnTo>
                      <a:pt x="19" y="32496"/>
                    </a:lnTo>
                    <a:lnTo>
                      <a:pt x="1" y="32552"/>
                    </a:lnTo>
                    <a:lnTo>
                      <a:pt x="1" y="32589"/>
                    </a:lnTo>
                    <a:lnTo>
                      <a:pt x="38" y="32626"/>
                    </a:lnTo>
                    <a:lnTo>
                      <a:pt x="75" y="32645"/>
                    </a:lnTo>
                    <a:lnTo>
                      <a:pt x="2909" y="32645"/>
                    </a:lnTo>
                    <a:lnTo>
                      <a:pt x="2928" y="32626"/>
                    </a:lnTo>
                    <a:lnTo>
                      <a:pt x="7178" y="27928"/>
                    </a:lnTo>
                    <a:lnTo>
                      <a:pt x="7197" y="27891"/>
                    </a:lnTo>
                    <a:lnTo>
                      <a:pt x="7197" y="27854"/>
                    </a:lnTo>
                    <a:lnTo>
                      <a:pt x="6638" y="26027"/>
                    </a:lnTo>
                    <a:lnTo>
                      <a:pt x="7999" y="23361"/>
                    </a:lnTo>
                    <a:lnTo>
                      <a:pt x="9192" y="20956"/>
                    </a:lnTo>
                    <a:lnTo>
                      <a:pt x="10534" y="18252"/>
                    </a:lnTo>
                    <a:lnTo>
                      <a:pt x="11858" y="15549"/>
                    </a:lnTo>
                    <a:lnTo>
                      <a:pt x="13014" y="13107"/>
                    </a:lnTo>
                    <a:lnTo>
                      <a:pt x="13480" y="12063"/>
                    </a:lnTo>
                    <a:lnTo>
                      <a:pt x="13853" y="11224"/>
                    </a:lnTo>
                    <a:lnTo>
                      <a:pt x="14095" y="10590"/>
                    </a:lnTo>
                    <a:lnTo>
                      <a:pt x="14170" y="10366"/>
                    </a:lnTo>
                    <a:lnTo>
                      <a:pt x="14207" y="10217"/>
                    </a:lnTo>
                    <a:lnTo>
                      <a:pt x="14226" y="9975"/>
                    </a:lnTo>
                    <a:lnTo>
                      <a:pt x="14226" y="9714"/>
                    </a:lnTo>
                    <a:lnTo>
                      <a:pt x="14188" y="9434"/>
                    </a:lnTo>
                    <a:lnTo>
                      <a:pt x="14132" y="9155"/>
                    </a:lnTo>
                    <a:lnTo>
                      <a:pt x="14076" y="8856"/>
                    </a:lnTo>
                    <a:lnTo>
                      <a:pt x="14002" y="8577"/>
                    </a:lnTo>
                    <a:lnTo>
                      <a:pt x="13797" y="7999"/>
                    </a:lnTo>
                    <a:lnTo>
                      <a:pt x="13610" y="7477"/>
                    </a:lnTo>
                    <a:lnTo>
                      <a:pt x="13405" y="7029"/>
                    </a:lnTo>
                    <a:lnTo>
                      <a:pt x="13144" y="6489"/>
                    </a:lnTo>
                    <a:lnTo>
                      <a:pt x="16090" y="113"/>
                    </a:lnTo>
                    <a:lnTo>
                      <a:pt x="16108" y="75"/>
                    </a:lnTo>
                    <a:lnTo>
                      <a:pt x="16090" y="38"/>
                    </a:lnTo>
                    <a:lnTo>
                      <a:pt x="1605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2673;p41">
                <a:extLst>
                  <a:ext uri="{FF2B5EF4-FFF2-40B4-BE49-F238E27FC236}">
                    <a16:creationId xmlns:a16="http://schemas.microsoft.com/office/drawing/2014/main" xmlns="" id="{E0DB04A3-8992-B41D-2B02-0CCA870A5E40}"/>
                  </a:ext>
                </a:extLst>
              </p:cNvPr>
              <p:cNvSpPr/>
              <p:nvPr/>
            </p:nvSpPr>
            <p:spPr>
              <a:xfrm>
                <a:off x="2033050" y="5342175"/>
                <a:ext cx="18552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7421" h="5314" extrusionOk="0">
                    <a:moveTo>
                      <a:pt x="6936" y="0"/>
                    </a:moveTo>
                    <a:lnTo>
                      <a:pt x="6376" y="727"/>
                    </a:lnTo>
                    <a:lnTo>
                      <a:pt x="5798" y="1436"/>
                    </a:lnTo>
                    <a:lnTo>
                      <a:pt x="5220" y="2125"/>
                    </a:lnTo>
                    <a:lnTo>
                      <a:pt x="4605" y="2778"/>
                    </a:lnTo>
                    <a:lnTo>
                      <a:pt x="4009" y="3375"/>
                    </a:lnTo>
                    <a:lnTo>
                      <a:pt x="3412" y="3897"/>
                    </a:lnTo>
                    <a:lnTo>
                      <a:pt x="3114" y="4139"/>
                    </a:lnTo>
                    <a:lnTo>
                      <a:pt x="2834" y="4363"/>
                    </a:lnTo>
                    <a:lnTo>
                      <a:pt x="2536" y="4568"/>
                    </a:lnTo>
                    <a:lnTo>
                      <a:pt x="2256" y="4735"/>
                    </a:lnTo>
                    <a:lnTo>
                      <a:pt x="541" y="4698"/>
                    </a:lnTo>
                    <a:lnTo>
                      <a:pt x="0" y="5313"/>
                    </a:lnTo>
                    <a:lnTo>
                      <a:pt x="2797" y="5313"/>
                    </a:lnTo>
                    <a:lnTo>
                      <a:pt x="6451" y="1286"/>
                    </a:lnTo>
                    <a:lnTo>
                      <a:pt x="6917" y="5313"/>
                    </a:lnTo>
                    <a:lnTo>
                      <a:pt x="7420" y="1510"/>
                    </a:lnTo>
                    <a:lnTo>
                      <a:pt x="693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2674;p41">
                <a:extLst>
                  <a:ext uri="{FF2B5EF4-FFF2-40B4-BE49-F238E27FC236}">
                    <a16:creationId xmlns:a16="http://schemas.microsoft.com/office/drawing/2014/main" xmlns="" id="{69B42878-BC25-5F28-5B48-0A0B6459F20E}"/>
                  </a:ext>
                </a:extLst>
              </p:cNvPr>
              <p:cNvSpPr/>
              <p:nvPr/>
            </p:nvSpPr>
            <p:spPr>
              <a:xfrm>
                <a:off x="2130000" y="3622800"/>
                <a:ext cx="753675" cy="1264500"/>
              </a:xfrm>
              <a:custGeom>
                <a:avLst/>
                <a:gdLst/>
                <a:ahLst/>
                <a:cxnLst/>
                <a:rect l="l" t="t" r="r" b="b"/>
                <a:pathLst>
                  <a:path w="30147" h="50580" extrusionOk="0">
                    <a:moveTo>
                      <a:pt x="15604" y="0"/>
                    </a:moveTo>
                    <a:lnTo>
                      <a:pt x="10683" y="187"/>
                    </a:lnTo>
                    <a:lnTo>
                      <a:pt x="9713" y="1566"/>
                    </a:lnTo>
                    <a:lnTo>
                      <a:pt x="7718" y="2703"/>
                    </a:lnTo>
                    <a:lnTo>
                      <a:pt x="4008" y="2293"/>
                    </a:lnTo>
                    <a:lnTo>
                      <a:pt x="3412" y="1883"/>
                    </a:lnTo>
                    <a:lnTo>
                      <a:pt x="0" y="3505"/>
                    </a:lnTo>
                    <a:lnTo>
                      <a:pt x="2908" y="10068"/>
                    </a:lnTo>
                    <a:lnTo>
                      <a:pt x="3058" y="11596"/>
                    </a:lnTo>
                    <a:lnTo>
                      <a:pt x="8110" y="17376"/>
                    </a:lnTo>
                    <a:lnTo>
                      <a:pt x="8147" y="17674"/>
                    </a:lnTo>
                    <a:lnTo>
                      <a:pt x="8166" y="18010"/>
                    </a:lnTo>
                    <a:lnTo>
                      <a:pt x="8184" y="18364"/>
                    </a:lnTo>
                    <a:lnTo>
                      <a:pt x="8166" y="18755"/>
                    </a:lnTo>
                    <a:lnTo>
                      <a:pt x="8147" y="19613"/>
                    </a:lnTo>
                    <a:lnTo>
                      <a:pt x="8073" y="20564"/>
                    </a:lnTo>
                    <a:lnTo>
                      <a:pt x="7942" y="21608"/>
                    </a:lnTo>
                    <a:lnTo>
                      <a:pt x="7812" y="22726"/>
                    </a:lnTo>
                    <a:lnTo>
                      <a:pt x="7625" y="23901"/>
                    </a:lnTo>
                    <a:lnTo>
                      <a:pt x="7420" y="25150"/>
                    </a:lnTo>
                    <a:lnTo>
                      <a:pt x="7178" y="26455"/>
                    </a:lnTo>
                    <a:lnTo>
                      <a:pt x="6917" y="27797"/>
                    </a:lnTo>
                    <a:lnTo>
                      <a:pt x="6637" y="29177"/>
                    </a:lnTo>
                    <a:lnTo>
                      <a:pt x="6339" y="30575"/>
                    </a:lnTo>
                    <a:lnTo>
                      <a:pt x="5705" y="33428"/>
                    </a:lnTo>
                    <a:lnTo>
                      <a:pt x="5034" y="36280"/>
                    </a:lnTo>
                    <a:lnTo>
                      <a:pt x="4363" y="39058"/>
                    </a:lnTo>
                    <a:lnTo>
                      <a:pt x="3691" y="41686"/>
                    </a:lnTo>
                    <a:lnTo>
                      <a:pt x="3058" y="44091"/>
                    </a:lnTo>
                    <a:lnTo>
                      <a:pt x="2498" y="46235"/>
                    </a:lnTo>
                    <a:lnTo>
                      <a:pt x="1641" y="49386"/>
                    </a:lnTo>
                    <a:lnTo>
                      <a:pt x="1324" y="50561"/>
                    </a:lnTo>
                    <a:lnTo>
                      <a:pt x="1566" y="50579"/>
                    </a:lnTo>
                    <a:lnTo>
                      <a:pt x="1827" y="50579"/>
                    </a:lnTo>
                    <a:lnTo>
                      <a:pt x="2088" y="50542"/>
                    </a:lnTo>
                    <a:lnTo>
                      <a:pt x="2349" y="50467"/>
                    </a:lnTo>
                    <a:lnTo>
                      <a:pt x="2610" y="50374"/>
                    </a:lnTo>
                    <a:lnTo>
                      <a:pt x="2871" y="50262"/>
                    </a:lnTo>
                    <a:lnTo>
                      <a:pt x="3393" y="50001"/>
                    </a:lnTo>
                    <a:lnTo>
                      <a:pt x="3915" y="49722"/>
                    </a:lnTo>
                    <a:lnTo>
                      <a:pt x="4437" y="49461"/>
                    </a:lnTo>
                    <a:lnTo>
                      <a:pt x="4698" y="49349"/>
                    </a:lnTo>
                    <a:lnTo>
                      <a:pt x="4959" y="49274"/>
                    </a:lnTo>
                    <a:lnTo>
                      <a:pt x="5220" y="49200"/>
                    </a:lnTo>
                    <a:lnTo>
                      <a:pt x="5463" y="49181"/>
                    </a:lnTo>
                    <a:lnTo>
                      <a:pt x="5761" y="49181"/>
                    </a:lnTo>
                    <a:lnTo>
                      <a:pt x="6022" y="49218"/>
                    </a:lnTo>
                    <a:lnTo>
                      <a:pt x="6302" y="49293"/>
                    </a:lnTo>
                    <a:lnTo>
                      <a:pt x="6563" y="49368"/>
                    </a:lnTo>
                    <a:lnTo>
                      <a:pt x="6824" y="49479"/>
                    </a:lnTo>
                    <a:lnTo>
                      <a:pt x="7085" y="49591"/>
                    </a:lnTo>
                    <a:lnTo>
                      <a:pt x="7607" y="49852"/>
                    </a:lnTo>
                    <a:lnTo>
                      <a:pt x="8110" y="50113"/>
                    </a:lnTo>
                    <a:lnTo>
                      <a:pt x="8390" y="50225"/>
                    </a:lnTo>
                    <a:lnTo>
                      <a:pt x="8651" y="50337"/>
                    </a:lnTo>
                    <a:lnTo>
                      <a:pt x="8930" y="50430"/>
                    </a:lnTo>
                    <a:lnTo>
                      <a:pt x="9210" y="50486"/>
                    </a:lnTo>
                    <a:lnTo>
                      <a:pt x="9508" y="50542"/>
                    </a:lnTo>
                    <a:lnTo>
                      <a:pt x="9806" y="50561"/>
                    </a:lnTo>
                    <a:lnTo>
                      <a:pt x="10105" y="50542"/>
                    </a:lnTo>
                    <a:lnTo>
                      <a:pt x="10403" y="50505"/>
                    </a:lnTo>
                    <a:lnTo>
                      <a:pt x="10701" y="50449"/>
                    </a:lnTo>
                    <a:lnTo>
                      <a:pt x="11018" y="50374"/>
                    </a:lnTo>
                    <a:lnTo>
                      <a:pt x="11615" y="50188"/>
                    </a:lnTo>
                    <a:lnTo>
                      <a:pt x="12230" y="49983"/>
                    </a:lnTo>
                    <a:lnTo>
                      <a:pt x="12845" y="49759"/>
                    </a:lnTo>
                    <a:lnTo>
                      <a:pt x="13181" y="49666"/>
                    </a:lnTo>
                    <a:lnTo>
                      <a:pt x="13498" y="49591"/>
                    </a:lnTo>
                    <a:lnTo>
                      <a:pt x="13833" y="49517"/>
                    </a:lnTo>
                    <a:lnTo>
                      <a:pt x="14169" y="49461"/>
                    </a:lnTo>
                    <a:lnTo>
                      <a:pt x="14523" y="49442"/>
                    </a:lnTo>
                    <a:lnTo>
                      <a:pt x="14877" y="49423"/>
                    </a:lnTo>
                    <a:lnTo>
                      <a:pt x="15232" y="49442"/>
                    </a:lnTo>
                    <a:lnTo>
                      <a:pt x="15604" y="49479"/>
                    </a:lnTo>
                    <a:lnTo>
                      <a:pt x="15977" y="49535"/>
                    </a:lnTo>
                    <a:lnTo>
                      <a:pt x="16332" y="49610"/>
                    </a:lnTo>
                    <a:lnTo>
                      <a:pt x="17077" y="49796"/>
                    </a:lnTo>
                    <a:lnTo>
                      <a:pt x="17823" y="50001"/>
                    </a:lnTo>
                    <a:lnTo>
                      <a:pt x="18550" y="50206"/>
                    </a:lnTo>
                    <a:lnTo>
                      <a:pt x="19296" y="50374"/>
                    </a:lnTo>
                    <a:lnTo>
                      <a:pt x="19669" y="50449"/>
                    </a:lnTo>
                    <a:lnTo>
                      <a:pt x="20023" y="50505"/>
                    </a:lnTo>
                    <a:lnTo>
                      <a:pt x="20396" y="50542"/>
                    </a:lnTo>
                    <a:lnTo>
                      <a:pt x="20750" y="50561"/>
                    </a:lnTo>
                    <a:lnTo>
                      <a:pt x="21086" y="50542"/>
                    </a:lnTo>
                    <a:lnTo>
                      <a:pt x="21402" y="50486"/>
                    </a:lnTo>
                    <a:lnTo>
                      <a:pt x="21663" y="50412"/>
                    </a:lnTo>
                    <a:lnTo>
                      <a:pt x="21906" y="50318"/>
                    </a:lnTo>
                    <a:lnTo>
                      <a:pt x="22130" y="50225"/>
                    </a:lnTo>
                    <a:lnTo>
                      <a:pt x="22335" y="50095"/>
                    </a:lnTo>
                    <a:lnTo>
                      <a:pt x="22708" y="49852"/>
                    </a:lnTo>
                    <a:lnTo>
                      <a:pt x="23062" y="49629"/>
                    </a:lnTo>
                    <a:lnTo>
                      <a:pt x="23248" y="49517"/>
                    </a:lnTo>
                    <a:lnTo>
                      <a:pt x="23435" y="49442"/>
                    </a:lnTo>
                    <a:lnTo>
                      <a:pt x="23621" y="49368"/>
                    </a:lnTo>
                    <a:lnTo>
                      <a:pt x="23845" y="49349"/>
                    </a:lnTo>
                    <a:lnTo>
                      <a:pt x="24087" y="49330"/>
                    </a:lnTo>
                    <a:lnTo>
                      <a:pt x="24348" y="49368"/>
                    </a:lnTo>
                    <a:lnTo>
                      <a:pt x="24572" y="49423"/>
                    </a:lnTo>
                    <a:lnTo>
                      <a:pt x="24758" y="49498"/>
                    </a:lnTo>
                    <a:lnTo>
                      <a:pt x="24963" y="49573"/>
                    </a:lnTo>
                    <a:lnTo>
                      <a:pt x="25131" y="49647"/>
                    </a:lnTo>
                    <a:lnTo>
                      <a:pt x="25877" y="50039"/>
                    </a:lnTo>
                    <a:lnTo>
                      <a:pt x="26082" y="50151"/>
                    </a:lnTo>
                    <a:lnTo>
                      <a:pt x="26306" y="50244"/>
                    </a:lnTo>
                    <a:lnTo>
                      <a:pt x="26548" y="50318"/>
                    </a:lnTo>
                    <a:lnTo>
                      <a:pt x="26809" y="50393"/>
                    </a:lnTo>
                    <a:lnTo>
                      <a:pt x="27107" y="50467"/>
                    </a:lnTo>
                    <a:lnTo>
                      <a:pt x="27424" y="50505"/>
                    </a:lnTo>
                    <a:lnTo>
                      <a:pt x="27760" y="50542"/>
                    </a:lnTo>
                    <a:lnTo>
                      <a:pt x="28151" y="50561"/>
                    </a:lnTo>
                    <a:lnTo>
                      <a:pt x="27573" y="46944"/>
                    </a:lnTo>
                    <a:lnTo>
                      <a:pt x="26940" y="43197"/>
                    </a:lnTo>
                    <a:lnTo>
                      <a:pt x="26175" y="38815"/>
                    </a:lnTo>
                    <a:lnTo>
                      <a:pt x="25765" y="36541"/>
                    </a:lnTo>
                    <a:lnTo>
                      <a:pt x="25336" y="34285"/>
                    </a:lnTo>
                    <a:lnTo>
                      <a:pt x="24926" y="32141"/>
                    </a:lnTo>
                    <a:lnTo>
                      <a:pt x="24516" y="30146"/>
                    </a:lnTo>
                    <a:lnTo>
                      <a:pt x="24124" y="28357"/>
                    </a:lnTo>
                    <a:lnTo>
                      <a:pt x="23919" y="27574"/>
                    </a:lnTo>
                    <a:lnTo>
                      <a:pt x="23752" y="26846"/>
                    </a:lnTo>
                    <a:lnTo>
                      <a:pt x="23565" y="26231"/>
                    </a:lnTo>
                    <a:lnTo>
                      <a:pt x="23397" y="25691"/>
                    </a:lnTo>
                    <a:lnTo>
                      <a:pt x="23248" y="25262"/>
                    </a:lnTo>
                    <a:lnTo>
                      <a:pt x="23099" y="24926"/>
                    </a:lnTo>
                    <a:lnTo>
                      <a:pt x="22950" y="24665"/>
                    </a:lnTo>
                    <a:lnTo>
                      <a:pt x="22782" y="24348"/>
                    </a:lnTo>
                    <a:lnTo>
                      <a:pt x="22372" y="23696"/>
                    </a:lnTo>
                    <a:lnTo>
                      <a:pt x="21869" y="22987"/>
                    </a:lnTo>
                    <a:lnTo>
                      <a:pt x="21328" y="22223"/>
                    </a:lnTo>
                    <a:lnTo>
                      <a:pt x="20713" y="21440"/>
                    </a:lnTo>
                    <a:lnTo>
                      <a:pt x="20097" y="20638"/>
                    </a:lnTo>
                    <a:lnTo>
                      <a:pt x="18811" y="19072"/>
                    </a:lnTo>
                    <a:lnTo>
                      <a:pt x="17599" y="17618"/>
                    </a:lnTo>
                    <a:lnTo>
                      <a:pt x="16574" y="16444"/>
                    </a:lnTo>
                    <a:lnTo>
                      <a:pt x="15604" y="15344"/>
                    </a:lnTo>
                    <a:lnTo>
                      <a:pt x="16276" y="7905"/>
                    </a:lnTo>
                    <a:lnTo>
                      <a:pt x="15772" y="6656"/>
                    </a:lnTo>
                    <a:lnTo>
                      <a:pt x="27051" y="11223"/>
                    </a:lnTo>
                    <a:lnTo>
                      <a:pt x="30146" y="9042"/>
                    </a:lnTo>
                    <a:lnTo>
                      <a:pt x="28822" y="5220"/>
                    </a:lnTo>
                    <a:lnTo>
                      <a:pt x="27350" y="6358"/>
                    </a:lnTo>
                    <a:lnTo>
                      <a:pt x="15604" y="0"/>
                    </a:lnTo>
                    <a:close/>
                  </a:path>
                </a:pathLst>
              </a:custGeom>
              <a:solidFill>
                <a:srgbClr val="71BD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2675;p41">
                <a:extLst>
                  <a:ext uri="{FF2B5EF4-FFF2-40B4-BE49-F238E27FC236}">
                    <a16:creationId xmlns:a16="http://schemas.microsoft.com/office/drawing/2014/main" xmlns="" id="{2667C3D0-620A-865E-F05F-84E5A455DBB6}"/>
                  </a:ext>
                </a:extLst>
              </p:cNvPr>
              <p:cNvSpPr/>
              <p:nvPr/>
            </p:nvSpPr>
            <p:spPr>
              <a:xfrm>
                <a:off x="2130000" y="3710425"/>
                <a:ext cx="185975" cy="3864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15456" extrusionOk="0">
                    <a:moveTo>
                      <a:pt x="0" y="0"/>
                    </a:moveTo>
                    <a:lnTo>
                      <a:pt x="37" y="634"/>
                    </a:lnTo>
                    <a:lnTo>
                      <a:pt x="131" y="2331"/>
                    </a:lnTo>
                    <a:lnTo>
                      <a:pt x="205" y="3468"/>
                    </a:lnTo>
                    <a:lnTo>
                      <a:pt x="317" y="4736"/>
                    </a:lnTo>
                    <a:lnTo>
                      <a:pt x="448" y="6096"/>
                    </a:lnTo>
                    <a:lnTo>
                      <a:pt x="597" y="7495"/>
                    </a:lnTo>
                    <a:lnTo>
                      <a:pt x="764" y="8912"/>
                    </a:lnTo>
                    <a:lnTo>
                      <a:pt x="970" y="10291"/>
                    </a:lnTo>
                    <a:lnTo>
                      <a:pt x="1081" y="10962"/>
                    </a:lnTo>
                    <a:lnTo>
                      <a:pt x="1193" y="11596"/>
                    </a:lnTo>
                    <a:lnTo>
                      <a:pt x="1324" y="12211"/>
                    </a:lnTo>
                    <a:lnTo>
                      <a:pt x="1454" y="12789"/>
                    </a:lnTo>
                    <a:lnTo>
                      <a:pt x="1603" y="13311"/>
                    </a:lnTo>
                    <a:lnTo>
                      <a:pt x="1753" y="13796"/>
                    </a:lnTo>
                    <a:lnTo>
                      <a:pt x="1920" y="14225"/>
                    </a:lnTo>
                    <a:lnTo>
                      <a:pt x="2088" y="14598"/>
                    </a:lnTo>
                    <a:lnTo>
                      <a:pt x="2256" y="14915"/>
                    </a:lnTo>
                    <a:lnTo>
                      <a:pt x="2349" y="15045"/>
                    </a:lnTo>
                    <a:lnTo>
                      <a:pt x="2442" y="15157"/>
                    </a:lnTo>
                    <a:lnTo>
                      <a:pt x="2536" y="15250"/>
                    </a:lnTo>
                    <a:lnTo>
                      <a:pt x="2629" y="15325"/>
                    </a:lnTo>
                    <a:lnTo>
                      <a:pt x="2741" y="15381"/>
                    </a:lnTo>
                    <a:lnTo>
                      <a:pt x="2834" y="15418"/>
                    </a:lnTo>
                    <a:lnTo>
                      <a:pt x="3076" y="15455"/>
                    </a:lnTo>
                    <a:lnTo>
                      <a:pt x="3319" y="15455"/>
                    </a:lnTo>
                    <a:lnTo>
                      <a:pt x="3561" y="15437"/>
                    </a:lnTo>
                    <a:lnTo>
                      <a:pt x="3803" y="15381"/>
                    </a:lnTo>
                    <a:lnTo>
                      <a:pt x="4027" y="15325"/>
                    </a:lnTo>
                    <a:lnTo>
                      <a:pt x="4251" y="15250"/>
                    </a:lnTo>
                    <a:lnTo>
                      <a:pt x="4474" y="15138"/>
                    </a:lnTo>
                    <a:lnTo>
                      <a:pt x="4680" y="15027"/>
                    </a:lnTo>
                    <a:lnTo>
                      <a:pt x="4885" y="14896"/>
                    </a:lnTo>
                    <a:lnTo>
                      <a:pt x="5090" y="14766"/>
                    </a:lnTo>
                    <a:lnTo>
                      <a:pt x="5276" y="14616"/>
                    </a:lnTo>
                    <a:lnTo>
                      <a:pt x="5463" y="14449"/>
                    </a:lnTo>
                    <a:lnTo>
                      <a:pt x="5817" y="14113"/>
                    </a:lnTo>
                    <a:lnTo>
                      <a:pt x="6134" y="13759"/>
                    </a:lnTo>
                    <a:lnTo>
                      <a:pt x="6432" y="13405"/>
                    </a:lnTo>
                    <a:lnTo>
                      <a:pt x="6674" y="13050"/>
                    </a:lnTo>
                    <a:lnTo>
                      <a:pt x="6898" y="12715"/>
                    </a:lnTo>
                    <a:lnTo>
                      <a:pt x="7085" y="12417"/>
                    </a:lnTo>
                    <a:lnTo>
                      <a:pt x="7346" y="11969"/>
                    </a:lnTo>
                    <a:lnTo>
                      <a:pt x="7439" y="11801"/>
                    </a:lnTo>
                    <a:lnTo>
                      <a:pt x="4773" y="9434"/>
                    </a:lnTo>
                    <a:lnTo>
                      <a:pt x="4661" y="54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BD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2676;p41">
                <a:extLst>
                  <a:ext uri="{FF2B5EF4-FFF2-40B4-BE49-F238E27FC236}">
                    <a16:creationId xmlns:a16="http://schemas.microsoft.com/office/drawing/2014/main" xmlns="" id="{FE76FC57-2EAB-48F4-429D-3E5F4D791F81}"/>
                  </a:ext>
                </a:extLst>
              </p:cNvPr>
              <p:cNvSpPr/>
              <p:nvPr/>
            </p:nvSpPr>
            <p:spPr>
              <a:xfrm>
                <a:off x="2200375" y="3822275"/>
                <a:ext cx="927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3711" h="7421" extrusionOk="0">
                    <a:moveTo>
                      <a:pt x="56" y="1"/>
                    </a:moveTo>
                    <a:lnTo>
                      <a:pt x="19" y="19"/>
                    </a:lnTo>
                    <a:lnTo>
                      <a:pt x="0" y="56"/>
                    </a:lnTo>
                    <a:lnTo>
                      <a:pt x="0" y="75"/>
                    </a:lnTo>
                    <a:lnTo>
                      <a:pt x="149" y="3617"/>
                    </a:lnTo>
                    <a:lnTo>
                      <a:pt x="168" y="3673"/>
                    </a:lnTo>
                    <a:lnTo>
                      <a:pt x="3561" y="7402"/>
                    </a:lnTo>
                    <a:lnTo>
                      <a:pt x="3598" y="7421"/>
                    </a:lnTo>
                    <a:lnTo>
                      <a:pt x="3654" y="7421"/>
                    </a:lnTo>
                    <a:lnTo>
                      <a:pt x="3692" y="7402"/>
                    </a:lnTo>
                    <a:lnTo>
                      <a:pt x="3710" y="7383"/>
                    </a:lnTo>
                    <a:lnTo>
                      <a:pt x="3710" y="7346"/>
                    </a:lnTo>
                    <a:lnTo>
                      <a:pt x="3710" y="7309"/>
                    </a:lnTo>
                    <a:lnTo>
                      <a:pt x="3692" y="7290"/>
                    </a:lnTo>
                    <a:lnTo>
                      <a:pt x="317" y="3580"/>
                    </a:lnTo>
                    <a:lnTo>
                      <a:pt x="168" y="75"/>
                    </a:lnTo>
                    <a:lnTo>
                      <a:pt x="149" y="38"/>
                    </a:lnTo>
                    <a:lnTo>
                      <a:pt x="149" y="19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2677;p41">
                <a:extLst>
                  <a:ext uri="{FF2B5EF4-FFF2-40B4-BE49-F238E27FC236}">
                    <a16:creationId xmlns:a16="http://schemas.microsoft.com/office/drawing/2014/main" xmlns="" id="{A4789DC8-B7C4-83E4-29E5-4C42AC49525B}"/>
                  </a:ext>
                </a:extLst>
              </p:cNvPr>
              <p:cNvSpPr/>
              <p:nvPr/>
            </p:nvSpPr>
            <p:spPr>
              <a:xfrm>
                <a:off x="2500525" y="3748625"/>
                <a:ext cx="25650" cy="42450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1698" extrusionOk="0">
                    <a:moveTo>
                      <a:pt x="38" y="1"/>
                    </a:moveTo>
                    <a:lnTo>
                      <a:pt x="19" y="38"/>
                    </a:lnTo>
                    <a:lnTo>
                      <a:pt x="0" y="57"/>
                    </a:lnTo>
                    <a:lnTo>
                      <a:pt x="0" y="94"/>
                    </a:lnTo>
                    <a:lnTo>
                      <a:pt x="0" y="113"/>
                    </a:lnTo>
                    <a:lnTo>
                      <a:pt x="877" y="1660"/>
                    </a:lnTo>
                    <a:lnTo>
                      <a:pt x="914" y="1697"/>
                    </a:lnTo>
                    <a:lnTo>
                      <a:pt x="989" y="1697"/>
                    </a:lnTo>
                    <a:lnTo>
                      <a:pt x="1026" y="1660"/>
                    </a:lnTo>
                    <a:lnTo>
                      <a:pt x="1026" y="1641"/>
                    </a:lnTo>
                    <a:lnTo>
                      <a:pt x="1026" y="1604"/>
                    </a:lnTo>
                    <a:lnTo>
                      <a:pt x="1026" y="1586"/>
                    </a:lnTo>
                    <a:lnTo>
                      <a:pt x="150" y="38"/>
                    </a:lnTo>
                    <a:lnTo>
                      <a:pt x="131" y="20"/>
                    </a:lnTo>
                    <a:lnTo>
                      <a:pt x="9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678;p41">
                <a:extLst>
                  <a:ext uri="{FF2B5EF4-FFF2-40B4-BE49-F238E27FC236}">
                    <a16:creationId xmlns:a16="http://schemas.microsoft.com/office/drawing/2014/main" xmlns="" id="{9968C586-A407-C27D-6BC0-1D81755EBD37}"/>
                  </a:ext>
                </a:extLst>
              </p:cNvPr>
              <p:cNvSpPr/>
              <p:nvPr/>
            </p:nvSpPr>
            <p:spPr>
              <a:xfrm>
                <a:off x="2829575" y="3723925"/>
                <a:ext cx="109100" cy="134725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389" extrusionOk="0">
                    <a:moveTo>
                      <a:pt x="1958" y="1"/>
                    </a:moveTo>
                    <a:lnTo>
                      <a:pt x="1" y="1343"/>
                    </a:lnTo>
                    <a:lnTo>
                      <a:pt x="1324" y="3357"/>
                    </a:lnTo>
                    <a:lnTo>
                      <a:pt x="2219" y="4736"/>
                    </a:lnTo>
                    <a:lnTo>
                      <a:pt x="2648" y="5389"/>
                    </a:lnTo>
                    <a:lnTo>
                      <a:pt x="2722" y="5351"/>
                    </a:lnTo>
                    <a:lnTo>
                      <a:pt x="2909" y="5184"/>
                    </a:lnTo>
                    <a:lnTo>
                      <a:pt x="3505" y="4643"/>
                    </a:lnTo>
                    <a:lnTo>
                      <a:pt x="4363" y="3860"/>
                    </a:lnTo>
                    <a:lnTo>
                      <a:pt x="19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679;p41">
                <a:extLst>
                  <a:ext uri="{FF2B5EF4-FFF2-40B4-BE49-F238E27FC236}">
                    <a16:creationId xmlns:a16="http://schemas.microsoft.com/office/drawing/2014/main" xmlns="" id="{40F99F68-1C8D-258B-785E-5423536A7AE7}"/>
                  </a:ext>
                </a:extLst>
              </p:cNvPr>
              <p:cNvSpPr/>
              <p:nvPr/>
            </p:nvSpPr>
            <p:spPr>
              <a:xfrm>
                <a:off x="2827250" y="3722075"/>
                <a:ext cx="113275" cy="138900"/>
              </a:xfrm>
              <a:custGeom>
                <a:avLst/>
                <a:gdLst/>
                <a:ahLst/>
                <a:cxnLst/>
                <a:rect l="l" t="t" r="r" b="b"/>
                <a:pathLst>
                  <a:path w="4531" h="5556" extrusionOk="0">
                    <a:moveTo>
                      <a:pt x="2032" y="187"/>
                    </a:moveTo>
                    <a:lnTo>
                      <a:pt x="4344" y="3915"/>
                    </a:lnTo>
                    <a:lnTo>
                      <a:pt x="3431" y="4754"/>
                    </a:lnTo>
                    <a:lnTo>
                      <a:pt x="2760" y="5351"/>
                    </a:lnTo>
                    <a:lnTo>
                      <a:pt x="2126" y="4381"/>
                    </a:lnTo>
                    <a:lnTo>
                      <a:pt x="205" y="1436"/>
                    </a:lnTo>
                    <a:lnTo>
                      <a:pt x="2032" y="187"/>
                    </a:lnTo>
                    <a:close/>
                    <a:moveTo>
                      <a:pt x="2051" y="0"/>
                    </a:moveTo>
                    <a:lnTo>
                      <a:pt x="2014" y="19"/>
                    </a:lnTo>
                    <a:lnTo>
                      <a:pt x="38" y="1343"/>
                    </a:lnTo>
                    <a:lnTo>
                      <a:pt x="19" y="1361"/>
                    </a:lnTo>
                    <a:lnTo>
                      <a:pt x="0" y="1398"/>
                    </a:lnTo>
                    <a:lnTo>
                      <a:pt x="0" y="1436"/>
                    </a:lnTo>
                    <a:lnTo>
                      <a:pt x="19" y="1454"/>
                    </a:lnTo>
                    <a:lnTo>
                      <a:pt x="1697" y="4009"/>
                    </a:lnTo>
                    <a:lnTo>
                      <a:pt x="2368" y="5034"/>
                    </a:lnTo>
                    <a:lnTo>
                      <a:pt x="2666" y="5500"/>
                    </a:lnTo>
                    <a:lnTo>
                      <a:pt x="2666" y="5519"/>
                    </a:lnTo>
                    <a:lnTo>
                      <a:pt x="2704" y="5556"/>
                    </a:lnTo>
                    <a:lnTo>
                      <a:pt x="2722" y="5556"/>
                    </a:lnTo>
                    <a:lnTo>
                      <a:pt x="2760" y="5537"/>
                    </a:lnTo>
                    <a:lnTo>
                      <a:pt x="2815" y="5500"/>
                    </a:lnTo>
                    <a:lnTo>
                      <a:pt x="3076" y="5295"/>
                    </a:lnTo>
                    <a:lnTo>
                      <a:pt x="3598" y="4829"/>
                    </a:lnTo>
                    <a:lnTo>
                      <a:pt x="4512" y="3990"/>
                    </a:lnTo>
                    <a:lnTo>
                      <a:pt x="4531" y="3934"/>
                    </a:lnTo>
                    <a:lnTo>
                      <a:pt x="4531" y="3878"/>
                    </a:lnTo>
                    <a:lnTo>
                      <a:pt x="2126" y="38"/>
                    </a:lnTo>
                    <a:lnTo>
                      <a:pt x="2107" y="19"/>
                    </a:lnTo>
                    <a:lnTo>
                      <a:pt x="2070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680;p41">
                <a:extLst>
                  <a:ext uri="{FF2B5EF4-FFF2-40B4-BE49-F238E27FC236}">
                    <a16:creationId xmlns:a16="http://schemas.microsoft.com/office/drawing/2014/main" xmlns="" id="{E546B7AB-0BA1-A566-2A82-CEE16B84A1BA}"/>
                  </a:ext>
                </a:extLst>
              </p:cNvPr>
              <p:cNvSpPr/>
              <p:nvPr/>
            </p:nvSpPr>
            <p:spPr>
              <a:xfrm>
                <a:off x="2903675" y="3811100"/>
                <a:ext cx="21950" cy="219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877" extrusionOk="0">
                    <a:moveTo>
                      <a:pt x="411" y="0"/>
                    </a:moveTo>
                    <a:lnTo>
                      <a:pt x="318" y="19"/>
                    </a:lnTo>
                    <a:lnTo>
                      <a:pt x="243" y="37"/>
                    </a:lnTo>
                    <a:lnTo>
                      <a:pt x="169" y="93"/>
                    </a:lnTo>
                    <a:lnTo>
                      <a:pt x="94" y="149"/>
                    </a:lnTo>
                    <a:lnTo>
                      <a:pt x="57" y="205"/>
                    </a:lnTo>
                    <a:lnTo>
                      <a:pt x="19" y="298"/>
                    </a:lnTo>
                    <a:lnTo>
                      <a:pt x="1" y="373"/>
                    </a:lnTo>
                    <a:lnTo>
                      <a:pt x="1" y="466"/>
                    </a:lnTo>
                    <a:lnTo>
                      <a:pt x="19" y="541"/>
                    </a:lnTo>
                    <a:lnTo>
                      <a:pt x="38" y="634"/>
                    </a:lnTo>
                    <a:lnTo>
                      <a:pt x="94" y="709"/>
                    </a:lnTo>
                    <a:lnTo>
                      <a:pt x="150" y="764"/>
                    </a:lnTo>
                    <a:lnTo>
                      <a:pt x="206" y="802"/>
                    </a:lnTo>
                    <a:lnTo>
                      <a:pt x="299" y="839"/>
                    </a:lnTo>
                    <a:lnTo>
                      <a:pt x="374" y="858"/>
                    </a:lnTo>
                    <a:lnTo>
                      <a:pt x="467" y="876"/>
                    </a:lnTo>
                    <a:lnTo>
                      <a:pt x="541" y="858"/>
                    </a:lnTo>
                    <a:lnTo>
                      <a:pt x="635" y="820"/>
                    </a:lnTo>
                    <a:lnTo>
                      <a:pt x="709" y="783"/>
                    </a:lnTo>
                    <a:lnTo>
                      <a:pt x="765" y="727"/>
                    </a:lnTo>
                    <a:lnTo>
                      <a:pt x="802" y="653"/>
                    </a:lnTo>
                    <a:lnTo>
                      <a:pt x="840" y="578"/>
                    </a:lnTo>
                    <a:lnTo>
                      <a:pt x="858" y="485"/>
                    </a:lnTo>
                    <a:lnTo>
                      <a:pt x="877" y="410"/>
                    </a:lnTo>
                    <a:lnTo>
                      <a:pt x="858" y="317"/>
                    </a:lnTo>
                    <a:lnTo>
                      <a:pt x="821" y="242"/>
                    </a:lnTo>
                    <a:lnTo>
                      <a:pt x="784" y="168"/>
                    </a:lnTo>
                    <a:lnTo>
                      <a:pt x="728" y="93"/>
                    </a:lnTo>
                    <a:lnTo>
                      <a:pt x="653" y="56"/>
                    </a:lnTo>
                    <a:lnTo>
                      <a:pt x="579" y="19"/>
                    </a:lnTo>
                    <a:lnTo>
                      <a:pt x="48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681;p41">
                <a:extLst>
                  <a:ext uri="{FF2B5EF4-FFF2-40B4-BE49-F238E27FC236}">
                    <a16:creationId xmlns:a16="http://schemas.microsoft.com/office/drawing/2014/main" xmlns="" id="{BE1ACA54-D596-D748-10BF-626CA0C2D635}"/>
                  </a:ext>
                </a:extLst>
              </p:cNvPr>
              <p:cNvSpPr/>
              <p:nvPr/>
            </p:nvSpPr>
            <p:spPr>
              <a:xfrm>
                <a:off x="2334125" y="4052525"/>
                <a:ext cx="1915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766" h="243" extrusionOk="0">
                    <a:moveTo>
                      <a:pt x="672" y="0"/>
                    </a:moveTo>
                    <a:lnTo>
                      <a:pt x="57" y="93"/>
                    </a:lnTo>
                    <a:lnTo>
                      <a:pt x="38" y="93"/>
                    </a:lnTo>
                    <a:lnTo>
                      <a:pt x="19" y="112"/>
                    </a:lnTo>
                    <a:lnTo>
                      <a:pt x="1" y="149"/>
                    </a:lnTo>
                    <a:lnTo>
                      <a:pt x="1" y="187"/>
                    </a:lnTo>
                    <a:lnTo>
                      <a:pt x="19" y="224"/>
                    </a:lnTo>
                    <a:lnTo>
                      <a:pt x="75" y="243"/>
                    </a:lnTo>
                    <a:lnTo>
                      <a:pt x="94" y="243"/>
                    </a:lnTo>
                    <a:lnTo>
                      <a:pt x="691" y="149"/>
                    </a:lnTo>
                    <a:lnTo>
                      <a:pt x="728" y="131"/>
                    </a:lnTo>
                    <a:lnTo>
                      <a:pt x="747" y="112"/>
                    </a:lnTo>
                    <a:lnTo>
                      <a:pt x="765" y="93"/>
                    </a:lnTo>
                    <a:lnTo>
                      <a:pt x="765" y="56"/>
                    </a:lnTo>
                    <a:lnTo>
                      <a:pt x="747" y="19"/>
                    </a:lnTo>
                    <a:lnTo>
                      <a:pt x="72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682;p41">
                <a:extLst>
                  <a:ext uri="{FF2B5EF4-FFF2-40B4-BE49-F238E27FC236}">
                    <a16:creationId xmlns:a16="http://schemas.microsoft.com/office/drawing/2014/main" xmlns="" id="{0F96E6EE-22CC-E187-F080-1652CA759825}"/>
                  </a:ext>
                </a:extLst>
              </p:cNvPr>
              <p:cNvSpPr/>
              <p:nvPr/>
            </p:nvSpPr>
            <p:spPr>
              <a:xfrm>
                <a:off x="2364900" y="4017575"/>
                <a:ext cx="127725" cy="35900"/>
              </a:xfrm>
              <a:custGeom>
                <a:avLst/>
                <a:gdLst/>
                <a:ahLst/>
                <a:cxnLst/>
                <a:rect l="l" t="t" r="r" b="b"/>
                <a:pathLst>
                  <a:path w="5109" h="1436" extrusionOk="0">
                    <a:moveTo>
                      <a:pt x="5034" y="0"/>
                    </a:moveTo>
                    <a:lnTo>
                      <a:pt x="4997" y="19"/>
                    </a:lnTo>
                    <a:lnTo>
                      <a:pt x="4046" y="298"/>
                    </a:lnTo>
                    <a:lnTo>
                      <a:pt x="2890" y="634"/>
                    </a:lnTo>
                    <a:lnTo>
                      <a:pt x="2256" y="802"/>
                    </a:lnTo>
                    <a:lnTo>
                      <a:pt x="1566" y="969"/>
                    </a:lnTo>
                    <a:lnTo>
                      <a:pt x="839" y="1119"/>
                    </a:lnTo>
                    <a:lnTo>
                      <a:pt x="75" y="1268"/>
                    </a:lnTo>
                    <a:lnTo>
                      <a:pt x="38" y="1286"/>
                    </a:lnTo>
                    <a:lnTo>
                      <a:pt x="19" y="1305"/>
                    </a:lnTo>
                    <a:lnTo>
                      <a:pt x="0" y="1342"/>
                    </a:lnTo>
                    <a:lnTo>
                      <a:pt x="0" y="1361"/>
                    </a:lnTo>
                    <a:lnTo>
                      <a:pt x="38" y="1417"/>
                    </a:lnTo>
                    <a:lnTo>
                      <a:pt x="93" y="1436"/>
                    </a:lnTo>
                    <a:lnTo>
                      <a:pt x="112" y="1436"/>
                    </a:lnTo>
                    <a:lnTo>
                      <a:pt x="877" y="1286"/>
                    </a:lnTo>
                    <a:lnTo>
                      <a:pt x="1604" y="1119"/>
                    </a:lnTo>
                    <a:lnTo>
                      <a:pt x="2293" y="951"/>
                    </a:lnTo>
                    <a:lnTo>
                      <a:pt x="2946" y="783"/>
                    </a:lnTo>
                    <a:lnTo>
                      <a:pt x="4102" y="466"/>
                    </a:lnTo>
                    <a:lnTo>
                      <a:pt x="5053" y="168"/>
                    </a:lnTo>
                    <a:lnTo>
                      <a:pt x="5071" y="149"/>
                    </a:lnTo>
                    <a:lnTo>
                      <a:pt x="5090" y="131"/>
                    </a:lnTo>
                    <a:lnTo>
                      <a:pt x="5109" y="93"/>
                    </a:lnTo>
                    <a:lnTo>
                      <a:pt x="5090" y="56"/>
                    </a:lnTo>
                    <a:lnTo>
                      <a:pt x="5071" y="37"/>
                    </a:lnTo>
                    <a:lnTo>
                      <a:pt x="5053" y="19"/>
                    </a:lnTo>
                    <a:lnTo>
                      <a:pt x="503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683;p41">
                <a:extLst>
                  <a:ext uri="{FF2B5EF4-FFF2-40B4-BE49-F238E27FC236}">
                    <a16:creationId xmlns:a16="http://schemas.microsoft.com/office/drawing/2014/main" xmlns="" id="{1D64AF52-6082-BED7-1045-2010CBFA48DD}"/>
                  </a:ext>
                </a:extLst>
              </p:cNvPr>
              <p:cNvSpPr/>
              <p:nvPr/>
            </p:nvSpPr>
            <p:spPr>
              <a:xfrm>
                <a:off x="2502850" y="4007300"/>
                <a:ext cx="196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784" h="393" extrusionOk="0">
                    <a:moveTo>
                      <a:pt x="672" y="1"/>
                    </a:moveTo>
                    <a:lnTo>
                      <a:pt x="38" y="225"/>
                    </a:lnTo>
                    <a:lnTo>
                      <a:pt x="19" y="243"/>
                    </a:lnTo>
                    <a:lnTo>
                      <a:pt x="1" y="262"/>
                    </a:lnTo>
                    <a:lnTo>
                      <a:pt x="1" y="299"/>
                    </a:lnTo>
                    <a:lnTo>
                      <a:pt x="1" y="336"/>
                    </a:lnTo>
                    <a:lnTo>
                      <a:pt x="19" y="374"/>
                    </a:lnTo>
                    <a:lnTo>
                      <a:pt x="75" y="392"/>
                    </a:lnTo>
                    <a:lnTo>
                      <a:pt x="94" y="374"/>
                    </a:lnTo>
                    <a:lnTo>
                      <a:pt x="728" y="150"/>
                    </a:lnTo>
                    <a:lnTo>
                      <a:pt x="746" y="131"/>
                    </a:lnTo>
                    <a:lnTo>
                      <a:pt x="765" y="113"/>
                    </a:lnTo>
                    <a:lnTo>
                      <a:pt x="784" y="75"/>
                    </a:lnTo>
                    <a:lnTo>
                      <a:pt x="765" y="38"/>
                    </a:lnTo>
                    <a:lnTo>
                      <a:pt x="746" y="20"/>
                    </a:lnTo>
                    <a:lnTo>
                      <a:pt x="72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2684;p41">
                <a:extLst>
                  <a:ext uri="{FF2B5EF4-FFF2-40B4-BE49-F238E27FC236}">
                    <a16:creationId xmlns:a16="http://schemas.microsoft.com/office/drawing/2014/main" xmlns="" id="{56954023-DACA-C642-5BA5-040A1036354E}"/>
                  </a:ext>
                </a:extLst>
              </p:cNvPr>
              <p:cNvSpPr/>
              <p:nvPr/>
            </p:nvSpPr>
            <p:spPr>
              <a:xfrm>
                <a:off x="2334600" y="4084225"/>
                <a:ext cx="20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43" extrusionOk="0">
                    <a:moveTo>
                      <a:pt x="728" y="0"/>
                    </a:moveTo>
                    <a:lnTo>
                      <a:pt x="597" y="19"/>
                    </a:lnTo>
                    <a:lnTo>
                      <a:pt x="75" y="75"/>
                    </a:lnTo>
                    <a:lnTo>
                      <a:pt x="38" y="93"/>
                    </a:lnTo>
                    <a:lnTo>
                      <a:pt x="19" y="112"/>
                    </a:lnTo>
                    <a:lnTo>
                      <a:pt x="0" y="131"/>
                    </a:lnTo>
                    <a:lnTo>
                      <a:pt x="0" y="168"/>
                    </a:lnTo>
                    <a:lnTo>
                      <a:pt x="19" y="224"/>
                    </a:lnTo>
                    <a:lnTo>
                      <a:pt x="75" y="242"/>
                    </a:lnTo>
                    <a:lnTo>
                      <a:pt x="94" y="242"/>
                    </a:lnTo>
                    <a:lnTo>
                      <a:pt x="616" y="186"/>
                    </a:lnTo>
                    <a:lnTo>
                      <a:pt x="746" y="168"/>
                    </a:lnTo>
                    <a:lnTo>
                      <a:pt x="765" y="149"/>
                    </a:lnTo>
                    <a:lnTo>
                      <a:pt x="802" y="131"/>
                    </a:lnTo>
                    <a:lnTo>
                      <a:pt x="802" y="112"/>
                    </a:lnTo>
                    <a:lnTo>
                      <a:pt x="821" y="75"/>
                    </a:lnTo>
                    <a:lnTo>
                      <a:pt x="802" y="37"/>
                    </a:lnTo>
                    <a:lnTo>
                      <a:pt x="783" y="19"/>
                    </a:lnTo>
                    <a:lnTo>
                      <a:pt x="74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2685;p41">
                <a:extLst>
                  <a:ext uri="{FF2B5EF4-FFF2-40B4-BE49-F238E27FC236}">
                    <a16:creationId xmlns:a16="http://schemas.microsoft.com/office/drawing/2014/main" xmlns="" id="{8313F32C-6FBE-6D46-F54D-E57D483D07F9}"/>
                  </a:ext>
                </a:extLst>
              </p:cNvPr>
              <p:cNvSpPr/>
              <p:nvPr/>
            </p:nvSpPr>
            <p:spPr>
              <a:xfrm>
                <a:off x="2366750" y="4052050"/>
                <a:ext cx="135200" cy="34050"/>
              </a:xfrm>
              <a:custGeom>
                <a:avLst/>
                <a:gdLst/>
                <a:ahLst/>
                <a:cxnLst/>
                <a:rect l="l" t="t" r="r" b="b"/>
                <a:pathLst>
                  <a:path w="5408" h="1362" extrusionOk="0">
                    <a:moveTo>
                      <a:pt x="5296" y="1"/>
                    </a:moveTo>
                    <a:lnTo>
                      <a:pt x="4736" y="187"/>
                    </a:lnTo>
                    <a:lnTo>
                      <a:pt x="4158" y="373"/>
                    </a:lnTo>
                    <a:lnTo>
                      <a:pt x="3543" y="523"/>
                    </a:lnTo>
                    <a:lnTo>
                      <a:pt x="2891" y="690"/>
                    </a:lnTo>
                    <a:lnTo>
                      <a:pt x="2219" y="821"/>
                    </a:lnTo>
                    <a:lnTo>
                      <a:pt x="1530" y="970"/>
                    </a:lnTo>
                    <a:lnTo>
                      <a:pt x="803" y="1082"/>
                    </a:lnTo>
                    <a:lnTo>
                      <a:pt x="57" y="1194"/>
                    </a:lnTo>
                    <a:lnTo>
                      <a:pt x="38" y="1212"/>
                    </a:lnTo>
                    <a:lnTo>
                      <a:pt x="19" y="1231"/>
                    </a:lnTo>
                    <a:lnTo>
                      <a:pt x="1" y="1268"/>
                    </a:lnTo>
                    <a:lnTo>
                      <a:pt x="1" y="1287"/>
                    </a:lnTo>
                    <a:lnTo>
                      <a:pt x="19" y="1343"/>
                    </a:lnTo>
                    <a:lnTo>
                      <a:pt x="75" y="1362"/>
                    </a:lnTo>
                    <a:lnTo>
                      <a:pt x="94" y="1362"/>
                    </a:lnTo>
                    <a:lnTo>
                      <a:pt x="840" y="1250"/>
                    </a:lnTo>
                    <a:lnTo>
                      <a:pt x="1567" y="1119"/>
                    </a:lnTo>
                    <a:lnTo>
                      <a:pt x="2257" y="989"/>
                    </a:lnTo>
                    <a:lnTo>
                      <a:pt x="2928" y="840"/>
                    </a:lnTo>
                    <a:lnTo>
                      <a:pt x="3580" y="690"/>
                    </a:lnTo>
                    <a:lnTo>
                      <a:pt x="4196" y="523"/>
                    </a:lnTo>
                    <a:lnTo>
                      <a:pt x="4792" y="355"/>
                    </a:lnTo>
                    <a:lnTo>
                      <a:pt x="5351" y="168"/>
                    </a:lnTo>
                    <a:lnTo>
                      <a:pt x="5389" y="150"/>
                    </a:lnTo>
                    <a:lnTo>
                      <a:pt x="5407" y="112"/>
                    </a:lnTo>
                    <a:lnTo>
                      <a:pt x="5407" y="94"/>
                    </a:lnTo>
                    <a:lnTo>
                      <a:pt x="5407" y="57"/>
                    </a:lnTo>
                    <a:lnTo>
                      <a:pt x="5389" y="38"/>
                    </a:lnTo>
                    <a:lnTo>
                      <a:pt x="5370" y="19"/>
                    </a:lnTo>
                    <a:lnTo>
                      <a:pt x="533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2686;p41">
                <a:extLst>
                  <a:ext uri="{FF2B5EF4-FFF2-40B4-BE49-F238E27FC236}">
                    <a16:creationId xmlns:a16="http://schemas.microsoft.com/office/drawing/2014/main" xmlns="" id="{7794F7A3-3703-B283-F7A0-761D09317B99}"/>
                  </a:ext>
                </a:extLst>
              </p:cNvPr>
              <p:cNvSpPr/>
              <p:nvPr/>
            </p:nvSpPr>
            <p:spPr>
              <a:xfrm>
                <a:off x="2513575" y="4033875"/>
                <a:ext cx="317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672" extrusionOk="0">
                    <a:moveTo>
                      <a:pt x="1138" y="1"/>
                    </a:moveTo>
                    <a:lnTo>
                      <a:pt x="1082" y="38"/>
                    </a:lnTo>
                    <a:lnTo>
                      <a:pt x="877" y="150"/>
                    </a:lnTo>
                    <a:lnTo>
                      <a:pt x="541" y="317"/>
                    </a:lnTo>
                    <a:lnTo>
                      <a:pt x="38" y="523"/>
                    </a:lnTo>
                    <a:lnTo>
                      <a:pt x="19" y="541"/>
                    </a:lnTo>
                    <a:lnTo>
                      <a:pt x="0" y="560"/>
                    </a:lnTo>
                    <a:lnTo>
                      <a:pt x="0" y="597"/>
                    </a:lnTo>
                    <a:lnTo>
                      <a:pt x="0" y="634"/>
                    </a:lnTo>
                    <a:lnTo>
                      <a:pt x="38" y="672"/>
                    </a:lnTo>
                    <a:lnTo>
                      <a:pt x="112" y="672"/>
                    </a:lnTo>
                    <a:lnTo>
                      <a:pt x="616" y="467"/>
                    </a:lnTo>
                    <a:lnTo>
                      <a:pt x="951" y="299"/>
                    </a:lnTo>
                    <a:lnTo>
                      <a:pt x="1156" y="187"/>
                    </a:lnTo>
                    <a:lnTo>
                      <a:pt x="1231" y="150"/>
                    </a:lnTo>
                    <a:lnTo>
                      <a:pt x="1250" y="112"/>
                    </a:lnTo>
                    <a:lnTo>
                      <a:pt x="1268" y="94"/>
                    </a:lnTo>
                    <a:lnTo>
                      <a:pt x="1268" y="56"/>
                    </a:lnTo>
                    <a:lnTo>
                      <a:pt x="1250" y="38"/>
                    </a:lnTo>
                    <a:lnTo>
                      <a:pt x="123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2687;p41">
                <a:extLst>
                  <a:ext uri="{FF2B5EF4-FFF2-40B4-BE49-F238E27FC236}">
                    <a16:creationId xmlns:a16="http://schemas.microsoft.com/office/drawing/2014/main" xmlns="" id="{A08BCCAD-4BF9-3C19-1838-67086F095AD4}"/>
                  </a:ext>
                </a:extLst>
              </p:cNvPr>
              <p:cNvSpPr/>
              <p:nvPr/>
            </p:nvSpPr>
            <p:spPr>
              <a:xfrm>
                <a:off x="2389125" y="4021300"/>
                <a:ext cx="87650" cy="62475"/>
              </a:xfrm>
              <a:custGeom>
                <a:avLst/>
                <a:gdLst/>
                <a:ahLst/>
                <a:cxnLst/>
                <a:rect l="l" t="t" r="r" b="b"/>
                <a:pathLst>
                  <a:path w="3506" h="2499" extrusionOk="0">
                    <a:moveTo>
                      <a:pt x="3058" y="0"/>
                    </a:moveTo>
                    <a:lnTo>
                      <a:pt x="75" y="597"/>
                    </a:lnTo>
                    <a:lnTo>
                      <a:pt x="38" y="615"/>
                    </a:lnTo>
                    <a:lnTo>
                      <a:pt x="19" y="634"/>
                    </a:lnTo>
                    <a:lnTo>
                      <a:pt x="1" y="671"/>
                    </a:lnTo>
                    <a:lnTo>
                      <a:pt x="1" y="709"/>
                    </a:lnTo>
                    <a:lnTo>
                      <a:pt x="355" y="2424"/>
                    </a:lnTo>
                    <a:lnTo>
                      <a:pt x="374" y="2461"/>
                    </a:lnTo>
                    <a:lnTo>
                      <a:pt x="392" y="2480"/>
                    </a:lnTo>
                    <a:lnTo>
                      <a:pt x="430" y="2498"/>
                    </a:lnTo>
                    <a:lnTo>
                      <a:pt x="448" y="2498"/>
                    </a:lnTo>
                    <a:lnTo>
                      <a:pt x="3450" y="1902"/>
                    </a:lnTo>
                    <a:lnTo>
                      <a:pt x="3468" y="1883"/>
                    </a:lnTo>
                    <a:lnTo>
                      <a:pt x="3506" y="1864"/>
                    </a:lnTo>
                    <a:lnTo>
                      <a:pt x="3506" y="1827"/>
                    </a:lnTo>
                    <a:lnTo>
                      <a:pt x="3506" y="1790"/>
                    </a:lnTo>
                    <a:lnTo>
                      <a:pt x="3170" y="75"/>
                    </a:lnTo>
                    <a:lnTo>
                      <a:pt x="3151" y="37"/>
                    </a:lnTo>
                    <a:lnTo>
                      <a:pt x="3133" y="19"/>
                    </a:lnTo>
                    <a:lnTo>
                      <a:pt x="3095" y="0"/>
                    </a:lnTo>
                    <a:close/>
                  </a:path>
                </a:pathLst>
              </a:custGeom>
              <a:solidFill>
                <a:srgbClr val="FFB4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2688;p41">
                <a:extLst>
                  <a:ext uri="{FF2B5EF4-FFF2-40B4-BE49-F238E27FC236}">
                    <a16:creationId xmlns:a16="http://schemas.microsoft.com/office/drawing/2014/main" xmlns="" id="{ACD16903-D0ED-9486-DE5C-D7AECF47CDB7}"/>
                  </a:ext>
                </a:extLst>
              </p:cNvPr>
              <p:cNvSpPr/>
              <p:nvPr/>
            </p:nvSpPr>
            <p:spPr>
              <a:xfrm>
                <a:off x="2364425" y="4044125"/>
                <a:ext cx="6550" cy="475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903" extrusionOk="0">
                    <a:moveTo>
                      <a:pt x="75" y="1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57"/>
                    </a:lnTo>
                    <a:lnTo>
                      <a:pt x="1" y="94"/>
                    </a:lnTo>
                    <a:lnTo>
                      <a:pt x="94" y="1828"/>
                    </a:lnTo>
                    <a:lnTo>
                      <a:pt x="112" y="1865"/>
                    </a:lnTo>
                    <a:lnTo>
                      <a:pt x="131" y="1884"/>
                    </a:lnTo>
                    <a:lnTo>
                      <a:pt x="150" y="1902"/>
                    </a:lnTo>
                    <a:lnTo>
                      <a:pt x="224" y="1902"/>
                    </a:lnTo>
                    <a:lnTo>
                      <a:pt x="243" y="1884"/>
                    </a:lnTo>
                    <a:lnTo>
                      <a:pt x="262" y="1846"/>
                    </a:lnTo>
                    <a:lnTo>
                      <a:pt x="262" y="1809"/>
                    </a:lnTo>
                    <a:lnTo>
                      <a:pt x="168" y="75"/>
                    </a:lnTo>
                    <a:lnTo>
                      <a:pt x="150" y="57"/>
                    </a:lnTo>
                    <a:lnTo>
                      <a:pt x="131" y="19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2689;p41">
                <a:extLst>
                  <a:ext uri="{FF2B5EF4-FFF2-40B4-BE49-F238E27FC236}">
                    <a16:creationId xmlns:a16="http://schemas.microsoft.com/office/drawing/2014/main" xmlns="" id="{6A87DF25-4349-E966-633C-ACE67295C223}"/>
                  </a:ext>
                </a:extLst>
              </p:cNvPr>
              <p:cNvSpPr/>
              <p:nvPr/>
            </p:nvSpPr>
            <p:spPr>
              <a:xfrm>
                <a:off x="2349525" y="4045050"/>
                <a:ext cx="6550" cy="475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903" extrusionOk="0">
                    <a:moveTo>
                      <a:pt x="37" y="1"/>
                    </a:moveTo>
                    <a:lnTo>
                      <a:pt x="19" y="20"/>
                    </a:lnTo>
                    <a:lnTo>
                      <a:pt x="0" y="57"/>
                    </a:lnTo>
                    <a:lnTo>
                      <a:pt x="0" y="76"/>
                    </a:lnTo>
                    <a:lnTo>
                      <a:pt x="93" y="1828"/>
                    </a:lnTo>
                    <a:lnTo>
                      <a:pt x="93" y="1847"/>
                    </a:lnTo>
                    <a:lnTo>
                      <a:pt x="112" y="1884"/>
                    </a:lnTo>
                    <a:lnTo>
                      <a:pt x="149" y="1884"/>
                    </a:lnTo>
                    <a:lnTo>
                      <a:pt x="168" y="1903"/>
                    </a:lnTo>
                    <a:lnTo>
                      <a:pt x="186" y="1903"/>
                    </a:lnTo>
                    <a:lnTo>
                      <a:pt x="205" y="1884"/>
                    </a:lnTo>
                    <a:lnTo>
                      <a:pt x="242" y="1865"/>
                    </a:lnTo>
                    <a:lnTo>
                      <a:pt x="242" y="1847"/>
                    </a:lnTo>
                    <a:lnTo>
                      <a:pt x="261" y="1809"/>
                    </a:lnTo>
                    <a:lnTo>
                      <a:pt x="149" y="76"/>
                    </a:lnTo>
                    <a:lnTo>
                      <a:pt x="149" y="38"/>
                    </a:lnTo>
                    <a:lnTo>
                      <a:pt x="131" y="20"/>
                    </a:lnTo>
                    <a:lnTo>
                      <a:pt x="75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2690;p41">
                <a:extLst>
                  <a:ext uri="{FF2B5EF4-FFF2-40B4-BE49-F238E27FC236}">
                    <a16:creationId xmlns:a16="http://schemas.microsoft.com/office/drawing/2014/main" xmlns="" id="{2DC6EA08-55FF-8C53-E484-D7E580D0561D}"/>
                  </a:ext>
                </a:extLst>
              </p:cNvPr>
              <p:cNvSpPr/>
              <p:nvPr/>
            </p:nvSpPr>
            <p:spPr>
              <a:xfrm>
                <a:off x="2487000" y="4013375"/>
                <a:ext cx="16800" cy="45700"/>
              </a:xfrm>
              <a:custGeom>
                <a:avLst/>
                <a:gdLst/>
                <a:ahLst/>
                <a:cxnLst/>
                <a:rect l="l" t="t" r="r" b="b"/>
                <a:pathLst>
                  <a:path w="672" h="1828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75"/>
                    </a:lnTo>
                    <a:lnTo>
                      <a:pt x="1" y="112"/>
                    </a:lnTo>
                    <a:lnTo>
                      <a:pt x="504" y="1771"/>
                    </a:lnTo>
                    <a:lnTo>
                      <a:pt x="541" y="1809"/>
                    </a:lnTo>
                    <a:lnTo>
                      <a:pt x="579" y="1827"/>
                    </a:lnTo>
                    <a:lnTo>
                      <a:pt x="616" y="1827"/>
                    </a:lnTo>
                    <a:lnTo>
                      <a:pt x="635" y="1809"/>
                    </a:lnTo>
                    <a:lnTo>
                      <a:pt x="653" y="1790"/>
                    </a:lnTo>
                    <a:lnTo>
                      <a:pt x="672" y="1753"/>
                    </a:lnTo>
                    <a:lnTo>
                      <a:pt x="653" y="1734"/>
                    </a:lnTo>
                    <a:lnTo>
                      <a:pt x="169" y="56"/>
                    </a:lnTo>
                    <a:lnTo>
                      <a:pt x="150" y="38"/>
                    </a:lnTo>
                    <a:lnTo>
                      <a:pt x="131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2691;p41">
                <a:extLst>
                  <a:ext uri="{FF2B5EF4-FFF2-40B4-BE49-F238E27FC236}">
                    <a16:creationId xmlns:a16="http://schemas.microsoft.com/office/drawing/2014/main" xmlns="" id="{56E1CB8C-7192-A073-EEBD-D7FFE994697B}"/>
                  </a:ext>
                </a:extLst>
              </p:cNvPr>
              <p:cNvSpPr/>
              <p:nvPr/>
            </p:nvSpPr>
            <p:spPr>
              <a:xfrm>
                <a:off x="2501450" y="4009175"/>
                <a:ext cx="16800" cy="45700"/>
              </a:xfrm>
              <a:custGeom>
                <a:avLst/>
                <a:gdLst/>
                <a:ahLst/>
                <a:cxnLst/>
                <a:rect l="l" t="t" r="r" b="b"/>
                <a:pathLst>
                  <a:path w="672" h="1828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75"/>
                    </a:lnTo>
                    <a:lnTo>
                      <a:pt x="1" y="94"/>
                    </a:lnTo>
                    <a:lnTo>
                      <a:pt x="504" y="1772"/>
                    </a:lnTo>
                    <a:lnTo>
                      <a:pt x="541" y="1809"/>
                    </a:lnTo>
                    <a:lnTo>
                      <a:pt x="579" y="1827"/>
                    </a:lnTo>
                    <a:lnTo>
                      <a:pt x="616" y="1827"/>
                    </a:lnTo>
                    <a:lnTo>
                      <a:pt x="635" y="1809"/>
                    </a:lnTo>
                    <a:lnTo>
                      <a:pt x="653" y="1790"/>
                    </a:lnTo>
                    <a:lnTo>
                      <a:pt x="672" y="1753"/>
                    </a:lnTo>
                    <a:lnTo>
                      <a:pt x="653" y="1716"/>
                    </a:lnTo>
                    <a:lnTo>
                      <a:pt x="169" y="56"/>
                    </a:lnTo>
                    <a:lnTo>
                      <a:pt x="150" y="19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2692;p41">
                <a:extLst>
                  <a:ext uri="{FF2B5EF4-FFF2-40B4-BE49-F238E27FC236}">
                    <a16:creationId xmlns:a16="http://schemas.microsoft.com/office/drawing/2014/main" xmlns="" id="{3FB4F73D-7490-550B-4733-96E0518719EE}"/>
                  </a:ext>
                </a:extLst>
              </p:cNvPr>
              <p:cNvSpPr/>
              <p:nvPr/>
            </p:nvSpPr>
            <p:spPr>
              <a:xfrm>
                <a:off x="2024200" y="3120350"/>
                <a:ext cx="398525" cy="483825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19353" extrusionOk="0">
                    <a:moveTo>
                      <a:pt x="8166" y="1"/>
                    </a:moveTo>
                    <a:lnTo>
                      <a:pt x="7532" y="38"/>
                    </a:lnTo>
                    <a:lnTo>
                      <a:pt x="6898" y="131"/>
                    </a:lnTo>
                    <a:lnTo>
                      <a:pt x="6208" y="262"/>
                    </a:lnTo>
                    <a:lnTo>
                      <a:pt x="5537" y="430"/>
                    </a:lnTo>
                    <a:lnTo>
                      <a:pt x="4903" y="635"/>
                    </a:lnTo>
                    <a:lnTo>
                      <a:pt x="4325" y="858"/>
                    </a:lnTo>
                    <a:lnTo>
                      <a:pt x="3785" y="1101"/>
                    </a:lnTo>
                    <a:lnTo>
                      <a:pt x="3300" y="1362"/>
                    </a:lnTo>
                    <a:lnTo>
                      <a:pt x="2853" y="1660"/>
                    </a:lnTo>
                    <a:lnTo>
                      <a:pt x="2442" y="1958"/>
                    </a:lnTo>
                    <a:lnTo>
                      <a:pt x="2069" y="2275"/>
                    </a:lnTo>
                    <a:lnTo>
                      <a:pt x="1734" y="2592"/>
                    </a:lnTo>
                    <a:lnTo>
                      <a:pt x="1436" y="2946"/>
                    </a:lnTo>
                    <a:lnTo>
                      <a:pt x="1175" y="3301"/>
                    </a:lnTo>
                    <a:lnTo>
                      <a:pt x="951" y="3655"/>
                    </a:lnTo>
                    <a:lnTo>
                      <a:pt x="746" y="4028"/>
                    </a:lnTo>
                    <a:lnTo>
                      <a:pt x="559" y="4401"/>
                    </a:lnTo>
                    <a:lnTo>
                      <a:pt x="410" y="4773"/>
                    </a:lnTo>
                    <a:lnTo>
                      <a:pt x="298" y="5146"/>
                    </a:lnTo>
                    <a:lnTo>
                      <a:pt x="205" y="5519"/>
                    </a:lnTo>
                    <a:lnTo>
                      <a:pt x="112" y="5892"/>
                    </a:lnTo>
                    <a:lnTo>
                      <a:pt x="56" y="6265"/>
                    </a:lnTo>
                    <a:lnTo>
                      <a:pt x="19" y="6619"/>
                    </a:lnTo>
                    <a:lnTo>
                      <a:pt x="0" y="6973"/>
                    </a:lnTo>
                    <a:lnTo>
                      <a:pt x="0" y="7328"/>
                    </a:lnTo>
                    <a:lnTo>
                      <a:pt x="0" y="7663"/>
                    </a:lnTo>
                    <a:lnTo>
                      <a:pt x="19" y="7980"/>
                    </a:lnTo>
                    <a:lnTo>
                      <a:pt x="93" y="8577"/>
                    </a:lnTo>
                    <a:lnTo>
                      <a:pt x="168" y="9080"/>
                    </a:lnTo>
                    <a:lnTo>
                      <a:pt x="280" y="9509"/>
                    </a:lnTo>
                    <a:lnTo>
                      <a:pt x="392" y="9826"/>
                    </a:lnTo>
                    <a:lnTo>
                      <a:pt x="503" y="10161"/>
                    </a:lnTo>
                    <a:lnTo>
                      <a:pt x="653" y="10534"/>
                    </a:lnTo>
                    <a:lnTo>
                      <a:pt x="970" y="11299"/>
                    </a:lnTo>
                    <a:lnTo>
                      <a:pt x="1268" y="12026"/>
                    </a:lnTo>
                    <a:lnTo>
                      <a:pt x="1380" y="12361"/>
                    </a:lnTo>
                    <a:lnTo>
                      <a:pt x="1454" y="12622"/>
                    </a:lnTo>
                    <a:lnTo>
                      <a:pt x="1492" y="12921"/>
                    </a:lnTo>
                    <a:lnTo>
                      <a:pt x="1529" y="13312"/>
                    </a:lnTo>
                    <a:lnTo>
                      <a:pt x="1603" y="13778"/>
                    </a:lnTo>
                    <a:lnTo>
                      <a:pt x="1697" y="14300"/>
                    </a:lnTo>
                    <a:lnTo>
                      <a:pt x="1753" y="14561"/>
                    </a:lnTo>
                    <a:lnTo>
                      <a:pt x="1827" y="14841"/>
                    </a:lnTo>
                    <a:lnTo>
                      <a:pt x="1920" y="15120"/>
                    </a:lnTo>
                    <a:lnTo>
                      <a:pt x="2014" y="15400"/>
                    </a:lnTo>
                    <a:lnTo>
                      <a:pt x="2144" y="15680"/>
                    </a:lnTo>
                    <a:lnTo>
                      <a:pt x="2275" y="15959"/>
                    </a:lnTo>
                    <a:lnTo>
                      <a:pt x="2442" y="16220"/>
                    </a:lnTo>
                    <a:lnTo>
                      <a:pt x="2629" y="16463"/>
                    </a:lnTo>
                    <a:lnTo>
                      <a:pt x="2890" y="16742"/>
                    </a:lnTo>
                    <a:lnTo>
                      <a:pt x="3169" y="17022"/>
                    </a:lnTo>
                    <a:lnTo>
                      <a:pt x="3430" y="17264"/>
                    </a:lnTo>
                    <a:lnTo>
                      <a:pt x="3710" y="17488"/>
                    </a:lnTo>
                    <a:lnTo>
                      <a:pt x="4008" y="17712"/>
                    </a:lnTo>
                    <a:lnTo>
                      <a:pt x="4288" y="17917"/>
                    </a:lnTo>
                    <a:lnTo>
                      <a:pt x="4586" y="18085"/>
                    </a:lnTo>
                    <a:lnTo>
                      <a:pt x="4866" y="18253"/>
                    </a:lnTo>
                    <a:lnTo>
                      <a:pt x="5164" y="18420"/>
                    </a:lnTo>
                    <a:lnTo>
                      <a:pt x="5463" y="18551"/>
                    </a:lnTo>
                    <a:lnTo>
                      <a:pt x="5742" y="18681"/>
                    </a:lnTo>
                    <a:lnTo>
                      <a:pt x="6040" y="18793"/>
                    </a:lnTo>
                    <a:lnTo>
                      <a:pt x="6618" y="18980"/>
                    </a:lnTo>
                    <a:lnTo>
                      <a:pt x="7159" y="19129"/>
                    </a:lnTo>
                    <a:lnTo>
                      <a:pt x="7700" y="19241"/>
                    </a:lnTo>
                    <a:lnTo>
                      <a:pt x="8203" y="19297"/>
                    </a:lnTo>
                    <a:lnTo>
                      <a:pt x="8688" y="19334"/>
                    </a:lnTo>
                    <a:lnTo>
                      <a:pt x="9117" y="19352"/>
                    </a:lnTo>
                    <a:lnTo>
                      <a:pt x="9489" y="19334"/>
                    </a:lnTo>
                    <a:lnTo>
                      <a:pt x="9825" y="19297"/>
                    </a:lnTo>
                    <a:lnTo>
                      <a:pt x="10105" y="19259"/>
                    </a:lnTo>
                    <a:lnTo>
                      <a:pt x="10310" y="19185"/>
                    </a:lnTo>
                    <a:lnTo>
                      <a:pt x="10496" y="19110"/>
                    </a:lnTo>
                    <a:lnTo>
                      <a:pt x="10720" y="18998"/>
                    </a:lnTo>
                    <a:lnTo>
                      <a:pt x="10981" y="18849"/>
                    </a:lnTo>
                    <a:lnTo>
                      <a:pt x="11261" y="18663"/>
                    </a:lnTo>
                    <a:lnTo>
                      <a:pt x="11559" y="18458"/>
                    </a:lnTo>
                    <a:lnTo>
                      <a:pt x="11894" y="18215"/>
                    </a:lnTo>
                    <a:lnTo>
                      <a:pt x="12230" y="17954"/>
                    </a:lnTo>
                    <a:lnTo>
                      <a:pt x="12566" y="17656"/>
                    </a:lnTo>
                    <a:lnTo>
                      <a:pt x="12920" y="17358"/>
                    </a:lnTo>
                    <a:lnTo>
                      <a:pt x="13255" y="17022"/>
                    </a:lnTo>
                    <a:lnTo>
                      <a:pt x="13591" y="16686"/>
                    </a:lnTo>
                    <a:lnTo>
                      <a:pt x="13927" y="16314"/>
                    </a:lnTo>
                    <a:lnTo>
                      <a:pt x="14225" y="15941"/>
                    </a:lnTo>
                    <a:lnTo>
                      <a:pt x="14523" y="15568"/>
                    </a:lnTo>
                    <a:lnTo>
                      <a:pt x="14784" y="15176"/>
                    </a:lnTo>
                    <a:lnTo>
                      <a:pt x="15008" y="14766"/>
                    </a:lnTo>
                    <a:lnTo>
                      <a:pt x="15120" y="14561"/>
                    </a:lnTo>
                    <a:lnTo>
                      <a:pt x="15213" y="14337"/>
                    </a:lnTo>
                    <a:lnTo>
                      <a:pt x="15381" y="13853"/>
                    </a:lnTo>
                    <a:lnTo>
                      <a:pt x="15530" y="13331"/>
                    </a:lnTo>
                    <a:lnTo>
                      <a:pt x="15642" y="12771"/>
                    </a:lnTo>
                    <a:lnTo>
                      <a:pt x="15735" y="12175"/>
                    </a:lnTo>
                    <a:lnTo>
                      <a:pt x="15810" y="11578"/>
                    </a:lnTo>
                    <a:lnTo>
                      <a:pt x="15865" y="10963"/>
                    </a:lnTo>
                    <a:lnTo>
                      <a:pt x="15903" y="10348"/>
                    </a:lnTo>
                    <a:lnTo>
                      <a:pt x="15940" y="9751"/>
                    </a:lnTo>
                    <a:lnTo>
                      <a:pt x="15940" y="9173"/>
                    </a:lnTo>
                    <a:lnTo>
                      <a:pt x="15940" y="8614"/>
                    </a:lnTo>
                    <a:lnTo>
                      <a:pt x="15921" y="8111"/>
                    </a:lnTo>
                    <a:lnTo>
                      <a:pt x="15884" y="7645"/>
                    </a:lnTo>
                    <a:lnTo>
                      <a:pt x="15865" y="7234"/>
                    </a:lnTo>
                    <a:lnTo>
                      <a:pt x="15810" y="6880"/>
                    </a:lnTo>
                    <a:lnTo>
                      <a:pt x="15772" y="6619"/>
                    </a:lnTo>
                    <a:lnTo>
                      <a:pt x="15716" y="6321"/>
                    </a:lnTo>
                    <a:lnTo>
                      <a:pt x="15604" y="5929"/>
                    </a:lnTo>
                    <a:lnTo>
                      <a:pt x="15455" y="5426"/>
                    </a:lnTo>
                    <a:lnTo>
                      <a:pt x="15232" y="4867"/>
                    </a:lnTo>
                    <a:lnTo>
                      <a:pt x="15101" y="4568"/>
                    </a:lnTo>
                    <a:lnTo>
                      <a:pt x="14952" y="4270"/>
                    </a:lnTo>
                    <a:lnTo>
                      <a:pt x="14803" y="3953"/>
                    </a:lnTo>
                    <a:lnTo>
                      <a:pt x="14616" y="3618"/>
                    </a:lnTo>
                    <a:lnTo>
                      <a:pt x="14411" y="3301"/>
                    </a:lnTo>
                    <a:lnTo>
                      <a:pt x="14206" y="2984"/>
                    </a:lnTo>
                    <a:lnTo>
                      <a:pt x="13964" y="2667"/>
                    </a:lnTo>
                    <a:lnTo>
                      <a:pt x="13703" y="2350"/>
                    </a:lnTo>
                    <a:lnTo>
                      <a:pt x="13423" y="2052"/>
                    </a:lnTo>
                    <a:lnTo>
                      <a:pt x="13125" y="1753"/>
                    </a:lnTo>
                    <a:lnTo>
                      <a:pt x="12808" y="1474"/>
                    </a:lnTo>
                    <a:lnTo>
                      <a:pt x="12454" y="1213"/>
                    </a:lnTo>
                    <a:lnTo>
                      <a:pt x="12081" y="970"/>
                    </a:lnTo>
                    <a:lnTo>
                      <a:pt x="11689" y="747"/>
                    </a:lnTo>
                    <a:lnTo>
                      <a:pt x="11261" y="541"/>
                    </a:lnTo>
                    <a:lnTo>
                      <a:pt x="10813" y="374"/>
                    </a:lnTo>
                    <a:lnTo>
                      <a:pt x="10347" y="225"/>
                    </a:lnTo>
                    <a:lnTo>
                      <a:pt x="9844" y="113"/>
                    </a:lnTo>
                    <a:lnTo>
                      <a:pt x="9303" y="38"/>
                    </a:lnTo>
                    <a:lnTo>
                      <a:pt x="874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2693;p41">
                <a:extLst>
                  <a:ext uri="{FF2B5EF4-FFF2-40B4-BE49-F238E27FC236}">
                    <a16:creationId xmlns:a16="http://schemas.microsoft.com/office/drawing/2014/main" xmlns="" id="{4A43AD02-8188-8321-C8B2-79C1A83881DA}"/>
                  </a:ext>
                </a:extLst>
              </p:cNvPr>
              <p:cNvSpPr/>
              <p:nvPr/>
            </p:nvSpPr>
            <p:spPr>
              <a:xfrm>
                <a:off x="2024200" y="3120350"/>
                <a:ext cx="398525" cy="483825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19353" fill="none" extrusionOk="0">
                    <a:moveTo>
                      <a:pt x="10310" y="19185"/>
                    </a:moveTo>
                    <a:lnTo>
                      <a:pt x="10310" y="19185"/>
                    </a:lnTo>
                    <a:lnTo>
                      <a:pt x="10496" y="19110"/>
                    </a:lnTo>
                    <a:lnTo>
                      <a:pt x="10720" y="18998"/>
                    </a:lnTo>
                    <a:lnTo>
                      <a:pt x="10981" y="18849"/>
                    </a:lnTo>
                    <a:lnTo>
                      <a:pt x="11261" y="18663"/>
                    </a:lnTo>
                    <a:lnTo>
                      <a:pt x="11559" y="18458"/>
                    </a:lnTo>
                    <a:lnTo>
                      <a:pt x="11894" y="18215"/>
                    </a:lnTo>
                    <a:lnTo>
                      <a:pt x="12230" y="17954"/>
                    </a:lnTo>
                    <a:lnTo>
                      <a:pt x="12566" y="17656"/>
                    </a:lnTo>
                    <a:lnTo>
                      <a:pt x="12920" y="17358"/>
                    </a:lnTo>
                    <a:lnTo>
                      <a:pt x="13255" y="17022"/>
                    </a:lnTo>
                    <a:lnTo>
                      <a:pt x="13591" y="16686"/>
                    </a:lnTo>
                    <a:lnTo>
                      <a:pt x="13927" y="16314"/>
                    </a:lnTo>
                    <a:lnTo>
                      <a:pt x="14225" y="15941"/>
                    </a:lnTo>
                    <a:lnTo>
                      <a:pt x="14523" y="15568"/>
                    </a:lnTo>
                    <a:lnTo>
                      <a:pt x="14784" y="15176"/>
                    </a:lnTo>
                    <a:lnTo>
                      <a:pt x="15008" y="14766"/>
                    </a:lnTo>
                    <a:lnTo>
                      <a:pt x="15008" y="14766"/>
                    </a:lnTo>
                    <a:lnTo>
                      <a:pt x="15120" y="14561"/>
                    </a:lnTo>
                    <a:lnTo>
                      <a:pt x="15213" y="14337"/>
                    </a:lnTo>
                    <a:lnTo>
                      <a:pt x="15381" y="13853"/>
                    </a:lnTo>
                    <a:lnTo>
                      <a:pt x="15530" y="13331"/>
                    </a:lnTo>
                    <a:lnTo>
                      <a:pt x="15642" y="12771"/>
                    </a:lnTo>
                    <a:lnTo>
                      <a:pt x="15735" y="12175"/>
                    </a:lnTo>
                    <a:lnTo>
                      <a:pt x="15810" y="11578"/>
                    </a:lnTo>
                    <a:lnTo>
                      <a:pt x="15865" y="10963"/>
                    </a:lnTo>
                    <a:lnTo>
                      <a:pt x="15903" y="10348"/>
                    </a:lnTo>
                    <a:lnTo>
                      <a:pt x="15940" y="9751"/>
                    </a:lnTo>
                    <a:lnTo>
                      <a:pt x="15940" y="9173"/>
                    </a:lnTo>
                    <a:lnTo>
                      <a:pt x="15940" y="8614"/>
                    </a:lnTo>
                    <a:lnTo>
                      <a:pt x="15921" y="8111"/>
                    </a:lnTo>
                    <a:lnTo>
                      <a:pt x="15884" y="7645"/>
                    </a:lnTo>
                    <a:lnTo>
                      <a:pt x="15865" y="7234"/>
                    </a:lnTo>
                    <a:lnTo>
                      <a:pt x="15810" y="6880"/>
                    </a:lnTo>
                    <a:lnTo>
                      <a:pt x="15772" y="6619"/>
                    </a:lnTo>
                    <a:lnTo>
                      <a:pt x="15772" y="6619"/>
                    </a:lnTo>
                    <a:lnTo>
                      <a:pt x="15716" y="6321"/>
                    </a:lnTo>
                    <a:lnTo>
                      <a:pt x="15604" y="5929"/>
                    </a:lnTo>
                    <a:lnTo>
                      <a:pt x="15455" y="5426"/>
                    </a:lnTo>
                    <a:lnTo>
                      <a:pt x="15232" y="4867"/>
                    </a:lnTo>
                    <a:lnTo>
                      <a:pt x="15101" y="4568"/>
                    </a:lnTo>
                    <a:lnTo>
                      <a:pt x="14952" y="4270"/>
                    </a:lnTo>
                    <a:lnTo>
                      <a:pt x="14803" y="3953"/>
                    </a:lnTo>
                    <a:lnTo>
                      <a:pt x="14616" y="3618"/>
                    </a:lnTo>
                    <a:lnTo>
                      <a:pt x="14411" y="3301"/>
                    </a:lnTo>
                    <a:lnTo>
                      <a:pt x="14206" y="2984"/>
                    </a:lnTo>
                    <a:lnTo>
                      <a:pt x="13964" y="2667"/>
                    </a:lnTo>
                    <a:lnTo>
                      <a:pt x="13703" y="2350"/>
                    </a:lnTo>
                    <a:lnTo>
                      <a:pt x="13423" y="2052"/>
                    </a:lnTo>
                    <a:lnTo>
                      <a:pt x="13125" y="1753"/>
                    </a:lnTo>
                    <a:lnTo>
                      <a:pt x="12808" y="1474"/>
                    </a:lnTo>
                    <a:lnTo>
                      <a:pt x="12454" y="1213"/>
                    </a:lnTo>
                    <a:lnTo>
                      <a:pt x="12081" y="970"/>
                    </a:lnTo>
                    <a:lnTo>
                      <a:pt x="11689" y="747"/>
                    </a:lnTo>
                    <a:lnTo>
                      <a:pt x="11261" y="541"/>
                    </a:lnTo>
                    <a:lnTo>
                      <a:pt x="10813" y="374"/>
                    </a:lnTo>
                    <a:lnTo>
                      <a:pt x="10347" y="225"/>
                    </a:lnTo>
                    <a:lnTo>
                      <a:pt x="9844" y="113"/>
                    </a:lnTo>
                    <a:lnTo>
                      <a:pt x="9303" y="38"/>
                    </a:lnTo>
                    <a:lnTo>
                      <a:pt x="8744" y="1"/>
                    </a:lnTo>
                    <a:lnTo>
                      <a:pt x="8166" y="1"/>
                    </a:lnTo>
                    <a:lnTo>
                      <a:pt x="7532" y="38"/>
                    </a:lnTo>
                    <a:lnTo>
                      <a:pt x="6898" y="131"/>
                    </a:lnTo>
                    <a:lnTo>
                      <a:pt x="6208" y="262"/>
                    </a:lnTo>
                    <a:lnTo>
                      <a:pt x="6208" y="262"/>
                    </a:lnTo>
                    <a:lnTo>
                      <a:pt x="5537" y="430"/>
                    </a:lnTo>
                    <a:lnTo>
                      <a:pt x="4903" y="635"/>
                    </a:lnTo>
                    <a:lnTo>
                      <a:pt x="4325" y="858"/>
                    </a:lnTo>
                    <a:lnTo>
                      <a:pt x="3785" y="1101"/>
                    </a:lnTo>
                    <a:lnTo>
                      <a:pt x="3300" y="1362"/>
                    </a:lnTo>
                    <a:lnTo>
                      <a:pt x="2853" y="1660"/>
                    </a:lnTo>
                    <a:lnTo>
                      <a:pt x="2442" y="1958"/>
                    </a:lnTo>
                    <a:lnTo>
                      <a:pt x="2069" y="2275"/>
                    </a:lnTo>
                    <a:lnTo>
                      <a:pt x="1734" y="2592"/>
                    </a:lnTo>
                    <a:lnTo>
                      <a:pt x="1436" y="2946"/>
                    </a:lnTo>
                    <a:lnTo>
                      <a:pt x="1175" y="3301"/>
                    </a:lnTo>
                    <a:lnTo>
                      <a:pt x="951" y="3655"/>
                    </a:lnTo>
                    <a:lnTo>
                      <a:pt x="746" y="4028"/>
                    </a:lnTo>
                    <a:lnTo>
                      <a:pt x="559" y="4401"/>
                    </a:lnTo>
                    <a:lnTo>
                      <a:pt x="410" y="4773"/>
                    </a:lnTo>
                    <a:lnTo>
                      <a:pt x="298" y="5146"/>
                    </a:lnTo>
                    <a:lnTo>
                      <a:pt x="205" y="5519"/>
                    </a:lnTo>
                    <a:lnTo>
                      <a:pt x="112" y="5892"/>
                    </a:lnTo>
                    <a:lnTo>
                      <a:pt x="56" y="6265"/>
                    </a:lnTo>
                    <a:lnTo>
                      <a:pt x="19" y="6619"/>
                    </a:lnTo>
                    <a:lnTo>
                      <a:pt x="0" y="6973"/>
                    </a:lnTo>
                    <a:lnTo>
                      <a:pt x="0" y="7328"/>
                    </a:lnTo>
                    <a:lnTo>
                      <a:pt x="0" y="7663"/>
                    </a:lnTo>
                    <a:lnTo>
                      <a:pt x="19" y="7980"/>
                    </a:lnTo>
                    <a:lnTo>
                      <a:pt x="93" y="8577"/>
                    </a:lnTo>
                    <a:lnTo>
                      <a:pt x="168" y="9080"/>
                    </a:lnTo>
                    <a:lnTo>
                      <a:pt x="280" y="9509"/>
                    </a:lnTo>
                    <a:lnTo>
                      <a:pt x="392" y="9826"/>
                    </a:lnTo>
                    <a:lnTo>
                      <a:pt x="392" y="9826"/>
                    </a:lnTo>
                    <a:lnTo>
                      <a:pt x="503" y="10161"/>
                    </a:lnTo>
                    <a:lnTo>
                      <a:pt x="653" y="10534"/>
                    </a:lnTo>
                    <a:lnTo>
                      <a:pt x="970" y="11299"/>
                    </a:lnTo>
                    <a:lnTo>
                      <a:pt x="1268" y="12026"/>
                    </a:lnTo>
                    <a:lnTo>
                      <a:pt x="1380" y="12361"/>
                    </a:lnTo>
                    <a:lnTo>
                      <a:pt x="1454" y="12622"/>
                    </a:lnTo>
                    <a:lnTo>
                      <a:pt x="1454" y="12622"/>
                    </a:lnTo>
                    <a:lnTo>
                      <a:pt x="1492" y="12921"/>
                    </a:lnTo>
                    <a:lnTo>
                      <a:pt x="1529" y="13312"/>
                    </a:lnTo>
                    <a:lnTo>
                      <a:pt x="1603" y="13778"/>
                    </a:lnTo>
                    <a:lnTo>
                      <a:pt x="1697" y="14300"/>
                    </a:lnTo>
                    <a:lnTo>
                      <a:pt x="1753" y="14561"/>
                    </a:lnTo>
                    <a:lnTo>
                      <a:pt x="1827" y="14841"/>
                    </a:lnTo>
                    <a:lnTo>
                      <a:pt x="1920" y="15120"/>
                    </a:lnTo>
                    <a:lnTo>
                      <a:pt x="2014" y="15400"/>
                    </a:lnTo>
                    <a:lnTo>
                      <a:pt x="2144" y="15680"/>
                    </a:lnTo>
                    <a:lnTo>
                      <a:pt x="2275" y="15959"/>
                    </a:lnTo>
                    <a:lnTo>
                      <a:pt x="2442" y="16220"/>
                    </a:lnTo>
                    <a:lnTo>
                      <a:pt x="2629" y="16463"/>
                    </a:lnTo>
                    <a:lnTo>
                      <a:pt x="2629" y="16463"/>
                    </a:lnTo>
                    <a:lnTo>
                      <a:pt x="2890" y="16742"/>
                    </a:lnTo>
                    <a:lnTo>
                      <a:pt x="3169" y="17022"/>
                    </a:lnTo>
                    <a:lnTo>
                      <a:pt x="3430" y="17264"/>
                    </a:lnTo>
                    <a:lnTo>
                      <a:pt x="3710" y="17488"/>
                    </a:lnTo>
                    <a:lnTo>
                      <a:pt x="4008" y="17712"/>
                    </a:lnTo>
                    <a:lnTo>
                      <a:pt x="4288" y="17917"/>
                    </a:lnTo>
                    <a:lnTo>
                      <a:pt x="4586" y="18085"/>
                    </a:lnTo>
                    <a:lnTo>
                      <a:pt x="4866" y="18253"/>
                    </a:lnTo>
                    <a:lnTo>
                      <a:pt x="5164" y="18420"/>
                    </a:lnTo>
                    <a:lnTo>
                      <a:pt x="5463" y="18551"/>
                    </a:lnTo>
                    <a:lnTo>
                      <a:pt x="5742" y="18681"/>
                    </a:lnTo>
                    <a:lnTo>
                      <a:pt x="6040" y="18793"/>
                    </a:lnTo>
                    <a:lnTo>
                      <a:pt x="6618" y="18980"/>
                    </a:lnTo>
                    <a:lnTo>
                      <a:pt x="7159" y="19129"/>
                    </a:lnTo>
                    <a:lnTo>
                      <a:pt x="7700" y="19241"/>
                    </a:lnTo>
                    <a:lnTo>
                      <a:pt x="8203" y="19297"/>
                    </a:lnTo>
                    <a:lnTo>
                      <a:pt x="8688" y="19334"/>
                    </a:lnTo>
                    <a:lnTo>
                      <a:pt x="9117" y="19352"/>
                    </a:lnTo>
                    <a:lnTo>
                      <a:pt x="9489" y="19334"/>
                    </a:lnTo>
                    <a:lnTo>
                      <a:pt x="9825" y="19297"/>
                    </a:lnTo>
                    <a:lnTo>
                      <a:pt x="10105" y="19259"/>
                    </a:lnTo>
                    <a:lnTo>
                      <a:pt x="10310" y="1918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2694;p41">
                <a:extLst>
                  <a:ext uri="{FF2B5EF4-FFF2-40B4-BE49-F238E27FC236}">
                    <a16:creationId xmlns:a16="http://schemas.microsoft.com/office/drawing/2014/main" xmlns="" id="{E8B810FB-9F07-C5E8-A421-0AFBDD80E1E4}"/>
                  </a:ext>
                </a:extLst>
              </p:cNvPr>
              <p:cNvSpPr/>
              <p:nvPr/>
            </p:nvSpPr>
            <p:spPr>
              <a:xfrm>
                <a:off x="2021850" y="3118500"/>
                <a:ext cx="402725" cy="487550"/>
              </a:xfrm>
              <a:custGeom>
                <a:avLst/>
                <a:gdLst/>
                <a:ahLst/>
                <a:cxnLst/>
                <a:rect l="l" t="t" r="r" b="b"/>
                <a:pathLst>
                  <a:path w="16109" h="19502" extrusionOk="0">
                    <a:moveTo>
                      <a:pt x="8539" y="149"/>
                    </a:moveTo>
                    <a:lnTo>
                      <a:pt x="9061" y="168"/>
                    </a:lnTo>
                    <a:lnTo>
                      <a:pt x="9583" y="224"/>
                    </a:lnTo>
                    <a:lnTo>
                      <a:pt x="10068" y="299"/>
                    </a:lnTo>
                    <a:lnTo>
                      <a:pt x="10553" y="429"/>
                    </a:lnTo>
                    <a:lnTo>
                      <a:pt x="11019" y="578"/>
                    </a:lnTo>
                    <a:lnTo>
                      <a:pt x="11466" y="765"/>
                    </a:lnTo>
                    <a:lnTo>
                      <a:pt x="11895" y="970"/>
                    </a:lnTo>
                    <a:lnTo>
                      <a:pt x="12324" y="1231"/>
                    </a:lnTo>
                    <a:lnTo>
                      <a:pt x="12566" y="1398"/>
                    </a:lnTo>
                    <a:lnTo>
                      <a:pt x="12809" y="1585"/>
                    </a:lnTo>
                    <a:lnTo>
                      <a:pt x="13032" y="1771"/>
                    </a:lnTo>
                    <a:lnTo>
                      <a:pt x="13256" y="1976"/>
                    </a:lnTo>
                    <a:lnTo>
                      <a:pt x="13461" y="2181"/>
                    </a:lnTo>
                    <a:lnTo>
                      <a:pt x="13666" y="2387"/>
                    </a:lnTo>
                    <a:lnTo>
                      <a:pt x="14021" y="2834"/>
                    </a:lnTo>
                    <a:lnTo>
                      <a:pt x="14337" y="3263"/>
                    </a:lnTo>
                    <a:lnTo>
                      <a:pt x="14617" y="3710"/>
                    </a:lnTo>
                    <a:lnTo>
                      <a:pt x="14860" y="4158"/>
                    </a:lnTo>
                    <a:lnTo>
                      <a:pt x="15083" y="4586"/>
                    </a:lnTo>
                    <a:lnTo>
                      <a:pt x="15251" y="4997"/>
                    </a:lnTo>
                    <a:lnTo>
                      <a:pt x="15400" y="5388"/>
                    </a:lnTo>
                    <a:lnTo>
                      <a:pt x="15531" y="5742"/>
                    </a:lnTo>
                    <a:lnTo>
                      <a:pt x="15624" y="6041"/>
                    </a:lnTo>
                    <a:lnTo>
                      <a:pt x="15754" y="6507"/>
                    </a:lnTo>
                    <a:lnTo>
                      <a:pt x="15792" y="6712"/>
                    </a:lnTo>
                    <a:lnTo>
                      <a:pt x="15829" y="6973"/>
                    </a:lnTo>
                    <a:lnTo>
                      <a:pt x="15866" y="7290"/>
                    </a:lnTo>
                    <a:lnTo>
                      <a:pt x="15922" y="8147"/>
                    </a:lnTo>
                    <a:lnTo>
                      <a:pt x="15941" y="8669"/>
                    </a:lnTo>
                    <a:lnTo>
                      <a:pt x="15959" y="9210"/>
                    </a:lnTo>
                    <a:lnTo>
                      <a:pt x="15941" y="9788"/>
                    </a:lnTo>
                    <a:lnTo>
                      <a:pt x="15922" y="10385"/>
                    </a:lnTo>
                    <a:lnTo>
                      <a:pt x="15885" y="10981"/>
                    </a:lnTo>
                    <a:lnTo>
                      <a:pt x="15848" y="11596"/>
                    </a:lnTo>
                    <a:lnTo>
                      <a:pt x="15773" y="12193"/>
                    </a:lnTo>
                    <a:lnTo>
                      <a:pt x="15680" y="12789"/>
                    </a:lnTo>
                    <a:lnTo>
                      <a:pt x="15549" y="13349"/>
                    </a:lnTo>
                    <a:lnTo>
                      <a:pt x="15400" y="13889"/>
                    </a:lnTo>
                    <a:lnTo>
                      <a:pt x="15232" y="14374"/>
                    </a:lnTo>
                    <a:lnTo>
                      <a:pt x="15139" y="14598"/>
                    </a:lnTo>
                    <a:lnTo>
                      <a:pt x="15027" y="14803"/>
                    </a:lnTo>
                    <a:lnTo>
                      <a:pt x="14804" y="15213"/>
                    </a:lnTo>
                    <a:lnTo>
                      <a:pt x="14543" y="15605"/>
                    </a:lnTo>
                    <a:lnTo>
                      <a:pt x="14244" y="15996"/>
                    </a:lnTo>
                    <a:lnTo>
                      <a:pt x="13927" y="16350"/>
                    </a:lnTo>
                    <a:lnTo>
                      <a:pt x="13610" y="16723"/>
                    </a:lnTo>
                    <a:lnTo>
                      <a:pt x="13275" y="17059"/>
                    </a:lnTo>
                    <a:lnTo>
                      <a:pt x="12921" y="17394"/>
                    </a:lnTo>
                    <a:lnTo>
                      <a:pt x="12585" y="17693"/>
                    </a:lnTo>
                    <a:lnTo>
                      <a:pt x="12231" y="17972"/>
                    </a:lnTo>
                    <a:lnTo>
                      <a:pt x="11914" y="18233"/>
                    </a:lnTo>
                    <a:lnTo>
                      <a:pt x="11597" y="18476"/>
                    </a:lnTo>
                    <a:lnTo>
                      <a:pt x="11280" y="18681"/>
                    </a:lnTo>
                    <a:lnTo>
                      <a:pt x="11019" y="18849"/>
                    </a:lnTo>
                    <a:lnTo>
                      <a:pt x="10758" y="18998"/>
                    </a:lnTo>
                    <a:lnTo>
                      <a:pt x="10553" y="19110"/>
                    </a:lnTo>
                    <a:lnTo>
                      <a:pt x="10366" y="19184"/>
                    </a:lnTo>
                    <a:lnTo>
                      <a:pt x="10180" y="19240"/>
                    </a:lnTo>
                    <a:lnTo>
                      <a:pt x="9919" y="19296"/>
                    </a:lnTo>
                    <a:lnTo>
                      <a:pt x="9602" y="19315"/>
                    </a:lnTo>
                    <a:lnTo>
                      <a:pt x="9229" y="19333"/>
                    </a:lnTo>
                    <a:lnTo>
                      <a:pt x="8800" y="19333"/>
                    </a:lnTo>
                    <a:lnTo>
                      <a:pt x="8334" y="19296"/>
                    </a:lnTo>
                    <a:lnTo>
                      <a:pt x="7831" y="19221"/>
                    </a:lnTo>
                    <a:lnTo>
                      <a:pt x="7309" y="19110"/>
                    </a:lnTo>
                    <a:lnTo>
                      <a:pt x="6750" y="18979"/>
                    </a:lnTo>
                    <a:lnTo>
                      <a:pt x="6172" y="18793"/>
                    </a:lnTo>
                    <a:lnTo>
                      <a:pt x="5892" y="18681"/>
                    </a:lnTo>
                    <a:lnTo>
                      <a:pt x="5594" y="18550"/>
                    </a:lnTo>
                    <a:lnTo>
                      <a:pt x="5314" y="18420"/>
                    </a:lnTo>
                    <a:lnTo>
                      <a:pt x="5016" y="18271"/>
                    </a:lnTo>
                    <a:lnTo>
                      <a:pt x="4736" y="18103"/>
                    </a:lnTo>
                    <a:lnTo>
                      <a:pt x="4438" y="17916"/>
                    </a:lnTo>
                    <a:lnTo>
                      <a:pt x="4158" y="17730"/>
                    </a:lnTo>
                    <a:lnTo>
                      <a:pt x="3860" y="17506"/>
                    </a:lnTo>
                    <a:lnTo>
                      <a:pt x="3580" y="17283"/>
                    </a:lnTo>
                    <a:lnTo>
                      <a:pt x="3319" y="17040"/>
                    </a:lnTo>
                    <a:lnTo>
                      <a:pt x="3040" y="16779"/>
                    </a:lnTo>
                    <a:lnTo>
                      <a:pt x="2779" y="16481"/>
                    </a:lnTo>
                    <a:lnTo>
                      <a:pt x="2630" y="16294"/>
                    </a:lnTo>
                    <a:lnTo>
                      <a:pt x="2499" y="16089"/>
                    </a:lnTo>
                    <a:lnTo>
                      <a:pt x="2387" y="15866"/>
                    </a:lnTo>
                    <a:lnTo>
                      <a:pt x="2275" y="15642"/>
                    </a:lnTo>
                    <a:lnTo>
                      <a:pt x="2182" y="15418"/>
                    </a:lnTo>
                    <a:lnTo>
                      <a:pt x="2089" y="15194"/>
                    </a:lnTo>
                    <a:lnTo>
                      <a:pt x="1958" y="14747"/>
                    </a:lnTo>
                    <a:lnTo>
                      <a:pt x="1847" y="14300"/>
                    </a:lnTo>
                    <a:lnTo>
                      <a:pt x="1772" y="13871"/>
                    </a:lnTo>
                    <a:lnTo>
                      <a:pt x="1679" y="13144"/>
                    </a:lnTo>
                    <a:lnTo>
                      <a:pt x="1623" y="12678"/>
                    </a:lnTo>
                    <a:lnTo>
                      <a:pt x="1548" y="12379"/>
                    </a:lnTo>
                    <a:lnTo>
                      <a:pt x="1418" y="12006"/>
                    </a:lnTo>
                    <a:lnTo>
                      <a:pt x="1064" y="11168"/>
                    </a:lnTo>
                    <a:lnTo>
                      <a:pt x="784" y="10496"/>
                    </a:lnTo>
                    <a:lnTo>
                      <a:pt x="653" y="10179"/>
                    </a:lnTo>
                    <a:lnTo>
                      <a:pt x="560" y="9881"/>
                    </a:lnTo>
                    <a:lnTo>
                      <a:pt x="430" y="9490"/>
                    </a:lnTo>
                    <a:lnTo>
                      <a:pt x="374" y="9229"/>
                    </a:lnTo>
                    <a:lnTo>
                      <a:pt x="318" y="8949"/>
                    </a:lnTo>
                    <a:lnTo>
                      <a:pt x="262" y="8632"/>
                    </a:lnTo>
                    <a:lnTo>
                      <a:pt x="206" y="8278"/>
                    </a:lnTo>
                    <a:lnTo>
                      <a:pt x="187" y="7905"/>
                    </a:lnTo>
                    <a:lnTo>
                      <a:pt x="169" y="7513"/>
                    </a:lnTo>
                    <a:lnTo>
                      <a:pt x="169" y="7103"/>
                    </a:lnTo>
                    <a:lnTo>
                      <a:pt x="206" y="6693"/>
                    </a:lnTo>
                    <a:lnTo>
                      <a:pt x="243" y="6246"/>
                    </a:lnTo>
                    <a:lnTo>
                      <a:pt x="336" y="5798"/>
                    </a:lnTo>
                    <a:lnTo>
                      <a:pt x="430" y="5351"/>
                    </a:lnTo>
                    <a:lnTo>
                      <a:pt x="579" y="4903"/>
                    </a:lnTo>
                    <a:lnTo>
                      <a:pt x="747" y="4456"/>
                    </a:lnTo>
                    <a:lnTo>
                      <a:pt x="970" y="4009"/>
                    </a:lnTo>
                    <a:lnTo>
                      <a:pt x="1157" y="3673"/>
                    </a:lnTo>
                    <a:lnTo>
                      <a:pt x="1380" y="3356"/>
                    </a:lnTo>
                    <a:lnTo>
                      <a:pt x="1604" y="3058"/>
                    </a:lnTo>
                    <a:lnTo>
                      <a:pt x="1847" y="2778"/>
                    </a:lnTo>
                    <a:lnTo>
                      <a:pt x="2126" y="2498"/>
                    </a:lnTo>
                    <a:lnTo>
                      <a:pt x="2406" y="2237"/>
                    </a:lnTo>
                    <a:lnTo>
                      <a:pt x="2723" y="1995"/>
                    </a:lnTo>
                    <a:lnTo>
                      <a:pt x="3040" y="1753"/>
                    </a:lnTo>
                    <a:lnTo>
                      <a:pt x="3394" y="1529"/>
                    </a:lnTo>
                    <a:lnTo>
                      <a:pt x="3748" y="1343"/>
                    </a:lnTo>
                    <a:lnTo>
                      <a:pt x="4140" y="1137"/>
                    </a:lnTo>
                    <a:lnTo>
                      <a:pt x="4531" y="970"/>
                    </a:lnTo>
                    <a:lnTo>
                      <a:pt x="4941" y="802"/>
                    </a:lnTo>
                    <a:lnTo>
                      <a:pt x="5389" y="671"/>
                    </a:lnTo>
                    <a:lnTo>
                      <a:pt x="5836" y="541"/>
                    </a:lnTo>
                    <a:lnTo>
                      <a:pt x="6321" y="410"/>
                    </a:lnTo>
                    <a:lnTo>
                      <a:pt x="6899" y="299"/>
                    </a:lnTo>
                    <a:lnTo>
                      <a:pt x="7458" y="224"/>
                    </a:lnTo>
                    <a:lnTo>
                      <a:pt x="8017" y="168"/>
                    </a:lnTo>
                    <a:lnTo>
                      <a:pt x="8539" y="149"/>
                    </a:lnTo>
                    <a:close/>
                    <a:moveTo>
                      <a:pt x="8017" y="0"/>
                    </a:moveTo>
                    <a:lnTo>
                      <a:pt x="7589" y="38"/>
                    </a:lnTo>
                    <a:lnTo>
                      <a:pt x="7160" y="93"/>
                    </a:lnTo>
                    <a:lnTo>
                      <a:pt x="6731" y="168"/>
                    </a:lnTo>
                    <a:lnTo>
                      <a:pt x="6284" y="261"/>
                    </a:lnTo>
                    <a:lnTo>
                      <a:pt x="5799" y="373"/>
                    </a:lnTo>
                    <a:lnTo>
                      <a:pt x="5333" y="504"/>
                    </a:lnTo>
                    <a:lnTo>
                      <a:pt x="4885" y="653"/>
                    </a:lnTo>
                    <a:lnTo>
                      <a:pt x="4457" y="821"/>
                    </a:lnTo>
                    <a:lnTo>
                      <a:pt x="4046" y="1007"/>
                    </a:lnTo>
                    <a:lnTo>
                      <a:pt x="3674" y="1193"/>
                    </a:lnTo>
                    <a:lnTo>
                      <a:pt x="3301" y="1398"/>
                    </a:lnTo>
                    <a:lnTo>
                      <a:pt x="2947" y="1622"/>
                    </a:lnTo>
                    <a:lnTo>
                      <a:pt x="2611" y="1865"/>
                    </a:lnTo>
                    <a:lnTo>
                      <a:pt x="2294" y="2107"/>
                    </a:lnTo>
                    <a:lnTo>
                      <a:pt x="2014" y="2387"/>
                    </a:lnTo>
                    <a:lnTo>
                      <a:pt x="1735" y="2666"/>
                    </a:lnTo>
                    <a:lnTo>
                      <a:pt x="1474" y="2964"/>
                    </a:lnTo>
                    <a:lnTo>
                      <a:pt x="1250" y="3263"/>
                    </a:lnTo>
                    <a:lnTo>
                      <a:pt x="1026" y="3598"/>
                    </a:lnTo>
                    <a:lnTo>
                      <a:pt x="821" y="3934"/>
                    </a:lnTo>
                    <a:lnTo>
                      <a:pt x="616" y="4381"/>
                    </a:lnTo>
                    <a:lnTo>
                      <a:pt x="430" y="4847"/>
                    </a:lnTo>
                    <a:lnTo>
                      <a:pt x="281" y="5314"/>
                    </a:lnTo>
                    <a:lnTo>
                      <a:pt x="169" y="5761"/>
                    </a:lnTo>
                    <a:lnTo>
                      <a:pt x="94" y="6227"/>
                    </a:lnTo>
                    <a:lnTo>
                      <a:pt x="38" y="6675"/>
                    </a:lnTo>
                    <a:lnTo>
                      <a:pt x="20" y="7103"/>
                    </a:lnTo>
                    <a:lnTo>
                      <a:pt x="1" y="7513"/>
                    </a:lnTo>
                    <a:lnTo>
                      <a:pt x="20" y="7924"/>
                    </a:lnTo>
                    <a:lnTo>
                      <a:pt x="57" y="8296"/>
                    </a:lnTo>
                    <a:lnTo>
                      <a:pt x="94" y="8651"/>
                    </a:lnTo>
                    <a:lnTo>
                      <a:pt x="150" y="8986"/>
                    </a:lnTo>
                    <a:lnTo>
                      <a:pt x="206" y="9266"/>
                    </a:lnTo>
                    <a:lnTo>
                      <a:pt x="281" y="9527"/>
                    </a:lnTo>
                    <a:lnTo>
                      <a:pt x="411" y="9937"/>
                    </a:lnTo>
                    <a:lnTo>
                      <a:pt x="504" y="10235"/>
                    </a:lnTo>
                    <a:lnTo>
                      <a:pt x="635" y="10552"/>
                    </a:lnTo>
                    <a:lnTo>
                      <a:pt x="914" y="11223"/>
                    </a:lnTo>
                    <a:lnTo>
                      <a:pt x="1250" y="12044"/>
                    </a:lnTo>
                    <a:lnTo>
                      <a:pt x="1380" y="12417"/>
                    </a:lnTo>
                    <a:lnTo>
                      <a:pt x="1455" y="12715"/>
                    </a:lnTo>
                    <a:lnTo>
                      <a:pt x="1530" y="13162"/>
                    </a:lnTo>
                    <a:lnTo>
                      <a:pt x="1623" y="13908"/>
                    </a:lnTo>
                    <a:lnTo>
                      <a:pt x="1697" y="14337"/>
                    </a:lnTo>
                    <a:lnTo>
                      <a:pt x="1809" y="14803"/>
                    </a:lnTo>
                    <a:lnTo>
                      <a:pt x="1940" y="15269"/>
                    </a:lnTo>
                    <a:lnTo>
                      <a:pt x="2033" y="15493"/>
                    </a:lnTo>
                    <a:lnTo>
                      <a:pt x="2126" y="15716"/>
                    </a:lnTo>
                    <a:lnTo>
                      <a:pt x="2238" y="15959"/>
                    </a:lnTo>
                    <a:lnTo>
                      <a:pt x="2369" y="16164"/>
                    </a:lnTo>
                    <a:lnTo>
                      <a:pt x="2499" y="16388"/>
                    </a:lnTo>
                    <a:lnTo>
                      <a:pt x="2667" y="16593"/>
                    </a:lnTo>
                    <a:lnTo>
                      <a:pt x="3058" y="17021"/>
                    </a:lnTo>
                    <a:lnTo>
                      <a:pt x="3469" y="17394"/>
                    </a:lnTo>
                    <a:lnTo>
                      <a:pt x="3897" y="17730"/>
                    </a:lnTo>
                    <a:lnTo>
                      <a:pt x="4326" y="18047"/>
                    </a:lnTo>
                    <a:lnTo>
                      <a:pt x="4755" y="18308"/>
                    </a:lnTo>
                    <a:lnTo>
                      <a:pt x="5184" y="18550"/>
                    </a:lnTo>
                    <a:lnTo>
                      <a:pt x="5631" y="18755"/>
                    </a:lnTo>
                    <a:lnTo>
                      <a:pt x="6060" y="18942"/>
                    </a:lnTo>
                    <a:lnTo>
                      <a:pt x="6489" y="19091"/>
                    </a:lnTo>
                    <a:lnTo>
                      <a:pt x="6918" y="19203"/>
                    </a:lnTo>
                    <a:lnTo>
                      <a:pt x="7309" y="19296"/>
                    </a:lnTo>
                    <a:lnTo>
                      <a:pt x="7719" y="19389"/>
                    </a:lnTo>
                    <a:lnTo>
                      <a:pt x="8092" y="19445"/>
                    </a:lnTo>
                    <a:lnTo>
                      <a:pt x="8465" y="19482"/>
                    </a:lnTo>
                    <a:lnTo>
                      <a:pt x="8800" y="19501"/>
                    </a:lnTo>
                    <a:lnTo>
                      <a:pt x="9546" y="19501"/>
                    </a:lnTo>
                    <a:lnTo>
                      <a:pt x="9919" y="19464"/>
                    </a:lnTo>
                    <a:lnTo>
                      <a:pt x="10199" y="19408"/>
                    </a:lnTo>
                    <a:lnTo>
                      <a:pt x="10422" y="19352"/>
                    </a:lnTo>
                    <a:lnTo>
                      <a:pt x="10609" y="19259"/>
                    </a:lnTo>
                    <a:lnTo>
                      <a:pt x="10833" y="19147"/>
                    </a:lnTo>
                    <a:lnTo>
                      <a:pt x="11094" y="18998"/>
                    </a:lnTo>
                    <a:lnTo>
                      <a:pt x="11373" y="18830"/>
                    </a:lnTo>
                    <a:lnTo>
                      <a:pt x="11672" y="18606"/>
                    </a:lnTo>
                    <a:lnTo>
                      <a:pt x="12007" y="18382"/>
                    </a:lnTo>
                    <a:lnTo>
                      <a:pt x="12343" y="18121"/>
                    </a:lnTo>
                    <a:lnTo>
                      <a:pt x="12678" y="17823"/>
                    </a:lnTo>
                    <a:lnTo>
                      <a:pt x="13032" y="17525"/>
                    </a:lnTo>
                    <a:lnTo>
                      <a:pt x="13387" y="17189"/>
                    </a:lnTo>
                    <a:lnTo>
                      <a:pt x="13722" y="16835"/>
                    </a:lnTo>
                    <a:lnTo>
                      <a:pt x="14058" y="16481"/>
                    </a:lnTo>
                    <a:lnTo>
                      <a:pt x="14375" y="16089"/>
                    </a:lnTo>
                    <a:lnTo>
                      <a:pt x="14673" y="15698"/>
                    </a:lnTo>
                    <a:lnTo>
                      <a:pt x="14934" y="15306"/>
                    </a:lnTo>
                    <a:lnTo>
                      <a:pt x="15176" y="14878"/>
                    </a:lnTo>
                    <a:lnTo>
                      <a:pt x="15288" y="14672"/>
                    </a:lnTo>
                    <a:lnTo>
                      <a:pt x="15382" y="14449"/>
                    </a:lnTo>
                    <a:lnTo>
                      <a:pt x="15549" y="13945"/>
                    </a:lnTo>
                    <a:lnTo>
                      <a:pt x="15698" y="13405"/>
                    </a:lnTo>
                    <a:lnTo>
                      <a:pt x="15829" y="12845"/>
                    </a:lnTo>
                    <a:lnTo>
                      <a:pt x="15922" y="12249"/>
                    </a:lnTo>
                    <a:lnTo>
                      <a:pt x="15997" y="11634"/>
                    </a:lnTo>
                    <a:lnTo>
                      <a:pt x="16053" y="11018"/>
                    </a:lnTo>
                    <a:lnTo>
                      <a:pt x="16090" y="10385"/>
                    </a:lnTo>
                    <a:lnTo>
                      <a:pt x="16109" y="9788"/>
                    </a:lnTo>
                    <a:lnTo>
                      <a:pt x="16109" y="9210"/>
                    </a:lnTo>
                    <a:lnTo>
                      <a:pt x="16109" y="8651"/>
                    </a:lnTo>
                    <a:lnTo>
                      <a:pt x="16090" y="8147"/>
                    </a:lnTo>
                    <a:lnTo>
                      <a:pt x="16034" y="7271"/>
                    </a:lnTo>
                    <a:lnTo>
                      <a:pt x="15997" y="6936"/>
                    </a:lnTo>
                    <a:lnTo>
                      <a:pt x="15941" y="6675"/>
                    </a:lnTo>
                    <a:lnTo>
                      <a:pt x="15885" y="6395"/>
                    </a:lnTo>
                    <a:lnTo>
                      <a:pt x="15754" y="5891"/>
                    </a:lnTo>
                    <a:lnTo>
                      <a:pt x="15661" y="5575"/>
                    </a:lnTo>
                    <a:lnTo>
                      <a:pt x="15531" y="5220"/>
                    </a:lnTo>
                    <a:lnTo>
                      <a:pt x="15382" y="4829"/>
                    </a:lnTo>
                    <a:lnTo>
                      <a:pt x="15195" y="4419"/>
                    </a:lnTo>
                    <a:lnTo>
                      <a:pt x="14971" y="3990"/>
                    </a:lnTo>
                    <a:lnTo>
                      <a:pt x="14729" y="3561"/>
                    </a:lnTo>
                    <a:lnTo>
                      <a:pt x="14449" y="3114"/>
                    </a:lnTo>
                    <a:lnTo>
                      <a:pt x="14114" y="2685"/>
                    </a:lnTo>
                    <a:lnTo>
                      <a:pt x="13760" y="2256"/>
                    </a:lnTo>
                    <a:lnTo>
                      <a:pt x="13554" y="2032"/>
                    </a:lnTo>
                    <a:lnTo>
                      <a:pt x="13349" y="1846"/>
                    </a:lnTo>
                    <a:lnTo>
                      <a:pt x="13126" y="1641"/>
                    </a:lnTo>
                    <a:lnTo>
                      <a:pt x="12902" y="1454"/>
                    </a:lnTo>
                    <a:lnTo>
                      <a:pt x="12660" y="1268"/>
                    </a:lnTo>
                    <a:lnTo>
                      <a:pt x="12417" y="1100"/>
                    </a:lnTo>
                    <a:lnTo>
                      <a:pt x="12100" y="895"/>
                    </a:lnTo>
                    <a:lnTo>
                      <a:pt x="11765" y="727"/>
                    </a:lnTo>
                    <a:lnTo>
                      <a:pt x="11429" y="560"/>
                    </a:lnTo>
                    <a:lnTo>
                      <a:pt x="11094" y="429"/>
                    </a:lnTo>
                    <a:lnTo>
                      <a:pt x="10739" y="299"/>
                    </a:lnTo>
                    <a:lnTo>
                      <a:pt x="10366" y="205"/>
                    </a:lnTo>
                    <a:lnTo>
                      <a:pt x="9994" y="131"/>
                    </a:lnTo>
                    <a:lnTo>
                      <a:pt x="9621" y="56"/>
                    </a:lnTo>
                    <a:lnTo>
                      <a:pt x="9229" y="19"/>
                    </a:lnTo>
                    <a:lnTo>
                      <a:pt x="883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2695;p41">
                <a:extLst>
                  <a:ext uri="{FF2B5EF4-FFF2-40B4-BE49-F238E27FC236}">
                    <a16:creationId xmlns:a16="http://schemas.microsoft.com/office/drawing/2014/main" xmlns="" id="{E74B4265-4B34-C88E-7B33-F986123C8906}"/>
                  </a:ext>
                </a:extLst>
              </p:cNvPr>
              <p:cNvSpPr/>
              <p:nvPr/>
            </p:nvSpPr>
            <p:spPr>
              <a:xfrm>
                <a:off x="2021850" y="3118500"/>
                <a:ext cx="402725" cy="487550"/>
              </a:xfrm>
              <a:custGeom>
                <a:avLst/>
                <a:gdLst/>
                <a:ahLst/>
                <a:cxnLst/>
                <a:rect l="l" t="t" r="r" b="b"/>
                <a:pathLst>
                  <a:path w="16109" h="19502" fill="none" extrusionOk="0">
                    <a:moveTo>
                      <a:pt x="9136" y="19501"/>
                    </a:moveTo>
                    <a:lnTo>
                      <a:pt x="9136" y="19501"/>
                    </a:lnTo>
                    <a:lnTo>
                      <a:pt x="8800" y="19501"/>
                    </a:lnTo>
                    <a:lnTo>
                      <a:pt x="8465" y="19482"/>
                    </a:lnTo>
                    <a:lnTo>
                      <a:pt x="8092" y="19445"/>
                    </a:lnTo>
                    <a:lnTo>
                      <a:pt x="7719" y="19389"/>
                    </a:lnTo>
                    <a:lnTo>
                      <a:pt x="7309" y="19296"/>
                    </a:lnTo>
                    <a:lnTo>
                      <a:pt x="6918" y="19203"/>
                    </a:lnTo>
                    <a:lnTo>
                      <a:pt x="6489" y="19091"/>
                    </a:lnTo>
                    <a:lnTo>
                      <a:pt x="6060" y="18942"/>
                    </a:lnTo>
                    <a:lnTo>
                      <a:pt x="5631" y="18755"/>
                    </a:lnTo>
                    <a:lnTo>
                      <a:pt x="5184" y="18550"/>
                    </a:lnTo>
                    <a:lnTo>
                      <a:pt x="4755" y="18308"/>
                    </a:lnTo>
                    <a:lnTo>
                      <a:pt x="4326" y="18047"/>
                    </a:lnTo>
                    <a:lnTo>
                      <a:pt x="3897" y="17730"/>
                    </a:lnTo>
                    <a:lnTo>
                      <a:pt x="3469" y="17394"/>
                    </a:lnTo>
                    <a:lnTo>
                      <a:pt x="3058" y="17021"/>
                    </a:lnTo>
                    <a:lnTo>
                      <a:pt x="2667" y="16593"/>
                    </a:lnTo>
                    <a:lnTo>
                      <a:pt x="2667" y="16593"/>
                    </a:lnTo>
                    <a:lnTo>
                      <a:pt x="2499" y="16388"/>
                    </a:lnTo>
                    <a:lnTo>
                      <a:pt x="2369" y="16164"/>
                    </a:lnTo>
                    <a:lnTo>
                      <a:pt x="2238" y="15959"/>
                    </a:lnTo>
                    <a:lnTo>
                      <a:pt x="2126" y="15716"/>
                    </a:lnTo>
                    <a:lnTo>
                      <a:pt x="2033" y="15493"/>
                    </a:lnTo>
                    <a:lnTo>
                      <a:pt x="1940" y="15269"/>
                    </a:lnTo>
                    <a:lnTo>
                      <a:pt x="1809" y="14803"/>
                    </a:lnTo>
                    <a:lnTo>
                      <a:pt x="1697" y="14337"/>
                    </a:lnTo>
                    <a:lnTo>
                      <a:pt x="1623" y="13908"/>
                    </a:lnTo>
                    <a:lnTo>
                      <a:pt x="1530" y="13162"/>
                    </a:lnTo>
                    <a:lnTo>
                      <a:pt x="1530" y="13162"/>
                    </a:lnTo>
                    <a:lnTo>
                      <a:pt x="1455" y="12715"/>
                    </a:lnTo>
                    <a:lnTo>
                      <a:pt x="1455" y="12715"/>
                    </a:lnTo>
                    <a:lnTo>
                      <a:pt x="1380" y="12417"/>
                    </a:lnTo>
                    <a:lnTo>
                      <a:pt x="1250" y="12044"/>
                    </a:lnTo>
                    <a:lnTo>
                      <a:pt x="914" y="11223"/>
                    </a:lnTo>
                    <a:lnTo>
                      <a:pt x="914" y="11223"/>
                    </a:lnTo>
                    <a:lnTo>
                      <a:pt x="635" y="10552"/>
                    </a:lnTo>
                    <a:lnTo>
                      <a:pt x="504" y="10235"/>
                    </a:lnTo>
                    <a:lnTo>
                      <a:pt x="411" y="9937"/>
                    </a:lnTo>
                    <a:lnTo>
                      <a:pt x="411" y="9937"/>
                    </a:lnTo>
                    <a:lnTo>
                      <a:pt x="281" y="9527"/>
                    </a:lnTo>
                    <a:lnTo>
                      <a:pt x="206" y="9266"/>
                    </a:lnTo>
                    <a:lnTo>
                      <a:pt x="150" y="8986"/>
                    </a:lnTo>
                    <a:lnTo>
                      <a:pt x="94" y="8651"/>
                    </a:lnTo>
                    <a:lnTo>
                      <a:pt x="57" y="8296"/>
                    </a:lnTo>
                    <a:lnTo>
                      <a:pt x="20" y="7924"/>
                    </a:lnTo>
                    <a:lnTo>
                      <a:pt x="1" y="7513"/>
                    </a:lnTo>
                    <a:lnTo>
                      <a:pt x="20" y="7103"/>
                    </a:lnTo>
                    <a:lnTo>
                      <a:pt x="38" y="6675"/>
                    </a:lnTo>
                    <a:lnTo>
                      <a:pt x="94" y="6227"/>
                    </a:lnTo>
                    <a:lnTo>
                      <a:pt x="169" y="5761"/>
                    </a:lnTo>
                    <a:lnTo>
                      <a:pt x="281" y="5314"/>
                    </a:lnTo>
                    <a:lnTo>
                      <a:pt x="430" y="4847"/>
                    </a:lnTo>
                    <a:lnTo>
                      <a:pt x="616" y="4381"/>
                    </a:lnTo>
                    <a:lnTo>
                      <a:pt x="821" y="3934"/>
                    </a:lnTo>
                    <a:lnTo>
                      <a:pt x="821" y="3934"/>
                    </a:lnTo>
                    <a:lnTo>
                      <a:pt x="1026" y="3598"/>
                    </a:lnTo>
                    <a:lnTo>
                      <a:pt x="1250" y="3263"/>
                    </a:lnTo>
                    <a:lnTo>
                      <a:pt x="1474" y="2964"/>
                    </a:lnTo>
                    <a:lnTo>
                      <a:pt x="1735" y="2666"/>
                    </a:lnTo>
                    <a:lnTo>
                      <a:pt x="2014" y="2387"/>
                    </a:lnTo>
                    <a:lnTo>
                      <a:pt x="2294" y="2107"/>
                    </a:lnTo>
                    <a:lnTo>
                      <a:pt x="2611" y="1865"/>
                    </a:lnTo>
                    <a:lnTo>
                      <a:pt x="2947" y="1622"/>
                    </a:lnTo>
                    <a:lnTo>
                      <a:pt x="3301" y="1398"/>
                    </a:lnTo>
                    <a:lnTo>
                      <a:pt x="3674" y="1193"/>
                    </a:lnTo>
                    <a:lnTo>
                      <a:pt x="4046" y="1007"/>
                    </a:lnTo>
                    <a:lnTo>
                      <a:pt x="4457" y="821"/>
                    </a:lnTo>
                    <a:lnTo>
                      <a:pt x="4885" y="653"/>
                    </a:lnTo>
                    <a:lnTo>
                      <a:pt x="5333" y="504"/>
                    </a:lnTo>
                    <a:lnTo>
                      <a:pt x="5799" y="373"/>
                    </a:lnTo>
                    <a:lnTo>
                      <a:pt x="6284" y="261"/>
                    </a:lnTo>
                    <a:lnTo>
                      <a:pt x="6284" y="261"/>
                    </a:lnTo>
                    <a:lnTo>
                      <a:pt x="6731" y="168"/>
                    </a:lnTo>
                    <a:lnTo>
                      <a:pt x="7160" y="93"/>
                    </a:lnTo>
                    <a:lnTo>
                      <a:pt x="7589" y="38"/>
                    </a:lnTo>
                    <a:lnTo>
                      <a:pt x="8017" y="0"/>
                    </a:lnTo>
                    <a:lnTo>
                      <a:pt x="8428" y="0"/>
                    </a:lnTo>
                    <a:lnTo>
                      <a:pt x="8838" y="0"/>
                    </a:lnTo>
                    <a:lnTo>
                      <a:pt x="9229" y="19"/>
                    </a:lnTo>
                    <a:lnTo>
                      <a:pt x="9621" y="56"/>
                    </a:lnTo>
                    <a:lnTo>
                      <a:pt x="9994" y="131"/>
                    </a:lnTo>
                    <a:lnTo>
                      <a:pt x="10366" y="205"/>
                    </a:lnTo>
                    <a:lnTo>
                      <a:pt x="10739" y="299"/>
                    </a:lnTo>
                    <a:lnTo>
                      <a:pt x="11094" y="429"/>
                    </a:lnTo>
                    <a:lnTo>
                      <a:pt x="11429" y="560"/>
                    </a:lnTo>
                    <a:lnTo>
                      <a:pt x="11765" y="727"/>
                    </a:lnTo>
                    <a:lnTo>
                      <a:pt x="12100" y="895"/>
                    </a:lnTo>
                    <a:lnTo>
                      <a:pt x="12417" y="1100"/>
                    </a:lnTo>
                    <a:lnTo>
                      <a:pt x="12417" y="1100"/>
                    </a:lnTo>
                    <a:lnTo>
                      <a:pt x="12660" y="1268"/>
                    </a:lnTo>
                    <a:lnTo>
                      <a:pt x="12902" y="1454"/>
                    </a:lnTo>
                    <a:lnTo>
                      <a:pt x="13126" y="1641"/>
                    </a:lnTo>
                    <a:lnTo>
                      <a:pt x="13349" y="1846"/>
                    </a:lnTo>
                    <a:lnTo>
                      <a:pt x="13554" y="2032"/>
                    </a:lnTo>
                    <a:lnTo>
                      <a:pt x="13760" y="2256"/>
                    </a:lnTo>
                    <a:lnTo>
                      <a:pt x="14114" y="2685"/>
                    </a:lnTo>
                    <a:lnTo>
                      <a:pt x="14449" y="3114"/>
                    </a:lnTo>
                    <a:lnTo>
                      <a:pt x="14729" y="3561"/>
                    </a:lnTo>
                    <a:lnTo>
                      <a:pt x="14971" y="3990"/>
                    </a:lnTo>
                    <a:lnTo>
                      <a:pt x="15195" y="4419"/>
                    </a:lnTo>
                    <a:lnTo>
                      <a:pt x="15382" y="4829"/>
                    </a:lnTo>
                    <a:lnTo>
                      <a:pt x="15531" y="5220"/>
                    </a:lnTo>
                    <a:lnTo>
                      <a:pt x="15661" y="5575"/>
                    </a:lnTo>
                    <a:lnTo>
                      <a:pt x="15754" y="5891"/>
                    </a:lnTo>
                    <a:lnTo>
                      <a:pt x="15885" y="6395"/>
                    </a:lnTo>
                    <a:lnTo>
                      <a:pt x="15941" y="6675"/>
                    </a:lnTo>
                    <a:lnTo>
                      <a:pt x="15941" y="6675"/>
                    </a:lnTo>
                    <a:lnTo>
                      <a:pt x="15997" y="6936"/>
                    </a:lnTo>
                    <a:lnTo>
                      <a:pt x="16034" y="7271"/>
                    </a:lnTo>
                    <a:lnTo>
                      <a:pt x="16090" y="8147"/>
                    </a:lnTo>
                    <a:lnTo>
                      <a:pt x="16109" y="8651"/>
                    </a:lnTo>
                    <a:lnTo>
                      <a:pt x="16109" y="9210"/>
                    </a:lnTo>
                    <a:lnTo>
                      <a:pt x="16109" y="9788"/>
                    </a:lnTo>
                    <a:lnTo>
                      <a:pt x="16090" y="10385"/>
                    </a:lnTo>
                    <a:lnTo>
                      <a:pt x="16053" y="11018"/>
                    </a:lnTo>
                    <a:lnTo>
                      <a:pt x="15997" y="11634"/>
                    </a:lnTo>
                    <a:lnTo>
                      <a:pt x="15922" y="12249"/>
                    </a:lnTo>
                    <a:lnTo>
                      <a:pt x="15829" y="12845"/>
                    </a:lnTo>
                    <a:lnTo>
                      <a:pt x="15698" y="13405"/>
                    </a:lnTo>
                    <a:lnTo>
                      <a:pt x="15549" y="13945"/>
                    </a:lnTo>
                    <a:lnTo>
                      <a:pt x="15382" y="14449"/>
                    </a:lnTo>
                    <a:lnTo>
                      <a:pt x="15288" y="14672"/>
                    </a:lnTo>
                    <a:lnTo>
                      <a:pt x="15176" y="14878"/>
                    </a:lnTo>
                    <a:lnTo>
                      <a:pt x="15176" y="14878"/>
                    </a:lnTo>
                    <a:lnTo>
                      <a:pt x="14934" y="15306"/>
                    </a:lnTo>
                    <a:lnTo>
                      <a:pt x="14673" y="15698"/>
                    </a:lnTo>
                    <a:lnTo>
                      <a:pt x="14375" y="16089"/>
                    </a:lnTo>
                    <a:lnTo>
                      <a:pt x="14058" y="16481"/>
                    </a:lnTo>
                    <a:lnTo>
                      <a:pt x="13722" y="16835"/>
                    </a:lnTo>
                    <a:lnTo>
                      <a:pt x="13387" y="17189"/>
                    </a:lnTo>
                    <a:lnTo>
                      <a:pt x="13032" y="17525"/>
                    </a:lnTo>
                    <a:lnTo>
                      <a:pt x="12678" y="17823"/>
                    </a:lnTo>
                    <a:lnTo>
                      <a:pt x="12343" y="18121"/>
                    </a:lnTo>
                    <a:lnTo>
                      <a:pt x="12007" y="18382"/>
                    </a:lnTo>
                    <a:lnTo>
                      <a:pt x="11672" y="18606"/>
                    </a:lnTo>
                    <a:lnTo>
                      <a:pt x="11373" y="18830"/>
                    </a:lnTo>
                    <a:lnTo>
                      <a:pt x="11094" y="18998"/>
                    </a:lnTo>
                    <a:lnTo>
                      <a:pt x="10833" y="19147"/>
                    </a:lnTo>
                    <a:lnTo>
                      <a:pt x="10609" y="19259"/>
                    </a:lnTo>
                    <a:lnTo>
                      <a:pt x="10422" y="19352"/>
                    </a:lnTo>
                    <a:lnTo>
                      <a:pt x="10422" y="19352"/>
                    </a:lnTo>
                    <a:lnTo>
                      <a:pt x="10199" y="19408"/>
                    </a:lnTo>
                    <a:lnTo>
                      <a:pt x="9919" y="19464"/>
                    </a:lnTo>
                    <a:lnTo>
                      <a:pt x="9546" y="19501"/>
                    </a:lnTo>
                    <a:lnTo>
                      <a:pt x="9136" y="195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2696;p41">
                <a:extLst>
                  <a:ext uri="{FF2B5EF4-FFF2-40B4-BE49-F238E27FC236}">
                    <a16:creationId xmlns:a16="http://schemas.microsoft.com/office/drawing/2014/main" xmlns="" id="{E648DA8D-3F37-B3BE-5E73-FAA10CBE2215}"/>
                  </a:ext>
                </a:extLst>
              </p:cNvPr>
              <p:cNvSpPr/>
              <p:nvPr/>
            </p:nvSpPr>
            <p:spPr>
              <a:xfrm>
                <a:off x="2026050" y="3122225"/>
                <a:ext cx="394800" cy="479625"/>
              </a:xfrm>
              <a:custGeom>
                <a:avLst/>
                <a:gdLst/>
                <a:ahLst/>
                <a:cxnLst/>
                <a:rect l="l" t="t" r="r" b="b"/>
                <a:pathLst>
                  <a:path w="15792" h="19185" fill="none" extrusionOk="0">
                    <a:moveTo>
                      <a:pt x="8371" y="0"/>
                    </a:moveTo>
                    <a:lnTo>
                      <a:pt x="8371" y="0"/>
                    </a:lnTo>
                    <a:lnTo>
                      <a:pt x="7849" y="19"/>
                    </a:lnTo>
                    <a:lnTo>
                      <a:pt x="7290" y="75"/>
                    </a:lnTo>
                    <a:lnTo>
                      <a:pt x="6731" y="150"/>
                    </a:lnTo>
                    <a:lnTo>
                      <a:pt x="6153" y="261"/>
                    </a:lnTo>
                    <a:lnTo>
                      <a:pt x="6153" y="261"/>
                    </a:lnTo>
                    <a:lnTo>
                      <a:pt x="5668" y="392"/>
                    </a:lnTo>
                    <a:lnTo>
                      <a:pt x="5221" y="522"/>
                    </a:lnTo>
                    <a:lnTo>
                      <a:pt x="4773" y="653"/>
                    </a:lnTo>
                    <a:lnTo>
                      <a:pt x="4363" y="821"/>
                    </a:lnTo>
                    <a:lnTo>
                      <a:pt x="3972" y="988"/>
                    </a:lnTo>
                    <a:lnTo>
                      <a:pt x="3580" y="1194"/>
                    </a:lnTo>
                    <a:lnTo>
                      <a:pt x="3226" y="1380"/>
                    </a:lnTo>
                    <a:lnTo>
                      <a:pt x="2872" y="1604"/>
                    </a:lnTo>
                    <a:lnTo>
                      <a:pt x="2555" y="1846"/>
                    </a:lnTo>
                    <a:lnTo>
                      <a:pt x="2238" y="2088"/>
                    </a:lnTo>
                    <a:lnTo>
                      <a:pt x="1958" y="2349"/>
                    </a:lnTo>
                    <a:lnTo>
                      <a:pt x="1679" y="2629"/>
                    </a:lnTo>
                    <a:lnTo>
                      <a:pt x="1436" y="2909"/>
                    </a:lnTo>
                    <a:lnTo>
                      <a:pt x="1212" y="3207"/>
                    </a:lnTo>
                    <a:lnTo>
                      <a:pt x="989" y="3524"/>
                    </a:lnTo>
                    <a:lnTo>
                      <a:pt x="802" y="3860"/>
                    </a:lnTo>
                    <a:lnTo>
                      <a:pt x="802" y="3860"/>
                    </a:lnTo>
                    <a:lnTo>
                      <a:pt x="579" y="4307"/>
                    </a:lnTo>
                    <a:lnTo>
                      <a:pt x="411" y="4754"/>
                    </a:lnTo>
                    <a:lnTo>
                      <a:pt x="262" y="5202"/>
                    </a:lnTo>
                    <a:lnTo>
                      <a:pt x="168" y="5649"/>
                    </a:lnTo>
                    <a:lnTo>
                      <a:pt x="75" y="6097"/>
                    </a:lnTo>
                    <a:lnTo>
                      <a:pt x="38" y="6544"/>
                    </a:lnTo>
                    <a:lnTo>
                      <a:pt x="1" y="6954"/>
                    </a:lnTo>
                    <a:lnTo>
                      <a:pt x="1" y="7364"/>
                    </a:lnTo>
                    <a:lnTo>
                      <a:pt x="19" y="7756"/>
                    </a:lnTo>
                    <a:lnTo>
                      <a:pt x="38" y="8129"/>
                    </a:lnTo>
                    <a:lnTo>
                      <a:pt x="94" y="8483"/>
                    </a:lnTo>
                    <a:lnTo>
                      <a:pt x="150" y="8800"/>
                    </a:lnTo>
                    <a:lnTo>
                      <a:pt x="206" y="9080"/>
                    </a:lnTo>
                    <a:lnTo>
                      <a:pt x="262" y="9341"/>
                    </a:lnTo>
                    <a:lnTo>
                      <a:pt x="392" y="9732"/>
                    </a:lnTo>
                    <a:lnTo>
                      <a:pt x="392" y="9732"/>
                    </a:lnTo>
                    <a:lnTo>
                      <a:pt x="485" y="10030"/>
                    </a:lnTo>
                    <a:lnTo>
                      <a:pt x="616" y="10347"/>
                    </a:lnTo>
                    <a:lnTo>
                      <a:pt x="896" y="11019"/>
                    </a:lnTo>
                    <a:lnTo>
                      <a:pt x="896" y="11019"/>
                    </a:lnTo>
                    <a:lnTo>
                      <a:pt x="1250" y="11857"/>
                    </a:lnTo>
                    <a:lnTo>
                      <a:pt x="1380" y="12230"/>
                    </a:lnTo>
                    <a:lnTo>
                      <a:pt x="1455" y="12529"/>
                    </a:lnTo>
                    <a:lnTo>
                      <a:pt x="1455" y="12529"/>
                    </a:lnTo>
                    <a:lnTo>
                      <a:pt x="1511" y="12995"/>
                    </a:lnTo>
                    <a:lnTo>
                      <a:pt x="1511" y="12995"/>
                    </a:lnTo>
                    <a:lnTo>
                      <a:pt x="1604" y="13722"/>
                    </a:lnTo>
                    <a:lnTo>
                      <a:pt x="1679" y="14151"/>
                    </a:lnTo>
                    <a:lnTo>
                      <a:pt x="1790" y="14598"/>
                    </a:lnTo>
                    <a:lnTo>
                      <a:pt x="1921" y="15045"/>
                    </a:lnTo>
                    <a:lnTo>
                      <a:pt x="2014" y="15269"/>
                    </a:lnTo>
                    <a:lnTo>
                      <a:pt x="2107" y="15493"/>
                    </a:lnTo>
                    <a:lnTo>
                      <a:pt x="2219" y="15717"/>
                    </a:lnTo>
                    <a:lnTo>
                      <a:pt x="2331" y="15940"/>
                    </a:lnTo>
                    <a:lnTo>
                      <a:pt x="2462" y="16145"/>
                    </a:lnTo>
                    <a:lnTo>
                      <a:pt x="2611" y="16332"/>
                    </a:lnTo>
                    <a:lnTo>
                      <a:pt x="2611" y="16332"/>
                    </a:lnTo>
                    <a:lnTo>
                      <a:pt x="2872" y="16630"/>
                    </a:lnTo>
                    <a:lnTo>
                      <a:pt x="3151" y="16891"/>
                    </a:lnTo>
                    <a:lnTo>
                      <a:pt x="3412" y="17134"/>
                    </a:lnTo>
                    <a:lnTo>
                      <a:pt x="3692" y="17357"/>
                    </a:lnTo>
                    <a:lnTo>
                      <a:pt x="3990" y="17581"/>
                    </a:lnTo>
                    <a:lnTo>
                      <a:pt x="4270" y="17767"/>
                    </a:lnTo>
                    <a:lnTo>
                      <a:pt x="4568" y="17954"/>
                    </a:lnTo>
                    <a:lnTo>
                      <a:pt x="4848" y="18122"/>
                    </a:lnTo>
                    <a:lnTo>
                      <a:pt x="5146" y="18271"/>
                    </a:lnTo>
                    <a:lnTo>
                      <a:pt x="5426" y="18401"/>
                    </a:lnTo>
                    <a:lnTo>
                      <a:pt x="5724" y="18532"/>
                    </a:lnTo>
                    <a:lnTo>
                      <a:pt x="6004" y="18644"/>
                    </a:lnTo>
                    <a:lnTo>
                      <a:pt x="6582" y="18830"/>
                    </a:lnTo>
                    <a:lnTo>
                      <a:pt x="7141" y="18961"/>
                    </a:lnTo>
                    <a:lnTo>
                      <a:pt x="7663" y="19072"/>
                    </a:lnTo>
                    <a:lnTo>
                      <a:pt x="8166" y="19147"/>
                    </a:lnTo>
                    <a:lnTo>
                      <a:pt x="8632" y="19184"/>
                    </a:lnTo>
                    <a:lnTo>
                      <a:pt x="9061" y="19184"/>
                    </a:lnTo>
                    <a:lnTo>
                      <a:pt x="9434" y="19166"/>
                    </a:lnTo>
                    <a:lnTo>
                      <a:pt x="9751" y="19147"/>
                    </a:lnTo>
                    <a:lnTo>
                      <a:pt x="10012" y="19091"/>
                    </a:lnTo>
                    <a:lnTo>
                      <a:pt x="10198" y="19035"/>
                    </a:lnTo>
                    <a:lnTo>
                      <a:pt x="10198" y="19035"/>
                    </a:lnTo>
                    <a:lnTo>
                      <a:pt x="10385" y="18961"/>
                    </a:lnTo>
                    <a:lnTo>
                      <a:pt x="10590" y="18849"/>
                    </a:lnTo>
                    <a:lnTo>
                      <a:pt x="10851" y="18700"/>
                    </a:lnTo>
                    <a:lnTo>
                      <a:pt x="11112" y="18532"/>
                    </a:lnTo>
                    <a:lnTo>
                      <a:pt x="11429" y="18327"/>
                    </a:lnTo>
                    <a:lnTo>
                      <a:pt x="11746" y="18084"/>
                    </a:lnTo>
                    <a:lnTo>
                      <a:pt x="12063" y="17823"/>
                    </a:lnTo>
                    <a:lnTo>
                      <a:pt x="12417" y="17544"/>
                    </a:lnTo>
                    <a:lnTo>
                      <a:pt x="12753" y="17245"/>
                    </a:lnTo>
                    <a:lnTo>
                      <a:pt x="13107" y="16910"/>
                    </a:lnTo>
                    <a:lnTo>
                      <a:pt x="13442" y="16574"/>
                    </a:lnTo>
                    <a:lnTo>
                      <a:pt x="13759" y="16201"/>
                    </a:lnTo>
                    <a:lnTo>
                      <a:pt x="14076" y="15847"/>
                    </a:lnTo>
                    <a:lnTo>
                      <a:pt x="14375" y="15456"/>
                    </a:lnTo>
                    <a:lnTo>
                      <a:pt x="14636" y="15064"/>
                    </a:lnTo>
                    <a:lnTo>
                      <a:pt x="14859" y="14654"/>
                    </a:lnTo>
                    <a:lnTo>
                      <a:pt x="14859" y="14654"/>
                    </a:lnTo>
                    <a:lnTo>
                      <a:pt x="14971" y="14449"/>
                    </a:lnTo>
                    <a:lnTo>
                      <a:pt x="15064" y="14225"/>
                    </a:lnTo>
                    <a:lnTo>
                      <a:pt x="15232" y="13740"/>
                    </a:lnTo>
                    <a:lnTo>
                      <a:pt x="15381" y="13200"/>
                    </a:lnTo>
                    <a:lnTo>
                      <a:pt x="15512" y="12640"/>
                    </a:lnTo>
                    <a:lnTo>
                      <a:pt x="15605" y="12044"/>
                    </a:lnTo>
                    <a:lnTo>
                      <a:pt x="15680" y="11447"/>
                    </a:lnTo>
                    <a:lnTo>
                      <a:pt x="15717" y="10832"/>
                    </a:lnTo>
                    <a:lnTo>
                      <a:pt x="15754" y="10236"/>
                    </a:lnTo>
                    <a:lnTo>
                      <a:pt x="15773" y="9639"/>
                    </a:lnTo>
                    <a:lnTo>
                      <a:pt x="15791" y="9061"/>
                    </a:lnTo>
                    <a:lnTo>
                      <a:pt x="15773" y="8520"/>
                    </a:lnTo>
                    <a:lnTo>
                      <a:pt x="15754" y="7998"/>
                    </a:lnTo>
                    <a:lnTo>
                      <a:pt x="15698" y="7141"/>
                    </a:lnTo>
                    <a:lnTo>
                      <a:pt x="15661" y="6824"/>
                    </a:lnTo>
                    <a:lnTo>
                      <a:pt x="15624" y="6563"/>
                    </a:lnTo>
                    <a:lnTo>
                      <a:pt x="15624" y="6563"/>
                    </a:lnTo>
                    <a:lnTo>
                      <a:pt x="15586" y="6358"/>
                    </a:lnTo>
                    <a:lnTo>
                      <a:pt x="15456" y="5892"/>
                    </a:lnTo>
                    <a:lnTo>
                      <a:pt x="15363" y="5593"/>
                    </a:lnTo>
                    <a:lnTo>
                      <a:pt x="15232" y="5239"/>
                    </a:lnTo>
                    <a:lnTo>
                      <a:pt x="15083" y="4848"/>
                    </a:lnTo>
                    <a:lnTo>
                      <a:pt x="14915" y="4437"/>
                    </a:lnTo>
                    <a:lnTo>
                      <a:pt x="14692" y="4009"/>
                    </a:lnTo>
                    <a:lnTo>
                      <a:pt x="14449" y="3561"/>
                    </a:lnTo>
                    <a:lnTo>
                      <a:pt x="14169" y="3114"/>
                    </a:lnTo>
                    <a:lnTo>
                      <a:pt x="13853" y="2685"/>
                    </a:lnTo>
                    <a:lnTo>
                      <a:pt x="13498" y="2238"/>
                    </a:lnTo>
                    <a:lnTo>
                      <a:pt x="13293" y="2032"/>
                    </a:lnTo>
                    <a:lnTo>
                      <a:pt x="13088" y="1827"/>
                    </a:lnTo>
                    <a:lnTo>
                      <a:pt x="12864" y="1622"/>
                    </a:lnTo>
                    <a:lnTo>
                      <a:pt x="12641" y="1436"/>
                    </a:lnTo>
                    <a:lnTo>
                      <a:pt x="12398" y="1249"/>
                    </a:lnTo>
                    <a:lnTo>
                      <a:pt x="12156" y="1082"/>
                    </a:lnTo>
                    <a:lnTo>
                      <a:pt x="12156" y="1082"/>
                    </a:lnTo>
                    <a:lnTo>
                      <a:pt x="11727" y="821"/>
                    </a:lnTo>
                    <a:lnTo>
                      <a:pt x="11298" y="616"/>
                    </a:lnTo>
                    <a:lnTo>
                      <a:pt x="10851" y="429"/>
                    </a:lnTo>
                    <a:lnTo>
                      <a:pt x="10385" y="280"/>
                    </a:lnTo>
                    <a:lnTo>
                      <a:pt x="9900" y="150"/>
                    </a:lnTo>
                    <a:lnTo>
                      <a:pt x="9415" y="75"/>
                    </a:lnTo>
                    <a:lnTo>
                      <a:pt x="8893" y="19"/>
                    </a:lnTo>
                    <a:lnTo>
                      <a:pt x="83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2697;p41">
                <a:extLst>
                  <a:ext uri="{FF2B5EF4-FFF2-40B4-BE49-F238E27FC236}">
                    <a16:creationId xmlns:a16="http://schemas.microsoft.com/office/drawing/2014/main" xmlns="" id="{76D646EE-56C5-6BAC-608C-D7B93D819355}"/>
                  </a:ext>
                </a:extLst>
              </p:cNvPr>
              <p:cNvSpPr/>
              <p:nvPr/>
            </p:nvSpPr>
            <p:spPr>
              <a:xfrm>
                <a:off x="2238575" y="3310525"/>
                <a:ext cx="44325" cy="44300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1772" extrusionOk="0">
                    <a:moveTo>
                      <a:pt x="840" y="0"/>
                    </a:moveTo>
                    <a:lnTo>
                      <a:pt x="653" y="19"/>
                    </a:lnTo>
                    <a:lnTo>
                      <a:pt x="486" y="93"/>
                    </a:lnTo>
                    <a:lnTo>
                      <a:pt x="337" y="187"/>
                    </a:lnTo>
                    <a:lnTo>
                      <a:pt x="206" y="299"/>
                    </a:lnTo>
                    <a:lnTo>
                      <a:pt x="113" y="429"/>
                    </a:lnTo>
                    <a:lnTo>
                      <a:pt x="38" y="597"/>
                    </a:lnTo>
                    <a:lnTo>
                      <a:pt x="1" y="765"/>
                    </a:lnTo>
                    <a:lnTo>
                      <a:pt x="1" y="932"/>
                    </a:lnTo>
                    <a:lnTo>
                      <a:pt x="20" y="1119"/>
                    </a:lnTo>
                    <a:lnTo>
                      <a:pt x="94" y="1287"/>
                    </a:lnTo>
                    <a:lnTo>
                      <a:pt x="187" y="1417"/>
                    </a:lnTo>
                    <a:lnTo>
                      <a:pt x="299" y="1548"/>
                    </a:lnTo>
                    <a:lnTo>
                      <a:pt x="448" y="1641"/>
                    </a:lnTo>
                    <a:lnTo>
                      <a:pt x="598" y="1715"/>
                    </a:lnTo>
                    <a:lnTo>
                      <a:pt x="765" y="1753"/>
                    </a:lnTo>
                    <a:lnTo>
                      <a:pt x="933" y="1771"/>
                    </a:lnTo>
                    <a:lnTo>
                      <a:pt x="1120" y="1734"/>
                    </a:lnTo>
                    <a:lnTo>
                      <a:pt x="1287" y="1678"/>
                    </a:lnTo>
                    <a:lnTo>
                      <a:pt x="1436" y="1585"/>
                    </a:lnTo>
                    <a:lnTo>
                      <a:pt x="1548" y="1454"/>
                    </a:lnTo>
                    <a:lnTo>
                      <a:pt x="1660" y="1324"/>
                    </a:lnTo>
                    <a:lnTo>
                      <a:pt x="1716" y="1175"/>
                    </a:lnTo>
                    <a:lnTo>
                      <a:pt x="1772" y="1007"/>
                    </a:lnTo>
                    <a:lnTo>
                      <a:pt x="1772" y="821"/>
                    </a:lnTo>
                    <a:lnTo>
                      <a:pt x="1735" y="653"/>
                    </a:lnTo>
                    <a:lnTo>
                      <a:pt x="1679" y="485"/>
                    </a:lnTo>
                    <a:lnTo>
                      <a:pt x="1586" y="336"/>
                    </a:lnTo>
                    <a:lnTo>
                      <a:pt x="1474" y="205"/>
                    </a:lnTo>
                    <a:lnTo>
                      <a:pt x="1325" y="112"/>
                    </a:lnTo>
                    <a:lnTo>
                      <a:pt x="1175" y="38"/>
                    </a:lnTo>
                    <a:lnTo>
                      <a:pt x="100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2698;p41">
                <a:extLst>
                  <a:ext uri="{FF2B5EF4-FFF2-40B4-BE49-F238E27FC236}">
                    <a16:creationId xmlns:a16="http://schemas.microsoft.com/office/drawing/2014/main" xmlns="" id="{FE8C5F18-1DF1-9B56-992C-8B2B684F34C5}"/>
                  </a:ext>
                </a:extLst>
              </p:cNvPr>
              <p:cNvSpPr/>
              <p:nvPr/>
            </p:nvSpPr>
            <p:spPr>
              <a:xfrm>
                <a:off x="2095500" y="3348725"/>
                <a:ext cx="44300" cy="44325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1773" extrusionOk="0">
                    <a:moveTo>
                      <a:pt x="821" y="1"/>
                    </a:moveTo>
                    <a:lnTo>
                      <a:pt x="653" y="38"/>
                    </a:lnTo>
                    <a:lnTo>
                      <a:pt x="485" y="94"/>
                    </a:lnTo>
                    <a:lnTo>
                      <a:pt x="336" y="187"/>
                    </a:lnTo>
                    <a:lnTo>
                      <a:pt x="206" y="318"/>
                    </a:lnTo>
                    <a:lnTo>
                      <a:pt x="112" y="448"/>
                    </a:lnTo>
                    <a:lnTo>
                      <a:pt x="38" y="598"/>
                    </a:lnTo>
                    <a:lnTo>
                      <a:pt x="1" y="765"/>
                    </a:lnTo>
                    <a:lnTo>
                      <a:pt x="1" y="952"/>
                    </a:lnTo>
                    <a:lnTo>
                      <a:pt x="19" y="1120"/>
                    </a:lnTo>
                    <a:lnTo>
                      <a:pt x="94" y="1287"/>
                    </a:lnTo>
                    <a:lnTo>
                      <a:pt x="187" y="1437"/>
                    </a:lnTo>
                    <a:lnTo>
                      <a:pt x="299" y="1567"/>
                    </a:lnTo>
                    <a:lnTo>
                      <a:pt x="429" y="1660"/>
                    </a:lnTo>
                    <a:lnTo>
                      <a:pt x="597" y="1735"/>
                    </a:lnTo>
                    <a:lnTo>
                      <a:pt x="765" y="1772"/>
                    </a:lnTo>
                    <a:lnTo>
                      <a:pt x="933" y="1772"/>
                    </a:lnTo>
                    <a:lnTo>
                      <a:pt x="1119" y="1753"/>
                    </a:lnTo>
                    <a:lnTo>
                      <a:pt x="1287" y="1679"/>
                    </a:lnTo>
                    <a:lnTo>
                      <a:pt x="1417" y="1586"/>
                    </a:lnTo>
                    <a:lnTo>
                      <a:pt x="1548" y="1474"/>
                    </a:lnTo>
                    <a:lnTo>
                      <a:pt x="1641" y="1343"/>
                    </a:lnTo>
                    <a:lnTo>
                      <a:pt x="1716" y="1176"/>
                    </a:lnTo>
                    <a:lnTo>
                      <a:pt x="1753" y="1008"/>
                    </a:lnTo>
                    <a:lnTo>
                      <a:pt x="1772" y="840"/>
                    </a:lnTo>
                    <a:lnTo>
                      <a:pt x="1734" y="653"/>
                    </a:lnTo>
                    <a:lnTo>
                      <a:pt x="1678" y="486"/>
                    </a:lnTo>
                    <a:lnTo>
                      <a:pt x="1585" y="337"/>
                    </a:lnTo>
                    <a:lnTo>
                      <a:pt x="1455" y="225"/>
                    </a:lnTo>
                    <a:lnTo>
                      <a:pt x="1324" y="131"/>
                    </a:lnTo>
                    <a:lnTo>
                      <a:pt x="1175" y="57"/>
                    </a:lnTo>
                    <a:lnTo>
                      <a:pt x="1007" y="20"/>
                    </a:lnTo>
                    <a:lnTo>
                      <a:pt x="82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2699;p41">
                <a:extLst>
                  <a:ext uri="{FF2B5EF4-FFF2-40B4-BE49-F238E27FC236}">
                    <a16:creationId xmlns:a16="http://schemas.microsoft.com/office/drawing/2014/main" xmlns="" id="{EA919BA6-E65D-E34C-7521-B133435026DE}"/>
                  </a:ext>
                </a:extLst>
              </p:cNvPr>
              <p:cNvSpPr/>
              <p:nvPr/>
            </p:nvSpPr>
            <p:spPr>
              <a:xfrm>
                <a:off x="2215275" y="3260650"/>
                <a:ext cx="69950" cy="1820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728" extrusionOk="0">
                    <a:moveTo>
                      <a:pt x="1436" y="0"/>
                    </a:moveTo>
                    <a:lnTo>
                      <a:pt x="1213" y="19"/>
                    </a:lnTo>
                    <a:lnTo>
                      <a:pt x="989" y="56"/>
                    </a:lnTo>
                    <a:lnTo>
                      <a:pt x="747" y="131"/>
                    </a:lnTo>
                    <a:lnTo>
                      <a:pt x="504" y="243"/>
                    </a:lnTo>
                    <a:lnTo>
                      <a:pt x="262" y="392"/>
                    </a:lnTo>
                    <a:lnTo>
                      <a:pt x="38" y="578"/>
                    </a:lnTo>
                    <a:lnTo>
                      <a:pt x="19" y="597"/>
                    </a:lnTo>
                    <a:lnTo>
                      <a:pt x="1" y="634"/>
                    </a:lnTo>
                    <a:lnTo>
                      <a:pt x="1" y="672"/>
                    </a:lnTo>
                    <a:lnTo>
                      <a:pt x="19" y="690"/>
                    </a:lnTo>
                    <a:lnTo>
                      <a:pt x="57" y="709"/>
                    </a:lnTo>
                    <a:lnTo>
                      <a:pt x="75" y="727"/>
                    </a:lnTo>
                    <a:lnTo>
                      <a:pt x="113" y="709"/>
                    </a:lnTo>
                    <a:lnTo>
                      <a:pt x="131" y="709"/>
                    </a:lnTo>
                    <a:lnTo>
                      <a:pt x="355" y="522"/>
                    </a:lnTo>
                    <a:lnTo>
                      <a:pt x="579" y="392"/>
                    </a:lnTo>
                    <a:lnTo>
                      <a:pt x="802" y="280"/>
                    </a:lnTo>
                    <a:lnTo>
                      <a:pt x="1026" y="205"/>
                    </a:lnTo>
                    <a:lnTo>
                      <a:pt x="1231" y="168"/>
                    </a:lnTo>
                    <a:lnTo>
                      <a:pt x="1436" y="150"/>
                    </a:lnTo>
                    <a:lnTo>
                      <a:pt x="1641" y="150"/>
                    </a:lnTo>
                    <a:lnTo>
                      <a:pt x="1828" y="168"/>
                    </a:lnTo>
                    <a:lnTo>
                      <a:pt x="1996" y="205"/>
                    </a:lnTo>
                    <a:lnTo>
                      <a:pt x="2163" y="243"/>
                    </a:lnTo>
                    <a:lnTo>
                      <a:pt x="2424" y="317"/>
                    </a:lnTo>
                    <a:lnTo>
                      <a:pt x="2592" y="411"/>
                    </a:lnTo>
                    <a:lnTo>
                      <a:pt x="2685" y="448"/>
                    </a:lnTo>
                    <a:lnTo>
                      <a:pt x="2704" y="466"/>
                    </a:lnTo>
                    <a:lnTo>
                      <a:pt x="2741" y="466"/>
                    </a:lnTo>
                    <a:lnTo>
                      <a:pt x="2760" y="448"/>
                    </a:lnTo>
                    <a:lnTo>
                      <a:pt x="2797" y="429"/>
                    </a:lnTo>
                    <a:lnTo>
                      <a:pt x="2797" y="392"/>
                    </a:lnTo>
                    <a:lnTo>
                      <a:pt x="2797" y="355"/>
                    </a:lnTo>
                    <a:lnTo>
                      <a:pt x="2779" y="336"/>
                    </a:lnTo>
                    <a:lnTo>
                      <a:pt x="2760" y="317"/>
                    </a:lnTo>
                    <a:lnTo>
                      <a:pt x="2685" y="280"/>
                    </a:lnTo>
                    <a:lnTo>
                      <a:pt x="2499" y="187"/>
                    </a:lnTo>
                    <a:lnTo>
                      <a:pt x="2219" y="94"/>
                    </a:lnTo>
                    <a:lnTo>
                      <a:pt x="2052" y="56"/>
                    </a:lnTo>
                    <a:lnTo>
                      <a:pt x="1865" y="19"/>
                    </a:lnTo>
                    <a:lnTo>
                      <a:pt x="1660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2700;p41">
                <a:extLst>
                  <a:ext uri="{FF2B5EF4-FFF2-40B4-BE49-F238E27FC236}">
                    <a16:creationId xmlns:a16="http://schemas.microsoft.com/office/drawing/2014/main" xmlns="" id="{8ED4927E-4EE1-EE78-1001-01A5D94FCEAB}"/>
                  </a:ext>
                </a:extLst>
              </p:cNvPr>
              <p:cNvSpPr/>
              <p:nvPr/>
            </p:nvSpPr>
            <p:spPr>
              <a:xfrm>
                <a:off x="2069875" y="3297925"/>
                <a:ext cx="643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306" extrusionOk="0">
                    <a:moveTo>
                      <a:pt x="1920" y="1"/>
                    </a:moveTo>
                    <a:lnTo>
                      <a:pt x="1659" y="38"/>
                    </a:lnTo>
                    <a:lnTo>
                      <a:pt x="1417" y="75"/>
                    </a:lnTo>
                    <a:lnTo>
                      <a:pt x="1193" y="169"/>
                    </a:lnTo>
                    <a:lnTo>
                      <a:pt x="988" y="262"/>
                    </a:lnTo>
                    <a:lnTo>
                      <a:pt x="802" y="374"/>
                    </a:lnTo>
                    <a:lnTo>
                      <a:pt x="634" y="486"/>
                    </a:lnTo>
                    <a:lnTo>
                      <a:pt x="485" y="616"/>
                    </a:lnTo>
                    <a:lnTo>
                      <a:pt x="354" y="728"/>
                    </a:lnTo>
                    <a:lnTo>
                      <a:pt x="168" y="952"/>
                    </a:lnTo>
                    <a:lnTo>
                      <a:pt x="37" y="1119"/>
                    </a:lnTo>
                    <a:lnTo>
                      <a:pt x="0" y="1194"/>
                    </a:lnTo>
                    <a:lnTo>
                      <a:pt x="0" y="1213"/>
                    </a:lnTo>
                    <a:lnTo>
                      <a:pt x="0" y="1250"/>
                    </a:lnTo>
                    <a:lnTo>
                      <a:pt x="19" y="1287"/>
                    </a:lnTo>
                    <a:lnTo>
                      <a:pt x="37" y="1306"/>
                    </a:lnTo>
                    <a:lnTo>
                      <a:pt x="112" y="1306"/>
                    </a:lnTo>
                    <a:lnTo>
                      <a:pt x="149" y="1269"/>
                    </a:lnTo>
                    <a:lnTo>
                      <a:pt x="187" y="1194"/>
                    </a:lnTo>
                    <a:lnTo>
                      <a:pt x="298" y="1026"/>
                    </a:lnTo>
                    <a:lnTo>
                      <a:pt x="485" y="821"/>
                    </a:lnTo>
                    <a:lnTo>
                      <a:pt x="615" y="709"/>
                    </a:lnTo>
                    <a:lnTo>
                      <a:pt x="746" y="597"/>
                    </a:lnTo>
                    <a:lnTo>
                      <a:pt x="895" y="486"/>
                    </a:lnTo>
                    <a:lnTo>
                      <a:pt x="1063" y="392"/>
                    </a:lnTo>
                    <a:lnTo>
                      <a:pt x="1249" y="299"/>
                    </a:lnTo>
                    <a:lnTo>
                      <a:pt x="1454" y="243"/>
                    </a:lnTo>
                    <a:lnTo>
                      <a:pt x="1678" y="187"/>
                    </a:lnTo>
                    <a:lnTo>
                      <a:pt x="1920" y="169"/>
                    </a:lnTo>
                    <a:lnTo>
                      <a:pt x="2181" y="169"/>
                    </a:lnTo>
                    <a:lnTo>
                      <a:pt x="2461" y="206"/>
                    </a:lnTo>
                    <a:lnTo>
                      <a:pt x="2536" y="206"/>
                    </a:lnTo>
                    <a:lnTo>
                      <a:pt x="2554" y="187"/>
                    </a:lnTo>
                    <a:lnTo>
                      <a:pt x="2573" y="150"/>
                    </a:lnTo>
                    <a:lnTo>
                      <a:pt x="2573" y="113"/>
                    </a:lnTo>
                    <a:lnTo>
                      <a:pt x="2554" y="94"/>
                    </a:lnTo>
                    <a:lnTo>
                      <a:pt x="2536" y="75"/>
                    </a:lnTo>
                    <a:lnTo>
                      <a:pt x="2498" y="57"/>
                    </a:lnTo>
                    <a:lnTo>
                      <a:pt x="2200" y="20"/>
                    </a:lnTo>
                    <a:lnTo>
                      <a:pt x="192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2701;p41">
                <a:extLst>
                  <a:ext uri="{FF2B5EF4-FFF2-40B4-BE49-F238E27FC236}">
                    <a16:creationId xmlns:a16="http://schemas.microsoft.com/office/drawing/2014/main" xmlns="" id="{DCABE0CC-EFFF-0C4C-2607-A91F321A116A}"/>
                  </a:ext>
                </a:extLst>
              </p:cNvPr>
              <p:cNvSpPr/>
              <p:nvPr/>
            </p:nvSpPr>
            <p:spPr>
              <a:xfrm>
                <a:off x="2158425" y="3368775"/>
                <a:ext cx="48500" cy="76475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3059" extrusionOk="0">
                    <a:moveTo>
                      <a:pt x="1063" y="1"/>
                    </a:moveTo>
                    <a:lnTo>
                      <a:pt x="1044" y="19"/>
                    </a:lnTo>
                    <a:lnTo>
                      <a:pt x="1007" y="38"/>
                    </a:lnTo>
                    <a:lnTo>
                      <a:pt x="1007" y="75"/>
                    </a:lnTo>
                    <a:lnTo>
                      <a:pt x="1007" y="112"/>
                    </a:lnTo>
                    <a:lnTo>
                      <a:pt x="1007" y="187"/>
                    </a:lnTo>
                    <a:lnTo>
                      <a:pt x="1026" y="355"/>
                    </a:lnTo>
                    <a:lnTo>
                      <a:pt x="1026" y="597"/>
                    </a:lnTo>
                    <a:lnTo>
                      <a:pt x="1007" y="746"/>
                    </a:lnTo>
                    <a:lnTo>
                      <a:pt x="988" y="896"/>
                    </a:lnTo>
                    <a:lnTo>
                      <a:pt x="951" y="1045"/>
                    </a:lnTo>
                    <a:lnTo>
                      <a:pt x="895" y="1194"/>
                    </a:lnTo>
                    <a:lnTo>
                      <a:pt x="821" y="1343"/>
                    </a:lnTo>
                    <a:lnTo>
                      <a:pt x="709" y="1473"/>
                    </a:lnTo>
                    <a:lnTo>
                      <a:pt x="597" y="1623"/>
                    </a:lnTo>
                    <a:lnTo>
                      <a:pt x="448" y="1734"/>
                    </a:lnTo>
                    <a:lnTo>
                      <a:pt x="280" y="1828"/>
                    </a:lnTo>
                    <a:lnTo>
                      <a:pt x="56" y="1921"/>
                    </a:lnTo>
                    <a:lnTo>
                      <a:pt x="38" y="1940"/>
                    </a:lnTo>
                    <a:lnTo>
                      <a:pt x="19" y="1958"/>
                    </a:lnTo>
                    <a:lnTo>
                      <a:pt x="0" y="1995"/>
                    </a:lnTo>
                    <a:lnTo>
                      <a:pt x="19" y="2033"/>
                    </a:lnTo>
                    <a:lnTo>
                      <a:pt x="149" y="2219"/>
                    </a:lnTo>
                    <a:lnTo>
                      <a:pt x="299" y="2387"/>
                    </a:lnTo>
                    <a:lnTo>
                      <a:pt x="485" y="2573"/>
                    </a:lnTo>
                    <a:lnTo>
                      <a:pt x="727" y="2741"/>
                    </a:lnTo>
                    <a:lnTo>
                      <a:pt x="858" y="2834"/>
                    </a:lnTo>
                    <a:lnTo>
                      <a:pt x="988" y="2909"/>
                    </a:lnTo>
                    <a:lnTo>
                      <a:pt x="1138" y="2965"/>
                    </a:lnTo>
                    <a:lnTo>
                      <a:pt x="1305" y="3021"/>
                    </a:lnTo>
                    <a:lnTo>
                      <a:pt x="1473" y="3058"/>
                    </a:lnTo>
                    <a:lnTo>
                      <a:pt x="1641" y="3058"/>
                    </a:lnTo>
                    <a:lnTo>
                      <a:pt x="1865" y="3039"/>
                    </a:lnTo>
                    <a:lnTo>
                      <a:pt x="1902" y="3039"/>
                    </a:lnTo>
                    <a:lnTo>
                      <a:pt x="1921" y="3002"/>
                    </a:lnTo>
                    <a:lnTo>
                      <a:pt x="1939" y="2984"/>
                    </a:lnTo>
                    <a:lnTo>
                      <a:pt x="1939" y="2946"/>
                    </a:lnTo>
                    <a:lnTo>
                      <a:pt x="1921" y="2928"/>
                    </a:lnTo>
                    <a:lnTo>
                      <a:pt x="1902" y="2890"/>
                    </a:lnTo>
                    <a:lnTo>
                      <a:pt x="1846" y="2890"/>
                    </a:lnTo>
                    <a:lnTo>
                      <a:pt x="1697" y="2909"/>
                    </a:lnTo>
                    <a:lnTo>
                      <a:pt x="1548" y="2890"/>
                    </a:lnTo>
                    <a:lnTo>
                      <a:pt x="1417" y="2872"/>
                    </a:lnTo>
                    <a:lnTo>
                      <a:pt x="1287" y="2853"/>
                    </a:lnTo>
                    <a:lnTo>
                      <a:pt x="1156" y="2797"/>
                    </a:lnTo>
                    <a:lnTo>
                      <a:pt x="1026" y="2741"/>
                    </a:lnTo>
                    <a:lnTo>
                      <a:pt x="802" y="2611"/>
                    </a:lnTo>
                    <a:lnTo>
                      <a:pt x="616" y="2443"/>
                    </a:lnTo>
                    <a:lnTo>
                      <a:pt x="448" y="2294"/>
                    </a:lnTo>
                    <a:lnTo>
                      <a:pt x="317" y="2145"/>
                    </a:lnTo>
                    <a:lnTo>
                      <a:pt x="224" y="2033"/>
                    </a:lnTo>
                    <a:lnTo>
                      <a:pt x="429" y="1940"/>
                    </a:lnTo>
                    <a:lnTo>
                      <a:pt x="616" y="1809"/>
                    </a:lnTo>
                    <a:lnTo>
                      <a:pt x="765" y="1679"/>
                    </a:lnTo>
                    <a:lnTo>
                      <a:pt x="877" y="1529"/>
                    </a:lnTo>
                    <a:lnTo>
                      <a:pt x="970" y="1380"/>
                    </a:lnTo>
                    <a:lnTo>
                      <a:pt x="1044" y="1212"/>
                    </a:lnTo>
                    <a:lnTo>
                      <a:pt x="1100" y="1045"/>
                    </a:lnTo>
                    <a:lnTo>
                      <a:pt x="1156" y="877"/>
                    </a:lnTo>
                    <a:lnTo>
                      <a:pt x="1175" y="728"/>
                    </a:lnTo>
                    <a:lnTo>
                      <a:pt x="1193" y="579"/>
                    </a:lnTo>
                    <a:lnTo>
                      <a:pt x="1193" y="318"/>
                    </a:lnTo>
                    <a:lnTo>
                      <a:pt x="1175" y="150"/>
                    </a:lnTo>
                    <a:lnTo>
                      <a:pt x="1156" y="75"/>
                    </a:lnTo>
                    <a:lnTo>
                      <a:pt x="1156" y="38"/>
                    </a:lnTo>
                    <a:lnTo>
                      <a:pt x="1138" y="19"/>
                    </a:lnTo>
                    <a:lnTo>
                      <a:pt x="1100" y="19"/>
                    </a:lnTo>
                    <a:lnTo>
                      <a:pt x="106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2702;p41">
                <a:extLst>
                  <a:ext uri="{FF2B5EF4-FFF2-40B4-BE49-F238E27FC236}">
                    <a16:creationId xmlns:a16="http://schemas.microsoft.com/office/drawing/2014/main" xmlns="" id="{AE311DB7-86AE-97E3-0DFF-FB286ACEAEDA}"/>
                  </a:ext>
                </a:extLst>
              </p:cNvPr>
              <p:cNvSpPr/>
              <p:nvPr/>
            </p:nvSpPr>
            <p:spPr>
              <a:xfrm>
                <a:off x="2271675" y="3300725"/>
                <a:ext cx="1122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449" h="1101" extrusionOk="0">
                    <a:moveTo>
                      <a:pt x="448" y="1"/>
                    </a:moveTo>
                    <a:lnTo>
                      <a:pt x="1" y="635"/>
                    </a:lnTo>
                    <a:lnTo>
                      <a:pt x="280" y="1101"/>
                    </a:lnTo>
                    <a:lnTo>
                      <a:pt x="44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2703;p41">
                <a:extLst>
                  <a:ext uri="{FF2B5EF4-FFF2-40B4-BE49-F238E27FC236}">
                    <a16:creationId xmlns:a16="http://schemas.microsoft.com/office/drawing/2014/main" xmlns="" id="{5E31B016-6FBC-1D9A-59D1-88D594710A86}"/>
                  </a:ext>
                </a:extLst>
              </p:cNvPr>
              <p:cNvSpPr/>
              <p:nvPr/>
            </p:nvSpPr>
            <p:spPr>
              <a:xfrm>
                <a:off x="2078250" y="3366450"/>
                <a:ext cx="21925" cy="12150"/>
              </a:xfrm>
              <a:custGeom>
                <a:avLst/>
                <a:gdLst/>
                <a:ahLst/>
                <a:cxnLst/>
                <a:rect l="l" t="t" r="r" b="b"/>
                <a:pathLst>
                  <a:path w="877" h="486" extrusionOk="0">
                    <a:moveTo>
                      <a:pt x="1" y="0"/>
                    </a:moveTo>
                    <a:lnTo>
                      <a:pt x="877" y="485"/>
                    </a:lnTo>
                    <a:lnTo>
                      <a:pt x="877" y="11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2704;p41">
                <a:extLst>
                  <a:ext uri="{FF2B5EF4-FFF2-40B4-BE49-F238E27FC236}">
                    <a16:creationId xmlns:a16="http://schemas.microsoft.com/office/drawing/2014/main" xmlns="" id="{5BECCEB4-E477-EDD5-0A9E-F1396F15A00E}"/>
                  </a:ext>
                </a:extLst>
              </p:cNvPr>
              <p:cNvSpPr/>
              <p:nvPr/>
            </p:nvSpPr>
            <p:spPr>
              <a:xfrm>
                <a:off x="2160750" y="3431225"/>
                <a:ext cx="116550" cy="81125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3245" extrusionOk="0">
                    <a:moveTo>
                      <a:pt x="4531" y="1"/>
                    </a:moveTo>
                    <a:lnTo>
                      <a:pt x="4419" y="504"/>
                    </a:lnTo>
                    <a:lnTo>
                      <a:pt x="4270" y="952"/>
                    </a:lnTo>
                    <a:lnTo>
                      <a:pt x="4195" y="1157"/>
                    </a:lnTo>
                    <a:lnTo>
                      <a:pt x="4102" y="1343"/>
                    </a:lnTo>
                    <a:lnTo>
                      <a:pt x="4009" y="1530"/>
                    </a:lnTo>
                    <a:lnTo>
                      <a:pt x="3916" y="1679"/>
                    </a:lnTo>
                    <a:lnTo>
                      <a:pt x="3804" y="1828"/>
                    </a:lnTo>
                    <a:lnTo>
                      <a:pt x="3692" y="1958"/>
                    </a:lnTo>
                    <a:lnTo>
                      <a:pt x="3580" y="2070"/>
                    </a:lnTo>
                    <a:lnTo>
                      <a:pt x="3450" y="2182"/>
                    </a:lnTo>
                    <a:lnTo>
                      <a:pt x="3319" y="2275"/>
                    </a:lnTo>
                    <a:lnTo>
                      <a:pt x="3189" y="2350"/>
                    </a:lnTo>
                    <a:lnTo>
                      <a:pt x="3058" y="2424"/>
                    </a:lnTo>
                    <a:lnTo>
                      <a:pt x="2909" y="2462"/>
                    </a:lnTo>
                    <a:lnTo>
                      <a:pt x="2760" y="2518"/>
                    </a:lnTo>
                    <a:lnTo>
                      <a:pt x="2611" y="2536"/>
                    </a:lnTo>
                    <a:lnTo>
                      <a:pt x="2443" y="2555"/>
                    </a:lnTo>
                    <a:lnTo>
                      <a:pt x="2275" y="2555"/>
                    </a:lnTo>
                    <a:lnTo>
                      <a:pt x="2107" y="2536"/>
                    </a:lnTo>
                    <a:lnTo>
                      <a:pt x="1939" y="2518"/>
                    </a:lnTo>
                    <a:lnTo>
                      <a:pt x="1585" y="2443"/>
                    </a:lnTo>
                    <a:lnTo>
                      <a:pt x="1212" y="2313"/>
                    </a:lnTo>
                    <a:lnTo>
                      <a:pt x="821" y="2126"/>
                    </a:lnTo>
                    <a:lnTo>
                      <a:pt x="411" y="1902"/>
                    </a:lnTo>
                    <a:lnTo>
                      <a:pt x="1" y="1641"/>
                    </a:lnTo>
                    <a:lnTo>
                      <a:pt x="94" y="1809"/>
                    </a:lnTo>
                    <a:lnTo>
                      <a:pt x="187" y="1958"/>
                    </a:lnTo>
                    <a:lnTo>
                      <a:pt x="299" y="2126"/>
                    </a:lnTo>
                    <a:lnTo>
                      <a:pt x="429" y="2257"/>
                    </a:lnTo>
                    <a:lnTo>
                      <a:pt x="560" y="2387"/>
                    </a:lnTo>
                    <a:lnTo>
                      <a:pt x="690" y="2518"/>
                    </a:lnTo>
                    <a:lnTo>
                      <a:pt x="989" y="2741"/>
                    </a:lnTo>
                    <a:lnTo>
                      <a:pt x="1287" y="2928"/>
                    </a:lnTo>
                    <a:lnTo>
                      <a:pt x="1623" y="3077"/>
                    </a:lnTo>
                    <a:lnTo>
                      <a:pt x="1958" y="3170"/>
                    </a:lnTo>
                    <a:lnTo>
                      <a:pt x="2126" y="3207"/>
                    </a:lnTo>
                    <a:lnTo>
                      <a:pt x="2294" y="3226"/>
                    </a:lnTo>
                    <a:lnTo>
                      <a:pt x="2461" y="3245"/>
                    </a:lnTo>
                    <a:lnTo>
                      <a:pt x="2629" y="3245"/>
                    </a:lnTo>
                    <a:lnTo>
                      <a:pt x="2797" y="3226"/>
                    </a:lnTo>
                    <a:lnTo>
                      <a:pt x="2965" y="3207"/>
                    </a:lnTo>
                    <a:lnTo>
                      <a:pt x="3133" y="3170"/>
                    </a:lnTo>
                    <a:lnTo>
                      <a:pt x="3282" y="3114"/>
                    </a:lnTo>
                    <a:lnTo>
                      <a:pt x="3431" y="3040"/>
                    </a:lnTo>
                    <a:lnTo>
                      <a:pt x="3580" y="2965"/>
                    </a:lnTo>
                    <a:lnTo>
                      <a:pt x="3729" y="2872"/>
                    </a:lnTo>
                    <a:lnTo>
                      <a:pt x="3860" y="2760"/>
                    </a:lnTo>
                    <a:lnTo>
                      <a:pt x="3990" y="2630"/>
                    </a:lnTo>
                    <a:lnTo>
                      <a:pt x="4102" y="2499"/>
                    </a:lnTo>
                    <a:lnTo>
                      <a:pt x="4214" y="2350"/>
                    </a:lnTo>
                    <a:lnTo>
                      <a:pt x="4326" y="2182"/>
                    </a:lnTo>
                    <a:lnTo>
                      <a:pt x="4419" y="1996"/>
                    </a:lnTo>
                    <a:lnTo>
                      <a:pt x="4494" y="1791"/>
                    </a:lnTo>
                    <a:lnTo>
                      <a:pt x="4568" y="1567"/>
                    </a:lnTo>
                    <a:lnTo>
                      <a:pt x="4605" y="1343"/>
                    </a:lnTo>
                    <a:lnTo>
                      <a:pt x="4643" y="1119"/>
                    </a:lnTo>
                    <a:lnTo>
                      <a:pt x="4661" y="877"/>
                    </a:lnTo>
                    <a:lnTo>
                      <a:pt x="4643" y="653"/>
                    </a:lnTo>
                    <a:lnTo>
                      <a:pt x="4624" y="430"/>
                    </a:lnTo>
                    <a:lnTo>
                      <a:pt x="4587" y="225"/>
                    </a:lnTo>
                    <a:lnTo>
                      <a:pt x="4531" y="1"/>
                    </a:lnTo>
                    <a:close/>
                  </a:path>
                </a:pathLst>
              </a:custGeom>
              <a:solidFill>
                <a:srgbClr val="FFB4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2705;p41">
                <a:extLst>
                  <a:ext uri="{FF2B5EF4-FFF2-40B4-BE49-F238E27FC236}">
                    <a16:creationId xmlns:a16="http://schemas.microsoft.com/office/drawing/2014/main" xmlns="" id="{C782C6EE-B2D0-02FA-7198-96D4A39F5C12}"/>
                  </a:ext>
                </a:extLst>
              </p:cNvPr>
              <p:cNvSpPr/>
              <p:nvPr/>
            </p:nvSpPr>
            <p:spPr>
              <a:xfrm>
                <a:off x="2160750" y="3431225"/>
                <a:ext cx="113275" cy="72750"/>
              </a:xfrm>
              <a:custGeom>
                <a:avLst/>
                <a:gdLst/>
                <a:ahLst/>
                <a:cxnLst/>
                <a:rect l="l" t="t" r="r" b="b"/>
                <a:pathLst>
                  <a:path w="4531" h="2910" extrusionOk="0">
                    <a:moveTo>
                      <a:pt x="4531" y="1"/>
                    </a:moveTo>
                    <a:lnTo>
                      <a:pt x="4456" y="75"/>
                    </a:lnTo>
                    <a:lnTo>
                      <a:pt x="4214" y="299"/>
                    </a:lnTo>
                    <a:lnTo>
                      <a:pt x="4046" y="430"/>
                    </a:lnTo>
                    <a:lnTo>
                      <a:pt x="3841" y="597"/>
                    </a:lnTo>
                    <a:lnTo>
                      <a:pt x="3599" y="747"/>
                    </a:lnTo>
                    <a:lnTo>
                      <a:pt x="3319" y="914"/>
                    </a:lnTo>
                    <a:lnTo>
                      <a:pt x="3002" y="1082"/>
                    </a:lnTo>
                    <a:lnTo>
                      <a:pt x="2667" y="1231"/>
                    </a:lnTo>
                    <a:lnTo>
                      <a:pt x="2294" y="1380"/>
                    </a:lnTo>
                    <a:lnTo>
                      <a:pt x="1884" y="1492"/>
                    </a:lnTo>
                    <a:lnTo>
                      <a:pt x="1455" y="1586"/>
                    </a:lnTo>
                    <a:lnTo>
                      <a:pt x="989" y="1641"/>
                    </a:lnTo>
                    <a:lnTo>
                      <a:pt x="504" y="1660"/>
                    </a:lnTo>
                    <a:lnTo>
                      <a:pt x="262" y="1660"/>
                    </a:lnTo>
                    <a:lnTo>
                      <a:pt x="1" y="1641"/>
                    </a:lnTo>
                    <a:lnTo>
                      <a:pt x="56" y="1716"/>
                    </a:lnTo>
                    <a:lnTo>
                      <a:pt x="262" y="1902"/>
                    </a:lnTo>
                    <a:lnTo>
                      <a:pt x="560" y="2163"/>
                    </a:lnTo>
                    <a:lnTo>
                      <a:pt x="746" y="2294"/>
                    </a:lnTo>
                    <a:lnTo>
                      <a:pt x="951" y="2443"/>
                    </a:lnTo>
                    <a:lnTo>
                      <a:pt x="1175" y="2574"/>
                    </a:lnTo>
                    <a:lnTo>
                      <a:pt x="1417" y="2685"/>
                    </a:lnTo>
                    <a:lnTo>
                      <a:pt x="1678" y="2779"/>
                    </a:lnTo>
                    <a:lnTo>
                      <a:pt x="1958" y="2853"/>
                    </a:lnTo>
                    <a:lnTo>
                      <a:pt x="2238" y="2909"/>
                    </a:lnTo>
                    <a:lnTo>
                      <a:pt x="2517" y="2909"/>
                    </a:lnTo>
                    <a:lnTo>
                      <a:pt x="2667" y="2891"/>
                    </a:lnTo>
                    <a:lnTo>
                      <a:pt x="2816" y="2872"/>
                    </a:lnTo>
                    <a:lnTo>
                      <a:pt x="2965" y="2835"/>
                    </a:lnTo>
                    <a:lnTo>
                      <a:pt x="3114" y="2797"/>
                    </a:lnTo>
                    <a:lnTo>
                      <a:pt x="3263" y="2723"/>
                    </a:lnTo>
                    <a:lnTo>
                      <a:pt x="3394" y="2667"/>
                    </a:lnTo>
                    <a:lnTo>
                      <a:pt x="3505" y="2574"/>
                    </a:lnTo>
                    <a:lnTo>
                      <a:pt x="3636" y="2499"/>
                    </a:lnTo>
                    <a:lnTo>
                      <a:pt x="3841" y="2313"/>
                    </a:lnTo>
                    <a:lnTo>
                      <a:pt x="4009" y="2108"/>
                    </a:lnTo>
                    <a:lnTo>
                      <a:pt x="4139" y="1884"/>
                    </a:lnTo>
                    <a:lnTo>
                      <a:pt x="4251" y="1641"/>
                    </a:lnTo>
                    <a:lnTo>
                      <a:pt x="4344" y="1399"/>
                    </a:lnTo>
                    <a:lnTo>
                      <a:pt x="4419" y="1175"/>
                    </a:lnTo>
                    <a:lnTo>
                      <a:pt x="4475" y="933"/>
                    </a:lnTo>
                    <a:lnTo>
                      <a:pt x="4494" y="728"/>
                    </a:lnTo>
                    <a:lnTo>
                      <a:pt x="4531" y="355"/>
                    </a:lnTo>
                    <a:lnTo>
                      <a:pt x="4531" y="94"/>
                    </a:lnTo>
                    <a:lnTo>
                      <a:pt x="453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2706;p41">
                <a:extLst>
                  <a:ext uri="{FF2B5EF4-FFF2-40B4-BE49-F238E27FC236}">
                    <a16:creationId xmlns:a16="http://schemas.microsoft.com/office/drawing/2014/main" xmlns="" id="{03767C3F-74DD-C959-8DE5-735C99D8FC49}"/>
                  </a:ext>
                </a:extLst>
              </p:cNvPr>
              <p:cNvSpPr/>
              <p:nvPr/>
            </p:nvSpPr>
            <p:spPr>
              <a:xfrm>
                <a:off x="2158425" y="3429375"/>
                <a:ext cx="1179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4718" h="3077" extrusionOk="0">
                    <a:moveTo>
                      <a:pt x="4549" y="261"/>
                    </a:moveTo>
                    <a:lnTo>
                      <a:pt x="4531" y="504"/>
                    </a:lnTo>
                    <a:lnTo>
                      <a:pt x="4512" y="821"/>
                    </a:lnTo>
                    <a:lnTo>
                      <a:pt x="4437" y="1175"/>
                    </a:lnTo>
                    <a:lnTo>
                      <a:pt x="4400" y="1361"/>
                    </a:lnTo>
                    <a:lnTo>
                      <a:pt x="4326" y="1548"/>
                    </a:lnTo>
                    <a:lnTo>
                      <a:pt x="4251" y="1734"/>
                    </a:lnTo>
                    <a:lnTo>
                      <a:pt x="4158" y="1921"/>
                    </a:lnTo>
                    <a:lnTo>
                      <a:pt x="4046" y="2107"/>
                    </a:lnTo>
                    <a:lnTo>
                      <a:pt x="3915" y="2275"/>
                    </a:lnTo>
                    <a:lnTo>
                      <a:pt x="3766" y="2424"/>
                    </a:lnTo>
                    <a:lnTo>
                      <a:pt x="3598" y="2573"/>
                    </a:lnTo>
                    <a:lnTo>
                      <a:pt x="3393" y="2685"/>
                    </a:lnTo>
                    <a:lnTo>
                      <a:pt x="3170" y="2778"/>
                    </a:lnTo>
                    <a:lnTo>
                      <a:pt x="2946" y="2853"/>
                    </a:lnTo>
                    <a:lnTo>
                      <a:pt x="2704" y="2890"/>
                    </a:lnTo>
                    <a:lnTo>
                      <a:pt x="2480" y="2909"/>
                    </a:lnTo>
                    <a:lnTo>
                      <a:pt x="2256" y="2890"/>
                    </a:lnTo>
                    <a:lnTo>
                      <a:pt x="2032" y="2853"/>
                    </a:lnTo>
                    <a:lnTo>
                      <a:pt x="1827" y="2797"/>
                    </a:lnTo>
                    <a:lnTo>
                      <a:pt x="1622" y="2722"/>
                    </a:lnTo>
                    <a:lnTo>
                      <a:pt x="1417" y="2629"/>
                    </a:lnTo>
                    <a:lnTo>
                      <a:pt x="1231" y="2517"/>
                    </a:lnTo>
                    <a:lnTo>
                      <a:pt x="1063" y="2424"/>
                    </a:lnTo>
                    <a:lnTo>
                      <a:pt x="746" y="2200"/>
                    </a:lnTo>
                    <a:lnTo>
                      <a:pt x="485" y="1995"/>
                    </a:lnTo>
                    <a:lnTo>
                      <a:pt x="299" y="1809"/>
                    </a:lnTo>
                    <a:lnTo>
                      <a:pt x="709" y="1827"/>
                    </a:lnTo>
                    <a:lnTo>
                      <a:pt x="1100" y="1790"/>
                    </a:lnTo>
                    <a:lnTo>
                      <a:pt x="1492" y="1753"/>
                    </a:lnTo>
                    <a:lnTo>
                      <a:pt x="1846" y="1678"/>
                    </a:lnTo>
                    <a:lnTo>
                      <a:pt x="2182" y="1585"/>
                    </a:lnTo>
                    <a:lnTo>
                      <a:pt x="2517" y="1492"/>
                    </a:lnTo>
                    <a:lnTo>
                      <a:pt x="2815" y="1380"/>
                    </a:lnTo>
                    <a:lnTo>
                      <a:pt x="3095" y="1249"/>
                    </a:lnTo>
                    <a:lnTo>
                      <a:pt x="3356" y="1119"/>
                    </a:lnTo>
                    <a:lnTo>
                      <a:pt x="3598" y="970"/>
                    </a:lnTo>
                    <a:lnTo>
                      <a:pt x="4009" y="709"/>
                    </a:lnTo>
                    <a:lnTo>
                      <a:pt x="4326" y="466"/>
                    </a:lnTo>
                    <a:lnTo>
                      <a:pt x="4549" y="261"/>
                    </a:lnTo>
                    <a:close/>
                    <a:moveTo>
                      <a:pt x="4605" y="0"/>
                    </a:moveTo>
                    <a:lnTo>
                      <a:pt x="4568" y="19"/>
                    </a:lnTo>
                    <a:lnTo>
                      <a:pt x="4475" y="112"/>
                    </a:lnTo>
                    <a:lnTo>
                      <a:pt x="4251" y="317"/>
                    </a:lnTo>
                    <a:lnTo>
                      <a:pt x="4065" y="448"/>
                    </a:lnTo>
                    <a:lnTo>
                      <a:pt x="3859" y="615"/>
                    </a:lnTo>
                    <a:lnTo>
                      <a:pt x="3617" y="765"/>
                    </a:lnTo>
                    <a:lnTo>
                      <a:pt x="3356" y="932"/>
                    </a:lnTo>
                    <a:lnTo>
                      <a:pt x="3039" y="1082"/>
                    </a:lnTo>
                    <a:lnTo>
                      <a:pt x="2704" y="1231"/>
                    </a:lnTo>
                    <a:lnTo>
                      <a:pt x="2349" y="1380"/>
                    </a:lnTo>
                    <a:lnTo>
                      <a:pt x="1939" y="1492"/>
                    </a:lnTo>
                    <a:lnTo>
                      <a:pt x="1529" y="1585"/>
                    </a:lnTo>
                    <a:lnTo>
                      <a:pt x="1063" y="1641"/>
                    </a:lnTo>
                    <a:lnTo>
                      <a:pt x="597" y="1660"/>
                    </a:lnTo>
                    <a:lnTo>
                      <a:pt x="355" y="1641"/>
                    </a:lnTo>
                    <a:lnTo>
                      <a:pt x="94" y="1622"/>
                    </a:lnTo>
                    <a:lnTo>
                      <a:pt x="56" y="1641"/>
                    </a:lnTo>
                    <a:lnTo>
                      <a:pt x="19" y="1678"/>
                    </a:lnTo>
                    <a:lnTo>
                      <a:pt x="0" y="1715"/>
                    </a:lnTo>
                    <a:lnTo>
                      <a:pt x="19" y="1771"/>
                    </a:lnTo>
                    <a:lnTo>
                      <a:pt x="243" y="1995"/>
                    </a:lnTo>
                    <a:lnTo>
                      <a:pt x="485" y="2200"/>
                    </a:lnTo>
                    <a:lnTo>
                      <a:pt x="783" y="2443"/>
                    </a:lnTo>
                    <a:lnTo>
                      <a:pt x="970" y="2554"/>
                    </a:lnTo>
                    <a:lnTo>
                      <a:pt x="1156" y="2666"/>
                    </a:lnTo>
                    <a:lnTo>
                      <a:pt x="1361" y="2778"/>
                    </a:lnTo>
                    <a:lnTo>
                      <a:pt x="1566" y="2871"/>
                    </a:lnTo>
                    <a:lnTo>
                      <a:pt x="1790" y="2946"/>
                    </a:lnTo>
                    <a:lnTo>
                      <a:pt x="2014" y="3020"/>
                    </a:lnTo>
                    <a:lnTo>
                      <a:pt x="2256" y="3058"/>
                    </a:lnTo>
                    <a:lnTo>
                      <a:pt x="2499" y="3076"/>
                    </a:lnTo>
                    <a:lnTo>
                      <a:pt x="2685" y="3058"/>
                    </a:lnTo>
                    <a:lnTo>
                      <a:pt x="2871" y="3039"/>
                    </a:lnTo>
                    <a:lnTo>
                      <a:pt x="3039" y="3002"/>
                    </a:lnTo>
                    <a:lnTo>
                      <a:pt x="3226" y="2946"/>
                    </a:lnTo>
                    <a:lnTo>
                      <a:pt x="3375" y="2871"/>
                    </a:lnTo>
                    <a:lnTo>
                      <a:pt x="3524" y="2815"/>
                    </a:lnTo>
                    <a:lnTo>
                      <a:pt x="3636" y="2722"/>
                    </a:lnTo>
                    <a:lnTo>
                      <a:pt x="3766" y="2648"/>
                    </a:lnTo>
                    <a:lnTo>
                      <a:pt x="3971" y="2443"/>
                    </a:lnTo>
                    <a:lnTo>
                      <a:pt x="4158" y="2237"/>
                    </a:lnTo>
                    <a:lnTo>
                      <a:pt x="4288" y="2014"/>
                    </a:lnTo>
                    <a:lnTo>
                      <a:pt x="4419" y="1771"/>
                    </a:lnTo>
                    <a:lnTo>
                      <a:pt x="4512" y="1529"/>
                    </a:lnTo>
                    <a:lnTo>
                      <a:pt x="4587" y="1287"/>
                    </a:lnTo>
                    <a:lnTo>
                      <a:pt x="4624" y="1044"/>
                    </a:lnTo>
                    <a:lnTo>
                      <a:pt x="4661" y="821"/>
                    </a:lnTo>
                    <a:lnTo>
                      <a:pt x="4698" y="448"/>
                    </a:lnTo>
                    <a:lnTo>
                      <a:pt x="4717" y="168"/>
                    </a:lnTo>
                    <a:lnTo>
                      <a:pt x="4698" y="75"/>
                    </a:lnTo>
                    <a:lnTo>
                      <a:pt x="4680" y="19"/>
                    </a:lnTo>
                    <a:lnTo>
                      <a:pt x="464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2707;p41">
                <a:extLst>
                  <a:ext uri="{FF2B5EF4-FFF2-40B4-BE49-F238E27FC236}">
                    <a16:creationId xmlns:a16="http://schemas.microsoft.com/office/drawing/2014/main" xmlns="" id="{1C7BE1DE-DA92-4859-12A0-806B7A4FCDD3}"/>
                  </a:ext>
                </a:extLst>
              </p:cNvPr>
              <p:cNvSpPr/>
              <p:nvPr/>
            </p:nvSpPr>
            <p:spPr>
              <a:xfrm>
                <a:off x="1987825" y="3106375"/>
                <a:ext cx="458200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8328" h="9770" extrusionOk="0">
                    <a:moveTo>
                      <a:pt x="9397" y="0"/>
                    </a:moveTo>
                    <a:lnTo>
                      <a:pt x="8838" y="19"/>
                    </a:lnTo>
                    <a:lnTo>
                      <a:pt x="8279" y="56"/>
                    </a:lnTo>
                    <a:lnTo>
                      <a:pt x="7738" y="150"/>
                    </a:lnTo>
                    <a:lnTo>
                      <a:pt x="7197" y="261"/>
                    </a:lnTo>
                    <a:lnTo>
                      <a:pt x="6694" y="411"/>
                    </a:lnTo>
                    <a:lnTo>
                      <a:pt x="6172" y="597"/>
                    </a:lnTo>
                    <a:lnTo>
                      <a:pt x="5687" y="802"/>
                    </a:lnTo>
                    <a:lnTo>
                      <a:pt x="5202" y="1026"/>
                    </a:lnTo>
                    <a:lnTo>
                      <a:pt x="4736" y="1287"/>
                    </a:lnTo>
                    <a:lnTo>
                      <a:pt x="4289" y="1548"/>
                    </a:lnTo>
                    <a:lnTo>
                      <a:pt x="3860" y="1846"/>
                    </a:lnTo>
                    <a:lnTo>
                      <a:pt x="3450" y="2144"/>
                    </a:lnTo>
                    <a:lnTo>
                      <a:pt x="3058" y="2461"/>
                    </a:lnTo>
                    <a:lnTo>
                      <a:pt x="2686" y="2797"/>
                    </a:lnTo>
                    <a:lnTo>
                      <a:pt x="2331" y="3133"/>
                    </a:lnTo>
                    <a:lnTo>
                      <a:pt x="2014" y="3468"/>
                    </a:lnTo>
                    <a:lnTo>
                      <a:pt x="1697" y="3804"/>
                    </a:lnTo>
                    <a:lnTo>
                      <a:pt x="1418" y="4158"/>
                    </a:lnTo>
                    <a:lnTo>
                      <a:pt x="1175" y="4494"/>
                    </a:lnTo>
                    <a:lnTo>
                      <a:pt x="952" y="4829"/>
                    </a:lnTo>
                    <a:lnTo>
                      <a:pt x="747" y="5165"/>
                    </a:lnTo>
                    <a:lnTo>
                      <a:pt x="579" y="5500"/>
                    </a:lnTo>
                    <a:lnTo>
                      <a:pt x="430" y="5799"/>
                    </a:lnTo>
                    <a:lnTo>
                      <a:pt x="318" y="6097"/>
                    </a:lnTo>
                    <a:lnTo>
                      <a:pt x="243" y="6376"/>
                    </a:lnTo>
                    <a:lnTo>
                      <a:pt x="187" y="6637"/>
                    </a:lnTo>
                    <a:lnTo>
                      <a:pt x="75" y="7197"/>
                    </a:lnTo>
                    <a:lnTo>
                      <a:pt x="20" y="7682"/>
                    </a:lnTo>
                    <a:lnTo>
                      <a:pt x="1" y="8092"/>
                    </a:lnTo>
                    <a:lnTo>
                      <a:pt x="20" y="8446"/>
                    </a:lnTo>
                    <a:lnTo>
                      <a:pt x="75" y="8744"/>
                    </a:lnTo>
                    <a:lnTo>
                      <a:pt x="150" y="9005"/>
                    </a:lnTo>
                    <a:lnTo>
                      <a:pt x="243" y="9210"/>
                    </a:lnTo>
                    <a:lnTo>
                      <a:pt x="355" y="9378"/>
                    </a:lnTo>
                    <a:lnTo>
                      <a:pt x="467" y="9509"/>
                    </a:lnTo>
                    <a:lnTo>
                      <a:pt x="598" y="9602"/>
                    </a:lnTo>
                    <a:lnTo>
                      <a:pt x="709" y="9676"/>
                    </a:lnTo>
                    <a:lnTo>
                      <a:pt x="821" y="9714"/>
                    </a:lnTo>
                    <a:lnTo>
                      <a:pt x="989" y="9770"/>
                    </a:lnTo>
                    <a:lnTo>
                      <a:pt x="1045" y="9770"/>
                    </a:lnTo>
                    <a:lnTo>
                      <a:pt x="1194" y="9359"/>
                    </a:lnTo>
                    <a:lnTo>
                      <a:pt x="1325" y="9005"/>
                    </a:lnTo>
                    <a:lnTo>
                      <a:pt x="1492" y="8670"/>
                    </a:lnTo>
                    <a:lnTo>
                      <a:pt x="1642" y="8371"/>
                    </a:lnTo>
                    <a:lnTo>
                      <a:pt x="1809" y="8092"/>
                    </a:lnTo>
                    <a:lnTo>
                      <a:pt x="1996" y="7849"/>
                    </a:lnTo>
                    <a:lnTo>
                      <a:pt x="2182" y="7644"/>
                    </a:lnTo>
                    <a:lnTo>
                      <a:pt x="2369" y="7458"/>
                    </a:lnTo>
                    <a:lnTo>
                      <a:pt x="2574" y="7290"/>
                    </a:lnTo>
                    <a:lnTo>
                      <a:pt x="2779" y="7160"/>
                    </a:lnTo>
                    <a:lnTo>
                      <a:pt x="2984" y="7048"/>
                    </a:lnTo>
                    <a:lnTo>
                      <a:pt x="3189" y="6936"/>
                    </a:lnTo>
                    <a:lnTo>
                      <a:pt x="3413" y="6861"/>
                    </a:lnTo>
                    <a:lnTo>
                      <a:pt x="3618" y="6787"/>
                    </a:lnTo>
                    <a:lnTo>
                      <a:pt x="3841" y="6749"/>
                    </a:lnTo>
                    <a:lnTo>
                      <a:pt x="4065" y="6712"/>
                    </a:lnTo>
                    <a:lnTo>
                      <a:pt x="4494" y="6656"/>
                    </a:lnTo>
                    <a:lnTo>
                      <a:pt x="4923" y="6637"/>
                    </a:lnTo>
                    <a:lnTo>
                      <a:pt x="5762" y="6619"/>
                    </a:lnTo>
                    <a:lnTo>
                      <a:pt x="6153" y="6619"/>
                    </a:lnTo>
                    <a:lnTo>
                      <a:pt x="6507" y="6582"/>
                    </a:lnTo>
                    <a:lnTo>
                      <a:pt x="6675" y="6544"/>
                    </a:lnTo>
                    <a:lnTo>
                      <a:pt x="6843" y="6488"/>
                    </a:lnTo>
                    <a:lnTo>
                      <a:pt x="6992" y="6432"/>
                    </a:lnTo>
                    <a:lnTo>
                      <a:pt x="7123" y="6358"/>
                    </a:lnTo>
                    <a:lnTo>
                      <a:pt x="7384" y="6209"/>
                    </a:lnTo>
                    <a:lnTo>
                      <a:pt x="7589" y="6041"/>
                    </a:lnTo>
                    <a:lnTo>
                      <a:pt x="7775" y="5892"/>
                    </a:lnTo>
                    <a:lnTo>
                      <a:pt x="7943" y="5761"/>
                    </a:lnTo>
                    <a:lnTo>
                      <a:pt x="8073" y="5612"/>
                    </a:lnTo>
                    <a:lnTo>
                      <a:pt x="8185" y="5463"/>
                    </a:lnTo>
                    <a:lnTo>
                      <a:pt x="8390" y="5146"/>
                    </a:lnTo>
                    <a:lnTo>
                      <a:pt x="8782" y="4419"/>
                    </a:lnTo>
                    <a:lnTo>
                      <a:pt x="9062" y="3972"/>
                    </a:lnTo>
                    <a:lnTo>
                      <a:pt x="9229" y="3729"/>
                    </a:lnTo>
                    <a:lnTo>
                      <a:pt x="9416" y="3449"/>
                    </a:lnTo>
                    <a:lnTo>
                      <a:pt x="9528" y="3319"/>
                    </a:lnTo>
                    <a:lnTo>
                      <a:pt x="9639" y="3188"/>
                    </a:lnTo>
                    <a:lnTo>
                      <a:pt x="9882" y="2983"/>
                    </a:lnTo>
                    <a:lnTo>
                      <a:pt x="10106" y="2816"/>
                    </a:lnTo>
                    <a:lnTo>
                      <a:pt x="10367" y="2685"/>
                    </a:lnTo>
                    <a:lnTo>
                      <a:pt x="10609" y="2592"/>
                    </a:lnTo>
                    <a:lnTo>
                      <a:pt x="10851" y="2536"/>
                    </a:lnTo>
                    <a:lnTo>
                      <a:pt x="11094" y="2499"/>
                    </a:lnTo>
                    <a:lnTo>
                      <a:pt x="11541" y="2499"/>
                    </a:lnTo>
                    <a:lnTo>
                      <a:pt x="11727" y="2517"/>
                    </a:lnTo>
                    <a:lnTo>
                      <a:pt x="12063" y="2592"/>
                    </a:lnTo>
                    <a:lnTo>
                      <a:pt x="12287" y="2648"/>
                    </a:lnTo>
                    <a:lnTo>
                      <a:pt x="12361" y="2685"/>
                    </a:lnTo>
                    <a:lnTo>
                      <a:pt x="12436" y="3039"/>
                    </a:lnTo>
                    <a:lnTo>
                      <a:pt x="12511" y="3394"/>
                    </a:lnTo>
                    <a:lnTo>
                      <a:pt x="12604" y="3748"/>
                    </a:lnTo>
                    <a:lnTo>
                      <a:pt x="12716" y="4083"/>
                    </a:lnTo>
                    <a:lnTo>
                      <a:pt x="12827" y="4419"/>
                    </a:lnTo>
                    <a:lnTo>
                      <a:pt x="12939" y="4736"/>
                    </a:lnTo>
                    <a:lnTo>
                      <a:pt x="13219" y="5370"/>
                    </a:lnTo>
                    <a:lnTo>
                      <a:pt x="13536" y="5966"/>
                    </a:lnTo>
                    <a:lnTo>
                      <a:pt x="13853" y="6526"/>
                    </a:lnTo>
                    <a:lnTo>
                      <a:pt x="14188" y="7066"/>
                    </a:lnTo>
                    <a:lnTo>
                      <a:pt x="14524" y="7532"/>
                    </a:lnTo>
                    <a:lnTo>
                      <a:pt x="14860" y="7980"/>
                    </a:lnTo>
                    <a:lnTo>
                      <a:pt x="15158" y="8353"/>
                    </a:lnTo>
                    <a:lnTo>
                      <a:pt x="15456" y="8688"/>
                    </a:lnTo>
                    <a:lnTo>
                      <a:pt x="15698" y="8987"/>
                    </a:lnTo>
                    <a:lnTo>
                      <a:pt x="16090" y="9359"/>
                    </a:lnTo>
                    <a:lnTo>
                      <a:pt x="16221" y="9509"/>
                    </a:lnTo>
                    <a:lnTo>
                      <a:pt x="16370" y="9266"/>
                    </a:lnTo>
                    <a:lnTo>
                      <a:pt x="16519" y="9042"/>
                    </a:lnTo>
                    <a:lnTo>
                      <a:pt x="16668" y="8856"/>
                    </a:lnTo>
                    <a:lnTo>
                      <a:pt x="16836" y="8688"/>
                    </a:lnTo>
                    <a:lnTo>
                      <a:pt x="17004" y="8539"/>
                    </a:lnTo>
                    <a:lnTo>
                      <a:pt x="17190" y="8409"/>
                    </a:lnTo>
                    <a:lnTo>
                      <a:pt x="17358" y="8297"/>
                    </a:lnTo>
                    <a:lnTo>
                      <a:pt x="17526" y="8204"/>
                    </a:lnTo>
                    <a:lnTo>
                      <a:pt x="17842" y="8073"/>
                    </a:lnTo>
                    <a:lnTo>
                      <a:pt x="18103" y="7980"/>
                    </a:lnTo>
                    <a:lnTo>
                      <a:pt x="18271" y="7961"/>
                    </a:lnTo>
                    <a:lnTo>
                      <a:pt x="18327" y="7961"/>
                    </a:lnTo>
                    <a:lnTo>
                      <a:pt x="18309" y="7346"/>
                    </a:lnTo>
                    <a:lnTo>
                      <a:pt x="18253" y="6749"/>
                    </a:lnTo>
                    <a:lnTo>
                      <a:pt x="18178" y="6190"/>
                    </a:lnTo>
                    <a:lnTo>
                      <a:pt x="18066" y="5687"/>
                    </a:lnTo>
                    <a:lnTo>
                      <a:pt x="17936" y="5202"/>
                    </a:lnTo>
                    <a:lnTo>
                      <a:pt x="17787" y="4755"/>
                    </a:lnTo>
                    <a:lnTo>
                      <a:pt x="17619" y="4344"/>
                    </a:lnTo>
                    <a:lnTo>
                      <a:pt x="17432" y="3953"/>
                    </a:lnTo>
                    <a:lnTo>
                      <a:pt x="17227" y="3599"/>
                    </a:lnTo>
                    <a:lnTo>
                      <a:pt x="17022" y="3282"/>
                    </a:lnTo>
                    <a:lnTo>
                      <a:pt x="16798" y="2983"/>
                    </a:lnTo>
                    <a:lnTo>
                      <a:pt x="16556" y="2704"/>
                    </a:lnTo>
                    <a:lnTo>
                      <a:pt x="16314" y="2461"/>
                    </a:lnTo>
                    <a:lnTo>
                      <a:pt x="16071" y="2238"/>
                    </a:lnTo>
                    <a:lnTo>
                      <a:pt x="15810" y="2033"/>
                    </a:lnTo>
                    <a:lnTo>
                      <a:pt x="15568" y="1846"/>
                    </a:lnTo>
                    <a:lnTo>
                      <a:pt x="15307" y="1697"/>
                    </a:lnTo>
                    <a:lnTo>
                      <a:pt x="15065" y="1548"/>
                    </a:lnTo>
                    <a:lnTo>
                      <a:pt x="14822" y="1436"/>
                    </a:lnTo>
                    <a:lnTo>
                      <a:pt x="14580" y="1324"/>
                    </a:lnTo>
                    <a:lnTo>
                      <a:pt x="14132" y="1156"/>
                    </a:lnTo>
                    <a:lnTo>
                      <a:pt x="13722" y="1045"/>
                    </a:lnTo>
                    <a:lnTo>
                      <a:pt x="13368" y="970"/>
                    </a:lnTo>
                    <a:lnTo>
                      <a:pt x="13107" y="933"/>
                    </a:lnTo>
                    <a:lnTo>
                      <a:pt x="12883" y="914"/>
                    </a:lnTo>
                    <a:lnTo>
                      <a:pt x="12585" y="765"/>
                    </a:lnTo>
                    <a:lnTo>
                      <a:pt x="12287" y="634"/>
                    </a:lnTo>
                    <a:lnTo>
                      <a:pt x="11989" y="504"/>
                    </a:lnTo>
                    <a:lnTo>
                      <a:pt x="11709" y="411"/>
                    </a:lnTo>
                    <a:lnTo>
                      <a:pt x="11411" y="317"/>
                    </a:lnTo>
                    <a:lnTo>
                      <a:pt x="11112" y="243"/>
                    </a:lnTo>
                    <a:lnTo>
                      <a:pt x="10833" y="168"/>
                    </a:lnTo>
                    <a:lnTo>
                      <a:pt x="10534" y="112"/>
                    </a:lnTo>
                    <a:lnTo>
                      <a:pt x="9956" y="38"/>
                    </a:lnTo>
                    <a:lnTo>
                      <a:pt x="9397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2708;p41">
                <a:extLst>
                  <a:ext uri="{FF2B5EF4-FFF2-40B4-BE49-F238E27FC236}">
                    <a16:creationId xmlns:a16="http://schemas.microsoft.com/office/drawing/2014/main" xmlns="" id="{4891CE7A-A814-E39C-4B4F-65062E1226E1}"/>
                  </a:ext>
                </a:extLst>
              </p:cNvPr>
              <p:cNvSpPr/>
              <p:nvPr/>
            </p:nvSpPr>
            <p:spPr>
              <a:xfrm>
                <a:off x="2392850" y="3304925"/>
                <a:ext cx="100700" cy="139850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5594" extrusionOk="0">
                    <a:moveTo>
                      <a:pt x="2014" y="1"/>
                    </a:moveTo>
                    <a:lnTo>
                      <a:pt x="1884" y="19"/>
                    </a:lnTo>
                    <a:lnTo>
                      <a:pt x="1753" y="38"/>
                    </a:lnTo>
                    <a:lnTo>
                      <a:pt x="1511" y="131"/>
                    </a:lnTo>
                    <a:lnTo>
                      <a:pt x="1306" y="224"/>
                    </a:lnTo>
                    <a:lnTo>
                      <a:pt x="1138" y="336"/>
                    </a:lnTo>
                    <a:lnTo>
                      <a:pt x="1008" y="429"/>
                    </a:lnTo>
                    <a:lnTo>
                      <a:pt x="728" y="634"/>
                    </a:lnTo>
                    <a:lnTo>
                      <a:pt x="579" y="765"/>
                    </a:lnTo>
                    <a:lnTo>
                      <a:pt x="448" y="895"/>
                    </a:lnTo>
                    <a:lnTo>
                      <a:pt x="318" y="1063"/>
                    </a:lnTo>
                    <a:lnTo>
                      <a:pt x="206" y="1212"/>
                    </a:lnTo>
                    <a:lnTo>
                      <a:pt x="94" y="1380"/>
                    </a:lnTo>
                    <a:lnTo>
                      <a:pt x="20" y="1567"/>
                    </a:lnTo>
                    <a:lnTo>
                      <a:pt x="1" y="2182"/>
                    </a:lnTo>
                    <a:lnTo>
                      <a:pt x="1" y="2816"/>
                    </a:lnTo>
                    <a:lnTo>
                      <a:pt x="38" y="3543"/>
                    </a:lnTo>
                    <a:lnTo>
                      <a:pt x="75" y="3916"/>
                    </a:lnTo>
                    <a:lnTo>
                      <a:pt x="131" y="4270"/>
                    </a:lnTo>
                    <a:lnTo>
                      <a:pt x="187" y="4605"/>
                    </a:lnTo>
                    <a:lnTo>
                      <a:pt x="281" y="4922"/>
                    </a:lnTo>
                    <a:lnTo>
                      <a:pt x="392" y="5183"/>
                    </a:lnTo>
                    <a:lnTo>
                      <a:pt x="448" y="5295"/>
                    </a:lnTo>
                    <a:lnTo>
                      <a:pt x="523" y="5388"/>
                    </a:lnTo>
                    <a:lnTo>
                      <a:pt x="597" y="5463"/>
                    </a:lnTo>
                    <a:lnTo>
                      <a:pt x="672" y="5538"/>
                    </a:lnTo>
                    <a:lnTo>
                      <a:pt x="765" y="5575"/>
                    </a:lnTo>
                    <a:lnTo>
                      <a:pt x="858" y="5593"/>
                    </a:lnTo>
                    <a:lnTo>
                      <a:pt x="1064" y="5593"/>
                    </a:lnTo>
                    <a:lnTo>
                      <a:pt x="1269" y="5575"/>
                    </a:lnTo>
                    <a:lnTo>
                      <a:pt x="1492" y="5519"/>
                    </a:lnTo>
                    <a:lnTo>
                      <a:pt x="1716" y="5463"/>
                    </a:lnTo>
                    <a:lnTo>
                      <a:pt x="1940" y="5370"/>
                    </a:lnTo>
                    <a:lnTo>
                      <a:pt x="2163" y="5258"/>
                    </a:lnTo>
                    <a:lnTo>
                      <a:pt x="2387" y="5127"/>
                    </a:lnTo>
                    <a:lnTo>
                      <a:pt x="2592" y="4978"/>
                    </a:lnTo>
                    <a:lnTo>
                      <a:pt x="2797" y="4829"/>
                    </a:lnTo>
                    <a:lnTo>
                      <a:pt x="3002" y="4661"/>
                    </a:lnTo>
                    <a:lnTo>
                      <a:pt x="3170" y="4475"/>
                    </a:lnTo>
                    <a:lnTo>
                      <a:pt x="3338" y="4288"/>
                    </a:lnTo>
                    <a:lnTo>
                      <a:pt x="3487" y="4083"/>
                    </a:lnTo>
                    <a:lnTo>
                      <a:pt x="3618" y="3897"/>
                    </a:lnTo>
                    <a:lnTo>
                      <a:pt x="3730" y="3692"/>
                    </a:lnTo>
                    <a:lnTo>
                      <a:pt x="3823" y="3487"/>
                    </a:lnTo>
                    <a:lnTo>
                      <a:pt x="3879" y="3282"/>
                    </a:lnTo>
                    <a:lnTo>
                      <a:pt x="3935" y="3058"/>
                    </a:lnTo>
                    <a:lnTo>
                      <a:pt x="3972" y="2834"/>
                    </a:lnTo>
                    <a:lnTo>
                      <a:pt x="4009" y="2611"/>
                    </a:lnTo>
                    <a:lnTo>
                      <a:pt x="4028" y="2368"/>
                    </a:lnTo>
                    <a:lnTo>
                      <a:pt x="4028" y="2144"/>
                    </a:lnTo>
                    <a:lnTo>
                      <a:pt x="4028" y="1902"/>
                    </a:lnTo>
                    <a:lnTo>
                      <a:pt x="3991" y="1678"/>
                    </a:lnTo>
                    <a:lnTo>
                      <a:pt x="3953" y="1455"/>
                    </a:lnTo>
                    <a:lnTo>
                      <a:pt x="3879" y="1250"/>
                    </a:lnTo>
                    <a:lnTo>
                      <a:pt x="3804" y="1045"/>
                    </a:lnTo>
                    <a:lnTo>
                      <a:pt x="3692" y="858"/>
                    </a:lnTo>
                    <a:lnTo>
                      <a:pt x="3580" y="690"/>
                    </a:lnTo>
                    <a:lnTo>
                      <a:pt x="3431" y="523"/>
                    </a:lnTo>
                    <a:lnTo>
                      <a:pt x="3263" y="392"/>
                    </a:lnTo>
                    <a:lnTo>
                      <a:pt x="3077" y="262"/>
                    </a:lnTo>
                    <a:lnTo>
                      <a:pt x="2872" y="168"/>
                    </a:lnTo>
                    <a:lnTo>
                      <a:pt x="2685" y="94"/>
                    </a:lnTo>
                    <a:lnTo>
                      <a:pt x="2499" y="56"/>
                    </a:lnTo>
                    <a:lnTo>
                      <a:pt x="2331" y="19"/>
                    </a:lnTo>
                    <a:lnTo>
                      <a:pt x="218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2709;p41">
                <a:extLst>
                  <a:ext uri="{FF2B5EF4-FFF2-40B4-BE49-F238E27FC236}">
                    <a16:creationId xmlns:a16="http://schemas.microsoft.com/office/drawing/2014/main" xmlns="" id="{EE748CC0-00D2-FF79-0F2A-3D5837F65A1E}"/>
                  </a:ext>
                </a:extLst>
              </p:cNvPr>
              <p:cNvSpPr/>
              <p:nvPr/>
            </p:nvSpPr>
            <p:spPr>
              <a:xfrm>
                <a:off x="2403575" y="3335225"/>
                <a:ext cx="72275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555" extrusionOk="0">
                    <a:moveTo>
                      <a:pt x="2816" y="0"/>
                    </a:moveTo>
                    <a:lnTo>
                      <a:pt x="2778" y="19"/>
                    </a:lnTo>
                    <a:lnTo>
                      <a:pt x="2741" y="38"/>
                    </a:lnTo>
                    <a:lnTo>
                      <a:pt x="38" y="2405"/>
                    </a:lnTo>
                    <a:lnTo>
                      <a:pt x="19" y="2424"/>
                    </a:lnTo>
                    <a:lnTo>
                      <a:pt x="1" y="2461"/>
                    </a:lnTo>
                    <a:lnTo>
                      <a:pt x="1" y="2499"/>
                    </a:lnTo>
                    <a:lnTo>
                      <a:pt x="19" y="2517"/>
                    </a:lnTo>
                    <a:lnTo>
                      <a:pt x="57" y="2536"/>
                    </a:lnTo>
                    <a:lnTo>
                      <a:pt x="75" y="2554"/>
                    </a:lnTo>
                    <a:lnTo>
                      <a:pt x="131" y="2517"/>
                    </a:lnTo>
                    <a:lnTo>
                      <a:pt x="2853" y="149"/>
                    </a:lnTo>
                    <a:lnTo>
                      <a:pt x="2872" y="131"/>
                    </a:lnTo>
                    <a:lnTo>
                      <a:pt x="2890" y="94"/>
                    </a:lnTo>
                    <a:lnTo>
                      <a:pt x="2872" y="56"/>
                    </a:lnTo>
                    <a:lnTo>
                      <a:pt x="2872" y="38"/>
                    </a:lnTo>
                    <a:lnTo>
                      <a:pt x="2834" y="19"/>
                    </a:lnTo>
                    <a:lnTo>
                      <a:pt x="281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2710;p41">
                <a:extLst>
                  <a:ext uri="{FF2B5EF4-FFF2-40B4-BE49-F238E27FC236}">
                    <a16:creationId xmlns:a16="http://schemas.microsoft.com/office/drawing/2014/main" xmlns="" id="{9179AF99-ED67-AC3F-072C-4912E1DB583F}"/>
                  </a:ext>
                </a:extLst>
              </p:cNvPr>
              <p:cNvSpPr/>
              <p:nvPr/>
            </p:nvSpPr>
            <p:spPr>
              <a:xfrm>
                <a:off x="2403575" y="3342675"/>
                <a:ext cx="62025" cy="56425"/>
              </a:xfrm>
              <a:custGeom>
                <a:avLst/>
                <a:gdLst/>
                <a:ahLst/>
                <a:cxnLst/>
                <a:rect l="l" t="t" r="r" b="b"/>
                <a:pathLst>
                  <a:path w="2481" h="2257" extrusionOk="0">
                    <a:moveTo>
                      <a:pt x="57" y="1"/>
                    </a:moveTo>
                    <a:lnTo>
                      <a:pt x="19" y="19"/>
                    </a:lnTo>
                    <a:lnTo>
                      <a:pt x="1" y="57"/>
                    </a:lnTo>
                    <a:lnTo>
                      <a:pt x="1" y="75"/>
                    </a:lnTo>
                    <a:lnTo>
                      <a:pt x="19" y="112"/>
                    </a:lnTo>
                    <a:lnTo>
                      <a:pt x="38" y="131"/>
                    </a:lnTo>
                    <a:lnTo>
                      <a:pt x="2350" y="2219"/>
                    </a:lnTo>
                    <a:lnTo>
                      <a:pt x="2368" y="2238"/>
                    </a:lnTo>
                    <a:lnTo>
                      <a:pt x="2406" y="2256"/>
                    </a:lnTo>
                    <a:lnTo>
                      <a:pt x="2424" y="2238"/>
                    </a:lnTo>
                    <a:lnTo>
                      <a:pt x="2462" y="2219"/>
                    </a:lnTo>
                    <a:lnTo>
                      <a:pt x="2480" y="2201"/>
                    </a:lnTo>
                    <a:lnTo>
                      <a:pt x="2480" y="2163"/>
                    </a:lnTo>
                    <a:lnTo>
                      <a:pt x="2480" y="2126"/>
                    </a:lnTo>
                    <a:lnTo>
                      <a:pt x="2462" y="2107"/>
                    </a:lnTo>
                    <a:lnTo>
                      <a:pt x="131" y="19"/>
                    </a:lnTo>
                    <a:lnTo>
                      <a:pt x="11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2711;p41">
                <a:extLst>
                  <a:ext uri="{FF2B5EF4-FFF2-40B4-BE49-F238E27FC236}">
                    <a16:creationId xmlns:a16="http://schemas.microsoft.com/office/drawing/2014/main" xmlns="" id="{4BDE1EC7-BB25-CB8A-5A2D-C874C4BAEB69}"/>
                  </a:ext>
                </a:extLst>
              </p:cNvPr>
              <p:cNvSpPr/>
              <p:nvPr/>
            </p:nvSpPr>
            <p:spPr>
              <a:xfrm>
                <a:off x="2391450" y="3303050"/>
                <a:ext cx="103975" cy="144050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5762" extrusionOk="0">
                    <a:moveTo>
                      <a:pt x="1958" y="1"/>
                    </a:moveTo>
                    <a:lnTo>
                      <a:pt x="1828" y="38"/>
                    </a:lnTo>
                    <a:lnTo>
                      <a:pt x="1586" y="113"/>
                    </a:lnTo>
                    <a:lnTo>
                      <a:pt x="1381" y="206"/>
                    </a:lnTo>
                    <a:lnTo>
                      <a:pt x="1194" y="299"/>
                    </a:lnTo>
                    <a:lnTo>
                      <a:pt x="1045" y="411"/>
                    </a:lnTo>
                    <a:lnTo>
                      <a:pt x="1008" y="430"/>
                    </a:lnTo>
                    <a:lnTo>
                      <a:pt x="803" y="598"/>
                    </a:lnTo>
                    <a:lnTo>
                      <a:pt x="653" y="709"/>
                    </a:lnTo>
                    <a:lnTo>
                      <a:pt x="504" y="859"/>
                    </a:lnTo>
                    <a:lnTo>
                      <a:pt x="355" y="1008"/>
                    </a:lnTo>
                    <a:lnTo>
                      <a:pt x="225" y="1194"/>
                    </a:lnTo>
                    <a:lnTo>
                      <a:pt x="94" y="1399"/>
                    </a:lnTo>
                    <a:lnTo>
                      <a:pt x="1" y="1604"/>
                    </a:lnTo>
                    <a:lnTo>
                      <a:pt x="1" y="1642"/>
                    </a:lnTo>
                    <a:lnTo>
                      <a:pt x="1" y="1679"/>
                    </a:lnTo>
                    <a:lnTo>
                      <a:pt x="20" y="1697"/>
                    </a:lnTo>
                    <a:lnTo>
                      <a:pt x="57" y="1716"/>
                    </a:lnTo>
                    <a:lnTo>
                      <a:pt x="113" y="1716"/>
                    </a:lnTo>
                    <a:lnTo>
                      <a:pt x="150" y="1697"/>
                    </a:lnTo>
                    <a:lnTo>
                      <a:pt x="150" y="1660"/>
                    </a:lnTo>
                    <a:lnTo>
                      <a:pt x="243" y="1474"/>
                    </a:lnTo>
                    <a:lnTo>
                      <a:pt x="355" y="1287"/>
                    </a:lnTo>
                    <a:lnTo>
                      <a:pt x="486" y="1120"/>
                    </a:lnTo>
                    <a:lnTo>
                      <a:pt x="635" y="952"/>
                    </a:lnTo>
                    <a:lnTo>
                      <a:pt x="784" y="821"/>
                    </a:lnTo>
                    <a:lnTo>
                      <a:pt x="914" y="709"/>
                    </a:lnTo>
                    <a:lnTo>
                      <a:pt x="1101" y="560"/>
                    </a:lnTo>
                    <a:lnTo>
                      <a:pt x="1138" y="542"/>
                    </a:lnTo>
                    <a:lnTo>
                      <a:pt x="1287" y="448"/>
                    </a:lnTo>
                    <a:lnTo>
                      <a:pt x="1455" y="337"/>
                    </a:lnTo>
                    <a:lnTo>
                      <a:pt x="1642" y="262"/>
                    </a:lnTo>
                    <a:lnTo>
                      <a:pt x="1865" y="187"/>
                    </a:lnTo>
                    <a:lnTo>
                      <a:pt x="1996" y="169"/>
                    </a:lnTo>
                    <a:lnTo>
                      <a:pt x="2126" y="150"/>
                    </a:lnTo>
                    <a:lnTo>
                      <a:pt x="2257" y="169"/>
                    </a:lnTo>
                    <a:lnTo>
                      <a:pt x="2406" y="169"/>
                    </a:lnTo>
                    <a:lnTo>
                      <a:pt x="2555" y="206"/>
                    </a:lnTo>
                    <a:lnTo>
                      <a:pt x="2723" y="262"/>
                    </a:lnTo>
                    <a:lnTo>
                      <a:pt x="2909" y="337"/>
                    </a:lnTo>
                    <a:lnTo>
                      <a:pt x="3096" y="411"/>
                    </a:lnTo>
                    <a:lnTo>
                      <a:pt x="3263" y="523"/>
                    </a:lnTo>
                    <a:lnTo>
                      <a:pt x="3413" y="653"/>
                    </a:lnTo>
                    <a:lnTo>
                      <a:pt x="3543" y="803"/>
                    </a:lnTo>
                    <a:lnTo>
                      <a:pt x="3674" y="952"/>
                    </a:lnTo>
                    <a:lnTo>
                      <a:pt x="3767" y="1138"/>
                    </a:lnTo>
                    <a:lnTo>
                      <a:pt x="3841" y="1325"/>
                    </a:lnTo>
                    <a:lnTo>
                      <a:pt x="3916" y="1530"/>
                    </a:lnTo>
                    <a:lnTo>
                      <a:pt x="3953" y="1735"/>
                    </a:lnTo>
                    <a:lnTo>
                      <a:pt x="3991" y="1958"/>
                    </a:lnTo>
                    <a:lnTo>
                      <a:pt x="4009" y="2182"/>
                    </a:lnTo>
                    <a:lnTo>
                      <a:pt x="4009" y="2406"/>
                    </a:lnTo>
                    <a:lnTo>
                      <a:pt x="3991" y="2630"/>
                    </a:lnTo>
                    <a:lnTo>
                      <a:pt x="3953" y="2853"/>
                    </a:lnTo>
                    <a:lnTo>
                      <a:pt x="3916" y="3096"/>
                    </a:lnTo>
                    <a:lnTo>
                      <a:pt x="3860" y="3319"/>
                    </a:lnTo>
                    <a:lnTo>
                      <a:pt x="3786" y="3525"/>
                    </a:lnTo>
                    <a:lnTo>
                      <a:pt x="3711" y="3730"/>
                    </a:lnTo>
                    <a:lnTo>
                      <a:pt x="3599" y="3935"/>
                    </a:lnTo>
                    <a:lnTo>
                      <a:pt x="3487" y="4121"/>
                    </a:lnTo>
                    <a:lnTo>
                      <a:pt x="3338" y="4326"/>
                    </a:lnTo>
                    <a:lnTo>
                      <a:pt x="3170" y="4494"/>
                    </a:lnTo>
                    <a:lnTo>
                      <a:pt x="2984" y="4680"/>
                    </a:lnTo>
                    <a:lnTo>
                      <a:pt x="2797" y="4848"/>
                    </a:lnTo>
                    <a:lnTo>
                      <a:pt x="2592" y="4997"/>
                    </a:lnTo>
                    <a:lnTo>
                      <a:pt x="2387" y="5128"/>
                    </a:lnTo>
                    <a:lnTo>
                      <a:pt x="2182" y="5258"/>
                    </a:lnTo>
                    <a:lnTo>
                      <a:pt x="1958" y="5370"/>
                    </a:lnTo>
                    <a:lnTo>
                      <a:pt x="1735" y="5463"/>
                    </a:lnTo>
                    <a:lnTo>
                      <a:pt x="1530" y="5519"/>
                    </a:lnTo>
                    <a:lnTo>
                      <a:pt x="1325" y="5575"/>
                    </a:lnTo>
                    <a:lnTo>
                      <a:pt x="1120" y="5594"/>
                    </a:lnTo>
                    <a:lnTo>
                      <a:pt x="896" y="5594"/>
                    </a:lnTo>
                    <a:lnTo>
                      <a:pt x="859" y="5613"/>
                    </a:lnTo>
                    <a:lnTo>
                      <a:pt x="840" y="5631"/>
                    </a:lnTo>
                    <a:lnTo>
                      <a:pt x="840" y="5668"/>
                    </a:lnTo>
                    <a:lnTo>
                      <a:pt x="840" y="5687"/>
                    </a:lnTo>
                    <a:lnTo>
                      <a:pt x="859" y="5724"/>
                    </a:lnTo>
                    <a:lnTo>
                      <a:pt x="877" y="5743"/>
                    </a:lnTo>
                    <a:lnTo>
                      <a:pt x="914" y="5743"/>
                    </a:lnTo>
                    <a:lnTo>
                      <a:pt x="1045" y="5762"/>
                    </a:lnTo>
                    <a:lnTo>
                      <a:pt x="1250" y="5743"/>
                    </a:lnTo>
                    <a:lnTo>
                      <a:pt x="1474" y="5706"/>
                    </a:lnTo>
                    <a:lnTo>
                      <a:pt x="1679" y="5650"/>
                    </a:lnTo>
                    <a:lnTo>
                      <a:pt x="1903" y="5575"/>
                    </a:lnTo>
                    <a:lnTo>
                      <a:pt x="2126" y="5482"/>
                    </a:lnTo>
                    <a:lnTo>
                      <a:pt x="2331" y="5352"/>
                    </a:lnTo>
                    <a:lnTo>
                      <a:pt x="2555" y="5221"/>
                    </a:lnTo>
                    <a:lnTo>
                      <a:pt x="2760" y="5091"/>
                    </a:lnTo>
                    <a:lnTo>
                      <a:pt x="2965" y="4923"/>
                    </a:lnTo>
                    <a:lnTo>
                      <a:pt x="3152" y="4755"/>
                    </a:lnTo>
                    <a:lnTo>
                      <a:pt x="3319" y="4569"/>
                    </a:lnTo>
                    <a:lnTo>
                      <a:pt x="3487" y="4382"/>
                    </a:lnTo>
                    <a:lnTo>
                      <a:pt x="3636" y="4196"/>
                    </a:lnTo>
                    <a:lnTo>
                      <a:pt x="3767" y="3991"/>
                    </a:lnTo>
                    <a:lnTo>
                      <a:pt x="3860" y="3786"/>
                    </a:lnTo>
                    <a:lnTo>
                      <a:pt x="3953" y="3580"/>
                    </a:lnTo>
                    <a:lnTo>
                      <a:pt x="4028" y="3357"/>
                    </a:lnTo>
                    <a:lnTo>
                      <a:pt x="4084" y="3114"/>
                    </a:lnTo>
                    <a:lnTo>
                      <a:pt x="4121" y="2872"/>
                    </a:lnTo>
                    <a:lnTo>
                      <a:pt x="4158" y="2630"/>
                    </a:lnTo>
                    <a:lnTo>
                      <a:pt x="4158" y="2387"/>
                    </a:lnTo>
                    <a:lnTo>
                      <a:pt x="4158" y="2145"/>
                    </a:lnTo>
                    <a:lnTo>
                      <a:pt x="4140" y="1921"/>
                    </a:lnTo>
                    <a:lnTo>
                      <a:pt x="4121" y="1679"/>
                    </a:lnTo>
                    <a:lnTo>
                      <a:pt x="4065" y="1455"/>
                    </a:lnTo>
                    <a:lnTo>
                      <a:pt x="3991" y="1250"/>
                    </a:lnTo>
                    <a:lnTo>
                      <a:pt x="3897" y="1045"/>
                    </a:lnTo>
                    <a:lnTo>
                      <a:pt x="3786" y="859"/>
                    </a:lnTo>
                    <a:lnTo>
                      <a:pt x="3674" y="691"/>
                    </a:lnTo>
                    <a:lnTo>
                      <a:pt x="3524" y="523"/>
                    </a:lnTo>
                    <a:lnTo>
                      <a:pt x="3357" y="392"/>
                    </a:lnTo>
                    <a:lnTo>
                      <a:pt x="3170" y="281"/>
                    </a:lnTo>
                    <a:lnTo>
                      <a:pt x="2965" y="169"/>
                    </a:lnTo>
                    <a:lnTo>
                      <a:pt x="2779" y="94"/>
                    </a:lnTo>
                    <a:lnTo>
                      <a:pt x="2592" y="57"/>
                    </a:lnTo>
                    <a:lnTo>
                      <a:pt x="2425" y="20"/>
                    </a:lnTo>
                    <a:lnTo>
                      <a:pt x="2257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2712;p41">
                <a:extLst>
                  <a:ext uri="{FF2B5EF4-FFF2-40B4-BE49-F238E27FC236}">
                    <a16:creationId xmlns:a16="http://schemas.microsoft.com/office/drawing/2014/main" xmlns="" id="{27EE3D66-7378-97C2-BEB2-403D2DF298E5}"/>
                  </a:ext>
                </a:extLst>
              </p:cNvPr>
              <p:cNvSpPr/>
              <p:nvPr/>
            </p:nvSpPr>
            <p:spPr>
              <a:xfrm>
                <a:off x="2403125" y="3414450"/>
                <a:ext cx="47075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2369" extrusionOk="0">
                    <a:moveTo>
                      <a:pt x="876" y="1"/>
                    </a:moveTo>
                    <a:lnTo>
                      <a:pt x="0" y="1324"/>
                    </a:lnTo>
                    <a:lnTo>
                      <a:pt x="876" y="2368"/>
                    </a:lnTo>
                    <a:lnTo>
                      <a:pt x="1883" y="1212"/>
                    </a:lnTo>
                    <a:lnTo>
                      <a:pt x="876" y="1"/>
                    </a:lnTo>
                    <a:close/>
                  </a:path>
                </a:pathLst>
              </a:custGeom>
              <a:solidFill>
                <a:srgbClr val="FFCD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2713;p41">
                <a:extLst>
                  <a:ext uri="{FF2B5EF4-FFF2-40B4-BE49-F238E27FC236}">
                    <a16:creationId xmlns:a16="http://schemas.microsoft.com/office/drawing/2014/main" xmlns="" id="{A1D228FE-BC73-F753-CB75-19DD468C9E8E}"/>
                  </a:ext>
                </a:extLst>
              </p:cNvPr>
              <p:cNvSpPr/>
              <p:nvPr/>
            </p:nvSpPr>
            <p:spPr>
              <a:xfrm>
                <a:off x="2013475" y="3321700"/>
                <a:ext cx="13525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1082" extrusionOk="0">
                    <a:moveTo>
                      <a:pt x="466" y="1"/>
                    </a:moveTo>
                    <a:lnTo>
                      <a:pt x="429" y="19"/>
                    </a:lnTo>
                    <a:lnTo>
                      <a:pt x="410" y="38"/>
                    </a:lnTo>
                    <a:lnTo>
                      <a:pt x="392" y="57"/>
                    </a:lnTo>
                    <a:lnTo>
                      <a:pt x="243" y="392"/>
                    </a:lnTo>
                    <a:lnTo>
                      <a:pt x="112" y="690"/>
                    </a:lnTo>
                    <a:lnTo>
                      <a:pt x="0" y="989"/>
                    </a:lnTo>
                    <a:lnTo>
                      <a:pt x="0" y="1007"/>
                    </a:lnTo>
                    <a:lnTo>
                      <a:pt x="0" y="1045"/>
                    </a:lnTo>
                    <a:lnTo>
                      <a:pt x="19" y="1063"/>
                    </a:lnTo>
                    <a:lnTo>
                      <a:pt x="38" y="1082"/>
                    </a:lnTo>
                    <a:lnTo>
                      <a:pt x="112" y="1082"/>
                    </a:lnTo>
                    <a:lnTo>
                      <a:pt x="149" y="1045"/>
                    </a:lnTo>
                    <a:lnTo>
                      <a:pt x="261" y="746"/>
                    </a:lnTo>
                    <a:lnTo>
                      <a:pt x="392" y="448"/>
                    </a:lnTo>
                    <a:lnTo>
                      <a:pt x="541" y="131"/>
                    </a:lnTo>
                    <a:lnTo>
                      <a:pt x="541" y="94"/>
                    </a:lnTo>
                    <a:lnTo>
                      <a:pt x="541" y="57"/>
                    </a:lnTo>
                    <a:lnTo>
                      <a:pt x="522" y="38"/>
                    </a:lnTo>
                    <a:lnTo>
                      <a:pt x="504" y="19"/>
                    </a:lnTo>
                    <a:lnTo>
                      <a:pt x="466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2714;p41">
                <a:extLst>
                  <a:ext uri="{FF2B5EF4-FFF2-40B4-BE49-F238E27FC236}">
                    <a16:creationId xmlns:a16="http://schemas.microsoft.com/office/drawing/2014/main" xmlns="" id="{6318935D-22FE-F85F-0777-6F2C864FFB79}"/>
                  </a:ext>
                </a:extLst>
              </p:cNvPr>
              <p:cNvSpPr/>
              <p:nvPr/>
            </p:nvSpPr>
            <p:spPr>
              <a:xfrm>
                <a:off x="2237650" y="3690375"/>
                <a:ext cx="218150" cy="172000"/>
              </a:xfrm>
              <a:custGeom>
                <a:avLst/>
                <a:gdLst/>
                <a:ahLst/>
                <a:cxnLst/>
                <a:rect l="l" t="t" r="r" b="b"/>
                <a:pathLst>
                  <a:path w="8726" h="6880" extrusionOk="0">
                    <a:moveTo>
                      <a:pt x="3412" y="0"/>
                    </a:moveTo>
                    <a:lnTo>
                      <a:pt x="2872" y="541"/>
                    </a:lnTo>
                    <a:lnTo>
                      <a:pt x="1679" y="1734"/>
                    </a:lnTo>
                    <a:lnTo>
                      <a:pt x="1045" y="2387"/>
                    </a:lnTo>
                    <a:lnTo>
                      <a:pt x="504" y="3002"/>
                    </a:lnTo>
                    <a:lnTo>
                      <a:pt x="280" y="3244"/>
                    </a:lnTo>
                    <a:lnTo>
                      <a:pt x="131" y="3468"/>
                    </a:lnTo>
                    <a:lnTo>
                      <a:pt x="19" y="3617"/>
                    </a:lnTo>
                    <a:lnTo>
                      <a:pt x="1" y="3673"/>
                    </a:lnTo>
                    <a:lnTo>
                      <a:pt x="1" y="3710"/>
                    </a:lnTo>
                    <a:lnTo>
                      <a:pt x="38" y="3804"/>
                    </a:lnTo>
                    <a:lnTo>
                      <a:pt x="131" y="3953"/>
                    </a:lnTo>
                    <a:lnTo>
                      <a:pt x="411" y="4344"/>
                    </a:lnTo>
                    <a:lnTo>
                      <a:pt x="821" y="4866"/>
                    </a:lnTo>
                    <a:lnTo>
                      <a:pt x="1306" y="5426"/>
                    </a:lnTo>
                    <a:lnTo>
                      <a:pt x="1809" y="5966"/>
                    </a:lnTo>
                    <a:lnTo>
                      <a:pt x="2275" y="6432"/>
                    </a:lnTo>
                    <a:lnTo>
                      <a:pt x="2480" y="6619"/>
                    </a:lnTo>
                    <a:lnTo>
                      <a:pt x="2648" y="6768"/>
                    </a:lnTo>
                    <a:lnTo>
                      <a:pt x="2797" y="6843"/>
                    </a:lnTo>
                    <a:lnTo>
                      <a:pt x="2853" y="6861"/>
                    </a:lnTo>
                    <a:lnTo>
                      <a:pt x="2909" y="6880"/>
                    </a:lnTo>
                    <a:lnTo>
                      <a:pt x="2946" y="6861"/>
                    </a:lnTo>
                    <a:lnTo>
                      <a:pt x="2984" y="6805"/>
                    </a:lnTo>
                    <a:lnTo>
                      <a:pt x="3021" y="6731"/>
                    </a:lnTo>
                    <a:lnTo>
                      <a:pt x="3077" y="6619"/>
                    </a:lnTo>
                    <a:lnTo>
                      <a:pt x="3151" y="6339"/>
                    </a:lnTo>
                    <a:lnTo>
                      <a:pt x="3207" y="5966"/>
                    </a:lnTo>
                    <a:lnTo>
                      <a:pt x="3282" y="5538"/>
                    </a:lnTo>
                    <a:lnTo>
                      <a:pt x="3338" y="5053"/>
                    </a:lnTo>
                    <a:lnTo>
                      <a:pt x="3450" y="4027"/>
                    </a:lnTo>
                    <a:lnTo>
                      <a:pt x="3543" y="2983"/>
                    </a:lnTo>
                    <a:lnTo>
                      <a:pt x="3617" y="2070"/>
                    </a:lnTo>
                    <a:lnTo>
                      <a:pt x="3673" y="1194"/>
                    </a:lnTo>
                    <a:lnTo>
                      <a:pt x="4214" y="1939"/>
                    </a:lnTo>
                    <a:lnTo>
                      <a:pt x="5463" y="3599"/>
                    </a:lnTo>
                    <a:lnTo>
                      <a:pt x="6153" y="4475"/>
                    </a:lnTo>
                    <a:lnTo>
                      <a:pt x="6768" y="5239"/>
                    </a:lnTo>
                    <a:lnTo>
                      <a:pt x="7048" y="5538"/>
                    </a:lnTo>
                    <a:lnTo>
                      <a:pt x="7253" y="5780"/>
                    </a:lnTo>
                    <a:lnTo>
                      <a:pt x="7421" y="5929"/>
                    </a:lnTo>
                    <a:lnTo>
                      <a:pt x="7477" y="5966"/>
                    </a:lnTo>
                    <a:lnTo>
                      <a:pt x="7533" y="5966"/>
                    </a:lnTo>
                    <a:lnTo>
                      <a:pt x="7570" y="5948"/>
                    </a:lnTo>
                    <a:lnTo>
                      <a:pt x="7607" y="5929"/>
                    </a:lnTo>
                    <a:lnTo>
                      <a:pt x="7682" y="5799"/>
                    </a:lnTo>
                    <a:lnTo>
                      <a:pt x="7775" y="5593"/>
                    </a:lnTo>
                    <a:lnTo>
                      <a:pt x="7868" y="5351"/>
                    </a:lnTo>
                    <a:lnTo>
                      <a:pt x="8073" y="4736"/>
                    </a:lnTo>
                    <a:lnTo>
                      <a:pt x="8278" y="4009"/>
                    </a:lnTo>
                    <a:lnTo>
                      <a:pt x="8465" y="3282"/>
                    </a:lnTo>
                    <a:lnTo>
                      <a:pt x="8614" y="2629"/>
                    </a:lnTo>
                    <a:lnTo>
                      <a:pt x="8707" y="2144"/>
                    </a:lnTo>
                    <a:lnTo>
                      <a:pt x="8726" y="1977"/>
                    </a:lnTo>
                    <a:lnTo>
                      <a:pt x="8707" y="1902"/>
                    </a:lnTo>
                    <a:lnTo>
                      <a:pt x="8670" y="1846"/>
                    </a:lnTo>
                    <a:lnTo>
                      <a:pt x="8558" y="1772"/>
                    </a:lnTo>
                    <a:lnTo>
                      <a:pt x="8185" y="1548"/>
                    </a:lnTo>
                    <a:lnTo>
                      <a:pt x="7682" y="1287"/>
                    </a:lnTo>
                    <a:lnTo>
                      <a:pt x="7104" y="1007"/>
                    </a:lnTo>
                    <a:lnTo>
                      <a:pt x="6041" y="522"/>
                    </a:lnTo>
                    <a:lnTo>
                      <a:pt x="5556" y="317"/>
                    </a:lnTo>
                    <a:lnTo>
                      <a:pt x="341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715;p41">
                <a:extLst>
                  <a:ext uri="{FF2B5EF4-FFF2-40B4-BE49-F238E27FC236}">
                    <a16:creationId xmlns:a16="http://schemas.microsoft.com/office/drawing/2014/main" xmlns="" id="{DE08D45B-1E67-9BDA-5E74-88A2DFFE5562}"/>
                  </a:ext>
                </a:extLst>
              </p:cNvPr>
              <p:cNvSpPr/>
              <p:nvPr/>
            </p:nvSpPr>
            <p:spPr>
              <a:xfrm>
                <a:off x="2322950" y="3613925"/>
                <a:ext cx="114675" cy="844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3376" extrusionOk="0">
                    <a:moveTo>
                      <a:pt x="3617" y="1"/>
                    </a:moveTo>
                    <a:lnTo>
                      <a:pt x="3505" y="20"/>
                    </a:lnTo>
                    <a:lnTo>
                      <a:pt x="3393" y="38"/>
                    </a:lnTo>
                    <a:lnTo>
                      <a:pt x="3263" y="94"/>
                    </a:lnTo>
                    <a:lnTo>
                      <a:pt x="3002" y="225"/>
                    </a:lnTo>
                    <a:lnTo>
                      <a:pt x="2722" y="411"/>
                    </a:lnTo>
                    <a:lnTo>
                      <a:pt x="2424" y="635"/>
                    </a:lnTo>
                    <a:lnTo>
                      <a:pt x="2107" y="896"/>
                    </a:lnTo>
                    <a:lnTo>
                      <a:pt x="1790" y="1176"/>
                    </a:lnTo>
                    <a:lnTo>
                      <a:pt x="1492" y="1474"/>
                    </a:lnTo>
                    <a:lnTo>
                      <a:pt x="914" y="2052"/>
                    </a:lnTo>
                    <a:lnTo>
                      <a:pt x="429" y="2555"/>
                    </a:lnTo>
                    <a:lnTo>
                      <a:pt x="0" y="3058"/>
                    </a:lnTo>
                    <a:lnTo>
                      <a:pt x="504" y="3152"/>
                    </a:lnTo>
                    <a:lnTo>
                      <a:pt x="1063" y="3245"/>
                    </a:lnTo>
                    <a:lnTo>
                      <a:pt x="1697" y="3338"/>
                    </a:lnTo>
                    <a:lnTo>
                      <a:pt x="2051" y="3357"/>
                    </a:lnTo>
                    <a:lnTo>
                      <a:pt x="2405" y="3375"/>
                    </a:lnTo>
                    <a:lnTo>
                      <a:pt x="2741" y="3375"/>
                    </a:lnTo>
                    <a:lnTo>
                      <a:pt x="3058" y="3357"/>
                    </a:lnTo>
                    <a:lnTo>
                      <a:pt x="3375" y="3319"/>
                    </a:lnTo>
                    <a:lnTo>
                      <a:pt x="3636" y="3264"/>
                    </a:lnTo>
                    <a:lnTo>
                      <a:pt x="3878" y="3170"/>
                    </a:lnTo>
                    <a:lnTo>
                      <a:pt x="3971" y="3114"/>
                    </a:lnTo>
                    <a:lnTo>
                      <a:pt x="4065" y="3058"/>
                    </a:lnTo>
                    <a:lnTo>
                      <a:pt x="4214" y="2909"/>
                    </a:lnTo>
                    <a:lnTo>
                      <a:pt x="4326" y="2723"/>
                    </a:lnTo>
                    <a:lnTo>
                      <a:pt x="4437" y="2518"/>
                    </a:lnTo>
                    <a:lnTo>
                      <a:pt x="4512" y="2294"/>
                    </a:lnTo>
                    <a:lnTo>
                      <a:pt x="4549" y="2052"/>
                    </a:lnTo>
                    <a:lnTo>
                      <a:pt x="4587" y="1809"/>
                    </a:lnTo>
                    <a:lnTo>
                      <a:pt x="4587" y="1567"/>
                    </a:lnTo>
                    <a:lnTo>
                      <a:pt x="4568" y="1325"/>
                    </a:lnTo>
                    <a:lnTo>
                      <a:pt x="4531" y="1082"/>
                    </a:lnTo>
                    <a:lnTo>
                      <a:pt x="4475" y="840"/>
                    </a:lnTo>
                    <a:lnTo>
                      <a:pt x="4400" y="635"/>
                    </a:lnTo>
                    <a:lnTo>
                      <a:pt x="4288" y="448"/>
                    </a:lnTo>
                    <a:lnTo>
                      <a:pt x="4176" y="281"/>
                    </a:lnTo>
                    <a:lnTo>
                      <a:pt x="4046" y="150"/>
                    </a:lnTo>
                    <a:lnTo>
                      <a:pt x="3878" y="57"/>
                    </a:lnTo>
                    <a:lnTo>
                      <a:pt x="3804" y="20"/>
                    </a:lnTo>
                    <a:lnTo>
                      <a:pt x="371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716;p41">
                <a:extLst>
                  <a:ext uri="{FF2B5EF4-FFF2-40B4-BE49-F238E27FC236}">
                    <a16:creationId xmlns:a16="http://schemas.microsoft.com/office/drawing/2014/main" xmlns="" id="{10467E5D-84F5-125F-1009-09CB54BA3476}"/>
                  </a:ext>
                </a:extLst>
              </p:cNvPr>
              <p:cNvSpPr/>
              <p:nvPr/>
            </p:nvSpPr>
            <p:spPr>
              <a:xfrm>
                <a:off x="2212025" y="3653550"/>
                <a:ext cx="110950" cy="85775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3431" extrusionOk="0">
                    <a:moveTo>
                      <a:pt x="373" y="1"/>
                    </a:moveTo>
                    <a:lnTo>
                      <a:pt x="299" y="38"/>
                    </a:lnTo>
                    <a:lnTo>
                      <a:pt x="224" y="75"/>
                    </a:lnTo>
                    <a:lnTo>
                      <a:pt x="168" y="131"/>
                    </a:lnTo>
                    <a:lnTo>
                      <a:pt x="131" y="187"/>
                    </a:lnTo>
                    <a:lnTo>
                      <a:pt x="94" y="262"/>
                    </a:lnTo>
                    <a:lnTo>
                      <a:pt x="19" y="448"/>
                    </a:lnTo>
                    <a:lnTo>
                      <a:pt x="0" y="653"/>
                    </a:lnTo>
                    <a:lnTo>
                      <a:pt x="0" y="896"/>
                    </a:lnTo>
                    <a:lnTo>
                      <a:pt x="19" y="1157"/>
                    </a:lnTo>
                    <a:lnTo>
                      <a:pt x="75" y="1436"/>
                    </a:lnTo>
                    <a:lnTo>
                      <a:pt x="149" y="1716"/>
                    </a:lnTo>
                    <a:lnTo>
                      <a:pt x="243" y="1995"/>
                    </a:lnTo>
                    <a:lnTo>
                      <a:pt x="373" y="2256"/>
                    </a:lnTo>
                    <a:lnTo>
                      <a:pt x="522" y="2517"/>
                    </a:lnTo>
                    <a:lnTo>
                      <a:pt x="671" y="2760"/>
                    </a:lnTo>
                    <a:lnTo>
                      <a:pt x="858" y="2984"/>
                    </a:lnTo>
                    <a:lnTo>
                      <a:pt x="1044" y="3151"/>
                    </a:lnTo>
                    <a:lnTo>
                      <a:pt x="1268" y="3301"/>
                    </a:lnTo>
                    <a:lnTo>
                      <a:pt x="1380" y="3356"/>
                    </a:lnTo>
                    <a:lnTo>
                      <a:pt x="1492" y="3394"/>
                    </a:lnTo>
                    <a:lnTo>
                      <a:pt x="1604" y="3431"/>
                    </a:lnTo>
                    <a:lnTo>
                      <a:pt x="1976" y="3431"/>
                    </a:lnTo>
                    <a:lnTo>
                      <a:pt x="2219" y="3356"/>
                    </a:lnTo>
                    <a:lnTo>
                      <a:pt x="2461" y="3263"/>
                    </a:lnTo>
                    <a:lnTo>
                      <a:pt x="2722" y="3114"/>
                    </a:lnTo>
                    <a:lnTo>
                      <a:pt x="2965" y="2946"/>
                    </a:lnTo>
                    <a:lnTo>
                      <a:pt x="3207" y="2779"/>
                    </a:lnTo>
                    <a:lnTo>
                      <a:pt x="3431" y="2573"/>
                    </a:lnTo>
                    <a:lnTo>
                      <a:pt x="3636" y="2368"/>
                    </a:lnTo>
                    <a:lnTo>
                      <a:pt x="3822" y="2182"/>
                    </a:lnTo>
                    <a:lnTo>
                      <a:pt x="4139" y="1828"/>
                    </a:lnTo>
                    <a:lnTo>
                      <a:pt x="4363" y="1567"/>
                    </a:lnTo>
                    <a:lnTo>
                      <a:pt x="4437" y="1473"/>
                    </a:lnTo>
                    <a:lnTo>
                      <a:pt x="3878" y="1194"/>
                    </a:lnTo>
                    <a:lnTo>
                      <a:pt x="3319" y="933"/>
                    </a:lnTo>
                    <a:lnTo>
                      <a:pt x="2629" y="616"/>
                    </a:lnTo>
                    <a:lnTo>
                      <a:pt x="1921" y="336"/>
                    </a:lnTo>
                    <a:lnTo>
                      <a:pt x="1585" y="206"/>
                    </a:lnTo>
                    <a:lnTo>
                      <a:pt x="1249" y="113"/>
                    </a:lnTo>
                    <a:lnTo>
                      <a:pt x="951" y="38"/>
                    </a:lnTo>
                    <a:lnTo>
                      <a:pt x="67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717;p41">
                <a:extLst>
                  <a:ext uri="{FF2B5EF4-FFF2-40B4-BE49-F238E27FC236}">
                    <a16:creationId xmlns:a16="http://schemas.microsoft.com/office/drawing/2014/main" xmlns="" id="{3770BE56-E97C-D469-FF9C-73940CC6D898}"/>
                  </a:ext>
                </a:extLst>
              </p:cNvPr>
              <p:cNvSpPr/>
              <p:nvPr/>
            </p:nvSpPr>
            <p:spPr>
              <a:xfrm>
                <a:off x="2320625" y="3628850"/>
                <a:ext cx="63400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537" extrusionOk="0">
                    <a:moveTo>
                      <a:pt x="2442" y="1"/>
                    </a:moveTo>
                    <a:lnTo>
                      <a:pt x="2405" y="19"/>
                    </a:lnTo>
                    <a:lnTo>
                      <a:pt x="1995" y="373"/>
                    </a:lnTo>
                    <a:lnTo>
                      <a:pt x="1566" y="765"/>
                    </a:lnTo>
                    <a:lnTo>
                      <a:pt x="1175" y="1175"/>
                    </a:lnTo>
                    <a:lnTo>
                      <a:pt x="802" y="1548"/>
                    </a:lnTo>
                    <a:lnTo>
                      <a:pt x="243" y="2163"/>
                    </a:lnTo>
                    <a:lnTo>
                      <a:pt x="19" y="2406"/>
                    </a:lnTo>
                    <a:lnTo>
                      <a:pt x="0" y="2443"/>
                    </a:lnTo>
                    <a:lnTo>
                      <a:pt x="0" y="2461"/>
                    </a:lnTo>
                    <a:lnTo>
                      <a:pt x="19" y="2499"/>
                    </a:lnTo>
                    <a:lnTo>
                      <a:pt x="37" y="2517"/>
                    </a:lnTo>
                    <a:lnTo>
                      <a:pt x="93" y="2536"/>
                    </a:lnTo>
                    <a:lnTo>
                      <a:pt x="112" y="2536"/>
                    </a:lnTo>
                    <a:lnTo>
                      <a:pt x="149" y="2517"/>
                    </a:lnTo>
                    <a:lnTo>
                      <a:pt x="373" y="2256"/>
                    </a:lnTo>
                    <a:lnTo>
                      <a:pt x="932" y="1660"/>
                    </a:lnTo>
                    <a:lnTo>
                      <a:pt x="1287" y="1287"/>
                    </a:lnTo>
                    <a:lnTo>
                      <a:pt x="1678" y="895"/>
                    </a:lnTo>
                    <a:lnTo>
                      <a:pt x="2088" y="504"/>
                    </a:lnTo>
                    <a:lnTo>
                      <a:pt x="2517" y="150"/>
                    </a:lnTo>
                    <a:lnTo>
                      <a:pt x="2536" y="131"/>
                    </a:lnTo>
                    <a:lnTo>
                      <a:pt x="2536" y="94"/>
                    </a:lnTo>
                    <a:lnTo>
                      <a:pt x="2536" y="56"/>
                    </a:lnTo>
                    <a:lnTo>
                      <a:pt x="2517" y="38"/>
                    </a:lnTo>
                    <a:lnTo>
                      <a:pt x="2498" y="19"/>
                    </a:lnTo>
                    <a:lnTo>
                      <a:pt x="246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718;p41">
                <a:extLst>
                  <a:ext uri="{FF2B5EF4-FFF2-40B4-BE49-F238E27FC236}">
                    <a16:creationId xmlns:a16="http://schemas.microsoft.com/office/drawing/2014/main" xmlns="" id="{044237BC-9E8C-2E12-0849-5198DA20436A}"/>
                  </a:ext>
                </a:extLst>
              </p:cNvPr>
              <p:cNvSpPr/>
              <p:nvPr/>
            </p:nvSpPr>
            <p:spPr>
              <a:xfrm>
                <a:off x="2244175" y="3654950"/>
                <a:ext cx="80650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3226" h="1493" extrusionOk="0">
                    <a:moveTo>
                      <a:pt x="75" y="1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57"/>
                    </a:lnTo>
                    <a:lnTo>
                      <a:pt x="1" y="94"/>
                    </a:lnTo>
                    <a:lnTo>
                      <a:pt x="1" y="131"/>
                    </a:lnTo>
                    <a:lnTo>
                      <a:pt x="19" y="150"/>
                    </a:lnTo>
                    <a:lnTo>
                      <a:pt x="57" y="168"/>
                    </a:lnTo>
                    <a:lnTo>
                      <a:pt x="541" y="336"/>
                    </a:lnTo>
                    <a:lnTo>
                      <a:pt x="1045" y="523"/>
                    </a:lnTo>
                    <a:lnTo>
                      <a:pt x="1567" y="746"/>
                    </a:lnTo>
                    <a:lnTo>
                      <a:pt x="2033" y="970"/>
                    </a:lnTo>
                    <a:lnTo>
                      <a:pt x="2797" y="1324"/>
                    </a:lnTo>
                    <a:lnTo>
                      <a:pt x="3114" y="1492"/>
                    </a:lnTo>
                    <a:lnTo>
                      <a:pt x="3189" y="1492"/>
                    </a:lnTo>
                    <a:lnTo>
                      <a:pt x="3207" y="1455"/>
                    </a:lnTo>
                    <a:lnTo>
                      <a:pt x="3226" y="1417"/>
                    </a:lnTo>
                    <a:lnTo>
                      <a:pt x="3226" y="1399"/>
                    </a:lnTo>
                    <a:lnTo>
                      <a:pt x="3207" y="1362"/>
                    </a:lnTo>
                    <a:lnTo>
                      <a:pt x="3189" y="1343"/>
                    </a:lnTo>
                    <a:lnTo>
                      <a:pt x="2872" y="1194"/>
                    </a:lnTo>
                    <a:lnTo>
                      <a:pt x="2107" y="821"/>
                    </a:lnTo>
                    <a:lnTo>
                      <a:pt x="1623" y="597"/>
                    </a:lnTo>
                    <a:lnTo>
                      <a:pt x="1101" y="373"/>
                    </a:lnTo>
                    <a:lnTo>
                      <a:pt x="597" y="168"/>
                    </a:lnTo>
                    <a:lnTo>
                      <a:pt x="9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719;p41">
                <a:extLst>
                  <a:ext uri="{FF2B5EF4-FFF2-40B4-BE49-F238E27FC236}">
                    <a16:creationId xmlns:a16="http://schemas.microsoft.com/office/drawing/2014/main" xmlns="" id="{5C7D5561-BAFA-9935-9BB8-7B555BE4C0C0}"/>
                  </a:ext>
                </a:extLst>
              </p:cNvPr>
              <p:cNvSpPr/>
              <p:nvPr/>
            </p:nvSpPr>
            <p:spPr>
              <a:xfrm>
                <a:off x="2271200" y="3347350"/>
                <a:ext cx="78350" cy="77850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3114" extrusionOk="0">
                    <a:moveTo>
                      <a:pt x="1418" y="0"/>
                    </a:moveTo>
                    <a:lnTo>
                      <a:pt x="1269" y="19"/>
                    </a:lnTo>
                    <a:lnTo>
                      <a:pt x="1120" y="56"/>
                    </a:lnTo>
                    <a:lnTo>
                      <a:pt x="970" y="112"/>
                    </a:lnTo>
                    <a:lnTo>
                      <a:pt x="840" y="168"/>
                    </a:lnTo>
                    <a:lnTo>
                      <a:pt x="728" y="242"/>
                    </a:lnTo>
                    <a:lnTo>
                      <a:pt x="598" y="336"/>
                    </a:lnTo>
                    <a:lnTo>
                      <a:pt x="486" y="429"/>
                    </a:lnTo>
                    <a:lnTo>
                      <a:pt x="392" y="522"/>
                    </a:lnTo>
                    <a:lnTo>
                      <a:pt x="299" y="634"/>
                    </a:lnTo>
                    <a:lnTo>
                      <a:pt x="225" y="764"/>
                    </a:lnTo>
                    <a:lnTo>
                      <a:pt x="150" y="895"/>
                    </a:lnTo>
                    <a:lnTo>
                      <a:pt x="94" y="1025"/>
                    </a:lnTo>
                    <a:lnTo>
                      <a:pt x="57" y="1175"/>
                    </a:lnTo>
                    <a:lnTo>
                      <a:pt x="20" y="1324"/>
                    </a:lnTo>
                    <a:lnTo>
                      <a:pt x="1" y="1473"/>
                    </a:lnTo>
                    <a:lnTo>
                      <a:pt x="20" y="1641"/>
                    </a:lnTo>
                    <a:lnTo>
                      <a:pt x="20" y="1790"/>
                    </a:lnTo>
                    <a:lnTo>
                      <a:pt x="57" y="1939"/>
                    </a:lnTo>
                    <a:lnTo>
                      <a:pt x="113" y="2088"/>
                    </a:lnTo>
                    <a:lnTo>
                      <a:pt x="169" y="2237"/>
                    </a:lnTo>
                    <a:lnTo>
                      <a:pt x="243" y="2368"/>
                    </a:lnTo>
                    <a:lnTo>
                      <a:pt x="318" y="2480"/>
                    </a:lnTo>
                    <a:lnTo>
                      <a:pt x="411" y="2610"/>
                    </a:lnTo>
                    <a:lnTo>
                      <a:pt x="523" y="2703"/>
                    </a:lnTo>
                    <a:lnTo>
                      <a:pt x="635" y="2797"/>
                    </a:lnTo>
                    <a:lnTo>
                      <a:pt x="765" y="2890"/>
                    </a:lnTo>
                    <a:lnTo>
                      <a:pt x="896" y="2964"/>
                    </a:lnTo>
                    <a:lnTo>
                      <a:pt x="1045" y="3020"/>
                    </a:lnTo>
                    <a:lnTo>
                      <a:pt x="1194" y="3058"/>
                    </a:lnTo>
                    <a:lnTo>
                      <a:pt x="1343" y="3095"/>
                    </a:lnTo>
                    <a:lnTo>
                      <a:pt x="1492" y="3113"/>
                    </a:lnTo>
                    <a:lnTo>
                      <a:pt x="1567" y="3113"/>
                    </a:lnTo>
                    <a:lnTo>
                      <a:pt x="1716" y="3095"/>
                    </a:lnTo>
                    <a:lnTo>
                      <a:pt x="1865" y="3076"/>
                    </a:lnTo>
                    <a:lnTo>
                      <a:pt x="2014" y="3039"/>
                    </a:lnTo>
                    <a:lnTo>
                      <a:pt x="2164" y="3002"/>
                    </a:lnTo>
                    <a:lnTo>
                      <a:pt x="2294" y="2927"/>
                    </a:lnTo>
                    <a:lnTo>
                      <a:pt x="2425" y="2852"/>
                    </a:lnTo>
                    <a:lnTo>
                      <a:pt x="2536" y="2778"/>
                    </a:lnTo>
                    <a:lnTo>
                      <a:pt x="2648" y="2685"/>
                    </a:lnTo>
                    <a:lnTo>
                      <a:pt x="2742" y="2573"/>
                    </a:lnTo>
                    <a:lnTo>
                      <a:pt x="2835" y="2461"/>
                    </a:lnTo>
                    <a:lnTo>
                      <a:pt x="2909" y="2330"/>
                    </a:lnTo>
                    <a:lnTo>
                      <a:pt x="2984" y="2200"/>
                    </a:lnTo>
                    <a:lnTo>
                      <a:pt x="3040" y="2069"/>
                    </a:lnTo>
                    <a:lnTo>
                      <a:pt x="3077" y="1920"/>
                    </a:lnTo>
                    <a:lnTo>
                      <a:pt x="3114" y="1771"/>
                    </a:lnTo>
                    <a:lnTo>
                      <a:pt x="3133" y="1622"/>
                    </a:lnTo>
                    <a:lnTo>
                      <a:pt x="3133" y="1454"/>
                    </a:lnTo>
                    <a:lnTo>
                      <a:pt x="3114" y="1305"/>
                    </a:lnTo>
                    <a:lnTo>
                      <a:pt x="3077" y="1156"/>
                    </a:lnTo>
                    <a:lnTo>
                      <a:pt x="3040" y="1007"/>
                    </a:lnTo>
                    <a:lnTo>
                      <a:pt x="2965" y="876"/>
                    </a:lnTo>
                    <a:lnTo>
                      <a:pt x="2891" y="746"/>
                    </a:lnTo>
                    <a:lnTo>
                      <a:pt x="2816" y="615"/>
                    </a:lnTo>
                    <a:lnTo>
                      <a:pt x="2723" y="503"/>
                    </a:lnTo>
                    <a:lnTo>
                      <a:pt x="2611" y="392"/>
                    </a:lnTo>
                    <a:lnTo>
                      <a:pt x="2499" y="298"/>
                    </a:lnTo>
                    <a:lnTo>
                      <a:pt x="2369" y="224"/>
                    </a:lnTo>
                    <a:lnTo>
                      <a:pt x="2238" y="149"/>
                    </a:lnTo>
                    <a:lnTo>
                      <a:pt x="2089" y="93"/>
                    </a:lnTo>
                    <a:lnTo>
                      <a:pt x="1959" y="37"/>
                    </a:lnTo>
                    <a:lnTo>
                      <a:pt x="1791" y="0"/>
                    </a:lnTo>
                    <a:close/>
                  </a:path>
                </a:pathLst>
              </a:custGeom>
              <a:solidFill>
                <a:srgbClr val="FCF3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2720;p41">
                <a:extLst>
                  <a:ext uri="{FF2B5EF4-FFF2-40B4-BE49-F238E27FC236}">
                    <a16:creationId xmlns:a16="http://schemas.microsoft.com/office/drawing/2014/main" xmlns="" id="{2B214911-3236-D992-B36D-F70585004470}"/>
                  </a:ext>
                </a:extLst>
              </p:cNvPr>
              <p:cNvSpPr/>
              <p:nvPr/>
            </p:nvSpPr>
            <p:spPr>
              <a:xfrm>
                <a:off x="2271200" y="3347350"/>
                <a:ext cx="78350" cy="77850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3114" fill="none" extrusionOk="0">
                    <a:moveTo>
                      <a:pt x="1567" y="0"/>
                    </a:moveTo>
                    <a:lnTo>
                      <a:pt x="1567" y="0"/>
                    </a:lnTo>
                    <a:lnTo>
                      <a:pt x="1418" y="0"/>
                    </a:lnTo>
                    <a:lnTo>
                      <a:pt x="1269" y="19"/>
                    </a:lnTo>
                    <a:lnTo>
                      <a:pt x="1120" y="56"/>
                    </a:lnTo>
                    <a:lnTo>
                      <a:pt x="970" y="112"/>
                    </a:lnTo>
                    <a:lnTo>
                      <a:pt x="840" y="168"/>
                    </a:lnTo>
                    <a:lnTo>
                      <a:pt x="728" y="242"/>
                    </a:lnTo>
                    <a:lnTo>
                      <a:pt x="598" y="336"/>
                    </a:lnTo>
                    <a:lnTo>
                      <a:pt x="486" y="429"/>
                    </a:lnTo>
                    <a:lnTo>
                      <a:pt x="392" y="522"/>
                    </a:lnTo>
                    <a:lnTo>
                      <a:pt x="299" y="634"/>
                    </a:lnTo>
                    <a:lnTo>
                      <a:pt x="225" y="764"/>
                    </a:lnTo>
                    <a:lnTo>
                      <a:pt x="150" y="895"/>
                    </a:lnTo>
                    <a:lnTo>
                      <a:pt x="94" y="1025"/>
                    </a:lnTo>
                    <a:lnTo>
                      <a:pt x="57" y="1175"/>
                    </a:lnTo>
                    <a:lnTo>
                      <a:pt x="20" y="1324"/>
                    </a:lnTo>
                    <a:lnTo>
                      <a:pt x="1" y="1473"/>
                    </a:lnTo>
                    <a:lnTo>
                      <a:pt x="1" y="1473"/>
                    </a:lnTo>
                    <a:lnTo>
                      <a:pt x="20" y="1641"/>
                    </a:lnTo>
                    <a:lnTo>
                      <a:pt x="20" y="1790"/>
                    </a:lnTo>
                    <a:lnTo>
                      <a:pt x="57" y="1939"/>
                    </a:lnTo>
                    <a:lnTo>
                      <a:pt x="113" y="2088"/>
                    </a:lnTo>
                    <a:lnTo>
                      <a:pt x="169" y="2237"/>
                    </a:lnTo>
                    <a:lnTo>
                      <a:pt x="243" y="2368"/>
                    </a:lnTo>
                    <a:lnTo>
                      <a:pt x="318" y="2480"/>
                    </a:lnTo>
                    <a:lnTo>
                      <a:pt x="411" y="2610"/>
                    </a:lnTo>
                    <a:lnTo>
                      <a:pt x="523" y="2703"/>
                    </a:lnTo>
                    <a:lnTo>
                      <a:pt x="635" y="2797"/>
                    </a:lnTo>
                    <a:lnTo>
                      <a:pt x="765" y="2890"/>
                    </a:lnTo>
                    <a:lnTo>
                      <a:pt x="896" y="2964"/>
                    </a:lnTo>
                    <a:lnTo>
                      <a:pt x="1045" y="3020"/>
                    </a:lnTo>
                    <a:lnTo>
                      <a:pt x="1194" y="3058"/>
                    </a:lnTo>
                    <a:lnTo>
                      <a:pt x="1343" y="3095"/>
                    </a:lnTo>
                    <a:lnTo>
                      <a:pt x="1492" y="3113"/>
                    </a:lnTo>
                    <a:lnTo>
                      <a:pt x="1492" y="3113"/>
                    </a:lnTo>
                    <a:lnTo>
                      <a:pt x="1567" y="3113"/>
                    </a:lnTo>
                    <a:lnTo>
                      <a:pt x="1567" y="3113"/>
                    </a:lnTo>
                    <a:lnTo>
                      <a:pt x="1716" y="3095"/>
                    </a:lnTo>
                    <a:lnTo>
                      <a:pt x="1865" y="3076"/>
                    </a:lnTo>
                    <a:lnTo>
                      <a:pt x="2014" y="3039"/>
                    </a:lnTo>
                    <a:lnTo>
                      <a:pt x="2164" y="3002"/>
                    </a:lnTo>
                    <a:lnTo>
                      <a:pt x="2294" y="2927"/>
                    </a:lnTo>
                    <a:lnTo>
                      <a:pt x="2425" y="2852"/>
                    </a:lnTo>
                    <a:lnTo>
                      <a:pt x="2536" y="2778"/>
                    </a:lnTo>
                    <a:lnTo>
                      <a:pt x="2648" y="2685"/>
                    </a:lnTo>
                    <a:lnTo>
                      <a:pt x="2742" y="2573"/>
                    </a:lnTo>
                    <a:lnTo>
                      <a:pt x="2835" y="2461"/>
                    </a:lnTo>
                    <a:lnTo>
                      <a:pt x="2909" y="2330"/>
                    </a:lnTo>
                    <a:lnTo>
                      <a:pt x="2984" y="2200"/>
                    </a:lnTo>
                    <a:lnTo>
                      <a:pt x="3040" y="2069"/>
                    </a:lnTo>
                    <a:lnTo>
                      <a:pt x="3077" y="1920"/>
                    </a:lnTo>
                    <a:lnTo>
                      <a:pt x="3114" y="1771"/>
                    </a:lnTo>
                    <a:lnTo>
                      <a:pt x="3133" y="1622"/>
                    </a:lnTo>
                    <a:lnTo>
                      <a:pt x="3133" y="1622"/>
                    </a:lnTo>
                    <a:lnTo>
                      <a:pt x="3133" y="1454"/>
                    </a:lnTo>
                    <a:lnTo>
                      <a:pt x="3114" y="1305"/>
                    </a:lnTo>
                    <a:lnTo>
                      <a:pt x="3077" y="1156"/>
                    </a:lnTo>
                    <a:lnTo>
                      <a:pt x="3040" y="1007"/>
                    </a:lnTo>
                    <a:lnTo>
                      <a:pt x="2965" y="876"/>
                    </a:lnTo>
                    <a:lnTo>
                      <a:pt x="2891" y="746"/>
                    </a:lnTo>
                    <a:lnTo>
                      <a:pt x="2816" y="615"/>
                    </a:lnTo>
                    <a:lnTo>
                      <a:pt x="2723" y="503"/>
                    </a:lnTo>
                    <a:lnTo>
                      <a:pt x="2611" y="392"/>
                    </a:lnTo>
                    <a:lnTo>
                      <a:pt x="2499" y="298"/>
                    </a:lnTo>
                    <a:lnTo>
                      <a:pt x="2369" y="224"/>
                    </a:lnTo>
                    <a:lnTo>
                      <a:pt x="2238" y="149"/>
                    </a:lnTo>
                    <a:lnTo>
                      <a:pt x="2089" y="93"/>
                    </a:lnTo>
                    <a:lnTo>
                      <a:pt x="1959" y="37"/>
                    </a:lnTo>
                    <a:lnTo>
                      <a:pt x="1791" y="0"/>
                    </a:lnTo>
                    <a:lnTo>
                      <a:pt x="1642" y="0"/>
                    </a:lnTo>
                    <a:lnTo>
                      <a:pt x="1642" y="0"/>
                    </a:lnTo>
                    <a:lnTo>
                      <a:pt x="156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2721;p41">
                <a:extLst>
                  <a:ext uri="{FF2B5EF4-FFF2-40B4-BE49-F238E27FC236}">
                    <a16:creationId xmlns:a16="http://schemas.microsoft.com/office/drawing/2014/main" xmlns="" id="{74C978AB-5141-6CCF-FF3C-5CCC49559C07}"/>
                  </a:ext>
                </a:extLst>
              </p:cNvPr>
              <p:cNvSpPr/>
              <p:nvPr/>
            </p:nvSpPr>
            <p:spPr>
              <a:xfrm>
                <a:off x="2068925" y="3404675"/>
                <a:ext cx="77875" cy="78325"/>
              </a:xfrm>
              <a:custGeom>
                <a:avLst/>
                <a:gdLst/>
                <a:ahLst/>
                <a:cxnLst/>
                <a:rect l="l" t="t" r="r" b="b"/>
                <a:pathLst>
                  <a:path w="3115" h="3133" extrusionOk="0">
                    <a:moveTo>
                      <a:pt x="1567" y="0"/>
                    </a:moveTo>
                    <a:lnTo>
                      <a:pt x="1418" y="19"/>
                    </a:lnTo>
                    <a:lnTo>
                      <a:pt x="1269" y="37"/>
                    </a:lnTo>
                    <a:lnTo>
                      <a:pt x="1119" y="75"/>
                    </a:lnTo>
                    <a:lnTo>
                      <a:pt x="970" y="131"/>
                    </a:lnTo>
                    <a:lnTo>
                      <a:pt x="840" y="187"/>
                    </a:lnTo>
                    <a:lnTo>
                      <a:pt x="709" y="261"/>
                    </a:lnTo>
                    <a:lnTo>
                      <a:pt x="597" y="336"/>
                    </a:lnTo>
                    <a:lnTo>
                      <a:pt x="486" y="448"/>
                    </a:lnTo>
                    <a:lnTo>
                      <a:pt x="392" y="541"/>
                    </a:lnTo>
                    <a:lnTo>
                      <a:pt x="299" y="653"/>
                    </a:lnTo>
                    <a:lnTo>
                      <a:pt x="225" y="783"/>
                    </a:lnTo>
                    <a:lnTo>
                      <a:pt x="150" y="914"/>
                    </a:lnTo>
                    <a:lnTo>
                      <a:pt x="94" y="1044"/>
                    </a:lnTo>
                    <a:lnTo>
                      <a:pt x="57" y="1193"/>
                    </a:lnTo>
                    <a:lnTo>
                      <a:pt x="19" y="1342"/>
                    </a:lnTo>
                    <a:lnTo>
                      <a:pt x="1" y="1492"/>
                    </a:lnTo>
                    <a:lnTo>
                      <a:pt x="1" y="1659"/>
                    </a:lnTo>
                    <a:lnTo>
                      <a:pt x="19" y="1809"/>
                    </a:lnTo>
                    <a:lnTo>
                      <a:pt x="57" y="1958"/>
                    </a:lnTo>
                    <a:lnTo>
                      <a:pt x="94" y="2107"/>
                    </a:lnTo>
                    <a:lnTo>
                      <a:pt x="169" y="2256"/>
                    </a:lnTo>
                    <a:lnTo>
                      <a:pt x="225" y="2387"/>
                    </a:lnTo>
                    <a:lnTo>
                      <a:pt x="318" y="2498"/>
                    </a:lnTo>
                    <a:lnTo>
                      <a:pt x="411" y="2629"/>
                    </a:lnTo>
                    <a:lnTo>
                      <a:pt x="523" y="2722"/>
                    </a:lnTo>
                    <a:lnTo>
                      <a:pt x="635" y="2815"/>
                    </a:lnTo>
                    <a:lnTo>
                      <a:pt x="765" y="2909"/>
                    </a:lnTo>
                    <a:lnTo>
                      <a:pt x="896" y="2983"/>
                    </a:lnTo>
                    <a:lnTo>
                      <a:pt x="1026" y="3039"/>
                    </a:lnTo>
                    <a:lnTo>
                      <a:pt x="1175" y="3076"/>
                    </a:lnTo>
                    <a:lnTo>
                      <a:pt x="1343" y="3114"/>
                    </a:lnTo>
                    <a:lnTo>
                      <a:pt x="1492" y="3132"/>
                    </a:lnTo>
                    <a:lnTo>
                      <a:pt x="1567" y="3132"/>
                    </a:lnTo>
                    <a:lnTo>
                      <a:pt x="1716" y="3114"/>
                    </a:lnTo>
                    <a:lnTo>
                      <a:pt x="1865" y="3095"/>
                    </a:lnTo>
                    <a:lnTo>
                      <a:pt x="2014" y="3058"/>
                    </a:lnTo>
                    <a:lnTo>
                      <a:pt x="2145" y="3020"/>
                    </a:lnTo>
                    <a:lnTo>
                      <a:pt x="2294" y="2946"/>
                    </a:lnTo>
                    <a:lnTo>
                      <a:pt x="2406" y="2871"/>
                    </a:lnTo>
                    <a:lnTo>
                      <a:pt x="2536" y="2797"/>
                    </a:lnTo>
                    <a:lnTo>
                      <a:pt x="2648" y="2703"/>
                    </a:lnTo>
                    <a:lnTo>
                      <a:pt x="2741" y="2592"/>
                    </a:lnTo>
                    <a:lnTo>
                      <a:pt x="2835" y="2480"/>
                    </a:lnTo>
                    <a:lnTo>
                      <a:pt x="2909" y="2349"/>
                    </a:lnTo>
                    <a:lnTo>
                      <a:pt x="2984" y="2219"/>
                    </a:lnTo>
                    <a:lnTo>
                      <a:pt x="3040" y="2088"/>
                    </a:lnTo>
                    <a:lnTo>
                      <a:pt x="3077" y="1939"/>
                    </a:lnTo>
                    <a:lnTo>
                      <a:pt x="3114" y="1790"/>
                    </a:lnTo>
                    <a:lnTo>
                      <a:pt x="3114" y="1641"/>
                    </a:lnTo>
                    <a:lnTo>
                      <a:pt x="3114" y="1473"/>
                    </a:lnTo>
                    <a:lnTo>
                      <a:pt x="3096" y="1324"/>
                    </a:lnTo>
                    <a:lnTo>
                      <a:pt x="3077" y="1175"/>
                    </a:lnTo>
                    <a:lnTo>
                      <a:pt x="3021" y="1026"/>
                    </a:lnTo>
                    <a:lnTo>
                      <a:pt x="2965" y="895"/>
                    </a:lnTo>
                    <a:lnTo>
                      <a:pt x="2891" y="765"/>
                    </a:lnTo>
                    <a:lnTo>
                      <a:pt x="2816" y="634"/>
                    </a:lnTo>
                    <a:lnTo>
                      <a:pt x="2723" y="522"/>
                    </a:lnTo>
                    <a:lnTo>
                      <a:pt x="2611" y="410"/>
                    </a:lnTo>
                    <a:lnTo>
                      <a:pt x="2499" y="317"/>
                    </a:lnTo>
                    <a:lnTo>
                      <a:pt x="2369" y="224"/>
                    </a:lnTo>
                    <a:lnTo>
                      <a:pt x="2238" y="168"/>
                    </a:lnTo>
                    <a:lnTo>
                      <a:pt x="2089" y="93"/>
                    </a:lnTo>
                    <a:lnTo>
                      <a:pt x="1940" y="56"/>
                    </a:lnTo>
                    <a:lnTo>
                      <a:pt x="1791" y="19"/>
                    </a:lnTo>
                    <a:lnTo>
                      <a:pt x="1641" y="19"/>
                    </a:lnTo>
                    <a:lnTo>
                      <a:pt x="1567" y="0"/>
                    </a:lnTo>
                    <a:close/>
                  </a:path>
                </a:pathLst>
              </a:custGeom>
              <a:solidFill>
                <a:srgbClr val="FCF3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722;p41">
                <a:extLst>
                  <a:ext uri="{FF2B5EF4-FFF2-40B4-BE49-F238E27FC236}">
                    <a16:creationId xmlns:a16="http://schemas.microsoft.com/office/drawing/2014/main" xmlns="" id="{E3B1EDDE-D8E9-7C03-AB69-7CF5A748D51F}"/>
                  </a:ext>
                </a:extLst>
              </p:cNvPr>
              <p:cNvSpPr/>
              <p:nvPr/>
            </p:nvSpPr>
            <p:spPr>
              <a:xfrm>
                <a:off x="2068925" y="3404675"/>
                <a:ext cx="77875" cy="78325"/>
              </a:xfrm>
              <a:custGeom>
                <a:avLst/>
                <a:gdLst/>
                <a:ahLst/>
                <a:cxnLst/>
                <a:rect l="l" t="t" r="r" b="b"/>
                <a:pathLst>
                  <a:path w="3115" h="3133" fill="none" extrusionOk="0">
                    <a:moveTo>
                      <a:pt x="1567" y="0"/>
                    </a:moveTo>
                    <a:lnTo>
                      <a:pt x="1567" y="0"/>
                    </a:lnTo>
                    <a:lnTo>
                      <a:pt x="1418" y="19"/>
                    </a:lnTo>
                    <a:lnTo>
                      <a:pt x="1269" y="37"/>
                    </a:lnTo>
                    <a:lnTo>
                      <a:pt x="1119" y="75"/>
                    </a:lnTo>
                    <a:lnTo>
                      <a:pt x="970" y="131"/>
                    </a:lnTo>
                    <a:lnTo>
                      <a:pt x="840" y="187"/>
                    </a:lnTo>
                    <a:lnTo>
                      <a:pt x="709" y="261"/>
                    </a:lnTo>
                    <a:lnTo>
                      <a:pt x="597" y="336"/>
                    </a:lnTo>
                    <a:lnTo>
                      <a:pt x="486" y="448"/>
                    </a:lnTo>
                    <a:lnTo>
                      <a:pt x="392" y="541"/>
                    </a:lnTo>
                    <a:lnTo>
                      <a:pt x="299" y="653"/>
                    </a:lnTo>
                    <a:lnTo>
                      <a:pt x="225" y="783"/>
                    </a:lnTo>
                    <a:lnTo>
                      <a:pt x="150" y="914"/>
                    </a:lnTo>
                    <a:lnTo>
                      <a:pt x="94" y="1044"/>
                    </a:lnTo>
                    <a:lnTo>
                      <a:pt x="57" y="1193"/>
                    </a:lnTo>
                    <a:lnTo>
                      <a:pt x="19" y="1342"/>
                    </a:lnTo>
                    <a:lnTo>
                      <a:pt x="1" y="1492"/>
                    </a:lnTo>
                    <a:lnTo>
                      <a:pt x="1" y="1492"/>
                    </a:lnTo>
                    <a:lnTo>
                      <a:pt x="1" y="1659"/>
                    </a:lnTo>
                    <a:lnTo>
                      <a:pt x="19" y="1809"/>
                    </a:lnTo>
                    <a:lnTo>
                      <a:pt x="57" y="1958"/>
                    </a:lnTo>
                    <a:lnTo>
                      <a:pt x="94" y="2107"/>
                    </a:lnTo>
                    <a:lnTo>
                      <a:pt x="169" y="2256"/>
                    </a:lnTo>
                    <a:lnTo>
                      <a:pt x="225" y="2387"/>
                    </a:lnTo>
                    <a:lnTo>
                      <a:pt x="318" y="2498"/>
                    </a:lnTo>
                    <a:lnTo>
                      <a:pt x="411" y="2629"/>
                    </a:lnTo>
                    <a:lnTo>
                      <a:pt x="523" y="2722"/>
                    </a:lnTo>
                    <a:lnTo>
                      <a:pt x="635" y="2815"/>
                    </a:lnTo>
                    <a:lnTo>
                      <a:pt x="765" y="2909"/>
                    </a:lnTo>
                    <a:lnTo>
                      <a:pt x="896" y="2983"/>
                    </a:lnTo>
                    <a:lnTo>
                      <a:pt x="1026" y="3039"/>
                    </a:lnTo>
                    <a:lnTo>
                      <a:pt x="1175" y="3076"/>
                    </a:lnTo>
                    <a:lnTo>
                      <a:pt x="1343" y="3114"/>
                    </a:lnTo>
                    <a:lnTo>
                      <a:pt x="1492" y="3132"/>
                    </a:lnTo>
                    <a:lnTo>
                      <a:pt x="1492" y="3132"/>
                    </a:lnTo>
                    <a:lnTo>
                      <a:pt x="1567" y="3132"/>
                    </a:lnTo>
                    <a:lnTo>
                      <a:pt x="1567" y="3132"/>
                    </a:lnTo>
                    <a:lnTo>
                      <a:pt x="1716" y="3114"/>
                    </a:lnTo>
                    <a:lnTo>
                      <a:pt x="1865" y="3095"/>
                    </a:lnTo>
                    <a:lnTo>
                      <a:pt x="2014" y="3058"/>
                    </a:lnTo>
                    <a:lnTo>
                      <a:pt x="2145" y="3020"/>
                    </a:lnTo>
                    <a:lnTo>
                      <a:pt x="2294" y="2946"/>
                    </a:lnTo>
                    <a:lnTo>
                      <a:pt x="2406" y="2871"/>
                    </a:lnTo>
                    <a:lnTo>
                      <a:pt x="2536" y="2797"/>
                    </a:lnTo>
                    <a:lnTo>
                      <a:pt x="2648" y="2703"/>
                    </a:lnTo>
                    <a:lnTo>
                      <a:pt x="2741" y="2592"/>
                    </a:lnTo>
                    <a:lnTo>
                      <a:pt x="2835" y="2480"/>
                    </a:lnTo>
                    <a:lnTo>
                      <a:pt x="2909" y="2349"/>
                    </a:lnTo>
                    <a:lnTo>
                      <a:pt x="2984" y="2219"/>
                    </a:lnTo>
                    <a:lnTo>
                      <a:pt x="3040" y="2088"/>
                    </a:lnTo>
                    <a:lnTo>
                      <a:pt x="3077" y="1939"/>
                    </a:lnTo>
                    <a:lnTo>
                      <a:pt x="3114" y="1790"/>
                    </a:lnTo>
                    <a:lnTo>
                      <a:pt x="3114" y="1641"/>
                    </a:lnTo>
                    <a:lnTo>
                      <a:pt x="3114" y="1641"/>
                    </a:lnTo>
                    <a:lnTo>
                      <a:pt x="3114" y="1473"/>
                    </a:lnTo>
                    <a:lnTo>
                      <a:pt x="3096" y="1324"/>
                    </a:lnTo>
                    <a:lnTo>
                      <a:pt x="3077" y="1175"/>
                    </a:lnTo>
                    <a:lnTo>
                      <a:pt x="3021" y="1026"/>
                    </a:lnTo>
                    <a:lnTo>
                      <a:pt x="2965" y="895"/>
                    </a:lnTo>
                    <a:lnTo>
                      <a:pt x="2891" y="765"/>
                    </a:lnTo>
                    <a:lnTo>
                      <a:pt x="2816" y="634"/>
                    </a:lnTo>
                    <a:lnTo>
                      <a:pt x="2723" y="522"/>
                    </a:lnTo>
                    <a:lnTo>
                      <a:pt x="2611" y="410"/>
                    </a:lnTo>
                    <a:lnTo>
                      <a:pt x="2499" y="317"/>
                    </a:lnTo>
                    <a:lnTo>
                      <a:pt x="2369" y="224"/>
                    </a:lnTo>
                    <a:lnTo>
                      <a:pt x="2238" y="168"/>
                    </a:lnTo>
                    <a:lnTo>
                      <a:pt x="2089" y="93"/>
                    </a:lnTo>
                    <a:lnTo>
                      <a:pt x="1940" y="56"/>
                    </a:lnTo>
                    <a:lnTo>
                      <a:pt x="1791" y="19"/>
                    </a:lnTo>
                    <a:lnTo>
                      <a:pt x="1641" y="19"/>
                    </a:lnTo>
                    <a:lnTo>
                      <a:pt x="1641" y="19"/>
                    </a:lnTo>
                    <a:lnTo>
                      <a:pt x="156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2723;p41">
                <a:extLst>
                  <a:ext uri="{FF2B5EF4-FFF2-40B4-BE49-F238E27FC236}">
                    <a16:creationId xmlns:a16="http://schemas.microsoft.com/office/drawing/2014/main" xmlns="" id="{FB94AC6B-9E8D-60C9-A5E0-EBAAFA9D945D}"/>
                  </a:ext>
                </a:extLst>
              </p:cNvPr>
              <p:cNvSpPr/>
              <p:nvPr/>
            </p:nvSpPr>
            <p:spPr>
              <a:xfrm>
                <a:off x="2291250" y="3673600"/>
                <a:ext cx="210225" cy="372875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14915" extrusionOk="0">
                    <a:moveTo>
                      <a:pt x="7458" y="0"/>
                    </a:moveTo>
                    <a:lnTo>
                      <a:pt x="7383" y="38"/>
                    </a:lnTo>
                    <a:lnTo>
                      <a:pt x="7327" y="94"/>
                    </a:lnTo>
                    <a:lnTo>
                      <a:pt x="7234" y="168"/>
                    </a:lnTo>
                    <a:lnTo>
                      <a:pt x="7085" y="336"/>
                    </a:lnTo>
                    <a:lnTo>
                      <a:pt x="6917" y="560"/>
                    </a:lnTo>
                    <a:lnTo>
                      <a:pt x="6768" y="821"/>
                    </a:lnTo>
                    <a:lnTo>
                      <a:pt x="6600" y="1119"/>
                    </a:lnTo>
                    <a:lnTo>
                      <a:pt x="6302" y="1697"/>
                    </a:lnTo>
                    <a:lnTo>
                      <a:pt x="6060" y="2238"/>
                    </a:lnTo>
                    <a:lnTo>
                      <a:pt x="5836" y="2797"/>
                    </a:lnTo>
                    <a:lnTo>
                      <a:pt x="6041" y="6973"/>
                    </a:lnTo>
                    <a:lnTo>
                      <a:pt x="1" y="11895"/>
                    </a:lnTo>
                    <a:lnTo>
                      <a:pt x="1865" y="14915"/>
                    </a:lnTo>
                    <a:lnTo>
                      <a:pt x="2760" y="13908"/>
                    </a:lnTo>
                    <a:lnTo>
                      <a:pt x="4811" y="11727"/>
                    </a:lnTo>
                    <a:lnTo>
                      <a:pt x="5929" y="10534"/>
                    </a:lnTo>
                    <a:lnTo>
                      <a:pt x="6936" y="9490"/>
                    </a:lnTo>
                    <a:lnTo>
                      <a:pt x="7719" y="8707"/>
                    </a:lnTo>
                    <a:lnTo>
                      <a:pt x="7980" y="8483"/>
                    </a:lnTo>
                    <a:lnTo>
                      <a:pt x="8129" y="8371"/>
                    </a:lnTo>
                    <a:lnTo>
                      <a:pt x="8185" y="8334"/>
                    </a:lnTo>
                    <a:lnTo>
                      <a:pt x="8222" y="8241"/>
                    </a:lnTo>
                    <a:lnTo>
                      <a:pt x="8260" y="8129"/>
                    </a:lnTo>
                    <a:lnTo>
                      <a:pt x="8278" y="7961"/>
                    </a:lnTo>
                    <a:lnTo>
                      <a:pt x="8334" y="7551"/>
                    </a:lnTo>
                    <a:lnTo>
                      <a:pt x="8371" y="7047"/>
                    </a:lnTo>
                    <a:lnTo>
                      <a:pt x="8409" y="6432"/>
                    </a:lnTo>
                    <a:lnTo>
                      <a:pt x="8409" y="5761"/>
                    </a:lnTo>
                    <a:lnTo>
                      <a:pt x="8409" y="4326"/>
                    </a:lnTo>
                    <a:lnTo>
                      <a:pt x="8390" y="2871"/>
                    </a:lnTo>
                    <a:lnTo>
                      <a:pt x="8334" y="1585"/>
                    </a:lnTo>
                    <a:lnTo>
                      <a:pt x="8278" y="653"/>
                    </a:lnTo>
                    <a:lnTo>
                      <a:pt x="8260" y="373"/>
                    </a:lnTo>
                    <a:lnTo>
                      <a:pt x="8241" y="243"/>
                    </a:lnTo>
                    <a:lnTo>
                      <a:pt x="8204" y="168"/>
                    </a:lnTo>
                    <a:lnTo>
                      <a:pt x="8129" y="131"/>
                    </a:lnTo>
                    <a:lnTo>
                      <a:pt x="8055" y="112"/>
                    </a:lnTo>
                    <a:lnTo>
                      <a:pt x="7961" y="112"/>
                    </a:lnTo>
                    <a:lnTo>
                      <a:pt x="7831" y="149"/>
                    </a:lnTo>
                    <a:lnTo>
                      <a:pt x="7756" y="168"/>
                    </a:lnTo>
                    <a:lnTo>
                      <a:pt x="7700" y="75"/>
                    </a:lnTo>
                    <a:lnTo>
                      <a:pt x="7644" y="38"/>
                    </a:lnTo>
                    <a:lnTo>
                      <a:pt x="758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2724;p41">
                <a:extLst>
                  <a:ext uri="{FF2B5EF4-FFF2-40B4-BE49-F238E27FC236}">
                    <a16:creationId xmlns:a16="http://schemas.microsoft.com/office/drawing/2014/main" xmlns="" id="{6B626041-ED3D-51C3-9D12-189B0CD99A60}"/>
                  </a:ext>
                </a:extLst>
              </p:cNvPr>
              <p:cNvSpPr/>
              <p:nvPr/>
            </p:nvSpPr>
            <p:spPr>
              <a:xfrm>
                <a:off x="2288925" y="3671275"/>
                <a:ext cx="214875" cy="377075"/>
              </a:xfrm>
              <a:custGeom>
                <a:avLst/>
                <a:gdLst/>
                <a:ahLst/>
                <a:cxnLst/>
                <a:rect l="l" t="t" r="r" b="b"/>
                <a:pathLst>
                  <a:path w="8595" h="15083" extrusionOk="0">
                    <a:moveTo>
                      <a:pt x="7644" y="168"/>
                    </a:moveTo>
                    <a:lnTo>
                      <a:pt x="7681" y="187"/>
                    </a:lnTo>
                    <a:lnTo>
                      <a:pt x="7737" y="224"/>
                    </a:lnTo>
                    <a:lnTo>
                      <a:pt x="7775" y="298"/>
                    </a:lnTo>
                    <a:lnTo>
                      <a:pt x="7831" y="336"/>
                    </a:lnTo>
                    <a:lnTo>
                      <a:pt x="7887" y="336"/>
                    </a:lnTo>
                    <a:lnTo>
                      <a:pt x="8017" y="298"/>
                    </a:lnTo>
                    <a:lnTo>
                      <a:pt x="8110" y="280"/>
                    </a:lnTo>
                    <a:lnTo>
                      <a:pt x="8203" y="298"/>
                    </a:lnTo>
                    <a:lnTo>
                      <a:pt x="8241" y="336"/>
                    </a:lnTo>
                    <a:lnTo>
                      <a:pt x="8259" y="373"/>
                    </a:lnTo>
                    <a:lnTo>
                      <a:pt x="8278" y="541"/>
                    </a:lnTo>
                    <a:lnTo>
                      <a:pt x="8315" y="839"/>
                    </a:lnTo>
                    <a:lnTo>
                      <a:pt x="8371" y="1771"/>
                    </a:lnTo>
                    <a:lnTo>
                      <a:pt x="8409" y="3039"/>
                    </a:lnTo>
                    <a:lnTo>
                      <a:pt x="8427" y="4456"/>
                    </a:lnTo>
                    <a:lnTo>
                      <a:pt x="8427" y="5854"/>
                    </a:lnTo>
                    <a:lnTo>
                      <a:pt x="8409" y="6507"/>
                    </a:lnTo>
                    <a:lnTo>
                      <a:pt x="8390" y="7085"/>
                    </a:lnTo>
                    <a:lnTo>
                      <a:pt x="8353" y="7588"/>
                    </a:lnTo>
                    <a:lnTo>
                      <a:pt x="8315" y="7979"/>
                    </a:lnTo>
                    <a:lnTo>
                      <a:pt x="8259" y="8259"/>
                    </a:lnTo>
                    <a:lnTo>
                      <a:pt x="8222" y="8334"/>
                    </a:lnTo>
                    <a:lnTo>
                      <a:pt x="8185" y="8390"/>
                    </a:lnTo>
                    <a:lnTo>
                      <a:pt x="8054" y="8483"/>
                    </a:lnTo>
                    <a:lnTo>
                      <a:pt x="7812" y="8688"/>
                    </a:lnTo>
                    <a:lnTo>
                      <a:pt x="7141" y="9359"/>
                    </a:lnTo>
                    <a:lnTo>
                      <a:pt x="6227" y="10291"/>
                    </a:lnTo>
                    <a:lnTo>
                      <a:pt x="5221" y="11354"/>
                    </a:lnTo>
                    <a:lnTo>
                      <a:pt x="3226" y="13479"/>
                    </a:lnTo>
                    <a:lnTo>
                      <a:pt x="1958" y="14859"/>
                    </a:lnTo>
                    <a:lnTo>
                      <a:pt x="187" y="12006"/>
                    </a:lnTo>
                    <a:lnTo>
                      <a:pt x="6171" y="7140"/>
                    </a:lnTo>
                    <a:lnTo>
                      <a:pt x="6209" y="7103"/>
                    </a:lnTo>
                    <a:lnTo>
                      <a:pt x="6209" y="7066"/>
                    </a:lnTo>
                    <a:lnTo>
                      <a:pt x="6004" y="2908"/>
                    </a:lnTo>
                    <a:lnTo>
                      <a:pt x="6171" y="2480"/>
                    </a:lnTo>
                    <a:lnTo>
                      <a:pt x="6376" y="2032"/>
                    </a:lnTo>
                    <a:lnTo>
                      <a:pt x="6600" y="1585"/>
                    </a:lnTo>
                    <a:lnTo>
                      <a:pt x="6824" y="1156"/>
                    </a:lnTo>
                    <a:lnTo>
                      <a:pt x="7048" y="764"/>
                    </a:lnTo>
                    <a:lnTo>
                      <a:pt x="7271" y="466"/>
                    </a:lnTo>
                    <a:lnTo>
                      <a:pt x="7364" y="336"/>
                    </a:lnTo>
                    <a:lnTo>
                      <a:pt x="7458" y="242"/>
                    </a:lnTo>
                    <a:lnTo>
                      <a:pt x="7551" y="187"/>
                    </a:lnTo>
                    <a:lnTo>
                      <a:pt x="7625" y="168"/>
                    </a:lnTo>
                    <a:close/>
                    <a:moveTo>
                      <a:pt x="7625" y="0"/>
                    </a:moveTo>
                    <a:lnTo>
                      <a:pt x="7551" y="19"/>
                    </a:lnTo>
                    <a:lnTo>
                      <a:pt x="7495" y="37"/>
                    </a:lnTo>
                    <a:lnTo>
                      <a:pt x="7364" y="131"/>
                    </a:lnTo>
                    <a:lnTo>
                      <a:pt x="7234" y="261"/>
                    </a:lnTo>
                    <a:lnTo>
                      <a:pt x="7085" y="429"/>
                    </a:lnTo>
                    <a:lnTo>
                      <a:pt x="6954" y="634"/>
                    </a:lnTo>
                    <a:lnTo>
                      <a:pt x="6805" y="839"/>
                    </a:lnTo>
                    <a:lnTo>
                      <a:pt x="6544" y="1342"/>
                    </a:lnTo>
                    <a:lnTo>
                      <a:pt x="6283" y="1846"/>
                    </a:lnTo>
                    <a:lnTo>
                      <a:pt x="6078" y="2293"/>
                    </a:lnTo>
                    <a:lnTo>
                      <a:pt x="5854" y="2853"/>
                    </a:lnTo>
                    <a:lnTo>
                      <a:pt x="5854" y="2890"/>
                    </a:lnTo>
                    <a:lnTo>
                      <a:pt x="6041" y="7029"/>
                    </a:lnTo>
                    <a:lnTo>
                      <a:pt x="38" y="11913"/>
                    </a:lnTo>
                    <a:lnTo>
                      <a:pt x="0" y="11969"/>
                    </a:lnTo>
                    <a:lnTo>
                      <a:pt x="19" y="12025"/>
                    </a:lnTo>
                    <a:lnTo>
                      <a:pt x="1883" y="15045"/>
                    </a:lnTo>
                    <a:lnTo>
                      <a:pt x="1902" y="15064"/>
                    </a:lnTo>
                    <a:lnTo>
                      <a:pt x="1939" y="15082"/>
                    </a:lnTo>
                    <a:lnTo>
                      <a:pt x="1958" y="15082"/>
                    </a:lnTo>
                    <a:lnTo>
                      <a:pt x="1977" y="15064"/>
                    </a:lnTo>
                    <a:lnTo>
                      <a:pt x="2014" y="15045"/>
                    </a:lnTo>
                    <a:lnTo>
                      <a:pt x="3599" y="13311"/>
                    </a:lnTo>
                    <a:lnTo>
                      <a:pt x="5575" y="11205"/>
                    </a:lnTo>
                    <a:lnTo>
                      <a:pt x="6526" y="10217"/>
                    </a:lnTo>
                    <a:lnTo>
                      <a:pt x="7346" y="9378"/>
                    </a:lnTo>
                    <a:lnTo>
                      <a:pt x="7942" y="8800"/>
                    </a:lnTo>
                    <a:lnTo>
                      <a:pt x="8148" y="8613"/>
                    </a:lnTo>
                    <a:lnTo>
                      <a:pt x="8259" y="8539"/>
                    </a:lnTo>
                    <a:lnTo>
                      <a:pt x="8315" y="8483"/>
                    </a:lnTo>
                    <a:lnTo>
                      <a:pt x="8371" y="8408"/>
                    </a:lnTo>
                    <a:lnTo>
                      <a:pt x="8409" y="8278"/>
                    </a:lnTo>
                    <a:lnTo>
                      <a:pt x="8446" y="8110"/>
                    </a:lnTo>
                    <a:lnTo>
                      <a:pt x="8502" y="7681"/>
                    </a:lnTo>
                    <a:lnTo>
                      <a:pt x="8558" y="7140"/>
                    </a:lnTo>
                    <a:lnTo>
                      <a:pt x="8576" y="6525"/>
                    </a:lnTo>
                    <a:lnTo>
                      <a:pt x="8595" y="5835"/>
                    </a:lnTo>
                    <a:lnTo>
                      <a:pt x="8576" y="4344"/>
                    </a:lnTo>
                    <a:lnTo>
                      <a:pt x="8539" y="2871"/>
                    </a:lnTo>
                    <a:lnTo>
                      <a:pt x="8483" y="1585"/>
                    </a:lnTo>
                    <a:lnTo>
                      <a:pt x="8446" y="671"/>
                    </a:lnTo>
                    <a:lnTo>
                      <a:pt x="8409" y="317"/>
                    </a:lnTo>
                    <a:lnTo>
                      <a:pt x="8353" y="224"/>
                    </a:lnTo>
                    <a:lnTo>
                      <a:pt x="8259" y="149"/>
                    </a:lnTo>
                    <a:lnTo>
                      <a:pt x="8166" y="131"/>
                    </a:lnTo>
                    <a:lnTo>
                      <a:pt x="7961" y="131"/>
                    </a:lnTo>
                    <a:lnTo>
                      <a:pt x="7887" y="149"/>
                    </a:lnTo>
                    <a:lnTo>
                      <a:pt x="7812" y="75"/>
                    </a:lnTo>
                    <a:lnTo>
                      <a:pt x="7756" y="37"/>
                    </a:lnTo>
                    <a:lnTo>
                      <a:pt x="7681" y="19"/>
                    </a:lnTo>
                    <a:lnTo>
                      <a:pt x="7625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2725;p41">
                <a:extLst>
                  <a:ext uri="{FF2B5EF4-FFF2-40B4-BE49-F238E27FC236}">
                    <a16:creationId xmlns:a16="http://schemas.microsoft.com/office/drawing/2014/main" xmlns="" id="{3B96AD05-5725-3CA9-1012-660FC30E2790}"/>
                  </a:ext>
                </a:extLst>
              </p:cNvPr>
              <p:cNvSpPr/>
              <p:nvPr/>
            </p:nvSpPr>
            <p:spPr>
              <a:xfrm>
                <a:off x="2475350" y="3675450"/>
                <a:ext cx="14000" cy="90925"/>
              </a:xfrm>
              <a:custGeom>
                <a:avLst/>
                <a:gdLst/>
                <a:ahLst/>
                <a:cxnLst/>
                <a:rect l="l" t="t" r="r" b="b"/>
                <a:pathLst>
                  <a:path w="560" h="3637" extrusionOk="0">
                    <a:moveTo>
                      <a:pt x="467" y="1"/>
                    </a:moveTo>
                    <a:lnTo>
                      <a:pt x="430" y="20"/>
                    </a:lnTo>
                    <a:lnTo>
                      <a:pt x="411" y="38"/>
                    </a:lnTo>
                    <a:lnTo>
                      <a:pt x="392" y="75"/>
                    </a:lnTo>
                    <a:lnTo>
                      <a:pt x="187" y="1157"/>
                    </a:lnTo>
                    <a:lnTo>
                      <a:pt x="57" y="1940"/>
                    </a:lnTo>
                    <a:lnTo>
                      <a:pt x="19" y="2257"/>
                    </a:lnTo>
                    <a:lnTo>
                      <a:pt x="1" y="2480"/>
                    </a:lnTo>
                    <a:lnTo>
                      <a:pt x="1" y="3543"/>
                    </a:lnTo>
                    <a:lnTo>
                      <a:pt x="19" y="3580"/>
                    </a:lnTo>
                    <a:lnTo>
                      <a:pt x="19" y="3599"/>
                    </a:lnTo>
                    <a:lnTo>
                      <a:pt x="57" y="3618"/>
                    </a:lnTo>
                    <a:lnTo>
                      <a:pt x="94" y="3636"/>
                    </a:lnTo>
                    <a:lnTo>
                      <a:pt x="113" y="3618"/>
                    </a:lnTo>
                    <a:lnTo>
                      <a:pt x="150" y="3599"/>
                    </a:lnTo>
                    <a:lnTo>
                      <a:pt x="168" y="3580"/>
                    </a:lnTo>
                    <a:lnTo>
                      <a:pt x="168" y="3543"/>
                    </a:lnTo>
                    <a:lnTo>
                      <a:pt x="168" y="2480"/>
                    </a:lnTo>
                    <a:lnTo>
                      <a:pt x="187" y="2257"/>
                    </a:lnTo>
                    <a:lnTo>
                      <a:pt x="224" y="1940"/>
                    </a:lnTo>
                    <a:lnTo>
                      <a:pt x="355" y="1157"/>
                    </a:lnTo>
                    <a:lnTo>
                      <a:pt x="560" y="94"/>
                    </a:lnTo>
                    <a:lnTo>
                      <a:pt x="560" y="75"/>
                    </a:lnTo>
                    <a:lnTo>
                      <a:pt x="541" y="38"/>
                    </a:lnTo>
                    <a:lnTo>
                      <a:pt x="523" y="20"/>
                    </a:lnTo>
                    <a:lnTo>
                      <a:pt x="485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2726;p41">
                <a:extLst>
                  <a:ext uri="{FF2B5EF4-FFF2-40B4-BE49-F238E27FC236}">
                    <a16:creationId xmlns:a16="http://schemas.microsoft.com/office/drawing/2014/main" xmlns="" id="{0789EB49-AFE4-C54C-3581-845C3AC65832}"/>
                  </a:ext>
                </a:extLst>
              </p:cNvPr>
              <p:cNvSpPr/>
              <p:nvPr/>
            </p:nvSpPr>
            <p:spPr>
              <a:xfrm>
                <a:off x="2449725" y="3680125"/>
                <a:ext cx="21000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840" h="3375" extrusionOk="0">
                    <a:moveTo>
                      <a:pt x="709" y="0"/>
                    </a:moveTo>
                    <a:lnTo>
                      <a:pt x="690" y="19"/>
                    </a:lnTo>
                    <a:lnTo>
                      <a:pt x="671" y="56"/>
                    </a:lnTo>
                    <a:lnTo>
                      <a:pt x="317" y="1193"/>
                    </a:lnTo>
                    <a:lnTo>
                      <a:pt x="94" y="1921"/>
                    </a:lnTo>
                    <a:lnTo>
                      <a:pt x="19" y="2200"/>
                    </a:lnTo>
                    <a:lnTo>
                      <a:pt x="0" y="2368"/>
                    </a:lnTo>
                    <a:lnTo>
                      <a:pt x="0" y="2629"/>
                    </a:lnTo>
                    <a:lnTo>
                      <a:pt x="19" y="2927"/>
                    </a:lnTo>
                    <a:lnTo>
                      <a:pt x="75" y="3300"/>
                    </a:lnTo>
                    <a:lnTo>
                      <a:pt x="112" y="3356"/>
                    </a:lnTo>
                    <a:lnTo>
                      <a:pt x="149" y="3375"/>
                    </a:lnTo>
                    <a:lnTo>
                      <a:pt x="205" y="3375"/>
                    </a:lnTo>
                    <a:lnTo>
                      <a:pt x="224" y="3337"/>
                    </a:lnTo>
                    <a:lnTo>
                      <a:pt x="243" y="3319"/>
                    </a:lnTo>
                    <a:lnTo>
                      <a:pt x="243" y="3282"/>
                    </a:lnTo>
                    <a:lnTo>
                      <a:pt x="187" y="2927"/>
                    </a:lnTo>
                    <a:lnTo>
                      <a:pt x="168" y="2629"/>
                    </a:lnTo>
                    <a:lnTo>
                      <a:pt x="149" y="2387"/>
                    </a:lnTo>
                    <a:lnTo>
                      <a:pt x="187" y="2256"/>
                    </a:lnTo>
                    <a:lnTo>
                      <a:pt x="243" y="2014"/>
                    </a:lnTo>
                    <a:lnTo>
                      <a:pt x="429" y="1380"/>
                    </a:lnTo>
                    <a:lnTo>
                      <a:pt x="821" y="94"/>
                    </a:lnTo>
                    <a:lnTo>
                      <a:pt x="839" y="75"/>
                    </a:lnTo>
                    <a:lnTo>
                      <a:pt x="821" y="38"/>
                    </a:lnTo>
                    <a:lnTo>
                      <a:pt x="802" y="19"/>
                    </a:lnTo>
                    <a:lnTo>
                      <a:pt x="78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2727;p41">
                <a:extLst>
                  <a:ext uri="{FF2B5EF4-FFF2-40B4-BE49-F238E27FC236}">
                    <a16:creationId xmlns:a16="http://schemas.microsoft.com/office/drawing/2014/main" xmlns="" id="{0526C6AE-CF5E-2B57-0DE7-6DF5E15CCECC}"/>
                  </a:ext>
                </a:extLst>
              </p:cNvPr>
              <p:cNvSpPr/>
              <p:nvPr/>
            </p:nvSpPr>
            <p:spPr>
              <a:xfrm>
                <a:off x="2185450" y="3970950"/>
                <a:ext cx="152425" cy="135200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5408" extrusionOk="0">
                    <a:moveTo>
                      <a:pt x="4233" y="1"/>
                    </a:moveTo>
                    <a:lnTo>
                      <a:pt x="299" y="1324"/>
                    </a:lnTo>
                    <a:lnTo>
                      <a:pt x="224" y="2070"/>
                    </a:lnTo>
                    <a:lnTo>
                      <a:pt x="131" y="2704"/>
                    </a:lnTo>
                    <a:lnTo>
                      <a:pt x="38" y="3245"/>
                    </a:lnTo>
                    <a:lnTo>
                      <a:pt x="19" y="3487"/>
                    </a:lnTo>
                    <a:lnTo>
                      <a:pt x="1" y="3711"/>
                    </a:lnTo>
                    <a:lnTo>
                      <a:pt x="1" y="3934"/>
                    </a:lnTo>
                    <a:lnTo>
                      <a:pt x="19" y="4140"/>
                    </a:lnTo>
                    <a:lnTo>
                      <a:pt x="57" y="4326"/>
                    </a:lnTo>
                    <a:lnTo>
                      <a:pt x="112" y="4494"/>
                    </a:lnTo>
                    <a:lnTo>
                      <a:pt x="206" y="4680"/>
                    </a:lnTo>
                    <a:lnTo>
                      <a:pt x="318" y="4848"/>
                    </a:lnTo>
                    <a:lnTo>
                      <a:pt x="467" y="5016"/>
                    </a:lnTo>
                    <a:lnTo>
                      <a:pt x="635" y="5165"/>
                    </a:lnTo>
                    <a:lnTo>
                      <a:pt x="877" y="5258"/>
                    </a:lnTo>
                    <a:lnTo>
                      <a:pt x="1101" y="5333"/>
                    </a:lnTo>
                    <a:lnTo>
                      <a:pt x="1343" y="5389"/>
                    </a:lnTo>
                    <a:lnTo>
                      <a:pt x="1585" y="5407"/>
                    </a:lnTo>
                    <a:lnTo>
                      <a:pt x="2051" y="5407"/>
                    </a:lnTo>
                    <a:lnTo>
                      <a:pt x="2294" y="5370"/>
                    </a:lnTo>
                    <a:lnTo>
                      <a:pt x="2517" y="5314"/>
                    </a:lnTo>
                    <a:lnTo>
                      <a:pt x="2760" y="5258"/>
                    </a:lnTo>
                    <a:lnTo>
                      <a:pt x="2984" y="5184"/>
                    </a:lnTo>
                    <a:lnTo>
                      <a:pt x="3207" y="5090"/>
                    </a:lnTo>
                    <a:lnTo>
                      <a:pt x="3431" y="4997"/>
                    </a:lnTo>
                    <a:lnTo>
                      <a:pt x="3878" y="4773"/>
                    </a:lnTo>
                    <a:lnTo>
                      <a:pt x="4289" y="4531"/>
                    </a:lnTo>
                    <a:lnTo>
                      <a:pt x="4661" y="4270"/>
                    </a:lnTo>
                    <a:lnTo>
                      <a:pt x="5016" y="4009"/>
                    </a:lnTo>
                    <a:lnTo>
                      <a:pt x="5314" y="3748"/>
                    </a:lnTo>
                    <a:lnTo>
                      <a:pt x="5575" y="3506"/>
                    </a:lnTo>
                    <a:lnTo>
                      <a:pt x="5948" y="3151"/>
                    </a:lnTo>
                    <a:lnTo>
                      <a:pt x="6097" y="3021"/>
                    </a:lnTo>
                    <a:lnTo>
                      <a:pt x="4233" y="1"/>
                    </a:lnTo>
                    <a:close/>
                  </a:path>
                </a:pathLst>
              </a:custGeom>
              <a:solidFill>
                <a:srgbClr val="71BD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2728;p41">
                <a:extLst>
                  <a:ext uri="{FF2B5EF4-FFF2-40B4-BE49-F238E27FC236}">
                    <a16:creationId xmlns:a16="http://schemas.microsoft.com/office/drawing/2014/main" xmlns="" id="{C7A3F6D9-CA4C-67D1-03F1-BB07DB95EDC5}"/>
                  </a:ext>
                </a:extLst>
              </p:cNvPr>
              <p:cNvSpPr/>
              <p:nvPr/>
            </p:nvSpPr>
            <p:spPr>
              <a:xfrm>
                <a:off x="2226475" y="3973750"/>
                <a:ext cx="48950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1306" extrusionOk="0">
                    <a:moveTo>
                      <a:pt x="1865" y="1"/>
                    </a:moveTo>
                    <a:lnTo>
                      <a:pt x="1827" y="19"/>
                    </a:lnTo>
                    <a:lnTo>
                      <a:pt x="38" y="1156"/>
                    </a:lnTo>
                    <a:lnTo>
                      <a:pt x="19" y="1175"/>
                    </a:lnTo>
                    <a:lnTo>
                      <a:pt x="0" y="1194"/>
                    </a:lnTo>
                    <a:lnTo>
                      <a:pt x="0" y="1231"/>
                    </a:lnTo>
                    <a:lnTo>
                      <a:pt x="19" y="1268"/>
                    </a:lnTo>
                    <a:lnTo>
                      <a:pt x="38" y="1287"/>
                    </a:lnTo>
                    <a:lnTo>
                      <a:pt x="75" y="1306"/>
                    </a:lnTo>
                    <a:lnTo>
                      <a:pt x="131" y="1287"/>
                    </a:lnTo>
                    <a:lnTo>
                      <a:pt x="1920" y="150"/>
                    </a:lnTo>
                    <a:lnTo>
                      <a:pt x="1939" y="131"/>
                    </a:lnTo>
                    <a:lnTo>
                      <a:pt x="1958" y="94"/>
                    </a:lnTo>
                    <a:lnTo>
                      <a:pt x="1958" y="56"/>
                    </a:lnTo>
                    <a:lnTo>
                      <a:pt x="1939" y="38"/>
                    </a:lnTo>
                    <a:lnTo>
                      <a:pt x="1920" y="19"/>
                    </a:lnTo>
                    <a:lnTo>
                      <a:pt x="188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2729;p41">
                <a:extLst>
                  <a:ext uri="{FF2B5EF4-FFF2-40B4-BE49-F238E27FC236}">
                    <a16:creationId xmlns:a16="http://schemas.microsoft.com/office/drawing/2014/main" xmlns="" id="{5BA2D8BB-452D-E187-34C2-C31484424235}"/>
                  </a:ext>
                </a:extLst>
              </p:cNvPr>
              <p:cNvSpPr/>
              <p:nvPr/>
            </p:nvSpPr>
            <p:spPr>
              <a:xfrm>
                <a:off x="2268425" y="3938325"/>
                <a:ext cx="104425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4177" h="5426" extrusionOk="0">
                    <a:moveTo>
                      <a:pt x="2051" y="1"/>
                    </a:moveTo>
                    <a:lnTo>
                      <a:pt x="0" y="1194"/>
                    </a:lnTo>
                    <a:lnTo>
                      <a:pt x="1175" y="3301"/>
                    </a:lnTo>
                    <a:lnTo>
                      <a:pt x="1976" y="4755"/>
                    </a:lnTo>
                    <a:lnTo>
                      <a:pt x="2349" y="5426"/>
                    </a:lnTo>
                    <a:lnTo>
                      <a:pt x="2424" y="5389"/>
                    </a:lnTo>
                    <a:lnTo>
                      <a:pt x="2629" y="5221"/>
                    </a:lnTo>
                    <a:lnTo>
                      <a:pt x="3263" y="4736"/>
                    </a:lnTo>
                    <a:lnTo>
                      <a:pt x="4176" y="4009"/>
                    </a:lnTo>
                    <a:lnTo>
                      <a:pt x="205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2730;p41">
                <a:extLst>
                  <a:ext uri="{FF2B5EF4-FFF2-40B4-BE49-F238E27FC236}">
                    <a16:creationId xmlns:a16="http://schemas.microsoft.com/office/drawing/2014/main" xmlns="" id="{05B5E0F2-BE69-6AD3-8F75-6688D4B37D4E}"/>
                  </a:ext>
                </a:extLst>
              </p:cNvPr>
              <p:cNvSpPr/>
              <p:nvPr/>
            </p:nvSpPr>
            <p:spPr>
              <a:xfrm>
                <a:off x="2266075" y="3936475"/>
                <a:ext cx="108625" cy="13937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5575" extrusionOk="0">
                    <a:moveTo>
                      <a:pt x="2108" y="187"/>
                    </a:moveTo>
                    <a:lnTo>
                      <a:pt x="4158" y="4064"/>
                    </a:lnTo>
                    <a:lnTo>
                      <a:pt x="3189" y="4829"/>
                    </a:lnTo>
                    <a:lnTo>
                      <a:pt x="2480" y="5388"/>
                    </a:lnTo>
                    <a:lnTo>
                      <a:pt x="1921" y="4363"/>
                    </a:lnTo>
                    <a:lnTo>
                      <a:pt x="206" y="1305"/>
                    </a:lnTo>
                    <a:lnTo>
                      <a:pt x="2108" y="187"/>
                    </a:lnTo>
                    <a:close/>
                    <a:moveTo>
                      <a:pt x="2108" y="0"/>
                    </a:moveTo>
                    <a:lnTo>
                      <a:pt x="38" y="1193"/>
                    </a:lnTo>
                    <a:lnTo>
                      <a:pt x="20" y="1231"/>
                    </a:lnTo>
                    <a:lnTo>
                      <a:pt x="1" y="1249"/>
                    </a:lnTo>
                    <a:lnTo>
                      <a:pt x="1" y="1286"/>
                    </a:lnTo>
                    <a:lnTo>
                      <a:pt x="20" y="1305"/>
                    </a:lnTo>
                    <a:lnTo>
                      <a:pt x="1511" y="3971"/>
                    </a:lnTo>
                    <a:lnTo>
                      <a:pt x="2369" y="5519"/>
                    </a:lnTo>
                    <a:lnTo>
                      <a:pt x="2387" y="5556"/>
                    </a:lnTo>
                    <a:lnTo>
                      <a:pt x="2406" y="5574"/>
                    </a:lnTo>
                    <a:lnTo>
                      <a:pt x="2462" y="5574"/>
                    </a:lnTo>
                    <a:lnTo>
                      <a:pt x="2536" y="5537"/>
                    </a:lnTo>
                    <a:lnTo>
                      <a:pt x="2797" y="5351"/>
                    </a:lnTo>
                    <a:lnTo>
                      <a:pt x="3357" y="4903"/>
                    </a:lnTo>
                    <a:lnTo>
                      <a:pt x="4326" y="4139"/>
                    </a:lnTo>
                    <a:lnTo>
                      <a:pt x="4345" y="4102"/>
                    </a:lnTo>
                    <a:lnTo>
                      <a:pt x="4345" y="4046"/>
                    </a:lnTo>
                    <a:lnTo>
                      <a:pt x="2219" y="37"/>
                    </a:lnTo>
                    <a:lnTo>
                      <a:pt x="2201" y="19"/>
                    </a:lnTo>
                    <a:lnTo>
                      <a:pt x="216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731;p41">
                <a:extLst>
                  <a:ext uri="{FF2B5EF4-FFF2-40B4-BE49-F238E27FC236}">
                    <a16:creationId xmlns:a16="http://schemas.microsoft.com/office/drawing/2014/main" xmlns="" id="{07157264-7632-D56E-CD52-2F85BEC2B11D}"/>
                  </a:ext>
                </a:extLst>
              </p:cNvPr>
              <p:cNvSpPr/>
              <p:nvPr/>
            </p:nvSpPr>
            <p:spPr>
              <a:xfrm>
                <a:off x="2337850" y="4027350"/>
                <a:ext cx="21475" cy="21925"/>
              </a:xfrm>
              <a:custGeom>
                <a:avLst/>
                <a:gdLst/>
                <a:ahLst/>
                <a:cxnLst/>
                <a:rect l="l" t="t" r="r" b="b"/>
                <a:pathLst>
                  <a:path w="859" h="877" extrusionOk="0">
                    <a:moveTo>
                      <a:pt x="430" y="1"/>
                    </a:moveTo>
                    <a:lnTo>
                      <a:pt x="337" y="19"/>
                    </a:lnTo>
                    <a:lnTo>
                      <a:pt x="262" y="38"/>
                    </a:lnTo>
                    <a:lnTo>
                      <a:pt x="187" y="75"/>
                    </a:lnTo>
                    <a:lnTo>
                      <a:pt x="113" y="131"/>
                    </a:lnTo>
                    <a:lnTo>
                      <a:pt x="76" y="206"/>
                    </a:lnTo>
                    <a:lnTo>
                      <a:pt x="20" y="280"/>
                    </a:lnTo>
                    <a:lnTo>
                      <a:pt x="1" y="355"/>
                    </a:lnTo>
                    <a:lnTo>
                      <a:pt x="1" y="448"/>
                    </a:lnTo>
                    <a:lnTo>
                      <a:pt x="1" y="541"/>
                    </a:lnTo>
                    <a:lnTo>
                      <a:pt x="20" y="616"/>
                    </a:lnTo>
                    <a:lnTo>
                      <a:pt x="76" y="690"/>
                    </a:lnTo>
                    <a:lnTo>
                      <a:pt x="113" y="746"/>
                    </a:lnTo>
                    <a:lnTo>
                      <a:pt x="187" y="802"/>
                    </a:lnTo>
                    <a:lnTo>
                      <a:pt x="262" y="858"/>
                    </a:lnTo>
                    <a:lnTo>
                      <a:pt x="337" y="877"/>
                    </a:lnTo>
                    <a:lnTo>
                      <a:pt x="523" y="877"/>
                    </a:lnTo>
                    <a:lnTo>
                      <a:pt x="598" y="858"/>
                    </a:lnTo>
                    <a:lnTo>
                      <a:pt x="672" y="802"/>
                    </a:lnTo>
                    <a:lnTo>
                      <a:pt x="747" y="746"/>
                    </a:lnTo>
                    <a:lnTo>
                      <a:pt x="784" y="690"/>
                    </a:lnTo>
                    <a:lnTo>
                      <a:pt x="840" y="616"/>
                    </a:lnTo>
                    <a:lnTo>
                      <a:pt x="859" y="541"/>
                    </a:lnTo>
                    <a:lnTo>
                      <a:pt x="859" y="448"/>
                    </a:lnTo>
                    <a:lnTo>
                      <a:pt x="859" y="355"/>
                    </a:lnTo>
                    <a:lnTo>
                      <a:pt x="840" y="280"/>
                    </a:lnTo>
                    <a:lnTo>
                      <a:pt x="784" y="206"/>
                    </a:lnTo>
                    <a:lnTo>
                      <a:pt x="747" y="131"/>
                    </a:lnTo>
                    <a:lnTo>
                      <a:pt x="672" y="75"/>
                    </a:lnTo>
                    <a:lnTo>
                      <a:pt x="598" y="38"/>
                    </a:lnTo>
                    <a:lnTo>
                      <a:pt x="523" y="19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" name="Google Shape;2732;p41">
              <a:extLst>
                <a:ext uri="{FF2B5EF4-FFF2-40B4-BE49-F238E27FC236}">
                  <a16:creationId xmlns:a16="http://schemas.microsoft.com/office/drawing/2014/main" xmlns="" id="{FCFE4491-F32E-2223-9F97-5162A9BA5FCF}"/>
                </a:ext>
              </a:extLst>
            </p:cNvPr>
            <p:cNvSpPr/>
            <p:nvPr/>
          </p:nvSpPr>
          <p:spPr>
            <a:xfrm>
              <a:off x="75213" y="32163"/>
              <a:ext cx="994850" cy="1167075"/>
            </a:xfrm>
            <a:custGeom>
              <a:avLst/>
              <a:gdLst/>
              <a:ahLst/>
              <a:cxnLst/>
              <a:rect l="l" t="t" r="r" b="b"/>
              <a:pathLst>
                <a:path w="39794" h="46683" extrusionOk="0">
                  <a:moveTo>
                    <a:pt x="19546" y="0"/>
                  </a:moveTo>
                  <a:lnTo>
                    <a:pt x="19043" y="20"/>
                  </a:lnTo>
                  <a:lnTo>
                    <a:pt x="18521" y="60"/>
                  </a:lnTo>
                  <a:lnTo>
                    <a:pt x="18019" y="101"/>
                  </a:lnTo>
                  <a:lnTo>
                    <a:pt x="17517" y="141"/>
                  </a:lnTo>
                  <a:lnTo>
                    <a:pt x="17015" y="221"/>
                  </a:lnTo>
                  <a:lnTo>
                    <a:pt x="16513" y="301"/>
                  </a:lnTo>
                  <a:lnTo>
                    <a:pt x="16030" y="382"/>
                  </a:lnTo>
                  <a:lnTo>
                    <a:pt x="15548" y="482"/>
                  </a:lnTo>
                  <a:lnTo>
                    <a:pt x="15066" y="603"/>
                  </a:lnTo>
                  <a:lnTo>
                    <a:pt x="14584" y="723"/>
                  </a:lnTo>
                  <a:lnTo>
                    <a:pt x="14122" y="864"/>
                  </a:lnTo>
                  <a:lnTo>
                    <a:pt x="13640" y="1004"/>
                  </a:lnTo>
                  <a:lnTo>
                    <a:pt x="13178" y="1165"/>
                  </a:lnTo>
                  <a:lnTo>
                    <a:pt x="12736" y="1346"/>
                  </a:lnTo>
                  <a:lnTo>
                    <a:pt x="11832" y="1707"/>
                  </a:lnTo>
                  <a:lnTo>
                    <a:pt x="10948" y="2129"/>
                  </a:lnTo>
                  <a:lnTo>
                    <a:pt x="10105" y="2571"/>
                  </a:lnTo>
                  <a:lnTo>
                    <a:pt x="9281" y="3073"/>
                  </a:lnTo>
                  <a:lnTo>
                    <a:pt x="8478" y="3596"/>
                  </a:lnTo>
                  <a:lnTo>
                    <a:pt x="7714" y="4178"/>
                  </a:lnTo>
                  <a:lnTo>
                    <a:pt x="6971" y="4781"/>
                  </a:lnTo>
                  <a:lnTo>
                    <a:pt x="6248" y="5404"/>
                  </a:lnTo>
                  <a:lnTo>
                    <a:pt x="5585" y="6087"/>
                  </a:lnTo>
                  <a:lnTo>
                    <a:pt x="4922" y="6790"/>
                  </a:lnTo>
                  <a:lnTo>
                    <a:pt x="4320" y="7513"/>
                  </a:lnTo>
                  <a:lnTo>
                    <a:pt x="3737" y="8276"/>
                  </a:lnTo>
                  <a:lnTo>
                    <a:pt x="3195" y="9080"/>
                  </a:lnTo>
                  <a:lnTo>
                    <a:pt x="2693" y="9883"/>
                  </a:lnTo>
                  <a:lnTo>
                    <a:pt x="2231" y="10727"/>
                  </a:lnTo>
                  <a:lnTo>
                    <a:pt x="1809" y="11590"/>
                  </a:lnTo>
                  <a:lnTo>
                    <a:pt x="1427" y="12494"/>
                  </a:lnTo>
                  <a:lnTo>
                    <a:pt x="1086" y="13398"/>
                  </a:lnTo>
                  <a:lnTo>
                    <a:pt x="925" y="13860"/>
                  </a:lnTo>
                  <a:lnTo>
                    <a:pt x="784" y="14322"/>
                  </a:lnTo>
                  <a:lnTo>
                    <a:pt x="664" y="14804"/>
                  </a:lnTo>
                  <a:lnTo>
                    <a:pt x="543" y="15266"/>
                  </a:lnTo>
                  <a:lnTo>
                    <a:pt x="423" y="15748"/>
                  </a:lnTo>
                  <a:lnTo>
                    <a:pt x="322" y="16251"/>
                  </a:lnTo>
                  <a:lnTo>
                    <a:pt x="242" y="16733"/>
                  </a:lnTo>
                  <a:lnTo>
                    <a:pt x="162" y="17215"/>
                  </a:lnTo>
                  <a:lnTo>
                    <a:pt x="101" y="17717"/>
                  </a:lnTo>
                  <a:lnTo>
                    <a:pt x="61" y="18219"/>
                  </a:lnTo>
                  <a:lnTo>
                    <a:pt x="21" y="18721"/>
                  </a:lnTo>
                  <a:lnTo>
                    <a:pt x="1" y="19244"/>
                  </a:lnTo>
                  <a:lnTo>
                    <a:pt x="1" y="19746"/>
                  </a:lnTo>
                  <a:lnTo>
                    <a:pt x="1" y="20268"/>
                  </a:lnTo>
                  <a:lnTo>
                    <a:pt x="1" y="20770"/>
                  </a:lnTo>
                  <a:lnTo>
                    <a:pt x="41" y="21272"/>
                  </a:lnTo>
                  <a:lnTo>
                    <a:pt x="81" y="21795"/>
                  </a:lnTo>
                  <a:lnTo>
                    <a:pt x="141" y="22297"/>
                  </a:lnTo>
                  <a:lnTo>
                    <a:pt x="202" y="22799"/>
                  </a:lnTo>
                  <a:lnTo>
                    <a:pt x="282" y="23281"/>
                  </a:lnTo>
                  <a:lnTo>
                    <a:pt x="362" y="23783"/>
                  </a:lnTo>
                  <a:lnTo>
                    <a:pt x="463" y="24265"/>
                  </a:lnTo>
                  <a:lnTo>
                    <a:pt x="583" y="24748"/>
                  </a:lnTo>
                  <a:lnTo>
                    <a:pt x="704" y="25230"/>
                  </a:lnTo>
                  <a:lnTo>
                    <a:pt x="845" y="25692"/>
                  </a:lnTo>
                  <a:lnTo>
                    <a:pt x="985" y="26154"/>
                  </a:lnTo>
                  <a:lnTo>
                    <a:pt x="1146" y="26616"/>
                  </a:lnTo>
                  <a:lnTo>
                    <a:pt x="1327" y="27078"/>
                  </a:lnTo>
                  <a:lnTo>
                    <a:pt x="1688" y="27982"/>
                  </a:lnTo>
                  <a:lnTo>
                    <a:pt x="2110" y="28845"/>
                  </a:lnTo>
                  <a:lnTo>
                    <a:pt x="2552" y="29709"/>
                  </a:lnTo>
                  <a:lnTo>
                    <a:pt x="3054" y="30533"/>
                  </a:lnTo>
                  <a:lnTo>
                    <a:pt x="3596" y="31336"/>
                  </a:lnTo>
                  <a:lnTo>
                    <a:pt x="4159" y="32099"/>
                  </a:lnTo>
                  <a:lnTo>
                    <a:pt x="4762" y="32843"/>
                  </a:lnTo>
                  <a:lnTo>
                    <a:pt x="5404" y="33546"/>
                  </a:lnTo>
                  <a:lnTo>
                    <a:pt x="6067" y="34229"/>
                  </a:lnTo>
                  <a:lnTo>
                    <a:pt x="6770" y="34872"/>
                  </a:lnTo>
                  <a:lnTo>
                    <a:pt x="7513" y="35494"/>
                  </a:lnTo>
                  <a:lnTo>
                    <a:pt x="8257" y="36077"/>
                  </a:lnTo>
                  <a:lnTo>
                    <a:pt x="9060" y="36599"/>
                  </a:lnTo>
                  <a:lnTo>
                    <a:pt x="9864" y="37121"/>
                  </a:lnTo>
                  <a:lnTo>
                    <a:pt x="10707" y="37583"/>
                  </a:lnTo>
                  <a:lnTo>
                    <a:pt x="11571" y="38005"/>
                  </a:lnTo>
                  <a:lnTo>
                    <a:pt x="12475" y="38387"/>
                  </a:lnTo>
                  <a:lnTo>
                    <a:pt x="13379" y="38728"/>
                  </a:lnTo>
                  <a:lnTo>
                    <a:pt x="13841" y="38889"/>
                  </a:lnTo>
                  <a:lnTo>
                    <a:pt x="14303" y="39030"/>
                  </a:lnTo>
                  <a:lnTo>
                    <a:pt x="14785" y="39150"/>
                  </a:lnTo>
                  <a:lnTo>
                    <a:pt x="15267" y="39271"/>
                  </a:lnTo>
                  <a:lnTo>
                    <a:pt x="15729" y="39391"/>
                  </a:lnTo>
                  <a:lnTo>
                    <a:pt x="16231" y="39471"/>
                  </a:lnTo>
                  <a:lnTo>
                    <a:pt x="16713" y="39572"/>
                  </a:lnTo>
                  <a:lnTo>
                    <a:pt x="17216" y="39632"/>
                  </a:lnTo>
                  <a:lnTo>
                    <a:pt x="17698" y="39692"/>
                  </a:lnTo>
                  <a:lnTo>
                    <a:pt x="18200" y="39753"/>
                  </a:lnTo>
                  <a:lnTo>
                    <a:pt x="18702" y="39773"/>
                  </a:lnTo>
                  <a:lnTo>
                    <a:pt x="19224" y="39813"/>
                  </a:lnTo>
                  <a:lnTo>
                    <a:pt x="20249" y="39813"/>
                  </a:lnTo>
                  <a:lnTo>
                    <a:pt x="20771" y="39793"/>
                  </a:lnTo>
                  <a:lnTo>
                    <a:pt x="21273" y="39773"/>
                  </a:lnTo>
                  <a:lnTo>
                    <a:pt x="30393" y="46683"/>
                  </a:lnTo>
                  <a:lnTo>
                    <a:pt x="26636" y="38628"/>
                  </a:lnTo>
                  <a:lnTo>
                    <a:pt x="27360" y="38367"/>
                  </a:lnTo>
                  <a:lnTo>
                    <a:pt x="28083" y="38065"/>
                  </a:lnTo>
                  <a:lnTo>
                    <a:pt x="28766" y="37724"/>
                  </a:lnTo>
                  <a:lnTo>
                    <a:pt x="29449" y="37362"/>
                  </a:lnTo>
                  <a:lnTo>
                    <a:pt x="30112" y="36981"/>
                  </a:lnTo>
                  <a:lnTo>
                    <a:pt x="30754" y="36579"/>
                  </a:lnTo>
                  <a:lnTo>
                    <a:pt x="31397" y="36157"/>
                  </a:lnTo>
                  <a:lnTo>
                    <a:pt x="32000" y="35695"/>
                  </a:lnTo>
                  <a:lnTo>
                    <a:pt x="32602" y="35233"/>
                  </a:lnTo>
                  <a:lnTo>
                    <a:pt x="33185" y="34731"/>
                  </a:lnTo>
                  <a:lnTo>
                    <a:pt x="33727" y="34209"/>
                  </a:lnTo>
                  <a:lnTo>
                    <a:pt x="34270" y="33666"/>
                  </a:lnTo>
                  <a:lnTo>
                    <a:pt x="34792" y="33124"/>
                  </a:lnTo>
                  <a:lnTo>
                    <a:pt x="35274" y="32541"/>
                  </a:lnTo>
                  <a:lnTo>
                    <a:pt x="35756" y="31939"/>
                  </a:lnTo>
                  <a:lnTo>
                    <a:pt x="36198" y="31336"/>
                  </a:lnTo>
                  <a:lnTo>
                    <a:pt x="36620" y="30693"/>
                  </a:lnTo>
                  <a:lnTo>
                    <a:pt x="37022" y="30051"/>
                  </a:lnTo>
                  <a:lnTo>
                    <a:pt x="37403" y="29388"/>
                  </a:lnTo>
                  <a:lnTo>
                    <a:pt x="37765" y="28705"/>
                  </a:lnTo>
                  <a:lnTo>
                    <a:pt x="38086" y="28002"/>
                  </a:lnTo>
                  <a:lnTo>
                    <a:pt x="38387" y="27299"/>
                  </a:lnTo>
                  <a:lnTo>
                    <a:pt x="38649" y="26575"/>
                  </a:lnTo>
                  <a:lnTo>
                    <a:pt x="38910" y="25832"/>
                  </a:lnTo>
                  <a:lnTo>
                    <a:pt x="39111" y="25089"/>
                  </a:lnTo>
                  <a:lnTo>
                    <a:pt x="39311" y="24326"/>
                  </a:lnTo>
                  <a:lnTo>
                    <a:pt x="39472" y="23562"/>
                  </a:lnTo>
                  <a:lnTo>
                    <a:pt x="39593" y="22779"/>
                  </a:lnTo>
                  <a:lnTo>
                    <a:pt x="39693" y="21996"/>
                  </a:lnTo>
                  <a:lnTo>
                    <a:pt x="39753" y="21192"/>
                  </a:lnTo>
                  <a:lnTo>
                    <a:pt x="39794" y="20389"/>
                  </a:lnTo>
                  <a:lnTo>
                    <a:pt x="39794" y="19565"/>
                  </a:lnTo>
                  <a:lnTo>
                    <a:pt x="39773" y="19043"/>
                  </a:lnTo>
                  <a:lnTo>
                    <a:pt x="39753" y="18541"/>
                  </a:lnTo>
                  <a:lnTo>
                    <a:pt x="39713" y="18038"/>
                  </a:lnTo>
                  <a:lnTo>
                    <a:pt x="39653" y="17536"/>
                  </a:lnTo>
                  <a:lnTo>
                    <a:pt x="39593" y="17034"/>
                  </a:lnTo>
                  <a:lnTo>
                    <a:pt x="39512" y="16532"/>
                  </a:lnTo>
                  <a:lnTo>
                    <a:pt x="39432" y="16050"/>
                  </a:lnTo>
                  <a:lnTo>
                    <a:pt x="39332" y="15568"/>
                  </a:lnTo>
                  <a:lnTo>
                    <a:pt x="39211" y="15086"/>
                  </a:lnTo>
                  <a:lnTo>
                    <a:pt x="39091" y="14603"/>
                  </a:lnTo>
                  <a:lnTo>
                    <a:pt x="38950" y="14121"/>
                  </a:lnTo>
                  <a:lnTo>
                    <a:pt x="38809" y="13659"/>
                  </a:lnTo>
                  <a:lnTo>
                    <a:pt x="38649" y="13197"/>
                  </a:lnTo>
                  <a:lnTo>
                    <a:pt x="38468" y="12735"/>
                  </a:lnTo>
                  <a:lnTo>
                    <a:pt x="38106" y="11852"/>
                  </a:lnTo>
                  <a:lnTo>
                    <a:pt x="37684" y="10968"/>
                  </a:lnTo>
                  <a:lnTo>
                    <a:pt x="37222" y="10124"/>
                  </a:lnTo>
                  <a:lnTo>
                    <a:pt x="36740" y="9300"/>
                  </a:lnTo>
                  <a:lnTo>
                    <a:pt x="36198" y="8497"/>
                  </a:lnTo>
                  <a:lnTo>
                    <a:pt x="35636" y="7734"/>
                  </a:lnTo>
                  <a:lnTo>
                    <a:pt x="35033" y="6990"/>
                  </a:lnTo>
                  <a:lnTo>
                    <a:pt x="34390" y="6267"/>
                  </a:lnTo>
                  <a:lnTo>
                    <a:pt x="33727" y="5584"/>
                  </a:lnTo>
                  <a:lnTo>
                    <a:pt x="33024" y="4942"/>
                  </a:lnTo>
                  <a:lnTo>
                    <a:pt x="32281" y="4339"/>
                  </a:lnTo>
                  <a:lnTo>
                    <a:pt x="31518" y="3756"/>
                  </a:lnTo>
                  <a:lnTo>
                    <a:pt x="30734" y="3214"/>
                  </a:lnTo>
                  <a:lnTo>
                    <a:pt x="29911" y="2712"/>
                  </a:lnTo>
                  <a:lnTo>
                    <a:pt x="29067" y="2250"/>
                  </a:lnTo>
                  <a:lnTo>
                    <a:pt x="28203" y="1828"/>
                  </a:lnTo>
                  <a:lnTo>
                    <a:pt x="27319" y="1446"/>
                  </a:lnTo>
                  <a:lnTo>
                    <a:pt x="26415" y="1105"/>
                  </a:lnTo>
                  <a:lnTo>
                    <a:pt x="25953" y="944"/>
                  </a:lnTo>
                  <a:lnTo>
                    <a:pt x="25491" y="804"/>
                  </a:lnTo>
                  <a:lnTo>
                    <a:pt x="25009" y="663"/>
                  </a:lnTo>
                  <a:lnTo>
                    <a:pt x="24527" y="542"/>
                  </a:lnTo>
                  <a:lnTo>
                    <a:pt x="24045" y="442"/>
                  </a:lnTo>
                  <a:lnTo>
                    <a:pt x="23563" y="342"/>
                  </a:lnTo>
                  <a:lnTo>
                    <a:pt x="23081" y="261"/>
                  </a:lnTo>
                  <a:lnTo>
                    <a:pt x="22579" y="181"/>
                  </a:lnTo>
                  <a:lnTo>
                    <a:pt x="22077" y="121"/>
                  </a:lnTo>
                  <a:lnTo>
                    <a:pt x="21595" y="80"/>
                  </a:lnTo>
                  <a:lnTo>
                    <a:pt x="21072" y="40"/>
                  </a:lnTo>
                  <a:lnTo>
                    <a:pt x="20570" y="20"/>
                  </a:lnTo>
                  <a:lnTo>
                    <a:pt x="200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12" name="图片 117" descr="E:\PPT\形状 2.png形状 2">
            <a:extLst>
              <a:ext uri="{FF2B5EF4-FFF2-40B4-BE49-F238E27FC236}">
                <a16:creationId xmlns:a16="http://schemas.microsoft.com/office/drawing/2014/main" xmlns="" id="{6C03B4BB-C4C8-A0DC-4EDC-790682D938E5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8000289" y="3688060"/>
            <a:ext cx="378079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38901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1941" y="-21048"/>
            <a:ext cx="12193057" cy="686062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2201085-C01F-4979-905D-01E22FF4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9132" y="837003"/>
            <a:ext cx="10166211" cy="498018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185" y="1063415"/>
            <a:ext cx="1495681" cy="7640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476" y="738268"/>
            <a:ext cx="1235563" cy="707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620CBEB-70AA-4CE8-A2BF-38325901C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42" y="4903529"/>
            <a:ext cx="1430652" cy="111363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5106" y="5139373"/>
            <a:ext cx="2292295" cy="10973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45226" y="5221917"/>
            <a:ext cx="520237" cy="90228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" y="1721"/>
            <a:ext cx="951059" cy="51210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47390" y="2131649"/>
            <a:ext cx="569009" cy="229229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33C20CD-2917-4D42-9516-B9D40664CD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6785" y="5947894"/>
            <a:ext cx="12225572" cy="91041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57589A1B-1139-4C05-90B7-8628FB65A5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79954" y="5817189"/>
            <a:ext cx="1048603" cy="91041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50017" y="5345528"/>
            <a:ext cx="1056732" cy="6096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031B8DB-F9CB-6199-2945-4D97D57EF8A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297" b="42839" l="3514" r="34627">
                        <a14:foregroundMark x1="18082" y1="6901" x2="22474" y2="6120"/>
                        <a14:foregroundMark x1="22474" y1="6120" x2="27233" y2="7161"/>
                        <a14:foregroundMark x1="27233" y1="7161" x2="27526" y2="7552"/>
                        <a14:foregroundMark x1="21230" y1="4557" x2="19839" y2="5339"/>
                        <a14:foregroundMark x1="28770" y1="31250" x2="33382" y2="33724"/>
                        <a14:foregroundMark x1="33382" y1="33724" x2="35139" y2="40365"/>
                        <a14:foregroundMark x1="35139" y1="40365" x2="21157" y2="42708"/>
                        <a14:foregroundMark x1="21157" y1="42708" x2="19180" y2="36458"/>
                        <a14:foregroundMark x1="19400" y1="38542" x2="20717" y2="42578"/>
                        <a14:foregroundMark x1="33675" y1="34245" x2="34627" y2="42188"/>
                        <a14:foregroundMark x1="34627" y1="42188" x2="26574" y2="42839"/>
                      </a14:backgroundRemoval>
                    </a14:imgEffect>
                  </a14:imgLayer>
                </a14:imgProps>
              </a:ext>
            </a:extLst>
          </a:blip>
          <a:srcRect t="3262" r="62935" b="54354"/>
          <a:stretch/>
        </p:blipFill>
        <p:spPr>
          <a:xfrm>
            <a:off x="9491733" y="4747481"/>
            <a:ext cx="2258157" cy="14517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6D9AC38-7FF5-43C4-929B-0F377568E91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4089" b="74219" l="38287" r="62299">
                        <a14:foregroundMark x1="39165" y1="39583" x2="38287" y2="48698"/>
                        <a14:foregroundMark x1="38287" y1="48698" x2="39019" y2="55469"/>
                        <a14:foregroundMark x1="61859" y1="35807" x2="62299" y2="44401"/>
                        <a14:foregroundMark x1="62299" y1="44401" x2="62079" y2="45052"/>
                        <a14:foregroundMark x1="48097" y1="64453" x2="42167" y2="67969"/>
                        <a14:foregroundMark x1="42167" y1="67969" x2="48316" y2="71875"/>
                        <a14:foregroundMark x1="48316" y1="71875" x2="53807" y2="72005"/>
                        <a14:foregroundMark x1="53807" y1="72005" x2="58858" y2="71094"/>
                        <a14:foregroundMark x1="58858" y1="71094" x2="57028" y2="64583"/>
                        <a14:foregroundMark x1="57028" y1="64583" x2="55637" y2="64583"/>
                        <a14:foregroundMark x1="45095" y1="64844" x2="40996" y2="67318"/>
                        <a14:foregroundMark x1="40996" y1="67318" x2="43997" y2="73177"/>
                        <a14:foregroundMark x1="43997" y1="73177" x2="57101" y2="73177"/>
                        <a14:foregroundMark x1="41069" y1="67969" x2="43119" y2="74219"/>
                        <a14:foregroundMark x1="41069" y1="68620" x2="42606" y2="73438"/>
                        <a14:foregroundMark x1="41288" y1="66667" x2="42972" y2="65365"/>
                        <a14:foregroundMark x1="41874" y1="65625" x2="40922" y2="65625"/>
                        <a14:foregroundMark x1="57321" y1="65234" x2="59004" y2="69661"/>
                      </a14:backgroundRemoval>
                    </a14:imgEffect>
                  </a14:imgLayer>
                </a14:imgProps>
              </a:ext>
            </a:extLst>
          </a:blip>
          <a:srcRect l="36311" t="18283" r="35274" b="23206"/>
          <a:stretch/>
        </p:blipFill>
        <p:spPr>
          <a:xfrm>
            <a:off x="2503864" y="138648"/>
            <a:ext cx="918494" cy="10633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0FCC2FF2-FD8A-538D-CCF5-1FBA40B85D9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073" b="95313" l="3514" r="35286">
                        <a14:foregroundMark x1="19473" y1="58073" x2="23865" y2="58073"/>
                        <a14:foregroundMark x1="32650" y1="82292" x2="33675" y2="89974"/>
                        <a14:foregroundMark x1="33675" y1="89974" x2="32430" y2="89844"/>
                        <a14:foregroundMark x1="23499" y1="81901" x2="30381" y2="81901"/>
                        <a14:foregroundMark x1="30381" y1="81901" x2="34041" y2="87891"/>
                        <a14:foregroundMark x1="34041" y1="87891" x2="26428" y2="90234"/>
                        <a14:foregroundMark x1="26428" y1="90234" x2="23499" y2="86589"/>
                        <a14:foregroundMark x1="33089" y1="81771" x2="34041" y2="88151"/>
                        <a14:foregroundMark x1="34700" y1="86328" x2="35286" y2="83854"/>
                      </a14:backgroundRemoval>
                    </a14:imgEffect>
                  </a14:imgLayer>
                </a14:imgProps>
              </a:ext>
            </a:extLst>
          </a:blip>
          <a:srcRect t="53792" r="63043"/>
          <a:stretch/>
        </p:blipFill>
        <p:spPr>
          <a:xfrm>
            <a:off x="444871" y="262260"/>
            <a:ext cx="2132083" cy="149878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9FEFE15E-5082-52FE-E81E-924269942AC2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39" b="50521" l="66764" r="99561">
                        <a14:foregroundMark x1="96633" y1="22917" x2="99122" y2="30859"/>
                        <a14:foregroundMark x1="99122" y1="30859" x2="96706" y2="37630"/>
                        <a14:foregroundMark x1="96706" y1="37630" x2="96413" y2="37630"/>
                        <a14:foregroundMark x1="83089" y1="48958" x2="87408" y2="50781"/>
                        <a14:foregroundMark x1="87408" y1="50781" x2="90703" y2="48438"/>
                        <a14:foregroundMark x1="97950" y1="23568" x2="99561" y2="30469"/>
                        <a14:foregroundMark x1="99561" y1="30469" x2="97877" y2="36068"/>
                        <a14:foregroundMark x1="69985" y1="38281" x2="66764" y2="42578"/>
                        <a14:foregroundMark x1="66764" y1="42578" x2="70132" y2="46354"/>
                        <a14:foregroundMark x1="70132" y1="46354" x2="70791" y2="45573"/>
                      </a14:backgroundRemoval>
                    </a14:imgEffect>
                  </a14:imgLayer>
                </a14:imgProps>
              </a:ext>
            </a:extLst>
          </a:blip>
          <a:srcRect l="65302" t="-41143" r="-3345" b="45588"/>
          <a:stretch/>
        </p:blipFill>
        <p:spPr>
          <a:xfrm>
            <a:off x="10507391" y="-549052"/>
            <a:ext cx="1397953" cy="197413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CCC13139-5FEA-7BC1-636D-CD8DF19CC26B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724" b="95573" l="62738" r="96047">
                        <a14:foregroundMark x1="77965" y1="61328" x2="82284" y2="58854"/>
                        <a14:foregroundMark x1="82284" y1="58854" x2="86091" y2="60938"/>
                        <a14:foregroundMark x1="86091" y1="60938" x2="86091" y2="60938"/>
                        <a14:foregroundMark x1="82504" y1="59505" x2="81186" y2="58854"/>
                        <a14:foregroundMark x1="66105" y1="78646" x2="62738" y2="84505"/>
                        <a14:foregroundMark x1="62738" y1="84505" x2="66837" y2="86068"/>
                        <a14:foregroundMark x1="66837" y1="86068" x2="67057" y2="85807"/>
                      </a14:backgroundRemoval>
                    </a14:imgEffect>
                  </a14:imgLayer>
                </a14:imgProps>
              </a:ext>
            </a:extLst>
          </a:blip>
          <a:srcRect l="62391" t="57281"/>
          <a:stretch/>
        </p:blipFill>
        <p:spPr>
          <a:xfrm>
            <a:off x="8041222" y="269404"/>
            <a:ext cx="1609245" cy="1027685"/>
          </a:xfrm>
          <a:prstGeom prst="rect">
            <a:avLst/>
          </a:prstGeom>
        </p:spPr>
      </p:pic>
      <p:grpSp>
        <p:nvGrpSpPr>
          <p:cNvPr id="35" name="组合 61">
            <a:extLst>
              <a:ext uri="{FF2B5EF4-FFF2-40B4-BE49-F238E27FC236}">
                <a16:creationId xmlns:a16="http://schemas.microsoft.com/office/drawing/2014/main" xmlns="" id="{88C95885-29D6-9C19-DD34-23221E70FC0C}"/>
              </a:ext>
            </a:extLst>
          </p:cNvPr>
          <p:cNvGrpSpPr/>
          <p:nvPr/>
        </p:nvGrpSpPr>
        <p:grpSpPr>
          <a:xfrm>
            <a:off x="5118804" y="557607"/>
            <a:ext cx="2102721" cy="584691"/>
            <a:chOff x="8123" y="7865"/>
            <a:chExt cx="5204" cy="862"/>
          </a:xfrm>
        </p:grpSpPr>
        <p:sp>
          <p:nvSpPr>
            <p:cNvPr id="36" name="圆角矩形 63">
              <a:extLst>
                <a:ext uri="{FF2B5EF4-FFF2-40B4-BE49-F238E27FC236}">
                  <a16:creationId xmlns:a16="http://schemas.microsoft.com/office/drawing/2014/main" xmlns="" id="{9704D8D5-C7D1-F73D-CFFC-89F49DD8C3AB}"/>
                </a:ext>
              </a:extLst>
            </p:cNvPr>
            <p:cNvSpPr/>
            <p:nvPr/>
          </p:nvSpPr>
          <p:spPr>
            <a:xfrm>
              <a:off x="8123" y="7911"/>
              <a:ext cx="5204" cy="808"/>
            </a:xfrm>
            <a:prstGeom prst="roundRect">
              <a:avLst>
                <a:gd name="adj" fmla="val 50000"/>
              </a:avLst>
            </a:prstGeom>
            <a:solidFill>
              <a:srgbClr val="FED86E"/>
            </a:solidFill>
            <a:ln w="508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b="1">
                <a:solidFill>
                  <a:srgbClr val="FFE7C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文本框 64">
              <a:extLst>
                <a:ext uri="{FF2B5EF4-FFF2-40B4-BE49-F238E27FC236}">
                  <a16:creationId xmlns:a16="http://schemas.microsoft.com/office/drawing/2014/main" xmlns="" id="{B9F7856B-494F-4575-4685-FAE61BB3991B}"/>
                </a:ext>
              </a:extLst>
            </p:cNvPr>
            <p:cNvSpPr txBox="1"/>
            <p:nvPr/>
          </p:nvSpPr>
          <p:spPr>
            <a:xfrm>
              <a:off x="8320" y="7865"/>
              <a:ext cx="4908" cy="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994B46"/>
                  </a:solidFill>
                  <a:latin typeface="Times New Roman" panose="02020603050405020304" pitchFamily="18" charset="0"/>
                  <a:ea typeface="思源黑体 CN Heavy" panose="020B0A00000000000000" charset="-122"/>
                  <a:cs typeface="Times New Roman" panose="02020603050405020304" pitchFamily="18" charset="0"/>
                </a:rPr>
                <a:t>Tóm</a:t>
              </a:r>
              <a:r>
                <a:rPr lang="en-US" altLang="zh-CN" sz="3200" b="1" dirty="0">
                  <a:solidFill>
                    <a:srgbClr val="994B46"/>
                  </a:solidFill>
                  <a:latin typeface="Times New Roman" panose="02020603050405020304" pitchFamily="18" charset="0"/>
                  <a:ea typeface="思源黑体 CN Heavy" panose="020B0A00000000000000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994B46"/>
                  </a:solidFill>
                  <a:latin typeface="Times New Roman" panose="02020603050405020304" pitchFamily="18" charset="0"/>
                  <a:ea typeface="思源黑体 CN Heavy" panose="020B0A00000000000000" charset="-122"/>
                  <a:cs typeface="Times New Roman" panose="02020603050405020304" pitchFamily="18" charset="0"/>
                </a:rPr>
                <a:t>tắt</a:t>
              </a:r>
              <a:r>
                <a:rPr lang="en-US" altLang="zh-CN" sz="3200" b="1" dirty="0">
                  <a:solidFill>
                    <a:srgbClr val="994B46"/>
                  </a:solidFill>
                  <a:latin typeface="Times New Roman" panose="02020603050405020304" pitchFamily="18" charset="0"/>
                  <a:ea typeface="思源黑体 CN Heavy" panose="020B0A00000000000000" charset="-122"/>
                  <a:cs typeface="Times New Roman" panose="02020603050405020304" pitchFamily="18" charset="0"/>
                </a:rPr>
                <a:t> </a:t>
              </a:r>
              <a:endParaRPr lang="zh-CN" altLang="en-US" sz="3200" b="1" dirty="0">
                <a:solidFill>
                  <a:srgbClr val="994B46"/>
                </a:solidFill>
                <a:latin typeface="Times New Roman" panose="02020603050405020304" pitchFamily="18" charset="0"/>
                <a:ea typeface="思源黑体 CN Heavy" panose="020B0A00000000000000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文本框 14">
            <a:extLst>
              <a:ext uri="{FF2B5EF4-FFF2-40B4-BE49-F238E27FC236}">
                <a16:creationId xmlns:a16="http://schemas.microsoft.com/office/drawing/2014/main" xmlns="" id="{37E37D64-D12C-56D9-E997-D6C390BAACCB}"/>
              </a:ext>
            </a:extLst>
          </p:cNvPr>
          <p:cNvSpPr txBox="1"/>
          <p:nvPr/>
        </p:nvSpPr>
        <p:spPr>
          <a:xfrm>
            <a:off x="1959746" y="1366676"/>
            <a:ext cx="8851830" cy="45243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ghen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sửng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Miêng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algn="just"/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nấy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algn="just"/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nấy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ghen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  <p:grpSp>
        <p:nvGrpSpPr>
          <p:cNvPr id="27" name="Google Shape;2657;p41">
            <a:extLst>
              <a:ext uri="{FF2B5EF4-FFF2-40B4-BE49-F238E27FC236}">
                <a16:creationId xmlns:a16="http://schemas.microsoft.com/office/drawing/2014/main" xmlns="" id="{3716980D-8842-A27E-2480-5EC971A19E6F}"/>
              </a:ext>
            </a:extLst>
          </p:cNvPr>
          <p:cNvGrpSpPr/>
          <p:nvPr/>
        </p:nvGrpSpPr>
        <p:grpSpPr>
          <a:xfrm>
            <a:off x="-31798" y="2906841"/>
            <a:ext cx="2047925" cy="3928867"/>
            <a:chOff x="1987825" y="3106375"/>
            <a:chExt cx="1235625" cy="2370500"/>
          </a:xfrm>
        </p:grpSpPr>
        <p:sp>
          <p:nvSpPr>
            <p:cNvPr id="31" name="Google Shape;2658;p41">
              <a:extLst>
                <a:ext uri="{FF2B5EF4-FFF2-40B4-BE49-F238E27FC236}">
                  <a16:creationId xmlns:a16="http://schemas.microsoft.com/office/drawing/2014/main" xmlns="" id="{171379E8-0ABC-68BE-D955-41A45F109942}"/>
                </a:ext>
              </a:extLst>
            </p:cNvPr>
            <p:cNvSpPr/>
            <p:nvPr/>
          </p:nvSpPr>
          <p:spPr>
            <a:xfrm>
              <a:off x="2002275" y="3271375"/>
              <a:ext cx="542075" cy="604525"/>
            </a:xfrm>
            <a:custGeom>
              <a:avLst/>
              <a:gdLst/>
              <a:ahLst/>
              <a:cxnLst/>
              <a:rect l="l" t="t" r="r" b="b"/>
              <a:pathLst>
                <a:path w="21683" h="24181" extrusionOk="0">
                  <a:moveTo>
                    <a:pt x="16966" y="0"/>
                  </a:moveTo>
                  <a:lnTo>
                    <a:pt x="579" y="37"/>
                  </a:lnTo>
                  <a:lnTo>
                    <a:pt x="467" y="3170"/>
                  </a:lnTo>
                  <a:lnTo>
                    <a:pt x="542" y="3393"/>
                  </a:lnTo>
                  <a:lnTo>
                    <a:pt x="691" y="4008"/>
                  </a:lnTo>
                  <a:lnTo>
                    <a:pt x="896" y="4941"/>
                  </a:lnTo>
                  <a:lnTo>
                    <a:pt x="1008" y="5481"/>
                  </a:lnTo>
                  <a:lnTo>
                    <a:pt x="1082" y="6078"/>
                  </a:lnTo>
                  <a:lnTo>
                    <a:pt x="1175" y="6693"/>
                  </a:lnTo>
                  <a:lnTo>
                    <a:pt x="1231" y="7327"/>
                  </a:lnTo>
                  <a:lnTo>
                    <a:pt x="1250" y="7961"/>
                  </a:lnTo>
                  <a:lnTo>
                    <a:pt x="1250" y="8613"/>
                  </a:lnTo>
                  <a:lnTo>
                    <a:pt x="1231" y="8930"/>
                  </a:lnTo>
                  <a:lnTo>
                    <a:pt x="1194" y="9229"/>
                  </a:lnTo>
                  <a:lnTo>
                    <a:pt x="1157" y="9527"/>
                  </a:lnTo>
                  <a:lnTo>
                    <a:pt x="1101" y="9825"/>
                  </a:lnTo>
                  <a:lnTo>
                    <a:pt x="1026" y="10105"/>
                  </a:lnTo>
                  <a:lnTo>
                    <a:pt x="952" y="10384"/>
                  </a:lnTo>
                  <a:lnTo>
                    <a:pt x="858" y="10645"/>
                  </a:lnTo>
                  <a:lnTo>
                    <a:pt x="747" y="10888"/>
                  </a:lnTo>
                  <a:lnTo>
                    <a:pt x="411" y="11559"/>
                  </a:lnTo>
                  <a:lnTo>
                    <a:pt x="262" y="11895"/>
                  </a:lnTo>
                  <a:lnTo>
                    <a:pt x="131" y="12249"/>
                  </a:lnTo>
                  <a:lnTo>
                    <a:pt x="75" y="12435"/>
                  </a:lnTo>
                  <a:lnTo>
                    <a:pt x="38" y="12603"/>
                  </a:lnTo>
                  <a:lnTo>
                    <a:pt x="1" y="12771"/>
                  </a:lnTo>
                  <a:lnTo>
                    <a:pt x="1" y="12957"/>
                  </a:lnTo>
                  <a:lnTo>
                    <a:pt x="1" y="13125"/>
                  </a:lnTo>
                  <a:lnTo>
                    <a:pt x="20" y="13293"/>
                  </a:lnTo>
                  <a:lnTo>
                    <a:pt x="57" y="13461"/>
                  </a:lnTo>
                  <a:lnTo>
                    <a:pt x="131" y="13628"/>
                  </a:lnTo>
                  <a:lnTo>
                    <a:pt x="187" y="13759"/>
                  </a:lnTo>
                  <a:lnTo>
                    <a:pt x="281" y="13889"/>
                  </a:lnTo>
                  <a:lnTo>
                    <a:pt x="467" y="14132"/>
                  </a:lnTo>
                  <a:lnTo>
                    <a:pt x="691" y="14355"/>
                  </a:lnTo>
                  <a:lnTo>
                    <a:pt x="914" y="14561"/>
                  </a:lnTo>
                  <a:lnTo>
                    <a:pt x="1138" y="14784"/>
                  </a:lnTo>
                  <a:lnTo>
                    <a:pt x="1362" y="15008"/>
                  </a:lnTo>
                  <a:lnTo>
                    <a:pt x="1455" y="15120"/>
                  </a:lnTo>
                  <a:lnTo>
                    <a:pt x="1548" y="15250"/>
                  </a:lnTo>
                  <a:lnTo>
                    <a:pt x="1623" y="15381"/>
                  </a:lnTo>
                  <a:lnTo>
                    <a:pt x="1679" y="15511"/>
                  </a:lnTo>
                  <a:lnTo>
                    <a:pt x="1753" y="15754"/>
                  </a:lnTo>
                  <a:lnTo>
                    <a:pt x="1772" y="15996"/>
                  </a:lnTo>
                  <a:lnTo>
                    <a:pt x="1772" y="16238"/>
                  </a:lnTo>
                  <a:lnTo>
                    <a:pt x="1735" y="16481"/>
                  </a:lnTo>
                  <a:lnTo>
                    <a:pt x="1679" y="16723"/>
                  </a:lnTo>
                  <a:lnTo>
                    <a:pt x="1604" y="16966"/>
                  </a:lnTo>
                  <a:lnTo>
                    <a:pt x="1399" y="17450"/>
                  </a:lnTo>
                  <a:lnTo>
                    <a:pt x="1213" y="17935"/>
                  </a:lnTo>
                  <a:lnTo>
                    <a:pt x="1119" y="18177"/>
                  </a:lnTo>
                  <a:lnTo>
                    <a:pt x="1045" y="18438"/>
                  </a:lnTo>
                  <a:lnTo>
                    <a:pt x="989" y="18681"/>
                  </a:lnTo>
                  <a:lnTo>
                    <a:pt x="952" y="18923"/>
                  </a:lnTo>
                  <a:lnTo>
                    <a:pt x="952" y="19165"/>
                  </a:lnTo>
                  <a:lnTo>
                    <a:pt x="989" y="19426"/>
                  </a:lnTo>
                  <a:lnTo>
                    <a:pt x="1045" y="19576"/>
                  </a:lnTo>
                  <a:lnTo>
                    <a:pt x="1101" y="19725"/>
                  </a:lnTo>
                  <a:lnTo>
                    <a:pt x="1175" y="19874"/>
                  </a:lnTo>
                  <a:lnTo>
                    <a:pt x="1269" y="20004"/>
                  </a:lnTo>
                  <a:lnTo>
                    <a:pt x="1362" y="20135"/>
                  </a:lnTo>
                  <a:lnTo>
                    <a:pt x="1492" y="20247"/>
                  </a:lnTo>
                  <a:lnTo>
                    <a:pt x="1604" y="20359"/>
                  </a:lnTo>
                  <a:lnTo>
                    <a:pt x="1753" y="20470"/>
                  </a:lnTo>
                  <a:lnTo>
                    <a:pt x="1884" y="20564"/>
                  </a:lnTo>
                  <a:lnTo>
                    <a:pt x="2033" y="20638"/>
                  </a:lnTo>
                  <a:lnTo>
                    <a:pt x="2350" y="20787"/>
                  </a:lnTo>
                  <a:lnTo>
                    <a:pt x="2685" y="20881"/>
                  </a:lnTo>
                  <a:lnTo>
                    <a:pt x="3021" y="20955"/>
                  </a:lnTo>
                  <a:lnTo>
                    <a:pt x="3375" y="20992"/>
                  </a:lnTo>
                  <a:lnTo>
                    <a:pt x="5389" y="20992"/>
                  </a:lnTo>
                  <a:lnTo>
                    <a:pt x="5706" y="21030"/>
                  </a:lnTo>
                  <a:lnTo>
                    <a:pt x="5967" y="21048"/>
                  </a:lnTo>
                  <a:lnTo>
                    <a:pt x="6209" y="21104"/>
                  </a:lnTo>
                  <a:lnTo>
                    <a:pt x="6675" y="21216"/>
                  </a:lnTo>
                  <a:lnTo>
                    <a:pt x="7160" y="21365"/>
                  </a:lnTo>
                  <a:lnTo>
                    <a:pt x="7607" y="21552"/>
                  </a:lnTo>
                  <a:lnTo>
                    <a:pt x="8073" y="21776"/>
                  </a:lnTo>
                  <a:lnTo>
                    <a:pt x="8521" y="21999"/>
                  </a:lnTo>
                  <a:lnTo>
                    <a:pt x="9378" y="22484"/>
                  </a:lnTo>
                  <a:lnTo>
                    <a:pt x="10255" y="22987"/>
                  </a:lnTo>
                  <a:lnTo>
                    <a:pt x="10702" y="23230"/>
                  </a:lnTo>
                  <a:lnTo>
                    <a:pt x="11149" y="23453"/>
                  </a:lnTo>
                  <a:lnTo>
                    <a:pt x="11597" y="23658"/>
                  </a:lnTo>
                  <a:lnTo>
                    <a:pt x="12063" y="23845"/>
                  </a:lnTo>
                  <a:lnTo>
                    <a:pt x="12529" y="23994"/>
                  </a:lnTo>
                  <a:lnTo>
                    <a:pt x="13014" y="24106"/>
                  </a:lnTo>
                  <a:lnTo>
                    <a:pt x="13256" y="24143"/>
                  </a:lnTo>
                  <a:lnTo>
                    <a:pt x="13517" y="24162"/>
                  </a:lnTo>
                  <a:lnTo>
                    <a:pt x="13760" y="24180"/>
                  </a:lnTo>
                  <a:lnTo>
                    <a:pt x="14021" y="24180"/>
                  </a:lnTo>
                  <a:lnTo>
                    <a:pt x="14263" y="24162"/>
                  </a:lnTo>
                  <a:lnTo>
                    <a:pt x="14524" y="24125"/>
                  </a:lnTo>
                  <a:lnTo>
                    <a:pt x="14766" y="24069"/>
                  </a:lnTo>
                  <a:lnTo>
                    <a:pt x="15009" y="24013"/>
                  </a:lnTo>
                  <a:lnTo>
                    <a:pt x="15251" y="23938"/>
                  </a:lnTo>
                  <a:lnTo>
                    <a:pt x="15475" y="23845"/>
                  </a:lnTo>
                  <a:lnTo>
                    <a:pt x="15698" y="23733"/>
                  </a:lnTo>
                  <a:lnTo>
                    <a:pt x="15904" y="23621"/>
                  </a:lnTo>
                  <a:lnTo>
                    <a:pt x="16109" y="23472"/>
                  </a:lnTo>
                  <a:lnTo>
                    <a:pt x="16295" y="23323"/>
                  </a:lnTo>
                  <a:lnTo>
                    <a:pt x="16463" y="23136"/>
                  </a:lnTo>
                  <a:lnTo>
                    <a:pt x="16612" y="22950"/>
                  </a:lnTo>
                  <a:lnTo>
                    <a:pt x="16724" y="22801"/>
                  </a:lnTo>
                  <a:lnTo>
                    <a:pt x="16817" y="22652"/>
                  </a:lnTo>
                  <a:lnTo>
                    <a:pt x="16985" y="22335"/>
                  </a:lnTo>
                  <a:lnTo>
                    <a:pt x="17134" y="21981"/>
                  </a:lnTo>
                  <a:lnTo>
                    <a:pt x="17283" y="21645"/>
                  </a:lnTo>
                  <a:lnTo>
                    <a:pt x="17432" y="21309"/>
                  </a:lnTo>
                  <a:lnTo>
                    <a:pt x="17600" y="20992"/>
                  </a:lnTo>
                  <a:lnTo>
                    <a:pt x="17786" y="20676"/>
                  </a:lnTo>
                  <a:lnTo>
                    <a:pt x="17898" y="20545"/>
                  </a:lnTo>
                  <a:lnTo>
                    <a:pt x="18029" y="20396"/>
                  </a:lnTo>
                  <a:lnTo>
                    <a:pt x="18141" y="20284"/>
                  </a:lnTo>
                  <a:lnTo>
                    <a:pt x="18290" y="20154"/>
                  </a:lnTo>
                  <a:lnTo>
                    <a:pt x="18588" y="19967"/>
                  </a:lnTo>
                  <a:lnTo>
                    <a:pt x="18886" y="19781"/>
                  </a:lnTo>
                  <a:lnTo>
                    <a:pt x="19222" y="19632"/>
                  </a:lnTo>
                  <a:lnTo>
                    <a:pt x="19875" y="19315"/>
                  </a:lnTo>
                  <a:lnTo>
                    <a:pt x="20191" y="19147"/>
                  </a:lnTo>
                  <a:lnTo>
                    <a:pt x="20508" y="18942"/>
                  </a:lnTo>
                  <a:lnTo>
                    <a:pt x="20713" y="18774"/>
                  </a:lnTo>
                  <a:lnTo>
                    <a:pt x="20900" y="18588"/>
                  </a:lnTo>
                  <a:lnTo>
                    <a:pt x="21086" y="18364"/>
                  </a:lnTo>
                  <a:lnTo>
                    <a:pt x="21235" y="18140"/>
                  </a:lnTo>
                  <a:lnTo>
                    <a:pt x="21366" y="17898"/>
                  </a:lnTo>
                  <a:lnTo>
                    <a:pt x="21478" y="17655"/>
                  </a:lnTo>
                  <a:lnTo>
                    <a:pt x="21571" y="17394"/>
                  </a:lnTo>
                  <a:lnTo>
                    <a:pt x="21627" y="17115"/>
                  </a:lnTo>
                  <a:lnTo>
                    <a:pt x="21664" y="16854"/>
                  </a:lnTo>
                  <a:lnTo>
                    <a:pt x="21683" y="16574"/>
                  </a:lnTo>
                  <a:lnTo>
                    <a:pt x="21683" y="16294"/>
                  </a:lnTo>
                  <a:lnTo>
                    <a:pt x="21664" y="16033"/>
                  </a:lnTo>
                  <a:lnTo>
                    <a:pt x="21608" y="15754"/>
                  </a:lnTo>
                  <a:lnTo>
                    <a:pt x="21515" y="15493"/>
                  </a:lnTo>
                  <a:lnTo>
                    <a:pt x="21422" y="15250"/>
                  </a:lnTo>
                  <a:lnTo>
                    <a:pt x="21291" y="15008"/>
                  </a:lnTo>
                  <a:lnTo>
                    <a:pt x="21124" y="14747"/>
                  </a:lnTo>
                  <a:lnTo>
                    <a:pt x="20937" y="14486"/>
                  </a:lnTo>
                  <a:lnTo>
                    <a:pt x="20546" y="13983"/>
                  </a:lnTo>
                  <a:lnTo>
                    <a:pt x="20378" y="13740"/>
                  </a:lnTo>
                  <a:lnTo>
                    <a:pt x="20247" y="13461"/>
                  </a:lnTo>
                  <a:lnTo>
                    <a:pt x="20191" y="13330"/>
                  </a:lnTo>
                  <a:lnTo>
                    <a:pt x="20154" y="13181"/>
                  </a:lnTo>
                  <a:lnTo>
                    <a:pt x="20136" y="13050"/>
                  </a:lnTo>
                  <a:lnTo>
                    <a:pt x="20117" y="12883"/>
                  </a:lnTo>
                  <a:lnTo>
                    <a:pt x="20136" y="12734"/>
                  </a:lnTo>
                  <a:lnTo>
                    <a:pt x="20154" y="12584"/>
                  </a:lnTo>
                  <a:lnTo>
                    <a:pt x="20191" y="12454"/>
                  </a:lnTo>
                  <a:lnTo>
                    <a:pt x="20229" y="12305"/>
                  </a:lnTo>
                  <a:lnTo>
                    <a:pt x="20359" y="12025"/>
                  </a:lnTo>
                  <a:lnTo>
                    <a:pt x="20490" y="11745"/>
                  </a:lnTo>
                  <a:lnTo>
                    <a:pt x="20639" y="11484"/>
                  </a:lnTo>
                  <a:lnTo>
                    <a:pt x="20769" y="11205"/>
                  </a:lnTo>
                  <a:lnTo>
                    <a:pt x="20881" y="10925"/>
                  </a:lnTo>
                  <a:lnTo>
                    <a:pt x="20919" y="10776"/>
                  </a:lnTo>
                  <a:lnTo>
                    <a:pt x="20937" y="10627"/>
                  </a:lnTo>
                  <a:lnTo>
                    <a:pt x="20937" y="10366"/>
                  </a:lnTo>
                  <a:lnTo>
                    <a:pt x="20900" y="10123"/>
                  </a:lnTo>
                  <a:lnTo>
                    <a:pt x="20825" y="9862"/>
                  </a:lnTo>
                  <a:lnTo>
                    <a:pt x="20732" y="9639"/>
                  </a:lnTo>
                  <a:lnTo>
                    <a:pt x="20602" y="9415"/>
                  </a:lnTo>
                  <a:lnTo>
                    <a:pt x="20434" y="9191"/>
                  </a:lnTo>
                  <a:lnTo>
                    <a:pt x="20266" y="9005"/>
                  </a:lnTo>
                  <a:lnTo>
                    <a:pt x="20080" y="8818"/>
                  </a:lnTo>
                  <a:lnTo>
                    <a:pt x="19875" y="8651"/>
                  </a:lnTo>
                  <a:lnTo>
                    <a:pt x="19688" y="8483"/>
                  </a:lnTo>
                  <a:lnTo>
                    <a:pt x="19259" y="8185"/>
                  </a:lnTo>
                  <a:lnTo>
                    <a:pt x="18849" y="7868"/>
                  </a:lnTo>
                  <a:lnTo>
                    <a:pt x="18644" y="7719"/>
                  </a:lnTo>
                  <a:lnTo>
                    <a:pt x="18439" y="7551"/>
                  </a:lnTo>
                  <a:lnTo>
                    <a:pt x="18327" y="7420"/>
                  </a:lnTo>
                  <a:lnTo>
                    <a:pt x="18215" y="7271"/>
                  </a:lnTo>
                  <a:lnTo>
                    <a:pt x="18122" y="7085"/>
                  </a:lnTo>
                  <a:lnTo>
                    <a:pt x="18010" y="6898"/>
                  </a:lnTo>
                  <a:lnTo>
                    <a:pt x="17917" y="6674"/>
                  </a:lnTo>
                  <a:lnTo>
                    <a:pt x="17842" y="6413"/>
                  </a:lnTo>
                  <a:lnTo>
                    <a:pt x="17675" y="5873"/>
                  </a:lnTo>
                  <a:lnTo>
                    <a:pt x="17544" y="5276"/>
                  </a:lnTo>
                  <a:lnTo>
                    <a:pt x="17414" y="4642"/>
                  </a:lnTo>
                  <a:lnTo>
                    <a:pt x="17320" y="3990"/>
                  </a:lnTo>
                  <a:lnTo>
                    <a:pt x="17227" y="3337"/>
                  </a:lnTo>
                  <a:lnTo>
                    <a:pt x="17171" y="2685"/>
                  </a:lnTo>
                  <a:lnTo>
                    <a:pt x="17097" y="2070"/>
                  </a:lnTo>
                  <a:lnTo>
                    <a:pt x="17022" y="1007"/>
                  </a:lnTo>
                  <a:lnTo>
                    <a:pt x="16985" y="261"/>
                  </a:lnTo>
                  <a:lnTo>
                    <a:pt x="1696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659;p41">
              <a:extLst>
                <a:ext uri="{FF2B5EF4-FFF2-40B4-BE49-F238E27FC236}">
                  <a16:creationId xmlns:a16="http://schemas.microsoft.com/office/drawing/2014/main" xmlns="" id="{AA9DB7C2-E3A5-83DD-AA92-B8DD9A79512D}"/>
                </a:ext>
              </a:extLst>
            </p:cNvPr>
            <p:cNvSpPr/>
            <p:nvPr/>
          </p:nvSpPr>
          <p:spPr>
            <a:xfrm>
              <a:off x="2002275" y="3271375"/>
              <a:ext cx="542075" cy="604525"/>
            </a:xfrm>
            <a:custGeom>
              <a:avLst/>
              <a:gdLst/>
              <a:ahLst/>
              <a:cxnLst/>
              <a:rect l="l" t="t" r="r" b="b"/>
              <a:pathLst>
                <a:path w="21683" h="24181" fill="none" extrusionOk="0">
                  <a:moveTo>
                    <a:pt x="16966" y="0"/>
                  </a:moveTo>
                  <a:lnTo>
                    <a:pt x="16966" y="0"/>
                  </a:lnTo>
                  <a:lnTo>
                    <a:pt x="16985" y="261"/>
                  </a:lnTo>
                  <a:lnTo>
                    <a:pt x="17022" y="1007"/>
                  </a:lnTo>
                  <a:lnTo>
                    <a:pt x="17097" y="2070"/>
                  </a:lnTo>
                  <a:lnTo>
                    <a:pt x="17171" y="2685"/>
                  </a:lnTo>
                  <a:lnTo>
                    <a:pt x="17227" y="3337"/>
                  </a:lnTo>
                  <a:lnTo>
                    <a:pt x="17320" y="3990"/>
                  </a:lnTo>
                  <a:lnTo>
                    <a:pt x="17414" y="4642"/>
                  </a:lnTo>
                  <a:lnTo>
                    <a:pt x="17544" y="5276"/>
                  </a:lnTo>
                  <a:lnTo>
                    <a:pt x="17675" y="5873"/>
                  </a:lnTo>
                  <a:lnTo>
                    <a:pt x="17842" y="6413"/>
                  </a:lnTo>
                  <a:lnTo>
                    <a:pt x="17917" y="6674"/>
                  </a:lnTo>
                  <a:lnTo>
                    <a:pt x="18010" y="6898"/>
                  </a:lnTo>
                  <a:lnTo>
                    <a:pt x="18122" y="7085"/>
                  </a:lnTo>
                  <a:lnTo>
                    <a:pt x="18215" y="7271"/>
                  </a:lnTo>
                  <a:lnTo>
                    <a:pt x="18327" y="7420"/>
                  </a:lnTo>
                  <a:lnTo>
                    <a:pt x="18439" y="7551"/>
                  </a:lnTo>
                  <a:lnTo>
                    <a:pt x="18439" y="7551"/>
                  </a:lnTo>
                  <a:lnTo>
                    <a:pt x="18644" y="7719"/>
                  </a:lnTo>
                  <a:lnTo>
                    <a:pt x="18849" y="7868"/>
                  </a:lnTo>
                  <a:lnTo>
                    <a:pt x="19259" y="8185"/>
                  </a:lnTo>
                  <a:lnTo>
                    <a:pt x="19688" y="8483"/>
                  </a:lnTo>
                  <a:lnTo>
                    <a:pt x="19875" y="8651"/>
                  </a:lnTo>
                  <a:lnTo>
                    <a:pt x="20080" y="8818"/>
                  </a:lnTo>
                  <a:lnTo>
                    <a:pt x="20080" y="8818"/>
                  </a:lnTo>
                  <a:lnTo>
                    <a:pt x="20266" y="9005"/>
                  </a:lnTo>
                  <a:lnTo>
                    <a:pt x="20434" y="9191"/>
                  </a:lnTo>
                  <a:lnTo>
                    <a:pt x="20602" y="9415"/>
                  </a:lnTo>
                  <a:lnTo>
                    <a:pt x="20732" y="9639"/>
                  </a:lnTo>
                  <a:lnTo>
                    <a:pt x="20825" y="9862"/>
                  </a:lnTo>
                  <a:lnTo>
                    <a:pt x="20900" y="10123"/>
                  </a:lnTo>
                  <a:lnTo>
                    <a:pt x="20937" y="10366"/>
                  </a:lnTo>
                  <a:lnTo>
                    <a:pt x="20937" y="10627"/>
                  </a:lnTo>
                  <a:lnTo>
                    <a:pt x="20937" y="10627"/>
                  </a:lnTo>
                  <a:lnTo>
                    <a:pt x="20919" y="10776"/>
                  </a:lnTo>
                  <a:lnTo>
                    <a:pt x="20881" y="10925"/>
                  </a:lnTo>
                  <a:lnTo>
                    <a:pt x="20769" y="11205"/>
                  </a:lnTo>
                  <a:lnTo>
                    <a:pt x="20639" y="11484"/>
                  </a:lnTo>
                  <a:lnTo>
                    <a:pt x="20490" y="11745"/>
                  </a:lnTo>
                  <a:lnTo>
                    <a:pt x="20359" y="12025"/>
                  </a:lnTo>
                  <a:lnTo>
                    <a:pt x="20229" y="12305"/>
                  </a:lnTo>
                  <a:lnTo>
                    <a:pt x="20191" y="12454"/>
                  </a:lnTo>
                  <a:lnTo>
                    <a:pt x="20154" y="12584"/>
                  </a:lnTo>
                  <a:lnTo>
                    <a:pt x="20136" y="12734"/>
                  </a:lnTo>
                  <a:lnTo>
                    <a:pt x="20117" y="12883"/>
                  </a:lnTo>
                  <a:lnTo>
                    <a:pt x="20117" y="12883"/>
                  </a:lnTo>
                  <a:lnTo>
                    <a:pt x="20136" y="13050"/>
                  </a:lnTo>
                  <a:lnTo>
                    <a:pt x="20154" y="13181"/>
                  </a:lnTo>
                  <a:lnTo>
                    <a:pt x="20191" y="13330"/>
                  </a:lnTo>
                  <a:lnTo>
                    <a:pt x="20247" y="13461"/>
                  </a:lnTo>
                  <a:lnTo>
                    <a:pt x="20378" y="13740"/>
                  </a:lnTo>
                  <a:lnTo>
                    <a:pt x="20546" y="13983"/>
                  </a:lnTo>
                  <a:lnTo>
                    <a:pt x="20937" y="14486"/>
                  </a:lnTo>
                  <a:lnTo>
                    <a:pt x="21124" y="14747"/>
                  </a:lnTo>
                  <a:lnTo>
                    <a:pt x="21291" y="15008"/>
                  </a:lnTo>
                  <a:lnTo>
                    <a:pt x="21291" y="15008"/>
                  </a:lnTo>
                  <a:lnTo>
                    <a:pt x="21422" y="15250"/>
                  </a:lnTo>
                  <a:lnTo>
                    <a:pt x="21515" y="15493"/>
                  </a:lnTo>
                  <a:lnTo>
                    <a:pt x="21608" y="15754"/>
                  </a:lnTo>
                  <a:lnTo>
                    <a:pt x="21664" y="16033"/>
                  </a:lnTo>
                  <a:lnTo>
                    <a:pt x="21683" y="16294"/>
                  </a:lnTo>
                  <a:lnTo>
                    <a:pt x="21683" y="16574"/>
                  </a:lnTo>
                  <a:lnTo>
                    <a:pt x="21664" y="16854"/>
                  </a:lnTo>
                  <a:lnTo>
                    <a:pt x="21627" y="17115"/>
                  </a:lnTo>
                  <a:lnTo>
                    <a:pt x="21571" y="17394"/>
                  </a:lnTo>
                  <a:lnTo>
                    <a:pt x="21478" y="17655"/>
                  </a:lnTo>
                  <a:lnTo>
                    <a:pt x="21366" y="17898"/>
                  </a:lnTo>
                  <a:lnTo>
                    <a:pt x="21235" y="18140"/>
                  </a:lnTo>
                  <a:lnTo>
                    <a:pt x="21086" y="18364"/>
                  </a:lnTo>
                  <a:lnTo>
                    <a:pt x="20900" y="18588"/>
                  </a:lnTo>
                  <a:lnTo>
                    <a:pt x="20713" y="18774"/>
                  </a:lnTo>
                  <a:lnTo>
                    <a:pt x="20508" y="18942"/>
                  </a:lnTo>
                  <a:lnTo>
                    <a:pt x="20508" y="18942"/>
                  </a:lnTo>
                  <a:lnTo>
                    <a:pt x="20191" y="19147"/>
                  </a:lnTo>
                  <a:lnTo>
                    <a:pt x="19875" y="19315"/>
                  </a:lnTo>
                  <a:lnTo>
                    <a:pt x="19222" y="19632"/>
                  </a:lnTo>
                  <a:lnTo>
                    <a:pt x="18886" y="19781"/>
                  </a:lnTo>
                  <a:lnTo>
                    <a:pt x="18588" y="19967"/>
                  </a:lnTo>
                  <a:lnTo>
                    <a:pt x="18290" y="20154"/>
                  </a:lnTo>
                  <a:lnTo>
                    <a:pt x="18141" y="20284"/>
                  </a:lnTo>
                  <a:lnTo>
                    <a:pt x="18029" y="20396"/>
                  </a:lnTo>
                  <a:lnTo>
                    <a:pt x="18029" y="20396"/>
                  </a:lnTo>
                  <a:lnTo>
                    <a:pt x="17898" y="20545"/>
                  </a:lnTo>
                  <a:lnTo>
                    <a:pt x="17786" y="20676"/>
                  </a:lnTo>
                  <a:lnTo>
                    <a:pt x="17600" y="20992"/>
                  </a:lnTo>
                  <a:lnTo>
                    <a:pt x="17432" y="21309"/>
                  </a:lnTo>
                  <a:lnTo>
                    <a:pt x="17283" y="21645"/>
                  </a:lnTo>
                  <a:lnTo>
                    <a:pt x="17134" y="21981"/>
                  </a:lnTo>
                  <a:lnTo>
                    <a:pt x="16985" y="22335"/>
                  </a:lnTo>
                  <a:lnTo>
                    <a:pt x="16817" y="22652"/>
                  </a:lnTo>
                  <a:lnTo>
                    <a:pt x="16724" y="22801"/>
                  </a:lnTo>
                  <a:lnTo>
                    <a:pt x="16612" y="22950"/>
                  </a:lnTo>
                  <a:lnTo>
                    <a:pt x="16612" y="22950"/>
                  </a:lnTo>
                  <a:lnTo>
                    <a:pt x="16463" y="23136"/>
                  </a:lnTo>
                  <a:lnTo>
                    <a:pt x="16295" y="23323"/>
                  </a:lnTo>
                  <a:lnTo>
                    <a:pt x="16109" y="23472"/>
                  </a:lnTo>
                  <a:lnTo>
                    <a:pt x="15904" y="23621"/>
                  </a:lnTo>
                  <a:lnTo>
                    <a:pt x="15698" y="23733"/>
                  </a:lnTo>
                  <a:lnTo>
                    <a:pt x="15475" y="23845"/>
                  </a:lnTo>
                  <a:lnTo>
                    <a:pt x="15251" y="23938"/>
                  </a:lnTo>
                  <a:lnTo>
                    <a:pt x="15009" y="24013"/>
                  </a:lnTo>
                  <a:lnTo>
                    <a:pt x="14766" y="24069"/>
                  </a:lnTo>
                  <a:lnTo>
                    <a:pt x="14524" y="24125"/>
                  </a:lnTo>
                  <a:lnTo>
                    <a:pt x="14263" y="24162"/>
                  </a:lnTo>
                  <a:lnTo>
                    <a:pt x="14021" y="24180"/>
                  </a:lnTo>
                  <a:lnTo>
                    <a:pt x="13760" y="24180"/>
                  </a:lnTo>
                  <a:lnTo>
                    <a:pt x="13517" y="24162"/>
                  </a:lnTo>
                  <a:lnTo>
                    <a:pt x="13256" y="24143"/>
                  </a:lnTo>
                  <a:lnTo>
                    <a:pt x="13014" y="24106"/>
                  </a:lnTo>
                  <a:lnTo>
                    <a:pt x="13014" y="24106"/>
                  </a:lnTo>
                  <a:lnTo>
                    <a:pt x="12529" y="23994"/>
                  </a:lnTo>
                  <a:lnTo>
                    <a:pt x="12063" y="23845"/>
                  </a:lnTo>
                  <a:lnTo>
                    <a:pt x="11597" y="23658"/>
                  </a:lnTo>
                  <a:lnTo>
                    <a:pt x="11149" y="23453"/>
                  </a:lnTo>
                  <a:lnTo>
                    <a:pt x="10702" y="23230"/>
                  </a:lnTo>
                  <a:lnTo>
                    <a:pt x="10255" y="22987"/>
                  </a:lnTo>
                  <a:lnTo>
                    <a:pt x="9378" y="22484"/>
                  </a:lnTo>
                  <a:lnTo>
                    <a:pt x="9378" y="22484"/>
                  </a:lnTo>
                  <a:lnTo>
                    <a:pt x="8521" y="21999"/>
                  </a:lnTo>
                  <a:lnTo>
                    <a:pt x="8073" y="21776"/>
                  </a:lnTo>
                  <a:lnTo>
                    <a:pt x="7607" y="21552"/>
                  </a:lnTo>
                  <a:lnTo>
                    <a:pt x="7160" y="21365"/>
                  </a:lnTo>
                  <a:lnTo>
                    <a:pt x="6675" y="21216"/>
                  </a:lnTo>
                  <a:lnTo>
                    <a:pt x="6209" y="21104"/>
                  </a:lnTo>
                  <a:lnTo>
                    <a:pt x="5967" y="21048"/>
                  </a:lnTo>
                  <a:lnTo>
                    <a:pt x="5706" y="21030"/>
                  </a:lnTo>
                  <a:lnTo>
                    <a:pt x="5706" y="21030"/>
                  </a:lnTo>
                  <a:lnTo>
                    <a:pt x="5389" y="20992"/>
                  </a:lnTo>
                  <a:lnTo>
                    <a:pt x="5090" y="20992"/>
                  </a:lnTo>
                  <a:lnTo>
                    <a:pt x="4457" y="20992"/>
                  </a:lnTo>
                  <a:lnTo>
                    <a:pt x="4457" y="20992"/>
                  </a:lnTo>
                  <a:lnTo>
                    <a:pt x="3730" y="20992"/>
                  </a:lnTo>
                  <a:lnTo>
                    <a:pt x="3375" y="20992"/>
                  </a:lnTo>
                  <a:lnTo>
                    <a:pt x="3021" y="20955"/>
                  </a:lnTo>
                  <a:lnTo>
                    <a:pt x="3021" y="20955"/>
                  </a:lnTo>
                  <a:lnTo>
                    <a:pt x="2685" y="20881"/>
                  </a:lnTo>
                  <a:lnTo>
                    <a:pt x="2350" y="20787"/>
                  </a:lnTo>
                  <a:lnTo>
                    <a:pt x="2033" y="20638"/>
                  </a:lnTo>
                  <a:lnTo>
                    <a:pt x="1884" y="20564"/>
                  </a:lnTo>
                  <a:lnTo>
                    <a:pt x="1753" y="20470"/>
                  </a:lnTo>
                  <a:lnTo>
                    <a:pt x="1604" y="20359"/>
                  </a:lnTo>
                  <a:lnTo>
                    <a:pt x="1492" y="20247"/>
                  </a:lnTo>
                  <a:lnTo>
                    <a:pt x="1362" y="20135"/>
                  </a:lnTo>
                  <a:lnTo>
                    <a:pt x="1269" y="20004"/>
                  </a:lnTo>
                  <a:lnTo>
                    <a:pt x="1175" y="19874"/>
                  </a:lnTo>
                  <a:lnTo>
                    <a:pt x="1101" y="19725"/>
                  </a:lnTo>
                  <a:lnTo>
                    <a:pt x="1045" y="19576"/>
                  </a:lnTo>
                  <a:lnTo>
                    <a:pt x="989" y="19426"/>
                  </a:lnTo>
                  <a:lnTo>
                    <a:pt x="989" y="19426"/>
                  </a:lnTo>
                  <a:lnTo>
                    <a:pt x="952" y="19165"/>
                  </a:lnTo>
                  <a:lnTo>
                    <a:pt x="952" y="18923"/>
                  </a:lnTo>
                  <a:lnTo>
                    <a:pt x="989" y="18681"/>
                  </a:lnTo>
                  <a:lnTo>
                    <a:pt x="1045" y="18438"/>
                  </a:lnTo>
                  <a:lnTo>
                    <a:pt x="1119" y="18177"/>
                  </a:lnTo>
                  <a:lnTo>
                    <a:pt x="1213" y="17935"/>
                  </a:lnTo>
                  <a:lnTo>
                    <a:pt x="1399" y="17450"/>
                  </a:lnTo>
                  <a:lnTo>
                    <a:pt x="1604" y="16966"/>
                  </a:lnTo>
                  <a:lnTo>
                    <a:pt x="1679" y="16723"/>
                  </a:lnTo>
                  <a:lnTo>
                    <a:pt x="1735" y="16481"/>
                  </a:lnTo>
                  <a:lnTo>
                    <a:pt x="1772" y="16238"/>
                  </a:lnTo>
                  <a:lnTo>
                    <a:pt x="1772" y="15996"/>
                  </a:lnTo>
                  <a:lnTo>
                    <a:pt x="1753" y="15754"/>
                  </a:lnTo>
                  <a:lnTo>
                    <a:pt x="1679" y="15511"/>
                  </a:lnTo>
                  <a:lnTo>
                    <a:pt x="1679" y="15511"/>
                  </a:lnTo>
                  <a:lnTo>
                    <a:pt x="1623" y="15381"/>
                  </a:lnTo>
                  <a:lnTo>
                    <a:pt x="1548" y="15250"/>
                  </a:lnTo>
                  <a:lnTo>
                    <a:pt x="1455" y="15120"/>
                  </a:lnTo>
                  <a:lnTo>
                    <a:pt x="1362" y="15008"/>
                  </a:lnTo>
                  <a:lnTo>
                    <a:pt x="1138" y="14784"/>
                  </a:lnTo>
                  <a:lnTo>
                    <a:pt x="914" y="14561"/>
                  </a:lnTo>
                  <a:lnTo>
                    <a:pt x="691" y="14355"/>
                  </a:lnTo>
                  <a:lnTo>
                    <a:pt x="467" y="14132"/>
                  </a:lnTo>
                  <a:lnTo>
                    <a:pt x="281" y="13889"/>
                  </a:lnTo>
                  <a:lnTo>
                    <a:pt x="187" y="13759"/>
                  </a:lnTo>
                  <a:lnTo>
                    <a:pt x="131" y="13628"/>
                  </a:lnTo>
                  <a:lnTo>
                    <a:pt x="131" y="13628"/>
                  </a:lnTo>
                  <a:lnTo>
                    <a:pt x="57" y="13461"/>
                  </a:lnTo>
                  <a:lnTo>
                    <a:pt x="20" y="13293"/>
                  </a:lnTo>
                  <a:lnTo>
                    <a:pt x="1" y="13125"/>
                  </a:lnTo>
                  <a:lnTo>
                    <a:pt x="1" y="12957"/>
                  </a:lnTo>
                  <a:lnTo>
                    <a:pt x="1" y="12771"/>
                  </a:lnTo>
                  <a:lnTo>
                    <a:pt x="38" y="12603"/>
                  </a:lnTo>
                  <a:lnTo>
                    <a:pt x="75" y="12435"/>
                  </a:lnTo>
                  <a:lnTo>
                    <a:pt x="131" y="12249"/>
                  </a:lnTo>
                  <a:lnTo>
                    <a:pt x="262" y="11895"/>
                  </a:lnTo>
                  <a:lnTo>
                    <a:pt x="411" y="11559"/>
                  </a:lnTo>
                  <a:lnTo>
                    <a:pt x="747" y="10888"/>
                  </a:lnTo>
                  <a:lnTo>
                    <a:pt x="747" y="10888"/>
                  </a:lnTo>
                  <a:lnTo>
                    <a:pt x="858" y="10645"/>
                  </a:lnTo>
                  <a:lnTo>
                    <a:pt x="952" y="10384"/>
                  </a:lnTo>
                  <a:lnTo>
                    <a:pt x="1026" y="10105"/>
                  </a:lnTo>
                  <a:lnTo>
                    <a:pt x="1101" y="9825"/>
                  </a:lnTo>
                  <a:lnTo>
                    <a:pt x="1157" y="9527"/>
                  </a:lnTo>
                  <a:lnTo>
                    <a:pt x="1194" y="9229"/>
                  </a:lnTo>
                  <a:lnTo>
                    <a:pt x="1231" y="8930"/>
                  </a:lnTo>
                  <a:lnTo>
                    <a:pt x="1250" y="8613"/>
                  </a:lnTo>
                  <a:lnTo>
                    <a:pt x="1250" y="7961"/>
                  </a:lnTo>
                  <a:lnTo>
                    <a:pt x="1231" y="7327"/>
                  </a:lnTo>
                  <a:lnTo>
                    <a:pt x="1175" y="6693"/>
                  </a:lnTo>
                  <a:lnTo>
                    <a:pt x="1082" y="6078"/>
                  </a:lnTo>
                  <a:lnTo>
                    <a:pt x="1008" y="5481"/>
                  </a:lnTo>
                  <a:lnTo>
                    <a:pt x="896" y="4941"/>
                  </a:lnTo>
                  <a:lnTo>
                    <a:pt x="691" y="4008"/>
                  </a:lnTo>
                  <a:lnTo>
                    <a:pt x="542" y="3393"/>
                  </a:lnTo>
                  <a:lnTo>
                    <a:pt x="467" y="3170"/>
                  </a:lnTo>
                  <a:lnTo>
                    <a:pt x="579" y="37"/>
                  </a:lnTo>
                  <a:lnTo>
                    <a:pt x="169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660;p41">
              <a:extLst>
                <a:ext uri="{FF2B5EF4-FFF2-40B4-BE49-F238E27FC236}">
                  <a16:creationId xmlns:a16="http://schemas.microsoft.com/office/drawing/2014/main" xmlns="" id="{2DDD81A6-B095-B02B-7550-9830A954D420}"/>
                </a:ext>
              </a:extLst>
            </p:cNvPr>
            <p:cNvSpPr/>
            <p:nvPr/>
          </p:nvSpPr>
          <p:spPr>
            <a:xfrm>
              <a:off x="2829575" y="3479700"/>
              <a:ext cx="392000" cy="382675"/>
            </a:xfrm>
            <a:custGeom>
              <a:avLst/>
              <a:gdLst/>
              <a:ahLst/>
              <a:cxnLst/>
              <a:rect l="l" t="t" r="r" b="b"/>
              <a:pathLst>
                <a:path w="15680" h="15307" extrusionOk="0">
                  <a:moveTo>
                    <a:pt x="13256" y="1"/>
                  </a:moveTo>
                  <a:lnTo>
                    <a:pt x="13125" y="57"/>
                  </a:lnTo>
                  <a:lnTo>
                    <a:pt x="12939" y="169"/>
                  </a:lnTo>
                  <a:lnTo>
                    <a:pt x="12734" y="318"/>
                  </a:lnTo>
                  <a:lnTo>
                    <a:pt x="12510" y="485"/>
                  </a:lnTo>
                  <a:lnTo>
                    <a:pt x="11988" y="914"/>
                  </a:lnTo>
                  <a:lnTo>
                    <a:pt x="10814" y="1940"/>
                  </a:lnTo>
                  <a:lnTo>
                    <a:pt x="10217" y="2443"/>
                  </a:lnTo>
                  <a:lnTo>
                    <a:pt x="9937" y="2667"/>
                  </a:lnTo>
                  <a:lnTo>
                    <a:pt x="9658" y="2872"/>
                  </a:lnTo>
                  <a:lnTo>
                    <a:pt x="9732" y="2163"/>
                  </a:lnTo>
                  <a:lnTo>
                    <a:pt x="9751" y="1790"/>
                  </a:lnTo>
                  <a:lnTo>
                    <a:pt x="9770" y="1455"/>
                  </a:lnTo>
                  <a:lnTo>
                    <a:pt x="9770" y="1138"/>
                  </a:lnTo>
                  <a:lnTo>
                    <a:pt x="9751" y="896"/>
                  </a:lnTo>
                  <a:lnTo>
                    <a:pt x="9714" y="802"/>
                  </a:lnTo>
                  <a:lnTo>
                    <a:pt x="9695" y="746"/>
                  </a:lnTo>
                  <a:lnTo>
                    <a:pt x="9658" y="709"/>
                  </a:lnTo>
                  <a:lnTo>
                    <a:pt x="9620" y="691"/>
                  </a:lnTo>
                  <a:lnTo>
                    <a:pt x="9583" y="709"/>
                  </a:lnTo>
                  <a:lnTo>
                    <a:pt x="9546" y="765"/>
                  </a:lnTo>
                  <a:lnTo>
                    <a:pt x="9434" y="914"/>
                  </a:lnTo>
                  <a:lnTo>
                    <a:pt x="9322" y="1138"/>
                  </a:lnTo>
                  <a:lnTo>
                    <a:pt x="9192" y="1418"/>
                  </a:lnTo>
                  <a:lnTo>
                    <a:pt x="8875" y="2126"/>
                  </a:lnTo>
                  <a:lnTo>
                    <a:pt x="8558" y="2946"/>
                  </a:lnTo>
                  <a:lnTo>
                    <a:pt x="8259" y="3785"/>
                  </a:lnTo>
                  <a:lnTo>
                    <a:pt x="7980" y="4550"/>
                  </a:lnTo>
                  <a:lnTo>
                    <a:pt x="7793" y="5146"/>
                  </a:lnTo>
                  <a:lnTo>
                    <a:pt x="7700" y="5482"/>
                  </a:lnTo>
                  <a:lnTo>
                    <a:pt x="1" y="11709"/>
                  </a:lnTo>
                  <a:lnTo>
                    <a:pt x="802" y="15307"/>
                  </a:lnTo>
                  <a:lnTo>
                    <a:pt x="9527" y="7514"/>
                  </a:lnTo>
                  <a:lnTo>
                    <a:pt x="9937" y="7328"/>
                  </a:lnTo>
                  <a:lnTo>
                    <a:pt x="10888" y="6917"/>
                  </a:lnTo>
                  <a:lnTo>
                    <a:pt x="11429" y="6675"/>
                  </a:lnTo>
                  <a:lnTo>
                    <a:pt x="11951" y="6414"/>
                  </a:lnTo>
                  <a:lnTo>
                    <a:pt x="12398" y="6190"/>
                  </a:lnTo>
                  <a:lnTo>
                    <a:pt x="12566" y="6078"/>
                  </a:lnTo>
                  <a:lnTo>
                    <a:pt x="12697" y="5985"/>
                  </a:lnTo>
                  <a:lnTo>
                    <a:pt x="13386" y="5500"/>
                  </a:lnTo>
                  <a:lnTo>
                    <a:pt x="14356" y="4811"/>
                  </a:lnTo>
                  <a:lnTo>
                    <a:pt x="14803" y="4475"/>
                  </a:lnTo>
                  <a:lnTo>
                    <a:pt x="15176" y="4177"/>
                  </a:lnTo>
                  <a:lnTo>
                    <a:pt x="15307" y="4028"/>
                  </a:lnTo>
                  <a:lnTo>
                    <a:pt x="15418" y="3916"/>
                  </a:lnTo>
                  <a:lnTo>
                    <a:pt x="15474" y="3823"/>
                  </a:lnTo>
                  <a:lnTo>
                    <a:pt x="15474" y="3785"/>
                  </a:lnTo>
                  <a:lnTo>
                    <a:pt x="15474" y="3748"/>
                  </a:lnTo>
                  <a:lnTo>
                    <a:pt x="15456" y="3729"/>
                  </a:lnTo>
                  <a:lnTo>
                    <a:pt x="15418" y="3711"/>
                  </a:lnTo>
                  <a:lnTo>
                    <a:pt x="15344" y="3692"/>
                  </a:lnTo>
                  <a:lnTo>
                    <a:pt x="15213" y="3692"/>
                  </a:lnTo>
                  <a:lnTo>
                    <a:pt x="15083" y="3711"/>
                  </a:lnTo>
                  <a:lnTo>
                    <a:pt x="14729" y="3804"/>
                  </a:lnTo>
                  <a:lnTo>
                    <a:pt x="14337" y="3934"/>
                  </a:lnTo>
                  <a:lnTo>
                    <a:pt x="13946" y="4065"/>
                  </a:lnTo>
                  <a:lnTo>
                    <a:pt x="13610" y="4195"/>
                  </a:lnTo>
                  <a:lnTo>
                    <a:pt x="13293" y="4326"/>
                  </a:lnTo>
                  <a:lnTo>
                    <a:pt x="13685" y="4009"/>
                  </a:lnTo>
                  <a:lnTo>
                    <a:pt x="14095" y="3655"/>
                  </a:lnTo>
                  <a:lnTo>
                    <a:pt x="14542" y="3263"/>
                  </a:lnTo>
                  <a:lnTo>
                    <a:pt x="14990" y="2853"/>
                  </a:lnTo>
                  <a:lnTo>
                    <a:pt x="15363" y="2462"/>
                  </a:lnTo>
                  <a:lnTo>
                    <a:pt x="15512" y="2294"/>
                  </a:lnTo>
                  <a:lnTo>
                    <a:pt x="15605" y="2145"/>
                  </a:lnTo>
                  <a:lnTo>
                    <a:pt x="15661" y="2033"/>
                  </a:lnTo>
                  <a:lnTo>
                    <a:pt x="15679" y="1996"/>
                  </a:lnTo>
                  <a:lnTo>
                    <a:pt x="15661" y="1958"/>
                  </a:lnTo>
                  <a:lnTo>
                    <a:pt x="15642" y="1940"/>
                  </a:lnTo>
                  <a:lnTo>
                    <a:pt x="15605" y="1921"/>
                  </a:lnTo>
                  <a:lnTo>
                    <a:pt x="15474" y="1921"/>
                  </a:lnTo>
                  <a:lnTo>
                    <a:pt x="15325" y="1958"/>
                  </a:lnTo>
                  <a:lnTo>
                    <a:pt x="15120" y="2014"/>
                  </a:lnTo>
                  <a:lnTo>
                    <a:pt x="14635" y="2219"/>
                  </a:lnTo>
                  <a:lnTo>
                    <a:pt x="14113" y="2480"/>
                  </a:lnTo>
                  <a:lnTo>
                    <a:pt x="13573" y="2760"/>
                  </a:lnTo>
                  <a:lnTo>
                    <a:pt x="13125" y="3002"/>
                  </a:lnTo>
                  <a:lnTo>
                    <a:pt x="12697" y="3245"/>
                  </a:lnTo>
                  <a:lnTo>
                    <a:pt x="12697" y="3245"/>
                  </a:lnTo>
                  <a:lnTo>
                    <a:pt x="13144" y="2872"/>
                  </a:lnTo>
                  <a:lnTo>
                    <a:pt x="13591" y="2480"/>
                  </a:lnTo>
                  <a:lnTo>
                    <a:pt x="14113" y="2033"/>
                  </a:lnTo>
                  <a:lnTo>
                    <a:pt x="14598" y="1548"/>
                  </a:lnTo>
                  <a:lnTo>
                    <a:pt x="14822" y="1324"/>
                  </a:lnTo>
                  <a:lnTo>
                    <a:pt x="15008" y="1119"/>
                  </a:lnTo>
                  <a:lnTo>
                    <a:pt x="15157" y="914"/>
                  </a:lnTo>
                  <a:lnTo>
                    <a:pt x="15269" y="746"/>
                  </a:lnTo>
                  <a:lnTo>
                    <a:pt x="15288" y="672"/>
                  </a:lnTo>
                  <a:lnTo>
                    <a:pt x="15307" y="616"/>
                  </a:lnTo>
                  <a:lnTo>
                    <a:pt x="15307" y="560"/>
                  </a:lnTo>
                  <a:lnTo>
                    <a:pt x="15288" y="523"/>
                  </a:lnTo>
                  <a:lnTo>
                    <a:pt x="15213" y="467"/>
                  </a:lnTo>
                  <a:lnTo>
                    <a:pt x="15120" y="448"/>
                  </a:lnTo>
                  <a:lnTo>
                    <a:pt x="14990" y="448"/>
                  </a:lnTo>
                  <a:lnTo>
                    <a:pt x="14859" y="485"/>
                  </a:lnTo>
                  <a:lnTo>
                    <a:pt x="14691" y="560"/>
                  </a:lnTo>
                  <a:lnTo>
                    <a:pt x="14524" y="635"/>
                  </a:lnTo>
                  <a:lnTo>
                    <a:pt x="14132" y="877"/>
                  </a:lnTo>
                  <a:lnTo>
                    <a:pt x="13666" y="1194"/>
                  </a:lnTo>
                  <a:lnTo>
                    <a:pt x="13163" y="1567"/>
                  </a:lnTo>
                  <a:lnTo>
                    <a:pt x="12063" y="2387"/>
                  </a:lnTo>
                  <a:lnTo>
                    <a:pt x="12063" y="2387"/>
                  </a:lnTo>
                  <a:lnTo>
                    <a:pt x="12324" y="2089"/>
                  </a:lnTo>
                  <a:lnTo>
                    <a:pt x="12566" y="1753"/>
                  </a:lnTo>
                  <a:lnTo>
                    <a:pt x="12846" y="1380"/>
                  </a:lnTo>
                  <a:lnTo>
                    <a:pt x="13125" y="970"/>
                  </a:lnTo>
                  <a:lnTo>
                    <a:pt x="13237" y="765"/>
                  </a:lnTo>
                  <a:lnTo>
                    <a:pt x="13330" y="579"/>
                  </a:lnTo>
                  <a:lnTo>
                    <a:pt x="13405" y="411"/>
                  </a:lnTo>
                  <a:lnTo>
                    <a:pt x="13461" y="262"/>
                  </a:lnTo>
                  <a:lnTo>
                    <a:pt x="13461" y="131"/>
                  </a:lnTo>
                  <a:lnTo>
                    <a:pt x="13461" y="94"/>
                  </a:lnTo>
                  <a:lnTo>
                    <a:pt x="13442" y="38"/>
                  </a:lnTo>
                  <a:lnTo>
                    <a:pt x="13405" y="19"/>
                  </a:lnTo>
                  <a:lnTo>
                    <a:pt x="133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661;p41">
              <a:extLst>
                <a:ext uri="{FF2B5EF4-FFF2-40B4-BE49-F238E27FC236}">
                  <a16:creationId xmlns:a16="http://schemas.microsoft.com/office/drawing/2014/main" xmlns="" id="{9A8E1ECA-98DD-CF5F-374E-815E2402A05F}"/>
                </a:ext>
              </a:extLst>
            </p:cNvPr>
            <p:cNvSpPr/>
            <p:nvPr/>
          </p:nvSpPr>
          <p:spPr>
            <a:xfrm>
              <a:off x="2827700" y="3477375"/>
              <a:ext cx="395750" cy="386875"/>
            </a:xfrm>
            <a:custGeom>
              <a:avLst/>
              <a:gdLst/>
              <a:ahLst/>
              <a:cxnLst/>
              <a:rect l="l" t="t" r="r" b="b"/>
              <a:pathLst>
                <a:path w="15830" h="15475" extrusionOk="0">
                  <a:moveTo>
                    <a:pt x="13424" y="168"/>
                  </a:moveTo>
                  <a:lnTo>
                    <a:pt x="13443" y="187"/>
                  </a:lnTo>
                  <a:lnTo>
                    <a:pt x="13461" y="243"/>
                  </a:lnTo>
                  <a:lnTo>
                    <a:pt x="13461" y="317"/>
                  </a:lnTo>
                  <a:lnTo>
                    <a:pt x="13443" y="411"/>
                  </a:lnTo>
                  <a:lnTo>
                    <a:pt x="13387" y="523"/>
                  </a:lnTo>
                  <a:lnTo>
                    <a:pt x="13256" y="802"/>
                  </a:lnTo>
                  <a:lnTo>
                    <a:pt x="13070" y="1100"/>
                  </a:lnTo>
                  <a:lnTo>
                    <a:pt x="12846" y="1436"/>
                  </a:lnTo>
                  <a:lnTo>
                    <a:pt x="12604" y="1790"/>
                  </a:lnTo>
                  <a:lnTo>
                    <a:pt x="12343" y="2126"/>
                  </a:lnTo>
                  <a:lnTo>
                    <a:pt x="12082" y="2443"/>
                  </a:lnTo>
                  <a:lnTo>
                    <a:pt x="12063" y="2480"/>
                  </a:lnTo>
                  <a:lnTo>
                    <a:pt x="12082" y="2536"/>
                  </a:lnTo>
                  <a:lnTo>
                    <a:pt x="12138" y="2573"/>
                  </a:lnTo>
                  <a:lnTo>
                    <a:pt x="12194" y="2555"/>
                  </a:lnTo>
                  <a:lnTo>
                    <a:pt x="12697" y="2163"/>
                  </a:lnTo>
                  <a:lnTo>
                    <a:pt x="13573" y="1529"/>
                  </a:lnTo>
                  <a:lnTo>
                    <a:pt x="13965" y="1231"/>
                  </a:lnTo>
                  <a:lnTo>
                    <a:pt x="14338" y="989"/>
                  </a:lnTo>
                  <a:lnTo>
                    <a:pt x="14673" y="784"/>
                  </a:lnTo>
                  <a:lnTo>
                    <a:pt x="14953" y="653"/>
                  </a:lnTo>
                  <a:lnTo>
                    <a:pt x="15065" y="634"/>
                  </a:lnTo>
                  <a:lnTo>
                    <a:pt x="15158" y="616"/>
                  </a:lnTo>
                  <a:lnTo>
                    <a:pt x="15232" y="634"/>
                  </a:lnTo>
                  <a:lnTo>
                    <a:pt x="15288" y="672"/>
                  </a:lnTo>
                  <a:lnTo>
                    <a:pt x="15307" y="709"/>
                  </a:lnTo>
                  <a:lnTo>
                    <a:pt x="15270" y="784"/>
                  </a:lnTo>
                  <a:lnTo>
                    <a:pt x="15214" y="895"/>
                  </a:lnTo>
                  <a:lnTo>
                    <a:pt x="15139" y="1026"/>
                  </a:lnTo>
                  <a:lnTo>
                    <a:pt x="15027" y="1156"/>
                  </a:lnTo>
                  <a:lnTo>
                    <a:pt x="14729" y="1473"/>
                  </a:lnTo>
                  <a:lnTo>
                    <a:pt x="14375" y="1828"/>
                  </a:lnTo>
                  <a:lnTo>
                    <a:pt x="13965" y="2219"/>
                  </a:lnTo>
                  <a:lnTo>
                    <a:pt x="13536" y="2592"/>
                  </a:lnTo>
                  <a:lnTo>
                    <a:pt x="12716" y="3282"/>
                  </a:lnTo>
                  <a:lnTo>
                    <a:pt x="12697" y="3300"/>
                  </a:lnTo>
                  <a:lnTo>
                    <a:pt x="12678" y="3338"/>
                  </a:lnTo>
                  <a:lnTo>
                    <a:pt x="12678" y="3356"/>
                  </a:lnTo>
                  <a:lnTo>
                    <a:pt x="12697" y="3394"/>
                  </a:lnTo>
                  <a:lnTo>
                    <a:pt x="12716" y="3412"/>
                  </a:lnTo>
                  <a:lnTo>
                    <a:pt x="12753" y="3431"/>
                  </a:lnTo>
                  <a:lnTo>
                    <a:pt x="12772" y="3431"/>
                  </a:lnTo>
                  <a:lnTo>
                    <a:pt x="12809" y="3412"/>
                  </a:lnTo>
                  <a:lnTo>
                    <a:pt x="13760" y="2890"/>
                  </a:lnTo>
                  <a:lnTo>
                    <a:pt x="14207" y="2648"/>
                  </a:lnTo>
                  <a:lnTo>
                    <a:pt x="14636" y="2443"/>
                  </a:lnTo>
                  <a:lnTo>
                    <a:pt x="15009" y="2275"/>
                  </a:lnTo>
                  <a:lnTo>
                    <a:pt x="15326" y="2144"/>
                  </a:lnTo>
                  <a:lnTo>
                    <a:pt x="15549" y="2089"/>
                  </a:lnTo>
                  <a:lnTo>
                    <a:pt x="15624" y="2070"/>
                  </a:lnTo>
                  <a:lnTo>
                    <a:pt x="15661" y="2089"/>
                  </a:lnTo>
                  <a:lnTo>
                    <a:pt x="15661" y="2126"/>
                  </a:lnTo>
                  <a:lnTo>
                    <a:pt x="15624" y="2200"/>
                  </a:lnTo>
                  <a:lnTo>
                    <a:pt x="15475" y="2387"/>
                  </a:lnTo>
                  <a:lnTo>
                    <a:pt x="15251" y="2648"/>
                  </a:lnTo>
                  <a:lnTo>
                    <a:pt x="14934" y="2946"/>
                  </a:lnTo>
                  <a:lnTo>
                    <a:pt x="14580" y="3282"/>
                  </a:lnTo>
                  <a:lnTo>
                    <a:pt x="14170" y="3636"/>
                  </a:lnTo>
                  <a:lnTo>
                    <a:pt x="13312" y="4363"/>
                  </a:lnTo>
                  <a:lnTo>
                    <a:pt x="13275" y="4400"/>
                  </a:lnTo>
                  <a:lnTo>
                    <a:pt x="13294" y="4456"/>
                  </a:lnTo>
                  <a:lnTo>
                    <a:pt x="13331" y="4494"/>
                  </a:lnTo>
                  <a:lnTo>
                    <a:pt x="13387" y="4494"/>
                  </a:lnTo>
                  <a:lnTo>
                    <a:pt x="14133" y="4195"/>
                  </a:lnTo>
                  <a:lnTo>
                    <a:pt x="14766" y="3990"/>
                  </a:lnTo>
                  <a:lnTo>
                    <a:pt x="15027" y="3916"/>
                  </a:lnTo>
                  <a:lnTo>
                    <a:pt x="15232" y="3878"/>
                  </a:lnTo>
                  <a:lnTo>
                    <a:pt x="15382" y="3860"/>
                  </a:lnTo>
                  <a:lnTo>
                    <a:pt x="15438" y="3860"/>
                  </a:lnTo>
                  <a:lnTo>
                    <a:pt x="15475" y="3878"/>
                  </a:lnTo>
                  <a:lnTo>
                    <a:pt x="15456" y="3934"/>
                  </a:lnTo>
                  <a:lnTo>
                    <a:pt x="15400" y="3990"/>
                  </a:lnTo>
                  <a:lnTo>
                    <a:pt x="15251" y="4158"/>
                  </a:lnTo>
                  <a:lnTo>
                    <a:pt x="14990" y="4363"/>
                  </a:lnTo>
                  <a:lnTo>
                    <a:pt x="14692" y="4605"/>
                  </a:lnTo>
                  <a:lnTo>
                    <a:pt x="14021" y="5090"/>
                  </a:lnTo>
                  <a:lnTo>
                    <a:pt x="13424" y="5519"/>
                  </a:lnTo>
                  <a:lnTo>
                    <a:pt x="13014" y="5799"/>
                  </a:lnTo>
                  <a:lnTo>
                    <a:pt x="12716" y="6022"/>
                  </a:lnTo>
                  <a:lnTo>
                    <a:pt x="12585" y="6097"/>
                  </a:lnTo>
                  <a:lnTo>
                    <a:pt x="12417" y="6209"/>
                  </a:lnTo>
                  <a:lnTo>
                    <a:pt x="11989" y="6432"/>
                  </a:lnTo>
                  <a:lnTo>
                    <a:pt x="11485" y="6675"/>
                  </a:lnTo>
                  <a:lnTo>
                    <a:pt x="10945" y="6936"/>
                  </a:lnTo>
                  <a:lnTo>
                    <a:pt x="9994" y="7346"/>
                  </a:lnTo>
                  <a:lnTo>
                    <a:pt x="9565" y="7532"/>
                  </a:lnTo>
                  <a:lnTo>
                    <a:pt x="9546" y="7532"/>
                  </a:lnTo>
                  <a:lnTo>
                    <a:pt x="933" y="15232"/>
                  </a:lnTo>
                  <a:lnTo>
                    <a:pt x="169" y="11820"/>
                  </a:lnTo>
                  <a:lnTo>
                    <a:pt x="7831" y="5631"/>
                  </a:lnTo>
                  <a:lnTo>
                    <a:pt x="7850" y="5575"/>
                  </a:lnTo>
                  <a:lnTo>
                    <a:pt x="7962" y="5239"/>
                  </a:lnTo>
                  <a:lnTo>
                    <a:pt x="8148" y="4643"/>
                  </a:lnTo>
                  <a:lnTo>
                    <a:pt x="8390" y="3916"/>
                  </a:lnTo>
                  <a:lnTo>
                    <a:pt x="8689" y="3114"/>
                  </a:lnTo>
                  <a:lnTo>
                    <a:pt x="9006" y="2331"/>
                  </a:lnTo>
                  <a:lnTo>
                    <a:pt x="9285" y="1641"/>
                  </a:lnTo>
                  <a:lnTo>
                    <a:pt x="9528" y="1119"/>
                  </a:lnTo>
                  <a:lnTo>
                    <a:pt x="9621" y="970"/>
                  </a:lnTo>
                  <a:lnTo>
                    <a:pt x="9695" y="877"/>
                  </a:lnTo>
                  <a:lnTo>
                    <a:pt x="9714" y="914"/>
                  </a:lnTo>
                  <a:lnTo>
                    <a:pt x="9733" y="989"/>
                  </a:lnTo>
                  <a:lnTo>
                    <a:pt x="9751" y="1119"/>
                  </a:lnTo>
                  <a:lnTo>
                    <a:pt x="9751" y="1306"/>
                  </a:lnTo>
                  <a:lnTo>
                    <a:pt x="9751" y="1567"/>
                  </a:lnTo>
                  <a:lnTo>
                    <a:pt x="9751" y="1921"/>
                  </a:lnTo>
                  <a:lnTo>
                    <a:pt x="9714" y="2368"/>
                  </a:lnTo>
                  <a:lnTo>
                    <a:pt x="9658" y="2946"/>
                  </a:lnTo>
                  <a:lnTo>
                    <a:pt x="9658" y="3002"/>
                  </a:lnTo>
                  <a:lnTo>
                    <a:pt x="9695" y="3021"/>
                  </a:lnTo>
                  <a:lnTo>
                    <a:pt x="9733" y="3039"/>
                  </a:lnTo>
                  <a:lnTo>
                    <a:pt x="9770" y="3021"/>
                  </a:lnTo>
                  <a:lnTo>
                    <a:pt x="10217" y="2704"/>
                  </a:lnTo>
                  <a:lnTo>
                    <a:pt x="10665" y="2331"/>
                  </a:lnTo>
                  <a:lnTo>
                    <a:pt x="11597" y="1529"/>
                  </a:lnTo>
                  <a:lnTo>
                    <a:pt x="12175" y="1026"/>
                  </a:lnTo>
                  <a:lnTo>
                    <a:pt x="12716" y="597"/>
                  </a:lnTo>
                  <a:lnTo>
                    <a:pt x="12939" y="411"/>
                  </a:lnTo>
                  <a:lnTo>
                    <a:pt x="13144" y="280"/>
                  </a:lnTo>
                  <a:lnTo>
                    <a:pt x="13312" y="187"/>
                  </a:lnTo>
                  <a:lnTo>
                    <a:pt x="13368" y="168"/>
                  </a:lnTo>
                  <a:close/>
                  <a:moveTo>
                    <a:pt x="13387" y="1"/>
                  </a:moveTo>
                  <a:lnTo>
                    <a:pt x="13331" y="19"/>
                  </a:lnTo>
                  <a:lnTo>
                    <a:pt x="13163" y="75"/>
                  </a:lnTo>
                  <a:lnTo>
                    <a:pt x="12977" y="187"/>
                  </a:lnTo>
                  <a:lnTo>
                    <a:pt x="12753" y="355"/>
                  </a:lnTo>
                  <a:lnTo>
                    <a:pt x="12194" y="802"/>
                  </a:lnTo>
                  <a:lnTo>
                    <a:pt x="11504" y="1399"/>
                  </a:lnTo>
                  <a:lnTo>
                    <a:pt x="10646" y="2126"/>
                  </a:lnTo>
                  <a:lnTo>
                    <a:pt x="10236" y="2480"/>
                  </a:lnTo>
                  <a:lnTo>
                    <a:pt x="9826" y="2778"/>
                  </a:lnTo>
                  <a:lnTo>
                    <a:pt x="9882" y="2163"/>
                  </a:lnTo>
                  <a:lnTo>
                    <a:pt x="9919" y="1697"/>
                  </a:lnTo>
                  <a:lnTo>
                    <a:pt x="9919" y="1343"/>
                  </a:lnTo>
                  <a:lnTo>
                    <a:pt x="9919" y="1100"/>
                  </a:lnTo>
                  <a:lnTo>
                    <a:pt x="9882" y="933"/>
                  </a:lnTo>
                  <a:lnTo>
                    <a:pt x="9863" y="821"/>
                  </a:lnTo>
                  <a:lnTo>
                    <a:pt x="9826" y="765"/>
                  </a:lnTo>
                  <a:lnTo>
                    <a:pt x="9807" y="746"/>
                  </a:lnTo>
                  <a:lnTo>
                    <a:pt x="9751" y="709"/>
                  </a:lnTo>
                  <a:lnTo>
                    <a:pt x="9677" y="709"/>
                  </a:lnTo>
                  <a:lnTo>
                    <a:pt x="9639" y="728"/>
                  </a:lnTo>
                  <a:lnTo>
                    <a:pt x="9584" y="784"/>
                  </a:lnTo>
                  <a:lnTo>
                    <a:pt x="9472" y="933"/>
                  </a:lnTo>
                  <a:lnTo>
                    <a:pt x="9341" y="1156"/>
                  </a:lnTo>
                  <a:lnTo>
                    <a:pt x="9192" y="1436"/>
                  </a:lnTo>
                  <a:lnTo>
                    <a:pt x="8894" y="2144"/>
                  </a:lnTo>
                  <a:lnTo>
                    <a:pt x="8577" y="2983"/>
                  </a:lnTo>
                  <a:lnTo>
                    <a:pt x="8260" y="3822"/>
                  </a:lnTo>
                  <a:lnTo>
                    <a:pt x="7999" y="4587"/>
                  </a:lnTo>
                  <a:lnTo>
                    <a:pt x="7812" y="5183"/>
                  </a:lnTo>
                  <a:lnTo>
                    <a:pt x="7701" y="5519"/>
                  </a:lnTo>
                  <a:lnTo>
                    <a:pt x="20" y="11727"/>
                  </a:lnTo>
                  <a:lnTo>
                    <a:pt x="1" y="11764"/>
                  </a:lnTo>
                  <a:lnTo>
                    <a:pt x="1" y="11820"/>
                  </a:lnTo>
                  <a:lnTo>
                    <a:pt x="803" y="15418"/>
                  </a:lnTo>
                  <a:lnTo>
                    <a:pt x="821" y="15456"/>
                  </a:lnTo>
                  <a:lnTo>
                    <a:pt x="859" y="15474"/>
                  </a:lnTo>
                  <a:lnTo>
                    <a:pt x="877" y="15474"/>
                  </a:lnTo>
                  <a:lnTo>
                    <a:pt x="933" y="15456"/>
                  </a:lnTo>
                  <a:lnTo>
                    <a:pt x="9639" y="7663"/>
                  </a:lnTo>
                  <a:lnTo>
                    <a:pt x="10143" y="7458"/>
                  </a:lnTo>
                  <a:lnTo>
                    <a:pt x="11094" y="7048"/>
                  </a:lnTo>
                  <a:lnTo>
                    <a:pt x="11616" y="6805"/>
                  </a:lnTo>
                  <a:lnTo>
                    <a:pt x="12119" y="6563"/>
                  </a:lnTo>
                  <a:lnTo>
                    <a:pt x="12529" y="6339"/>
                  </a:lnTo>
                  <a:lnTo>
                    <a:pt x="12697" y="6227"/>
                  </a:lnTo>
                  <a:lnTo>
                    <a:pt x="12827" y="6153"/>
                  </a:lnTo>
                  <a:lnTo>
                    <a:pt x="13107" y="5929"/>
                  </a:lnTo>
                  <a:lnTo>
                    <a:pt x="13517" y="5649"/>
                  </a:lnTo>
                  <a:lnTo>
                    <a:pt x="14505" y="4941"/>
                  </a:lnTo>
                  <a:lnTo>
                    <a:pt x="14897" y="4661"/>
                  </a:lnTo>
                  <a:lnTo>
                    <a:pt x="15195" y="4419"/>
                  </a:lnTo>
                  <a:lnTo>
                    <a:pt x="15400" y="4214"/>
                  </a:lnTo>
                  <a:lnTo>
                    <a:pt x="15549" y="4065"/>
                  </a:lnTo>
                  <a:lnTo>
                    <a:pt x="15605" y="3990"/>
                  </a:lnTo>
                  <a:lnTo>
                    <a:pt x="15624" y="3916"/>
                  </a:lnTo>
                  <a:lnTo>
                    <a:pt x="15624" y="3860"/>
                  </a:lnTo>
                  <a:lnTo>
                    <a:pt x="15624" y="3822"/>
                  </a:lnTo>
                  <a:lnTo>
                    <a:pt x="15587" y="3766"/>
                  </a:lnTo>
                  <a:lnTo>
                    <a:pt x="15531" y="3729"/>
                  </a:lnTo>
                  <a:lnTo>
                    <a:pt x="15400" y="3711"/>
                  </a:lnTo>
                  <a:lnTo>
                    <a:pt x="15232" y="3711"/>
                  </a:lnTo>
                  <a:lnTo>
                    <a:pt x="15027" y="3748"/>
                  </a:lnTo>
                  <a:lnTo>
                    <a:pt x="14804" y="3804"/>
                  </a:lnTo>
                  <a:lnTo>
                    <a:pt x="14300" y="3972"/>
                  </a:lnTo>
                  <a:lnTo>
                    <a:pt x="13834" y="4139"/>
                  </a:lnTo>
                  <a:lnTo>
                    <a:pt x="14580" y="3505"/>
                  </a:lnTo>
                  <a:lnTo>
                    <a:pt x="14916" y="3189"/>
                  </a:lnTo>
                  <a:lnTo>
                    <a:pt x="15251" y="2890"/>
                  </a:lnTo>
                  <a:lnTo>
                    <a:pt x="15512" y="2592"/>
                  </a:lnTo>
                  <a:lnTo>
                    <a:pt x="15699" y="2350"/>
                  </a:lnTo>
                  <a:lnTo>
                    <a:pt x="15773" y="2238"/>
                  </a:lnTo>
                  <a:lnTo>
                    <a:pt x="15810" y="2144"/>
                  </a:lnTo>
                  <a:lnTo>
                    <a:pt x="15829" y="2070"/>
                  </a:lnTo>
                  <a:lnTo>
                    <a:pt x="15810" y="2014"/>
                  </a:lnTo>
                  <a:lnTo>
                    <a:pt x="15773" y="1958"/>
                  </a:lnTo>
                  <a:lnTo>
                    <a:pt x="15699" y="1939"/>
                  </a:lnTo>
                  <a:lnTo>
                    <a:pt x="15531" y="1939"/>
                  </a:lnTo>
                  <a:lnTo>
                    <a:pt x="15270" y="2014"/>
                  </a:lnTo>
                  <a:lnTo>
                    <a:pt x="14971" y="2107"/>
                  </a:lnTo>
                  <a:lnTo>
                    <a:pt x="14636" y="2256"/>
                  </a:lnTo>
                  <a:lnTo>
                    <a:pt x="14263" y="2443"/>
                  </a:lnTo>
                  <a:lnTo>
                    <a:pt x="13499" y="2834"/>
                  </a:lnTo>
                  <a:lnTo>
                    <a:pt x="13499" y="2834"/>
                  </a:lnTo>
                  <a:lnTo>
                    <a:pt x="14133" y="2275"/>
                  </a:lnTo>
                  <a:lnTo>
                    <a:pt x="14449" y="1977"/>
                  </a:lnTo>
                  <a:lnTo>
                    <a:pt x="14766" y="1678"/>
                  </a:lnTo>
                  <a:lnTo>
                    <a:pt x="15027" y="1399"/>
                  </a:lnTo>
                  <a:lnTo>
                    <a:pt x="15251" y="1138"/>
                  </a:lnTo>
                  <a:lnTo>
                    <a:pt x="15400" y="895"/>
                  </a:lnTo>
                  <a:lnTo>
                    <a:pt x="15438" y="802"/>
                  </a:lnTo>
                  <a:lnTo>
                    <a:pt x="15456" y="728"/>
                  </a:lnTo>
                  <a:lnTo>
                    <a:pt x="15456" y="672"/>
                  </a:lnTo>
                  <a:lnTo>
                    <a:pt x="15456" y="616"/>
                  </a:lnTo>
                  <a:lnTo>
                    <a:pt x="15419" y="560"/>
                  </a:lnTo>
                  <a:lnTo>
                    <a:pt x="15344" y="504"/>
                  </a:lnTo>
                  <a:lnTo>
                    <a:pt x="15270" y="467"/>
                  </a:lnTo>
                  <a:lnTo>
                    <a:pt x="15177" y="448"/>
                  </a:lnTo>
                  <a:lnTo>
                    <a:pt x="15065" y="467"/>
                  </a:lnTo>
                  <a:lnTo>
                    <a:pt x="14953" y="485"/>
                  </a:lnTo>
                  <a:lnTo>
                    <a:pt x="14804" y="541"/>
                  </a:lnTo>
                  <a:lnTo>
                    <a:pt x="14487" y="709"/>
                  </a:lnTo>
                  <a:lnTo>
                    <a:pt x="14114" y="933"/>
                  </a:lnTo>
                  <a:lnTo>
                    <a:pt x="13685" y="1231"/>
                  </a:lnTo>
                  <a:lnTo>
                    <a:pt x="12622" y="2033"/>
                  </a:lnTo>
                  <a:lnTo>
                    <a:pt x="12622" y="2033"/>
                  </a:lnTo>
                  <a:lnTo>
                    <a:pt x="13014" y="1492"/>
                  </a:lnTo>
                  <a:lnTo>
                    <a:pt x="13200" y="1212"/>
                  </a:lnTo>
                  <a:lnTo>
                    <a:pt x="13368" y="933"/>
                  </a:lnTo>
                  <a:lnTo>
                    <a:pt x="13499" y="672"/>
                  </a:lnTo>
                  <a:lnTo>
                    <a:pt x="13592" y="429"/>
                  </a:lnTo>
                  <a:lnTo>
                    <a:pt x="13610" y="336"/>
                  </a:lnTo>
                  <a:lnTo>
                    <a:pt x="13629" y="243"/>
                  </a:lnTo>
                  <a:lnTo>
                    <a:pt x="13610" y="150"/>
                  </a:lnTo>
                  <a:lnTo>
                    <a:pt x="13592" y="94"/>
                  </a:lnTo>
                  <a:lnTo>
                    <a:pt x="13536" y="38"/>
                  </a:lnTo>
                  <a:lnTo>
                    <a:pt x="1344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662;p41">
              <a:extLst>
                <a:ext uri="{FF2B5EF4-FFF2-40B4-BE49-F238E27FC236}">
                  <a16:creationId xmlns:a16="http://schemas.microsoft.com/office/drawing/2014/main" xmlns="" id="{28A4E7C1-DF48-A7D9-8E69-936F91A52687}"/>
                </a:ext>
              </a:extLst>
            </p:cNvPr>
            <p:cNvSpPr/>
            <p:nvPr/>
          </p:nvSpPr>
          <p:spPr>
            <a:xfrm>
              <a:off x="2827700" y="3477375"/>
              <a:ext cx="395750" cy="386875"/>
            </a:xfrm>
            <a:custGeom>
              <a:avLst/>
              <a:gdLst/>
              <a:ahLst/>
              <a:cxnLst/>
              <a:rect l="l" t="t" r="r" b="b"/>
              <a:pathLst>
                <a:path w="15830" h="15475" fill="none" extrusionOk="0">
                  <a:moveTo>
                    <a:pt x="877" y="15474"/>
                  </a:moveTo>
                  <a:lnTo>
                    <a:pt x="877" y="15474"/>
                  </a:lnTo>
                  <a:lnTo>
                    <a:pt x="859" y="15474"/>
                  </a:lnTo>
                  <a:lnTo>
                    <a:pt x="859" y="15474"/>
                  </a:lnTo>
                  <a:lnTo>
                    <a:pt x="821" y="15456"/>
                  </a:lnTo>
                  <a:lnTo>
                    <a:pt x="803" y="15418"/>
                  </a:lnTo>
                  <a:lnTo>
                    <a:pt x="1" y="11820"/>
                  </a:lnTo>
                  <a:lnTo>
                    <a:pt x="1" y="11820"/>
                  </a:lnTo>
                  <a:lnTo>
                    <a:pt x="1" y="11764"/>
                  </a:lnTo>
                  <a:lnTo>
                    <a:pt x="20" y="11727"/>
                  </a:lnTo>
                  <a:lnTo>
                    <a:pt x="7701" y="5519"/>
                  </a:lnTo>
                  <a:lnTo>
                    <a:pt x="7701" y="5519"/>
                  </a:lnTo>
                  <a:lnTo>
                    <a:pt x="7812" y="5183"/>
                  </a:lnTo>
                  <a:lnTo>
                    <a:pt x="7999" y="4587"/>
                  </a:lnTo>
                  <a:lnTo>
                    <a:pt x="8260" y="3822"/>
                  </a:lnTo>
                  <a:lnTo>
                    <a:pt x="8577" y="2983"/>
                  </a:lnTo>
                  <a:lnTo>
                    <a:pt x="8894" y="2144"/>
                  </a:lnTo>
                  <a:lnTo>
                    <a:pt x="9192" y="1436"/>
                  </a:lnTo>
                  <a:lnTo>
                    <a:pt x="9341" y="1156"/>
                  </a:lnTo>
                  <a:lnTo>
                    <a:pt x="9472" y="933"/>
                  </a:lnTo>
                  <a:lnTo>
                    <a:pt x="9584" y="784"/>
                  </a:lnTo>
                  <a:lnTo>
                    <a:pt x="9639" y="728"/>
                  </a:lnTo>
                  <a:lnTo>
                    <a:pt x="9677" y="709"/>
                  </a:lnTo>
                  <a:lnTo>
                    <a:pt x="9677" y="709"/>
                  </a:lnTo>
                  <a:lnTo>
                    <a:pt x="9751" y="709"/>
                  </a:lnTo>
                  <a:lnTo>
                    <a:pt x="9807" y="746"/>
                  </a:lnTo>
                  <a:lnTo>
                    <a:pt x="9807" y="746"/>
                  </a:lnTo>
                  <a:lnTo>
                    <a:pt x="9826" y="765"/>
                  </a:lnTo>
                  <a:lnTo>
                    <a:pt x="9863" y="821"/>
                  </a:lnTo>
                  <a:lnTo>
                    <a:pt x="9882" y="933"/>
                  </a:lnTo>
                  <a:lnTo>
                    <a:pt x="9919" y="1100"/>
                  </a:lnTo>
                  <a:lnTo>
                    <a:pt x="9919" y="1343"/>
                  </a:lnTo>
                  <a:lnTo>
                    <a:pt x="9919" y="1697"/>
                  </a:lnTo>
                  <a:lnTo>
                    <a:pt x="9882" y="2163"/>
                  </a:lnTo>
                  <a:lnTo>
                    <a:pt x="9826" y="2778"/>
                  </a:lnTo>
                  <a:lnTo>
                    <a:pt x="9826" y="2778"/>
                  </a:lnTo>
                  <a:lnTo>
                    <a:pt x="10236" y="2480"/>
                  </a:lnTo>
                  <a:lnTo>
                    <a:pt x="10646" y="2126"/>
                  </a:lnTo>
                  <a:lnTo>
                    <a:pt x="11504" y="1399"/>
                  </a:lnTo>
                  <a:lnTo>
                    <a:pt x="11504" y="1399"/>
                  </a:lnTo>
                  <a:lnTo>
                    <a:pt x="12194" y="802"/>
                  </a:lnTo>
                  <a:lnTo>
                    <a:pt x="12753" y="355"/>
                  </a:lnTo>
                  <a:lnTo>
                    <a:pt x="12977" y="187"/>
                  </a:lnTo>
                  <a:lnTo>
                    <a:pt x="13163" y="75"/>
                  </a:lnTo>
                  <a:lnTo>
                    <a:pt x="13331" y="19"/>
                  </a:lnTo>
                  <a:lnTo>
                    <a:pt x="13387" y="1"/>
                  </a:lnTo>
                  <a:lnTo>
                    <a:pt x="13443" y="1"/>
                  </a:lnTo>
                  <a:lnTo>
                    <a:pt x="13443" y="1"/>
                  </a:lnTo>
                  <a:lnTo>
                    <a:pt x="13536" y="38"/>
                  </a:lnTo>
                  <a:lnTo>
                    <a:pt x="13592" y="94"/>
                  </a:lnTo>
                  <a:lnTo>
                    <a:pt x="13592" y="94"/>
                  </a:lnTo>
                  <a:lnTo>
                    <a:pt x="13610" y="150"/>
                  </a:lnTo>
                  <a:lnTo>
                    <a:pt x="13629" y="243"/>
                  </a:lnTo>
                  <a:lnTo>
                    <a:pt x="13610" y="336"/>
                  </a:lnTo>
                  <a:lnTo>
                    <a:pt x="13592" y="429"/>
                  </a:lnTo>
                  <a:lnTo>
                    <a:pt x="13499" y="672"/>
                  </a:lnTo>
                  <a:lnTo>
                    <a:pt x="13368" y="933"/>
                  </a:lnTo>
                  <a:lnTo>
                    <a:pt x="13200" y="1212"/>
                  </a:lnTo>
                  <a:lnTo>
                    <a:pt x="13014" y="1492"/>
                  </a:lnTo>
                  <a:lnTo>
                    <a:pt x="12622" y="2033"/>
                  </a:lnTo>
                  <a:lnTo>
                    <a:pt x="12622" y="2033"/>
                  </a:lnTo>
                  <a:lnTo>
                    <a:pt x="13685" y="1231"/>
                  </a:lnTo>
                  <a:lnTo>
                    <a:pt x="14114" y="933"/>
                  </a:lnTo>
                  <a:lnTo>
                    <a:pt x="14487" y="709"/>
                  </a:lnTo>
                  <a:lnTo>
                    <a:pt x="14804" y="541"/>
                  </a:lnTo>
                  <a:lnTo>
                    <a:pt x="14953" y="485"/>
                  </a:lnTo>
                  <a:lnTo>
                    <a:pt x="15065" y="467"/>
                  </a:lnTo>
                  <a:lnTo>
                    <a:pt x="15177" y="448"/>
                  </a:lnTo>
                  <a:lnTo>
                    <a:pt x="15270" y="467"/>
                  </a:lnTo>
                  <a:lnTo>
                    <a:pt x="15344" y="504"/>
                  </a:lnTo>
                  <a:lnTo>
                    <a:pt x="15419" y="560"/>
                  </a:lnTo>
                  <a:lnTo>
                    <a:pt x="15419" y="560"/>
                  </a:lnTo>
                  <a:lnTo>
                    <a:pt x="15456" y="616"/>
                  </a:lnTo>
                  <a:lnTo>
                    <a:pt x="15456" y="672"/>
                  </a:lnTo>
                  <a:lnTo>
                    <a:pt x="15456" y="728"/>
                  </a:lnTo>
                  <a:lnTo>
                    <a:pt x="15456" y="728"/>
                  </a:lnTo>
                  <a:lnTo>
                    <a:pt x="15438" y="802"/>
                  </a:lnTo>
                  <a:lnTo>
                    <a:pt x="15400" y="895"/>
                  </a:lnTo>
                  <a:lnTo>
                    <a:pt x="15251" y="1138"/>
                  </a:lnTo>
                  <a:lnTo>
                    <a:pt x="15027" y="1399"/>
                  </a:lnTo>
                  <a:lnTo>
                    <a:pt x="14766" y="1678"/>
                  </a:lnTo>
                  <a:lnTo>
                    <a:pt x="14449" y="1977"/>
                  </a:lnTo>
                  <a:lnTo>
                    <a:pt x="14133" y="2275"/>
                  </a:lnTo>
                  <a:lnTo>
                    <a:pt x="13499" y="2834"/>
                  </a:lnTo>
                  <a:lnTo>
                    <a:pt x="13499" y="2834"/>
                  </a:lnTo>
                  <a:lnTo>
                    <a:pt x="14263" y="2443"/>
                  </a:lnTo>
                  <a:lnTo>
                    <a:pt x="14636" y="2256"/>
                  </a:lnTo>
                  <a:lnTo>
                    <a:pt x="14971" y="2107"/>
                  </a:lnTo>
                  <a:lnTo>
                    <a:pt x="15270" y="2014"/>
                  </a:lnTo>
                  <a:lnTo>
                    <a:pt x="15531" y="1939"/>
                  </a:lnTo>
                  <a:lnTo>
                    <a:pt x="15624" y="1939"/>
                  </a:lnTo>
                  <a:lnTo>
                    <a:pt x="15699" y="1939"/>
                  </a:lnTo>
                  <a:lnTo>
                    <a:pt x="15773" y="1958"/>
                  </a:lnTo>
                  <a:lnTo>
                    <a:pt x="15810" y="2014"/>
                  </a:lnTo>
                  <a:lnTo>
                    <a:pt x="15810" y="2014"/>
                  </a:lnTo>
                  <a:lnTo>
                    <a:pt x="15829" y="2070"/>
                  </a:lnTo>
                  <a:lnTo>
                    <a:pt x="15810" y="2144"/>
                  </a:lnTo>
                  <a:lnTo>
                    <a:pt x="15773" y="2238"/>
                  </a:lnTo>
                  <a:lnTo>
                    <a:pt x="15699" y="2350"/>
                  </a:lnTo>
                  <a:lnTo>
                    <a:pt x="15512" y="2592"/>
                  </a:lnTo>
                  <a:lnTo>
                    <a:pt x="15251" y="2890"/>
                  </a:lnTo>
                  <a:lnTo>
                    <a:pt x="14916" y="3189"/>
                  </a:lnTo>
                  <a:lnTo>
                    <a:pt x="14580" y="3505"/>
                  </a:lnTo>
                  <a:lnTo>
                    <a:pt x="13834" y="4139"/>
                  </a:lnTo>
                  <a:lnTo>
                    <a:pt x="13834" y="4139"/>
                  </a:lnTo>
                  <a:lnTo>
                    <a:pt x="14300" y="3972"/>
                  </a:lnTo>
                  <a:lnTo>
                    <a:pt x="14804" y="3804"/>
                  </a:lnTo>
                  <a:lnTo>
                    <a:pt x="15027" y="3748"/>
                  </a:lnTo>
                  <a:lnTo>
                    <a:pt x="15232" y="3711"/>
                  </a:lnTo>
                  <a:lnTo>
                    <a:pt x="15400" y="3711"/>
                  </a:lnTo>
                  <a:lnTo>
                    <a:pt x="15531" y="3729"/>
                  </a:lnTo>
                  <a:lnTo>
                    <a:pt x="15531" y="3729"/>
                  </a:lnTo>
                  <a:lnTo>
                    <a:pt x="15587" y="3766"/>
                  </a:lnTo>
                  <a:lnTo>
                    <a:pt x="15624" y="3822"/>
                  </a:lnTo>
                  <a:lnTo>
                    <a:pt x="15624" y="3822"/>
                  </a:lnTo>
                  <a:lnTo>
                    <a:pt x="15624" y="3860"/>
                  </a:lnTo>
                  <a:lnTo>
                    <a:pt x="15624" y="3916"/>
                  </a:lnTo>
                  <a:lnTo>
                    <a:pt x="15605" y="3990"/>
                  </a:lnTo>
                  <a:lnTo>
                    <a:pt x="15549" y="4065"/>
                  </a:lnTo>
                  <a:lnTo>
                    <a:pt x="15400" y="4214"/>
                  </a:lnTo>
                  <a:lnTo>
                    <a:pt x="15195" y="4419"/>
                  </a:lnTo>
                  <a:lnTo>
                    <a:pt x="14897" y="4661"/>
                  </a:lnTo>
                  <a:lnTo>
                    <a:pt x="14505" y="4941"/>
                  </a:lnTo>
                  <a:lnTo>
                    <a:pt x="13517" y="5649"/>
                  </a:lnTo>
                  <a:lnTo>
                    <a:pt x="13517" y="5649"/>
                  </a:lnTo>
                  <a:lnTo>
                    <a:pt x="13107" y="5929"/>
                  </a:lnTo>
                  <a:lnTo>
                    <a:pt x="12827" y="6153"/>
                  </a:lnTo>
                  <a:lnTo>
                    <a:pt x="12827" y="6153"/>
                  </a:lnTo>
                  <a:lnTo>
                    <a:pt x="12697" y="6227"/>
                  </a:lnTo>
                  <a:lnTo>
                    <a:pt x="12529" y="6339"/>
                  </a:lnTo>
                  <a:lnTo>
                    <a:pt x="12119" y="6563"/>
                  </a:lnTo>
                  <a:lnTo>
                    <a:pt x="11616" y="6805"/>
                  </a:lnTo>
                  <a:lnTo>
                    <a:pt x="11094" y="7048"/>
                  </a:lnTo>
                  <a:lnTo>
                    <a:pt x="10143" y="7458"/>
                  </a:lnTo>
                  <a:lnTo>
                    <a:pt x="9639" y="7663"/>
                  </a:lnTo>
                  <a:lnTo>
                    <a:pt x="933" y="15456"/>
                  </a:lnTo>
                  <a:lnTo>
                    <a:pt x="933" y="15456"/>
                  </a:lnTo>
                  <a:lnTo>
                    <a:pt x="877" y="15474"/>
                  </a:lnTo>
                  <a:lnTo>
                    <a:pt x="877" y="1547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663;p41">
              <a:extLst>
                <a:ext uri="{FF2B5EF4-FFF2-40B4-BE49-F238E27FC236}">
                  <a16:creationId xmlns:a16="http://schemas.microsoft.com/office/drawing/2014/main" xmlns="" id="{0B1FC98E-10D6-4292-D37A-357BF1DC6748}"/>
                </a:ext>
              </a:extLst>
            </p:cNvPr>
            <p:cNvSpPr/>
            <p:nvPr/>
          </p:nvSpPr>
          <p:spPr>
            <a:xfrm>
              <a:off x="2831900" y="3481575"/>
              <a:ext cx="387350" cy="376625"/>
            </a:xfrm>
            <a:custGeom>
              <a:avLst/>
              <a:gdLst/>
              <a:ahLst/>
              <a:cxnLst/>
              <a:rect l="l" t="t" r="r" b="b"/>
              <a:pathLst>
                <a:path w="15494" h="15065" fill="none" extrusionOk="0">
                  <a:moveTo>
                    <a:pt x="1" y="11652"/>
                  </a:moveTo>
                  <a:lnTo>
                    <a:pt x="765" y="15064"/>
                  </a:lnTo>
                  <a:lnTo>
                    <a:pt x="9378" y="7364"/>
                  </a:lnTo>
                  <a:lnTo>
                    <a:pt x="9378" y="7364"/>
                  </a:lnTo>
                  <a:lnTo>
                    <a:pt x="9397" y="7364"/>
                  </a:lnTo>
                  <a:lnTo>
                    <a:pt x="9397" y="7364"/>
                  </a:lnTo>
                  <a:lnTo>
                    <a:pt x="9826" y="7178"/>
                  </a:lnTo>
                  <a:lnTo>
                    <a:pt x="10777" y="6768"/>
                  </a:lnTo>
                  <a:lnTo>
                    <a:pt x="11317" y="6507"/>
                  </a:lnTo>
                  <a:lnTo>
                    <a:pt x="11821" y="6264"/>
                  </a:lnTo>
                  <a:lnTo>
                    <a:pt x="12249" y="6041"/>
                  </a:lnTo>
                  <a:lnTo>
                    <a:pt x="12417" y="5929"/>
                  </a:lnTo>
                  <a:lnTo>
                    <a:pt x="12548" y="5854"/>
                  </a:lnTo>
                  <a:lnTo>
                    <a:pt x="12548" y="5854"/>
                  </a:lnTo>
                  <a:lnTo>
                    <a:pt x="12846" y="5631"/>
                  </a:lnTo>
                  <a:lnTo>
                    <a:pt x="13256" y="5351"/>
                  </a:lnTo>
                  <a:lnTo>
                    <a:pt x="13256" y="5351"/>
                  </a:lnTo>
                  <a:lnTo>
                    <a:pt x="13853" y="4922"/>
                  </a:lnTo>
                  <a:lnTo>
                    <a:pt x="14524" y="4437"/>
                  </a:lnTo>
                  <a:lnTo>
                    <a:pt x="14822" y="4195"/>
                  </a:lnTo>
                  <a:lnTo>
                    <a:pt x="15083" y="3990"/>
                  </a:lnTo>
                  <a:lnTo>
                    <a:pt x="15232" y="3822"/>
                  </a:lnTo>
                  <a:lnTo>
                    <a:pt x="15288" y="3766"/>
                  </a:lnTo>
                  <a:lnTo>
                    <a:pt x="15307" y="3710"/>
                  </a:lnTo>
                  <a:lnTo>
                    <a:pt x="15307" y="3710"/>
                  </a:lnTo>
                  <a:lnTo>
                    <a:pt x="15270" y="3692"/>
                  </a:lnTo>
                  <a:lnTo>
                    <a:pt x="15214" y="3692"/>
                  </a:lnTo>
                  <a:lnTo>
                    <a:pt x="15064" y="3710"/>
                  </a:lnTo>
                  <a:lnTo>
                    <a:pt x="14859" y="3748"/>
                  </a:lnTo>
                  <a:lnTo>
                    <a:pt x="14598" y="3822"/>
                  </a:lnTo>
                  <a:lnTo>
                    <a:pt x="13965" y="4027"/>
                  </a:lnTo>
                  <a:lnTo>
                    <a:pt x="13219" y="4326"/>
                  </a:lnTo>
                  <a:lnTo>
                    <a:pt x="13219" y="4326"/>
                  </a:lnTo>
                  <a:lnTo>
                    <a:pt x="13163" y="4326"/>
                  </a:lnTo>
                  <a:lnTo>
                    <a:pt x="13126" y="4288"/>
                  </a:lnTo>
                  <a:lnTo>
                    <a:pt x="13126" y="4288"/>
                  </a:lnTo>
                  <a:lnTo>
                    <a:pt x="13107" y="4232"/>
                  </a:lnTo>
                  <a:lnTo>
                    <a:pt x="13144" y="4195"/>
                  </a:lnTo>
                  <a:lnTo>
                    <a:pt x="13144" y="4195"/>
                  </a:lnTo>
                  <a:lnTo>
                    <a:pt x="14002" y="3468"/>
                  </a:lnTo>
                  <a:lnTo>
                    <a:pt x="14412" y="3114"/>
                  </a:lnTo>
                  <a:lnTo>
                    <a:pt x="14766" y="2778"/>
                  </a:lnTo>
                  <a:lnTo>
                    <a:pt x="15083" y="2480"/>
                  </a:lnTo>
                  <a:lnTo>
                    <a:pt x="15307" y="2219"/>
                  </a:lnTo>
                  <a:lnTo>
                    <a:pt x="15456" y="2032"/>
                  </a:lnTo>
                  <a:lnTo>
                    <a:pt x="15493" y="1958"/>
                  </a:lnTo>
                  <a:lnTo>
                    <a:pt x="15493" y="1921"/>
                  </a:lnTo>
                  <a:lnTo>
                    <a:pt x="15493" y="1921"/>
                  </a:lnTo>
                  <a:lnTo>
                    <a:pt x="15456" y="1902"/>
                  </a:lnTo>
                  <a:lnTo>
                    <a:pt x="15381" y="1921"/>
                  </a:lnTo>
                  <a:lnTo>
                    <a:pt x="15158" y="1976"/>
                  </a:lnTo>
                  <a:lnTo>
                    <a:pt x="14841" y="2107"/>
                  </a:lnTo>
                  <a:lnTo>
                    <a:pt x="14468" y="2275"/>
                  </a:lnTo>
                  <a:lnTo>
                    <a:pt x="14039" y="2480"/>
                  </a:lnTo>
                  <a:lnTo>
                    <a:pt x="13592" y="2722"/>
                  </a:lnTo>
                  <a:lnTo>
                    <a:pt x="12641" y="3244"/>
                  </a:lnTo>
                  <a:lnTo>
                    <a:pt x="12641" y="3244"/>
                  </a:lnTo>
                  <a:lnTo>
                    <a:pt x="12604" y="3263"/>
                  </a:lnTo>
                  <a:lnTo>
                    <a:pt x="12585" y="3263"/>
                  </a:lnTo>
                  <a:lnTo>
                    <a:pt x="12548" y="3244"/>
                  </a:lnTo>
                  <a:lnTo>
                    <a:pt x="12529" y="3226"/>
                  </a:lnTo>
                  <a:lnTo>
                    <a:pt x="12529" y="3226"/>
                  </a:lnTo>
                  <a:lnTo>
                    <a:pt x="12510" y="3188"/>
                  </a:lnTo>
                  <a:lnTo>
                    <a:pt x="12510" y="3170"/>
                  </a:lnTo>
                  <a:lnTo>
                    <a:pt x="12529" y="3132"/>
                  </a:lnTo>
                  <a:lnTo>
                    <a:pt x="12548" y="3114"/>
                  </a:lnTo>
                  <a:lnTo>
                    <a:pt x="12548" y="3114"/>
                  </a:lnTo>
                  <a:lnTo>
                    <a:pt x="13368" y="2424"/>
                  </a:lnTo>
                  <a:lnTo>
                    <a:pt x="13797" y="2051"/>
                  </a:lnTo>
                  <a:lnTo>
                    <a:pt x="14207" y="1660"/>
                  </a:lnTo>
                  <a:lnTo>
                    <a:pt x="14561" y="1305"/>
                  </a:lnTo>
                  <a:lnTo>
                    <a:pt x="14859" y="988"/>
                  </a:lnTo>
                  <a:lnTo>
                    <a:pt x="14971" y="858"/>
                  </a:lnTo>
                  <a:lnTo>
                    <a:pt x="15046" y="727"/>
                  </a:lnTo>
                  <a:lnTo>
                    <a:pt x="15102" y="616"/>
                  </a:lnTo>
                  <a:lnTo>
                    <a:pt x="15139" y="541"/>
                  </a:lnTo>
                  <a:lnTo>
                    <a:pt x="15139" y="541"/>
                  </a:lnTo>
                  <a:lnTo>
                    <a:pt x="15120" y="504"/>
                  </a:lnTo>
                  <a:lnTo>
                    <a:pt x="15120" y="504"/>
                  </a:lnTo>
                  <a:lnTo>
                    <a:pt x="15064" y="466"/>
                  </a:lnTo>
                  <a:lnTo>
                    <a:pt x="14990" y="448"/>
                  </a:lnTo>
                  <a:lnTo>
                    <a:pt x="14897" y="466"/>
                  </a:lnTo>
                  <a:lnTo>
                    <a:pt x="14785" y="485"/>
                  </a:lnTo>
                  <a:lnTo>
                    <a:pt x="14505" y="616"/>
                  </a:lnTo>
                  <a:lnTo>
                    <a:pt x="14170" y="821"/>
                  </a:lnTo>
                  <a:lnTo>
                    <a:pt x="13797" y="1063"/>
                  </a:lnTo>
                  <a:lnTo>
                    <a:pt x="13405" y="1361"/>
                  </a:lnTo>
                  <a:lnTo>
                    <a:pt x="12529" y="1995"/>
                  </a:lnTo>
                  <a:lnTo>
                    <a:pt x="12529" y="1995"/>
                  </a:lnTo>
                  <a:lnTo>
                    <a:pt x="12026" y="2387"/>
                  </a:lnTo>
                  <a:lnTo>
                    <a:pt x="12026" y="2387"/>
                  </a:lnTo>
                  <a:lnTo>
                    <a:pt x="11970" y="2405"/>
                  </a:lnTo>
                  <a:lnTo>
                    <a:pt x="11914" y="2368"/>
                  </a:lnTo>
                  <a:lnTo>
                    <a:pt x="11914" y="2368"/>
                  </a:lnTo>
                  <a:lnTo>
                    <a:pt x="11895" y="2312"/>
                  </a:lnTo>
                  <a:lnTo>
                    <a:pt x="11914" y="2275"/>
                  </a:lnTo>
                  <a:lnTo>
                    <a:pt x="11914" y="2275"/>
                  </a:lnTo>
                  <a:lnTo>
                    <a:pt x="12175" y="1958"/>
                  </a:lnTo>
                  <a:lnTo>
                    <a:pt x="12436" y="1622"/>
                  </a:lnTo>
                  <a:lnTo>
                    <a:pt x="12678" y="1268"/>
                  </a:lnTo>
                  <a:lnTo>
                    <a:pt x="12902" y="932"/>
                  </a:lnTo>
                  <a:lnTo>
                    <a:pt x="13088" y="634"/>
                  </a:lnTo>
                  <a:lnTo>
                    <a:pt x="13219" y="355"/>
                  </a:lnTo>
                  <a:lnTo>
                    <a:pt x="13275" y="243"/>
                  </a:lnTo>
                  <a:lnTo>
                    <a:pt x="13293" y="149"/>
                  </a:lnTo>
                  <a:lnTo>
                    <a:pt x="13293" y="75"/>
                  </a:lnTo>
                  <a:lnTo>
                    <a:pt x="13275" y="19"/>
                  </a:lnTo>
                  <a:lnTo>
                    <a:pt x="13275" y="19"/>
                  </a:lnTo>
                  <a:lnTo>
                    <a:pt x="13256" y="0"/>
                  </a:lnTo>
                  <a:lnTo>
                    <a:pt x="13256" y="0"/>
                  </a:lnTo>
                  <a:lnTo>
                    <a:pt x="13200" y="0"/>
                  </a:lnTo>
                  <a:lnTo>
                    <a:pt x="13144" y="19"/>
                  </a:lnTo>
                  <a:lnTo>
                    <a:pt x="12976" y="112"/>
                  </a:lnTo>
                  <a:lnTo>
                    <a:pt x="12771" y="243"/>
                  </a:lnTo>
                  <a:lnTo>
                    <a:pt x="12548" y="429"/>
                  </a:lnTo>
                  <a:lnTo>
                    <a:pt x="12007" y="858"/>
                  </a:lnTo>
                  <a:lnTo>
                    <a:pt x="11429" y="1361"/>
                  </a:lnTo>
                  <a:lnTo>
                    <a:pt x="11429" y="1361"/>
                  </a:lnTo>
                  <a:lnTo>
                    <a:pt x="10497" y="2163"/>
                  </a:lnTo>
                  <a:lnTo>
                    <a:pt x="10049" y="2536"/>
                  </a:lnTo>
                  <a:lnTo>
                    <a:pt x="9602" y="2853"/>
                  </a:lnTo>
                  <a:lnTo>
                    <a:pt x="9602" y="2853"/>
                  </a:lnTo>
                  <a:lnTo>
                    <a:pt x="9565" y="2871"/>
                  </a:lnTo>
                  <a:lnTo>
                    <a:pt x="9527" y="2853"/>
                  </a:lnTo>
                  <a:lnTo>
                    <a:pt x="9527" y="2853"/>
                  </a:lnTo>
                  <a:lnTo>
                    <a:pt x="9490" y="2834"/>
                  </a:lnTo>
                  <a:lnTo>
                    <a:pt x="9490" y="2778"/>
                  </a:lnTo>
                  <a:lnTo>
                    <a:pt x="9490" y="2778"/>
                  </a:lnTo>
                  <a:lnTo>
                    <a:pt x="9546" y="2200"/>
                  </a:lnTo>
                  <a:lnTo>
                    <a:pt x="9583" y="1753"/>
                  </a:lnTo>
                  <a:lnTo>
                    <a:pt x="9583" y="1399"/>
                  </a:lnTo>
                  <a:lnTo>
                    <a:pt x="9583" y="1138"/>
                  </a:lnTo>
                  <a:lnTo>
                    <a:pt x="9583" y="951"/>
                  </a:lnTo>
                  <a:lnTo>
                    <a:pt x="9565" y="821"/>
                  </a:lnTo>
                  <a:lnTo>
                    <a:pt x="9546" y="746"/>
                  </a:lnTo>
                  <a:lnTo>
                    <a:pt x="9527" y="709"/>
                  </a:lnTo>
                  <a:lnTo>
                    <a:pt x="9527" y="709"/>
                  </a:lnTo>
                  <a:lnTo>
                    <a:pt x="9453" y="802"/>
                  </a:lnTo>
                  <a:lnTo>
                    <a:pt x="9360" y="951"/>
                  </a:lnTo>
                  <a:lnTo>
                    <a:pt x="9117" y="1473"/>
                  </a:lnTo>
                  <a:lnTo>
                    <a:pt x="8838" y="2163"/>
                  </a:lnTo>
                  <a:lnTo>
                    <a:pt x="8521" y="2946"/>
                  </a:lnTo>
                  <a:lnTo>
                    <a:pt x="8222" y="3748"/>
                  </a:lnTo>
                  <a:lnTo>
                    <a:pt x="7980" y="4475"/>
                  </a:lnTo>
                  <a:lnTo>
                    <a:pt x="7794" y="5071"/>
                  </a:lnTo>
                  <a:lnTo>
                    <a:pt x="7682" y="5407"/>
                  </a:lnTo>
                  <a:lnTo>
                    <a:pt x="7682" y="5407"/>
                  </a:lnTo>
                  <a:lnTo>
                    <a:pt x="7663" y="5463"/>
                  </a:lnTo>
                  <a:lnTo>
                    <a:pt x="1" y="116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664;p41">
              <a:extLst>
                <a:ext uri="{FF2B5EF4-FFF2-40B4-BE49-F238E27FC236}">
                  <a16:creationId xmlns:a16="http://schemas.microsoft.com/office/drawing/2014/main" xmlns="" id="{2841B9D0-E7BF-AD3F-34FF-CB5A92C58BAF}"/>
                </a:ext>
              </a:extLst>
            </p:cNvPr>
            <p:cNvSpPr/>
            <p:nvPr/>
          </p:nvSpPr>
          <p:spPr>
            <a:xfrm>
              <a:off x="3214550" y="3574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665;p41">
              <a:extLst>
                <a:ext uri="{FF2B5EF4-FFF2-40B4-BE49-F238E27FC236}">
                  <a16:creationId xmlns:a16="http://schemas.microsoft.com/office/drawing/2014/main" xmlns="" id="{5E51D762-F338-FFA1-BD9B-4802F74F2CCC}"/>
                </a:ext>
              </a:extLst>
            </p:cNvPr>
            <p:cNvSpPr/>
            <p:nvPr/>
          </p:nvSpPr>
          <p:spPr>
            <a:xfrm>
              <a:off x="2130000" y="3536575"/>
              <a:ext cx="390125" cy="260100"/>
            </a:xfrm>
            <a:custGeom>
              <a:avLst/>
              <a:gdLst/>
              <a:ahLst/>
              <a:cxnLst/>
              <a:rect l="l" t="t" r="r" b="b"/>
              <a:pathLst>
                <a:path w="15605" h="10404" extrusionOk="0">
                  <a:moveTo>
                    <a:pt x="8539" y="0"/>
                  </a:moveTo>
                  <a:lnTo>
                    <a:pt x="4008" y="802"/>
                  </a:lnTo>
                  <a:lnTo>
                    <a:pt x="4941" y="4698"/>
                  </a:lnTo>
                  <a:lnTo>
                    <a:pt x="0" y="6954"/>
                  </a:lnTo>
                  <a:lnTo>
                    <a:pt x="9154" y="10403"/>
                  </a:lnTo>
                  <a:lnTo>
                    <a:pt x="15604" y="3449"/>
                  </a:lnTo>
                  <a:lnTo>
                    <a:pt x="9639" y="3859"/>
                  </a:lnTo>
                  <a:lnTo>
                    <a:pt x="85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666;p41">
              <a:extLst>
                <a:ext uri="{FF2B5EF4-FFF2-40B4-BE49-F238E27FC236}">
                  <a16:creationId xmlns:a16="http://schemas.microsoft.com/office/drawing/2014/main" xmlns="" id="{EBC0D2C8-1B4A-3ACA-4C9F-035A28D245DE}"/>
                </a:ext>
              </a:extLst>
            </p:cNvPr>
            <p:cNvSpPr/>
            <p:nvPr/>
          </p:nvSpPr>
          <p:spPr>
            <a:xfrm>
              <a:off x="2344375" y="3546350"/>
              <a:ext cx="47100" cy="88575"/>
            </a:xfrm>
            <a:custGeom>
              <a:avLst/>
              <a:gdLst/>
              <a:ahLst/>
              <a:cxnLst/>
              <a:rect l="l" t="t" r="r" b="b"/>
              <a:pathLst>
                <a:path w="1884" h="3543" extrusionOk="0">
                  <a:moveTo>
                    <a:pt x="76" y="1"/>
                  </a:moveTo>
                  <a:lnTo>
                    <a:pt x="38" y="19"/>
                  </a:lnTo>
                  <a:lnTo>
                    <a:pt x="20" y="38"/>
                  </a:lnTo>
                  <a:lnTo>
                    <a:pt x="1" y="75"/>
                  </a:lnTo>
                  <a:lnTo>
                    <a:pt x="20" y="94"/>
                  </a:lnTo>
                  <a:lnTo>
                    <a:pt x="989" y="3487"/>
                  </a:lnTo>
                  <a:lnTo>
                    <a:pt x="1008" y="3524"/>
                  </a:lnTo>
                  <a:lnTo>
                    <a:pt x="1064" y="3543"/>
                  </a:lnTo>
                  <a:lnTo>
                    <a:pt x="1809" y="3487"/>
                  </a:lnTo>
                  <a:lnTo>
                    <a:pt x="1847" y="3487"/>
                  </a:lnTo>
                  <a:lnTo>
                    <a:pt x="1865" y="3468"/>
                  </a:lnTo>
                  <a:lnTo>
                    <a:pt x="1884" y="3431"/>
                  </a:lnTo>
                  <a:lnTo>
                    <a:pt x="1884" y="3412"/>
                  </a:lnTo>
                  <a:lnTo>
                    <a:pt x="1884" y="3375"/>
                  </a:lnTo>
                  <a:lnTo>
                    <a:pt x="1865" y="3356"/>
                  </a:lnTo>
                  <a:lnTo>
                    <a:pt x="1828" y="3338"/>
                  </a:lnTo>
                  <a:lnTo>
                    <a:pt x="1809" y="3338"/>
                  </a:lnTo>
                  <a:lnTo>
                    <a:pt x="1120" y="3375"/>
                  </a:lnTo>
                  <a:lnTo>
                    <a:pt x="169" y="57"/>
                  </a:lnTo>
                  <a:lnTo>
                    <a:pt x="150" y="19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667;p41">
              <a:extLst>
                <a:ext uri="{FF2B5EF4-FFF2-40B4-BE49-F238E27FC236}">
                  <a16:creationId xmlns:a16="http://schemas.microsoft.com/office/drawing/2014/main" xmlns="" id="{FD8A230C-4F22-5C55-FAA6-E76022532BF8}"/>
                </a:ext>
              </a:extLst>
            </p:cNvPr>
            <p:cNvSpPr/>
            <p:nvPr/>
          </p:nvSpPr>
          <p:spPr>
            <a:xfrm>
              <a:off x="2236725" y="3588775"/>
              <a:ext cx="19125" cy="71800"/>
            </a:xfrm>
            <a:custGeom>
              <a:avLst/>
              <a:gdLst/>
              <a:ahLst/>
              <a:cxnLst/>
              <a:rect l="l" t="t" r="r" b="b"/>
              <a:pathLst>
                <a:path w="765" h="2872" extrusionOk="0">
                  <a:moveTo>
                    <a:pt x="19" y="0"/>
                  </a:moveTo>
                  <a:lnTo>
                    <a:pt x="0" y="38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578" y="2554"/>
                  </a:lnTo>
                  <a:lnTo>
                    <a:pt x="224" y="2722"/>
                  </a:lnTo>
                  <a:lnTo>
                    <a:pt x="187" y="2741"/>
                  </a:lnTo>
                  <a:lnTo>
                    <a:pt x="187" y="2759"/>
                  </a:lnTo>
                  <a:lnTo>
                    <a:pt x="168" y="2797"/>
                  </a:lnTo>
                  <a:lnTo>
                    <a:pt x="187" y="2834"/>
                  </a:lnTo>
                  <a:lnTo>
                    <a:pt x="205" y="2871"/>
                  </a:lnTo>
                  <a:lnTo>
                    <a:pt x="280" y="2871"/>
                  </a:lnTo>
                  <a:lnTo>
                    <a:pt x="709" y="2685"/>
                  </a:lnTo>
                  <a:lnTo>
                    <a:pt x="746" y="2648"/>
                  </a:lnTo>
                  <a:lnTo>
                    <a:pt x="765" y="2592"/>
                  </a:lnTo>
                  <a:lnTo>
                    <a:pt x="150" y="56"/>
                  </a:lnTo>
                  <a:lnTo>
                    <a:pt x="131" y="19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668;p41">
              <a:extLst>
                <a:ext uri="{FF2B5EF4-FFF2-40B4-BE49-F238E27FC236}">
                  <a16:creationId xmlns:a16="http://schemas.microsoft.com/office/drawing/2014/main" xmlns="" id="{7E4DD68E-3EC7-702C-550C-8F90339975F6}"/>
                </a:ext>
              </a:extLst>
            </p:cNvPr>
            <p:cNvSpPr/>
            <p:nvPr/>
          </p:nvSpPr>
          <p:spPr>
            <a:xfrm>
              <a:off x="2568575" y="4662625"/>
              <a:ext cx="199500" cy="808200"/>
            </a:xfrm>
            <a:custGeom>
              <a:avLst/>
              <a:gdLst/>
              <a:ahLst/>
              <a:cxnLst/>
              <a:rect l="l" t="t" r="r" b="b"/>
              <a:pathLst>
                <a:path w="7980" h="32328" extrusionOk="0">
                  <a:moveTo>
                    <a:pt x="373" y="0"/>
                  </a:moveTo>
                  <a:lnTo>
                    <a:pt x="1510" y="8185"/>
                  </a:lnTo>
                  <a:lnTo>
                    <a:pt x="1305" y="8464"/>
                  </a:lnTo>
                  <a:lnTo>
                    <a:pt x="1100" y="8763"/>
                  </a:lnTo>
                  <a:lnTo>
                    <a:pt x="839" y="9154"/>
                  </a:lnTo>
                  <a:lnTo>
                    <a:pt x="578" y="9583"/>
                  </a:lnTo>
                  <a:lnTo>
                    <a:pt x="336" y="10030"/>
                  </a:lnTo>
                  <a:lnTo>
                    <a:pt x="224" y="10254"/>
                  </a:lnTo>
                  <a:lnTo>
                    <a:pt x="149" y="10478"/>
                  </a:lnTo>
                  <a:lnTo>
                    <a:pt x="56" y="10683"/>
                  </a:lnTo>
                  <a:lnTo>
                    <a:pt x="19" y="10888"/>
                  </a:lnTo>
                  <a:lnTo>
                    <a:pt x="0" y="11018"/>
                  </a:lnTo>
                  <a:lnTo>
                    <a:pt x="0" y="11242"/>
                  </a:lnTo>
                  <a:lnTo>
                    <a:pt x="75" y="11876"/>
                  </a:lnTo>
                  <a:lnTo>
                    <a:pt x="205" y="12771"/>
                  </a:lnTo>
                  <a:lnTo>
                    <a:pt x="392" y="13852"/>
                  </a:lnTo>
                  <a:lnTo>
                    <a:pt x="858" y="16500"/>
                  </a:lnTo>
                  <a:lnTo>
                    <a:pt x="1436" y="19427"/>
                  </a:lnTo>
                  <a:lnTo>
                    <a:pt x="2014" y="22298"/>
                  </a:lnTo>
                  <a:lnTo>
                    <a:pt x="2517" y="24796"/>
                  </a:lnTo>
                  <a:lnTo>
                    <a:pt x="3021" y="27201"/>
                  </a:lnTo>
                  <a:lnTo>
                    <a:pt x="2648" y="28599"/>
                  </a:lnTo>
                  <a:lnTo>
                    <a:pt x="4326" y="32328"/>
                  </a:lnTo>
                  <a:lnTo>
                    <a:pt x="7047" y="32309"/>
                  </a:lnTo>
                  <a:lnTo>
                    <a:pt x="5109" y="27294"/>
                  </a:lnTo>
                  <a:lnTo>
                    <a:pt x="7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669;p41">
              <a:extLst>
                <a:ext uri="{FF2B5EF4-FFF2-40B4-BE49-F238E27FC236}">
                  <a16:creationId xmlns:a16="http://schemas.microsoft.com/office/drawing/2014/main" xmlns="" id="{6717B413-AC67-9B4B-8304-816A432A6F8A}"/>
                </a:ext>
              </a:extLst>
            </p:cNvPr>
            <p:cNvSpPr/>
            <p:nvPr/>
          </p:nvSpPr>
          <p:spPr>
            <a:xfrm>
              <a:off x="2566700" y="4660750"/>
              <a:ext cx="203250" cy="812400"/>
            </a:xfrm>
            <a:custGeom>
              <a:avLst/>
              <a:gdLst/>
              <a:ahLst/>
              <a:cxnLst/>
              <a:rect l="l" t="t" r="r" b="b"/>
              <a:pathLst>
                <a:path w="8130" h="32496" extrusionOk="0">
                  <a:moveTo>
                    <a:pt x="7961" y="150"/>
                  </a:moveTo>
                  <a:lnTo>
                    <a:pt x="5090" y="27369"/>
                  </a:lnTo>
                  <a:lnTo>
                    <a:pt x="5090" y="27406"/>
                  </a:lnTo>
                  <a:lnTo>
                    <a:pt x="6992" y="32309"/>
                  </a:lnTo>
                  <a:lnTo>
                    <a:pt x="4456" y="32328"/>
                  </a:lnTo>
                  <a:lnTo>
                    <a:pt x="2797" y="28674"/>
                  </a:lnTo>
                  <a:lnTo>
                    <a:pt x="3170" y="27294"/>
                  </a:lnTo>
                  <a:lnTo>
                    <a:pt x="3170" y="27257"/>
                  </a:lnTo>
                  <a:lnTo>
                    <a:pt x="2219" y="22596"/>
                  </a:lnTo>
                  <a:lnTo>
                    <a:pt x="1679" y="19986"/>
                  </a:lnTo>
                  <a:lnTo>
                    <a:pt x="1194" y="17432"/>
                  </a:lnTo>
                  <a:lnTo>
                    <a:pt x="747" y="15083"/>
                  </a:lnTo>
                  <a:lnTo>
                    <a:pt x="411" y="13107"/>
                  </a:lnTo>
                  <a:lnTo>
                    <a:pt x="280" y="12324"/>
                  </a:lnTo>
                  <a:lnTo>
                    <a:pt x="206" y="11690"/>
                  </a:lnTo>
                  <a:lnTo>
                    <a:pt x="169" y="11224"/>
                  </a:lnTo>
                  <a:lnTo>
                    <a:pt x="150" y="11075"/>
                  </a:lnTo>
                  <a:lnTo>
                    <a:pt x="169" y="10982"/>
                  </a:lnTo>
                  <a:lnTo>
                    <a:pt x="224" y="10776"/>
                  </a:lnTo>
                  <a:lnTo>
                    <a:pt x="299" y="10571"/>
                  </a:lnTo>
                  <a:lnTo>
                    <a:pt x="374" y="10366"/>
                  </a:lnTo>
                  <a:lnTo>
                    <a:pt x="485" y="10143"/>
                  </a:lnTo>
                  <a:lnTo>
                    <a:pt x="728" y="9695"/>
                  </a:lnTo>
                  <a:lnTo>
                    <a:pt x="989" y="9285"/>
                  </a:lnTo>
                  <a:lnTo>
                    <a:pt x="1231" y="8894"/>
                  </a:lnTo>
                  <a:lnTo>
                    <a:pt x="1455" y="8595"/>
                  </a:lnTo>
                  <a:lnTo>
                    <a:pt x="1660" y="8297"/>
                  </a:lnTo>
                  <a:lnTo>
                    <a:pt x="1679" y="8278"/>
                  </a:lnTo>
                  <a:lnTo>
                    <a:pt x="1679" y="8241"/>
                  </a:lnTo>
                  <a:lnTo>
                    <a:pt x="541" y="150"/>
                  </a:lnTo>
                  <a:close/>
                  <a:moveTo>
                    <a:pt x="411" y="1"/>
                  </a:moveTo>
                  <a:lnTo>
                    <a:pt x="374" y="19"/>
                  </a:lnTo>
                  <a:lnTo>
                    <a:pt x="355" y="57"/>
                  </a:lnTo>
                  <a:lnTo>
                    <a:pt x="355" y="94"/>
                  </a:lnTo>
                  <a:lnTo>
                    <a:pt x="1511" y="8241"/>
                  </a:lnTo>
                  <a:lnTo>
                    <a:pt x="1231" y="8614"/>
                  </a:lnTo>
                  <a:lnTo>
                    <a:pt x="1008" y="8931"/>
                  </a:lnTo>
                  <a:lnTo>
                    <a:pt x="765" y="9304"/>
                  </a:lnTo>
                  <a:lnTo>
                    <a:pt x="523" y="9714"/>
                  </a:lnTo>
                  <a:lnTo>
                    <a:pt x="299" y="10143"/>
                  </a:lnTo>
                  <a:lnTo>
                    <a:pt x="131" y="10553"/>
                  </a:lnTo>
                  <a:lnTo>
                    <a:pt x="57" y="10758"/>
                  </a:lnTo>
                  <a:lnTo>
                    <a:pt x="1" y="10944"/>
                  </a:lnTo>
                  <a:lnTo>
                    <a:pt x="1" y="11075"/>
                  </a:lnTo>
                  <a:lnTo>
                    <a:pt x="1" y="11280"/>
                  </a:lnTo>
                  <a:lnTo>
                    <a:pt x="75" y="11895"/>
                  </a:lnTo>
                  <a:lnTo>
                    <a:pt x="187" y="12753"/>
                  </a:lnTo>
                  <a:lnTo>
                    <a:pt x="355" y="13797"/>
                  </a:lnTo>
                  <a:lnTo>
                    <a:pt x="821" y="16332"/>
                  </a:lnTo>
                  <a:lnTo>
                    <a:pt x="1362" y="19166"/>
                  </a:lnTo>
                  <a:lnTo>
                    <a:pt x="1921" y="22000"/>
                  </a:lnTo>
                  <a:lnTo>
                    <a:pt x="2443" y="24498"/>
                  </a:lnTo>
                  <a:lnTo>
                    <a:pt x="3021" y="27257"/>
                  </a:lnTo>
                  <a:lnTo>
                    <a:pt x="2648" y="28655"/>
                  </a:lnTo>
                  <a:lnTo>
                    <a:pt x="2648" y="28711"/>
                  </a:lnTo>
                  <a:lnTo>
                    <a:pt x="4326" y="32440"/>
                  </a:lnTo>
                  <a:lnTo>
                    <a:pt x="4345" y="32477"/>
                  </a:lnTo>
                  <a:lnTo>
                    <a:pt x="4401" y="32496"/>
                  </a:lnTo>
                  <a:lnTo>
                    <a:pt x="7122" y="32459"/>
                  </a:lnTo>
                  <a:lnTo>
                    <a:pt x="7160" y="32459"/>
                  </a:lnTo>
                  <a:lnTo>
                    <a:pt x="7178" y="32421"/>
                  </a:lnTo>
                  <a:lnTo>
                    <a:pt x="7197" y="32403"/>
                  </a:lnTo>
                  <a:lnTo>
                    <a:pt x="7197" y="32347"/>
                  </a:lnTo>
                  <a:lnTo>
                    <a:pt x="5258" y="27369"/>
                  </a:lnTo>
                  <a:lnTo>
                    <a:pt x="8129" y="75"/>
                  </a:lnTo>
                  <a:lnTo>
                    <a:pt x="8129" y="57"/>
                  </a:lnTo>
                  <a:lnTo>
                    <a:pt x="8111" y="19"/>
                  </a:lnTo>
                  <a:lnTo>
                    <a:pt x="809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670;p41">
              <a:extLst>
                <a:ext uri="{FF2B5EF4-FFF2-40B4-BE49-F238E27FC236}">
                  <a16:creationId xmlns:a16="http://schemas.microsoft.com/office/drawing/2014/main" xmlns="" id="{2278F9E4-7C5C-0EDD-97D1-A41CAC719AB4}"/>
                </a:ext>
              </a:extLst>
            </p:cNvPr>
            <p:cNvSpPr/>
            <p:nvPr/>
          </p:nvSpPr>
          <p:spPr>
            <a:xfrm>
              <a:off x="2620775" y="5348225"/>
              <a:ext cx="142175" cy="126800"/>
            </a:xfrm>
            <a:custGeom>
              <a:avLst/>
              <a:gdLst/>
              <a:ahLst/>
              <a:cxnLst/>
              <a:rect l="l" t="t" r="r" b="b"/>
              <a:pathLst>
                <a:path w="5687" h="5072" extrusionOk="0">
                  <a:moveTo>
                    <a:pt x="877" y="0"/>
                  </a:moveTo>
                  <a:lnTo>
                    <a:pt x="0" y="1306"/>
                  </a:lnTo>
                  <a:lnTo>
                    <a:pt x="299" y="5071"/>
                  </a:lnTo>
                  <a:lnTo>
                    <a:pt x="746" y="1622"/>
                  </a:lnTo>
                  <a:lnTo>
                    <a:pt x="2256" y="5071"/>
                  </a:lnTo>
                  <a:lnTo>
                    <a:pt x="5687" y="5071"/>
                  </a:lnTo>
                  <a:lnTo>
                    <a:pt x="5668" y="5034"/>
                  </a:lnTo>
                  <a:lnTo>
                    <a:pt x="5612" y="4941"/>
                  </a:lnTo>
                  <a:lnTo>
                    <a:pt x="5556" y="4885"/>
                  </a:lnTo>
                  <a:lnTo>
                    <a:pt x="5481" y="4829"/>
                  </a:lnTo>
                  <a:lnTo>
                    <a:pt x="5370" y="4773"/>
                  </a:lnTo>
                  <a:lnTo>
                    <a:pt x="5239" y="4699"/>
                  </a:lnTo>
                  <a:lnTo>
                    <a:pt x="5071" y="4643"/>
                  </a:lnTo>
                  <a:lnTo>
                    <a:pt x="4866" y="4587"/>
                  </a:lnTo>
                  <a:lnTo>
                    <a:pt x="4643" y="4531"/>
                  </a:lnTo>
                  <a:lnTo>
                    <a:pt x="4363" y="4493"/>
                  </a:lnTo>
                  <a:lnTo>
                    <a:pt x="4027" y="4456"/>
                  </a:lnTo>
                  <a:lnTo>
                    <a:pt x="3226" y="4456"/>
                  </a:lnTo>
                  <a:lnTo>
                    <a:pt x="2760" y="4475"/>
                  </a:lnTo>
                  <a:lnTo>
                    <a:pt x="87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671;p41">
              <a:extLst>
                <a:ext uri="{FF2B5EF4-FFF2-40B4-BE49-F238E27FC236}">
                  <a16:creationId xmlns:a16="http://schemas.microsoft.com/office/drawing/2014/main" xmlns="" id="{2C6F058B-9804-8C33-8D39-48D502A44A83}"/>
                </a:ext>
              </a:extLst>
            </p:cNvPr>
            <p:cNvSpPr/>
            <p:nvPr/>
          </p:nvSpPr>
          <p:spPr>
            <a:xfrm>
              <a:off x="2033050" y="4662625"/>
              <a:ext cx="398525" cy="812400"/>
            </a:xfrm>
            <a:custGeom>
              <a:avLst/>
              <a:gdLst/>
              <a:ahLst/>
              <a:cxnLst/>
              <a:rect l="l" t="t" r="r" b="b"/>
              <a:pathLst>
                <a:path w="15941" h="32496" extrusionOk="0">
                  <a:moveTo>
                    <a:pt x="8334" y="0"/>
                  </a:moveTo>
                  <a:lnTo>
                    <a:pt x="8241" y="914"/>
                  </a:lnTo>
                  <a:lnTo>
                    <a:pt x="7980" y="3337"/>
                  </a:lnTo>
                  <a:lnTo>
                    <a:pt x="7569" y="6842"/>
                  </a:lnTo>
                  <a:lnTo>
                    <a:pt x="7327" y="8874"/>
                  </a:lnTo>
                  <a:lnTo>
                    <a:pt x="7047" y="11000"/>
                  </a:lnTo>
                  <a:lnTo>
                    <a:pt x="6749" y="13200"/>
                  </a:lnTo>
                  <a:lnTo>
                    <a:pt x="6451" y="15381"/>
                  </a:lnTo>
                  <a:lnTo>
                    <a:pt x="6115" y="17525"/>
                  </a:lnTo>
                  <a:lnTo>
                    <a:pt x="5798" y="19538"/>
                  </a:lnTo>
                  <a:lnTo>
                    <a:pt x="5444" y="21403"/>
                  </a:lnTo>
                  <a:lnTo>
                    <a:pt x="5276" y="22260"/>
                  </a:lnTo>
                  <a:lnTo>
                    <a:pt x="5109" y="23043"/>
                  </a:lnTo>
                  <a:lnTo>
                    <a:pt x="4941" y="23770"/>
                  </a:lnTo>
                  <a:lnTo>
                    <a:pt x="4754" y="24404"/>
                  </a:lnTo>
                  <a:lnTo>
                    <a:pt x="4587" y="24982"/>
                  </a:lnTo>
                  <a:lnTo>
                    <a:pt x="4419" y="25448"/>
                  </a:lnTo>
                  <a:lnTo>
                    <a:pt x="4083" y="26287"/>
                  </a:lnTo>
                  <a:lnTo>
                    <a:pt x="3710" y="27070"/>
                  </a:lnTo>
                  <a:lnTo>
                    <a:pt x="3356" y="27797"/>
                  </a:lnTo>
                  <a:lnTo>
                    <a:pt x="2983" y="28487"/>
                  </a:lnTo>
                  <a:lnTo>
                    <a:pt x="2610" y="29121"/>
                  </a:lnTo>
                  <a:lnTo>
                    <a:pt x="2237" y="29680"/>
                  </a:lnTo>
                  <a:lnTo>
                    <a:pt x="1883" y="30221"/>
                  </a:lnTo>
                  <a:lnTo>
                    <a:pt x="1548" y="30687"/>
                  </a:lnTo>
                  <a:lnTo>
                    <a:pt x="1231" y="31097"/>
                  </a:lnTo>
                  <a:lnTo>
                    <a:pt x="932" y="31470"/>
                  </a:lnTo>
                  <a:lnTo>
                    <a:pt x="448" y="32029"/>
                  </a:lnTo>
                  <a:lnTo>
                    <a:pt x="131" y="32365"/>
                  </a:lnTo>
                  <a:lnTo>
                    <a:pt x="0" y="32495"/>
                  </a:lnTo>
                  <a:lnTo>
                    <a:pt x="2797" y="32495"/>
                  </a:lnTo>
                  <a:lnTo>
                    <a:pt x="7047" y="27797"/>
                  </a:lnTo>
                  <a:lnTo>
                    <a:pt x="6488" y="25952"/>
                  </a:lnTo>
                  <a:lnTo>
                    <a:pt x="7644" y="23659"/>
                  </a:lnTo>
                  <a:lnTo>
                    <a:pt x="8819" y="21291"/>
                  </a:lnTo>
                  <a:lnTo>
                    <a:pt x="10198" y="18532"/>
                  </a:lnTo>
                  <a:lnTo>
                    <a:pt x="11578" y="15698"/>
                  </a:lnTo>
                  <a:lnTo>
                    <a:pt x="12790" y="13144"/>
                  </a:lnTo>
                  <a:lnTo>
                    <a:pt x="13274" y="12062"/>
                  </a:lnTo>
                  <a:lnTo>
                    <a:pt x="13666" y="11186"/>
                  </a:lnTo>
                  <a:lnTo>
                    <a:pt x="13927" y="10515"/>
                  </a:lnTo>
                  <a:lnTo>
                    <a:pt x="14020" y="10291"/>
                  </a:lnTo>
                  <a:lnTo>
                    <a:pt x="14057" y="10124"/>
                  </a:lnTo>
                  <a:lnTo>
                    <a:pt x="14076" y="9863"/>
                  </a:lnTo>
                  <a:lnTo>
                    <a:pt x="14057" y="9583"/>
                  </a:lnTo>
                  <a:lnTo>
                    <a:pt x="14020" y="9303"/>
                  </a:lnTo>
                  <a:lnTo>
                    <a:pt x="13964" y="8986"/>
                  </a:lnTo>
                  <a:lnTo>
                    <a:pt x="13889" y="8688"/>
                  </a:lnTo>
                  <a:lnTo>
                    <a:pt x="13796" y="8371"/>
                  </a:lnTo>
                  <a:lnTo>
                    <a:pt x="13591" y="7775"/>
                  </a:lnTo>
                  <a:lnTo>
                    <a:pt x="13367" y="7252"/>
                  </a:lnTo>
                  <a:lnTo>
                    <a:pt x="13181" y="6805"/>
                  </a:lnTo>
                  <a:lnTo>
                    <a:pt x="12976" y="6414"/>
                  </a:lnTo>
                  <a:lnTo>
                    <a:pt x="159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672;p41">
              <a:extLst>
                <a:ext uri="{FF2B5EF4-FFF2-40B4-BE49-F238E27FC236}">
                  <a16:creationId xmlns:a16="http://schemas.microsoft.com/office/drawing/2014/main" xmlns="" id="{6C76B573-BD54-4D10-F2AD-742A308B3362}"/>
                </a:ext>
              </a:extLst>
            </p:cNvPr>
            <p:cNvSpPr/>
            <p:nvPr/>
          </p:nvSpPr>
          <p:spPr>
            <a:xfrm>
              <a:off x="2031175" y="4660750"/>
              <a:ext cx="402725" cy="816125"/>
            </a:xfrm>
            <a:custGeom>
              <a:avLst/>
              <a:gdLst/>
              <a:ahLst/>
              <a:cxnLst/>
              <a:rect l="l" t="t" r="r" b="b"/>
              <a:pathLst>
                <a:path w="16109" h="32645" extrusionOk="0">
                  <a:moveTo>
                    <a:pt x="15903" y="150"/>
                  </a:moveTo>
                  <a:lnTo>
                    <a:pt x="12976" y="6451"/>
                  </a:lnTo>
                  <a:lnTo>
                    <a:pt x="12976" y="6489"/>
                  </a:lnTo>
                  <a:lnTo>
                    <a:pt x="12976" y="6526"/>
                  </a:lnTo>
                  <a:lnTo>
                    <a:pt x="13181" y="6936"/>
                  </a:lnTo>
                  <a:lnTo>
                    <a:pt x="13368" y="7365"/>
                  </a:lnTo>
                  <a:lnTo>
                    <a:pt x="13592" y="7887"/>
                  </a:lnTo>
                  <a:lnTo>
                    <a:pt x="13797" y="8483"/>
                  </a:lnTo>
                  <a:lnTo>
                    <a:pt x="13890" y="8782"/>
                  </a:lnTo>
                  <a:lnTo>
                    <a:pt x="13964" y="9080"/>
                  </a:lnTo>
                  <a:lnTo>
                    <a:pt x="14020" y="9378"/>
                  </a:lnTo>
                  <a:lnTo>
                    <a:pt x="14058" y="9677"/>
                  </a:lnTo>
                  <a:lnTo>
                    <a:pt x="14058" y="9938"/>
                  </a:lnTo>
                  <a:lnTo>
                    <a:pt x="14039" y="10180"/>
                  </a:lnTo>
                  <a:lnTo>
                    <a:pt x="14002" y="10348"/>
                  </a:lnTo>
                  <a:lnTo>
                    <a:pt x="13927" y="10571"/>
                  </a:lnTo>
                  <a:lnTo>
                    <a:pt x="13666" y="11224"/>
                  </a:lnTo>
                  <a:lnTo>
                    <a:pt x="13293" y="12100"/>
                  </a:lnTo>
                  <a:lnTo>
                    <a:pt x="12790" y="13181"/>
                  </a:lnTo>
                  <a:lnTo>
                    <a:pt x="11597" y="15717"/>
                  </a:lnTo>
                  <a:lnTo>
                    <a:pt x="10217" y="18513"/>
                  </a:lnTo>
                  <a:lnTo>
                    <a:pt x="8856" y="21254"/>
                  </a:lnTo>
                  <a:lnTo>
                    <a:pt x="7663" y="23640"/>
                  </a:lnTo>
                  <a:lnTo>
                    <a:pt x="6489" y="25989"/>
                  </a:lnTo>
                  <a:lnTo>
                    <a:pt x="6470" y="26008"/>
                  </a:lnTo>
                  <a:lnTo>
                    <a:pt x="6470" y="26045"/>
                  </a:lnTo>
                  <a:lnTo>
                    <a:pt x="7029" y="27854"/>
                  </a:lnTo>
                  <a:lnTo>
                    <a:pt x="2835" y="32477"/>
                  </a:lnTo>
                  <a:lnTo>
                    <a:pt x="280" y="32477"/>
                  </a:lnTo>
                  <a:lnTo>
                    <a:pt x="560" y="32179"/>
                  </a:lnTo>
                  <a:lnTo>
                    <a:pt x="970" y="31713"/>
                  </a:lnTo>
                  <a:lnTo>
                    <a:pt x="1474" y="31079"/>
                  </a:lnTo>
                  <a:lnTo>
                    <a:pt x="1772" y="30687"/>
                  </a:lnTo>
                  <a:lnTo>
                    <a:pt x="2070" y="30277"/>
                  </a:lnTo>
                  <a:lnTo>
                    <a:pt x="2368" y="29811"/>
                  </a:lnTo>
                  <a:lnTo>
                    <a:pt x="2685" y="29327"/>
                  </a:lnTo>
                  <a:lnTo>
                    <a:pt x="3002" y="28786"/>
                  </a:lnTo>
                  <a:lnTo>
                    <a:pt x="3338" y="28208"/>
                  </a:lnTo>
                  <a:lnTo>
                    <a:pt x="3655" y="27611"/>
                  </a:lnTo>
                  <a:lnTo>
                    <a:pt x="3972" y="26959"/>
                  </a:lnTo>
                  <a:lnTo>
                    <a:pt x="4270" y="26269"/>
                  </a:lnTo>
                  <a:lnTo>
                    <a:pt x="4568" y="25561"/>
                  </a:lnTo>
                  <a:lnTo>
                    <a:pt x="4736" y="25094"/>
                  </a:lnTo>
                  <a:lnTo>
                    <a:pt x="4904" y="24554"/>
                  </a:lnTo>
                  <a:lnTo>
                    <a:pt x="5072" y="23939"/>
                  </a:lnTo>
                  <a:lnTo>
                    <a:pt x="5221" y="23249"/>
                  </a:lnTo>
                  <a:lnTo>
                    <a:pt x="5389" y="22503"/>
                  </a:lnTo>
                  <a:lnTo>
                    <a:pt x="5556" y="21701"/>
                  </a:lnTo>
                  <a:lnTo>
                    <a:pt x="5892" y="19930"/>
                  </a:lnTo>
                  <a:lnTo>
                    <a:pt x="6209" y="17991"/>
                  </a:lnTo>
                  <a:lnTo>
                    <a:pt x="6526" y="15941"/>
                  </a:lnTo>
                  <a:lnTo>
                    <a:pt x="6843" y="13834"/>
                  </a:lnTo>
                  <a:lnTo>
                    <a:pt x="7122" y="11709"/>
                  </a:lnTo>
                  <a:lnTo>
                    <a:pt x="7383" y="9639"/>
                  </a:lnTo>
                  <a:lnTo>
                    <a:pt x="7644" y="7626"/>
                  </a:lnTo>
                  <a:lnTo>
                    <a:pt x="8055" y="4084"/>
                  </a:lnTo>
                  <a:lnTo>
                    <a:pt x="8353" y="1455"/>
                  </a:lnTo>
                  <a:lnTo>
                    <a:pt x="8483" y="150"/>
                  </a:lnTo>
                  <a:close/>
                  <a:moveTo>
                    <a:pt x="8390" y="1"/>
                  </a:moveTo>
                  <a:lnTo>
                    <a:pt x="8353" y="19"/>
                  </a:lnTo>
                  <a:lnTo>
                    <a:pt x="8334" y="38"/>
                  </a:lnTo>
                  <a:lnTo>
                    <a:pt x="8334" y="75"/>
                  </a:lnTo>
                  <a:lnTo>
                    <a:pt x="8222" y="1026"/>
                  </a:lnTo>
                  <a:lnTo>
                    <a:pt x="7961" y="3487"/>
                  </a:lnTo>
                  <a:lnTo>
                    <a:pt x="7551" y="7011"/>
                  </a:lnTo>
                  <a:lnTo>
                    <a:pt x="7309" y="9043"/>
                  </a:lnTo>
                  <a:lnTo>
                    <a:pt x="7029" y="11168"/>
                  </a:lnTo>
                  <a:lnTo>
                    <a:pt x="6731" y="13349"/>
                  </a:lnTo>
                  <a:lnTo>
                    <a:pt x="6433" y="15512"/>
                  </a:lnTo>
                  <a:lnTo>
                    <a:pt x="6116" y="17637"/>
                  </a:lnTo>
                  <a:lnTo>
                    <a:pt x="5780" y="19651"/>
                  </a:lnTo>
                  <a:lnTo>
                    <a:pt x="5445" y="21496"/>
                  </a:lnTo>
                  <a:lnTo>
                    <a:pt x="5258" y="22335"/>
                  </a:lnTo>
                  <a:lnTo>
                    <a:pt x="5090" y="23118"/>
                  </a:lnTo>
                  <a:lnTo>
                    <a:pt x="4923" y="23827"/>
                  </a:lnTo>
                  <a:lnTo>
                    <a:pt x="4755" y="24461"/>
                  </a:lnTo>
                  <a:lnTo>
                    <a:pt x="4587" y="25020"/>
                  </a:lnTo>
                  <a:lnTo>
                    <a:pt x="4419" y="25505"/>
                  </a:lnTo>
                  <a:lnTo>
                    <a:pt x="4084" y="26325"/>
                  </a:lnTo>
                  <a:lnTo>
                    <a:pt x="3729" y="27089"/>
                  </a:lnTo>
                  <a:lnTo>
                    <a:pt x="3357" y="27816"/>
                  </a:lnTo>
                  <a:lnTo>
                    <a:pt x="3002" y="28488"/>
                  </a:lnTo>
                  <a:lnTo>
                    <a:pt x="2629" y="29121"/>
                  </a:lnTo>
                  <a:lnTo>
                    <a:pt x="2257" y="29681"/>
                  </a:lnTo>
                  <a:lnTo>
                    <a:pt x="1902" y="30203"/>
                  </a:lnTo>
                  <a:lnTo>
                    <a:pt x="1567" y="30687"/>
                  </a:lnTo>
                  <a:lnTo>
                    <a:pt x="1250" y="31098"/>
                  </a:lnTo>
                  <a:lnTo>
                    <a:pt x="970" y="31470"/>
                  </a:lnTo>
                  <a:lnTo>
                    <a:pt x="485" y="32030"/>
                  </a:lnTo>
                  <a:lnTo>
                    <a:pt x="150" y="32384"/>
                  </a:lnTo>
                  <a:lnTo>
                    <a:pt x="19" y="32496"/>
                  </a:lnTo>
                  <a:lnTo>
                    <a:pt x="1" y="32552"/>
                  </a:lnTo>
                  <a:lnTo>
                    <a:pt x="1" y="32589"/>
                  </a:lnTo>
                  <a:lnTo>
                    <a:pt x="38" y="32626"/>
                  </a:lnTo>
                  <a:lnTo>
                    <a:pt x="75" y="32645"/>
                  </a:lnTo>
                  <a:lnTo>
                    <a:pt x="2909" y="32645"/>
                  </a:lnTo>
                  <a:lnTo>
                    <a:pt x="2928" y="32626"/>
                  </a:lnTo>
                  <a:lnTo>
                    <a:pt x="7178" y="27928"/>
                  </a:lnTo>
                  <a:lnTo>
                    <a:pt x="7197" y="27891"/>
                  </a:lnTo>
                  <a:lnTo>
                    <a:pt x="7197" y="27854"/>
                  </a:lnTo>
                  <a:lnTo>
                    <a:pt x="6638" y="26027"/>
                  </a:lnTo>
                  <a:lnTo>
                    <a:pt x="7999" y="23361"/>
                  </a:lnTo>
                  <a:lnTo>
                    <a:pt x="9192" y="20956"/>
                  </a:lnTo>
                  <a:lnTo>
                    <a:pt x="10534" y="18252"/>
                  </a:lnTo>
                  <a:lnTo>
                    <a:pt x="11858" y="15549"/>
                  </a:lnTo>
                  <a:lnTo>
                    <a:pt x="13014" y="13107"/>
                  </a:lnTo>
                  <a:lnTo>
                    <a:pt x="13480" y="12063"/>
                  </a:lnTo>
                  <a:lnTo>
                    <a:pt x="13853" y="11224"/>
                  </a:lnTo>
                  <a:lnTo>
                    <a:pt x="14095" y="10590"/>
                  </a:lnTo>
                  <a:lnTo>
                    <a:pt x="14170" y="10366"/>
                  </a:lnTo>
                  <a:lnTo>
                    <a:pt x="14207" y="10217"/>
                  </a:lnTo>
                  <a:lnTo>
                    <a:pt x="14226" y="9975"/>
                  </a:lnTo>
                  <a:lnTo>
                    <a:pt x="14226" y="9714"/>
                  </a:lnTo>
                  <a:lnTo>
                    <a:pt x="14188" y="9434"/>
                  </a:lnTo>
                  <a:lnTo>
                    <a:pt x="14132" y="9155"/>
                  </a:lnTo>
                  <a:lnTo>
                    <a:pt x="14076" y="8856"/>
                  </a:lnTo>
                  <a:lnTo>
                    <a:pt x="14002" y="8577"/>
                  </a:lnTo>
                  <a:lnTo>
                    <a:pt x="13797" y="7999"/>
                  </a:lnTo>
                  <a:lnTo>
                    <a:pt x="13610" y="7477"/>
                  </a:lnTo>
                  <a:lnTo>
                    <a:pt x="13405" y="7029"/>
                  </a:lnTo>
                  <a:lnTo>
                    <a:pt x="13144" y="6489"/>
                  </a:lnTo>
                  <a:lnTo>
                    <a:pt x="16090" y="113"/>
                  </a:lnTo>
                  <a:lnTo>
                    <a:pt x="16108" y="75"/>
                  </a:lnTo>
                  <a:lnTo>
                    <a:pt x="16090" y="38"/>
                  </a:lnTo>
                  <a:lnTo>
                    <a:pt x="1605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673;p41">
              <a:extLst>
                <a:ext uri="{FF2B5EF4-FFF2-40B4-BE49-F238E27FC236}">
                  <a16:creationId xmlns:a16="http://schemas.microsoft.com/office/drawing/2014/main" xmlns="" id="{E0DB04A3-8992-B41D-2B02-0CCA870A5E40}"/>
                </a:ext>
              </a:extLst>
            </p:cNvPr>
            <p:cNvSpPr/>
            <p:nvPr/>
          </p:nvSpPr>
          <p:spPr>
            <a:xfrm>
              <a:off x="2033050" y="5342175"/>
              <a:ext cx="185525" cy="132850"/>
            </a:xfrm>
            <a:custGeom>
              <a:avLst/>
              <a:gdLst/>
              <a:ahLst/>
              <a:cxnLst/>
              <a:rect l="l" t="t" r="r" b="b"/>
              <a:pathLst>
                <a:path w="7421" h="5314" extrusionOk="0">
                  <a:moveTo>
                    <a:pt x="6936" y="0"/>
                  </a:moveTo>
                  <a:lnTo>
                    <a:pt x="6376" y="727"/>
                  </a:lnTo>
                  <a:lnTo>
                    <a:pt x="5798" y="1436"/>
                  </a:lnTo>
                  <a:lnTo>
                    <a:pt x="5220" y="2125"/>
                  </a:lnTo>
                  <a:lnTo>
                    <a:pt x="4605" y="2778"/>
                  </a:lnTo>
                  <a:lnTo>
                    <a:pt x="4009" y="3375"/>
                  </a:lnTo>
                  <a:lnTo>
                    <a:pt x="3412" y="3897"/>
                  </a:lnTo>
                  <a:lnTo>
                    <a:pt x="3114" y="4139"/>
                  </a:lnTo>
                  <a:lnTo>
                    <a:pt x="2834" y="4363"/>
                  </a:lnTo>
                  <a:lnTo>
                    <a:pt x="2536" y="4568"/>
                  </a:lnTo>
                  <a:lnTo>
                    <a:pt x="2256" y="4735"/>
                  </a:lnTo>
                  <a:lnTo>
                    <a:pt x="541" y="4698"/>
                  </a:lnTo>
                  <a:lnTo>
                    <a:pt x="0" y="5313"/>
                  </a:lnTo>
                  <a:lnTo>
                    <a:pt x="2797" y="5313"/>
                  </a:lnTo>
                  <a:lnTo>
                    <a:pt x="6451" y="1286"/>
                  </a:lnTo>
                  <a:lnTo>
                    <a:pt x="6917" y="5313"/>
                  </a:lnTo>
                  <a:lnTo>
                    <a:pt x="7420" y="1510"/>
                  </a:lnTo>
                  <a:lnTo>
                    <a:pt x="693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674;p41">
              <a:extLst>
                <a:ext uri="{FF2B5EF4-FFF2-40B4-BE49-F238E27FC236}">
                  <a16:creationId xmlns:a16="http://schemas.microsoft.com/office/drawing/2014/main" xmlns="" id="{69B42878-BC25-5F28-5B48-0A0B6459F20E}"/>
                </a:ext>
              </a:extLst>
            </p:cNvPr>
            <p:cNvSpPr/>
            <p:nvPr/>
          </p:nvSpPr>
          <p:spPr>
            <a:xfrm>
              <a:off x="2130000" y="3622800"/>
              <a:ext cx="753675" cy="1264500"/>
            </a:xfrm>
            <a:custGeom>
              <a:avLst/>
              <a:gdLst/>
              <a:ahLst/>
              <a:cxnLst/>
              <a:rect l="l" t="t" r="r" b="b"/>
              <a:pathLst>
                <a:path w="30147" h="50580" extrusionOk="0">
                  <a:moveTo>
                    <a:pt x="15604" y="0"/>
                  </a:moveTo>
                  <a:lnTo>
                    <a:pt x="10683" y="187"/>
                  </a:lnTo>
                  <a:lnTo>
                    <a:pt x="9713" y="1566"/>
                  </a:lnTo>
                  <a:lnTo>
                    <a:pt x="7718" y="2703"/>
                  </a:lnTo>
                  <a:lnTo>
                    <a:pt x="4008" y="2293"/>
                  </a:lnTo>
                  <a:lnTo>
                    <a:pt x="3412" y="1883"/>
                  </a:lnTo>
                  <a:lnTo>
                    <a:pt x="0" y="3505"/>
                  </a:lnTo>
                  <a:lnTo>
                    <a:pt x="2908" y="10068"/>
                  </a:lnTo>
                  <a:lnTo>
                    <a:pt x="3058" y="11596"/>
                  </a:lnTo>
                  <a:lnTo>
                    <a:pt x="8110" y="17376"/>
                  </a:lnTo>
                  <a:lnTo>
                    <a:pt x="8147" y="17674"/>
                  </a:lnTo>
                  <a:lnTo>
                    <a:pt x="8166" y="18010"/>
                  </a:lnTo>
                  <a:lnTo>
                    <a:pt x="8184" y="18364"/>
                  </a:lnTo>
                  <a:lnTo>
                    <a:pt x="8166" y="18755"/>
                  </a:lnTo>
                  <a:lnTo>
                    <a:pt x="8147" y="19613"/>
                  </a:lnTo>
                  <a:lnTo>
                    <a:pt x="8073" y="20564"/>
                  </a:lnTo>
                  <a:lnTo>
                    <a:pt x="7942" y="21608"/>
                  </a:lnTo>
                  <a:lnTo>
                    <a:pt x="7812" y="22726"/>
                  </a:lnTo>
                  <a:lnTo>
                    <a:pt x="7625" y="23901"/>
                  </a:lnTo>
                  <a:lnTo>
                    <a:pt x="7420" y="25150"/>
                  </a:lnTo>
                  <a:lnTo>
                    <a:pt x="7178" y="26455"/>
                  </a:lnTo>
                  <a:lnTo>
                    <a:pt x="6917" y="27797"/>
                  </a:lnTo>
                  <a:lnTo>
                    <a:pt x="6637" y="29177"/>
                  </a:lnTo>
                  <a:lnTo>
                    <a:pt x="6339" y="30575"/>
                  </a:lnTo>
                  <a:lnTo>
                    <a:pt x="5705" y="33428"/>
                  </a:lnTo>
                  <a:lnTo>
                    <a:pt x="5034" y="36280"/>
                  </a:lnTo>
                  <a:lnTo>
                    <a:pt x="4363" y="39058"/>
                  </a:lnTo>
                  <a:lnTo>
                    <a:pt x="3691" y="41686"/>
                  </a:lnTo>
                  <a:lnTo>
                    <a:pt x="3058" y="44091"/>
                  </a:lnTo>
                  <a:lnTo>
                    <a:pt x="2498" y="46235"/>
                  </a:lnTo>
                  <a:lnTo>
                    <a:pt x="1641" y="49386"/>
                  </a:lnTo>
                  <a:lnTo>
                    <a:pt x="1324" y="50561"/>
                  </a:lnTo>
                  <a:lnTo>
                    <a:pt x="1566" y="50579"/>
                  </a:lnTo>
                  <a:lnTo>
                    <a:pt x="1827" y="50579"/>
                  </a:lnTo>
                  <a:lnTo>
                    <a:pt x="2088" y="50542"/>
                  </a:lnTo>
                  <a:lnTo>
                    <a:pt x="2349" y="50467"/>
                  </a:lnTo>
                  <a:lnTo>
                    <a:pt x="2610" y="50374"/>
                  </a:lnTo>
                  <a:lnTo>
                    <a:pt x="2871" y="50262"/>
                  </a:lnTo>
                  <a:lnTo>
                    <a:pt x="3393" y="50001"/>
                  </a:lnTo>
                  <a:lnTo>
                    <a:pt x="3915" y="49722"/>
                  </a:lnTo>
                  <a:lnTo>
                    <a:pt x="4437" y="49461"/>
                  </a:lnTo>
                  <a:lnTo>
                    <a:pt x="4698" y="49349"/>
                  </a:lnTo>
                  <a:lnTo>
                    <a:pt x="4959" y="49274"/>
                  </a:lnTo>
                  <a:lnTo>
                    <a:pt x="5220" y="49200"/>
                  </a:lnTo>
                  <a:lnTo>
                    <a:pt x="5463" y="49181"/>
                  </a:lnTo>
                  <a:lnTo>
                    <a:pt x="5761" y="49181"/>
                  </a:lnTo>
                  <a:lnTo>
                    <a:pt x="6022" y="49218"/>
                  </a:lnTo>
                  <a:lnTo>
                    <a:pt x="6302" y="49293"/>
                  </a:lnTo>
                  <a:lnTo>
                    <a:pt x="6563" y="49368"/>
                  </a:lnTo>
                  <a:lnTo>
                    <a:pt x="6824" y="49479"/>
                  </a:lnTo>
                  <a:lnTo>
                    <a:pt x="7085" y="49591"/>
                  </a:lnTo>
                  <a:lnTo>
                    <a:pt x="7607" y="49852"/>
                  </a:lnTo>
                  <a:lnTo>
                    <a:pt x="8110" y="50113"/>
                  </a:lnTo>
                  <a:lnTo>
                    <a:pt x="8390" y="50225"/>
                  </a:lnTo>
                  <a:lnTo>
                    <a:pt x="8651" y="50337"/>
                  </a:lnTo>
                  <a:lnTo>
                    <a:pt x="8930" y="50430"/>
                  </a:lnTo>
                  <a:lnTo>
                    <a:pt x="9210" y="50486"/>
                  </a:lnTo>
                  <a:lnTo>
                    <a:pt x="9508" y="50542"/>
                  </a:lnTo>
                  <a:lnTo>
                    <a:pt x="9806" y="50561"/>
                  </a:lnTo>
                  <a:lnTo>
                    <a:pt x="10105" y="50542"/>
                  </a:lnTo>
                  <a:lnTo>
                    <a:pt x="10403" y="50505"/>
                  </a:lnTo>
                  <a:lnTo>
                    <a:pt x="10701" y="50449"/>
                  </a:lnTo>
                  <a:lnTo>
                    <a:pt x="11018" y="50374"/>
                  </a:lnTo>
                  <a:lnTo>
                    <a:pt x="11615" y="50188"/>
                  </a:lnTo>
                  <a:lnTo>
                    <a:pt x="12230" y="49983"/>
                  </a:lnTo>
                  <a:lnTo>
                    <a:pt x="12845" y="49759"/>
                  </a:lnTo>
                  <a:lnTo>
                    <a:pt x="13181" y="49666"/>
                  </a:lnTo>
                  <a:lnTo>
                    <a:pt x="13498" y="49591"/>
                  </a:lnTo>
                  <a:lnTo>
                    <a:pt x="13833" y="49517"/>
                  </a:lnTo>
                  <a:lnTo>
                    <a:pt x="14169" y="49461"/>
                  </a:lnTo>
                  <a:lnTo>
                    <a:pt x="14523" y="49442"/>
                  </a:lnTo>
                  <a:lnTo>
                    <a:pt x="14877" y="49423"/>
                  </a:lnTo>
                  <a:lnTo>
                    <a:pt x="15232" y="49442"/>
                  </a:lnTo>
                  <a:lnTo>
                    <a:pt x="15604" y="49479"/>
                  </a:lnTo>
                  <a:lnTo>
                    <a:pt x="15977" y="49535"/>
                  </a:lnTo>
                  <a:lnTo>
                    <a:pt x="16332" y="49610"/>
                  </a:lnTo>
                  <a:lnTo>
                    <a:pt x="17077" y="49796"/>
                  </a:lnTo>
                  <a:lnTo>
                    <a:pt x="17823" y="50001"/>
                  </a:lnTo>
                  <a:lnTo>
                    <a:pt x="18550" y="50206"/>
                  </a:lnTo>
                  <a:lnTo>
                    <a:pt x="19296" y="50374"/>
                  </a:lnTo>
                  <a:lnTo>
                    <a:pt x="19669" y="50449"/>
                  </a:lnTo>
                  <a:lnTo>
                    <a:pt x="20023" y="50505"/>
                  </a:lnTo>
                  <a:lnTo>
                    <a:pt x="20396" y="50542"/>
                  </a:lnTo>
                  <a:lnTo>
                    <a:pt x="20750" y="50561"/>
                  </a:lnTo>
                  <a:lnTo>
                    <a:pt x="21086" y="50542"/>
                  </a:lnTo>
                  <a:lnTo>
                    <a:pt x="21402" y="50486"/>
                  </a:lnTo>
                  <a:lnTo>
                    <a:pt x="21663" y="50412"/>
                  </a:lnTo>
                  <a:lnTo>
                    <a:pt x="21906" y="50318"/>
                  </a:lnTo>
                  <a:lnTo>
                    <a:pt x="22130" y="50225"/>
                  </a:lnTo>
                  <a:lnTo>
                    <a:pt x="22335" y="50095"/>
                  </a:lnTo>
                  <a:lnTo>
                    <a:pt x="22708" y="49852"/>
                  </a:lnTo>
                  <a:lnTo>
                    <a:pt x="23062" y="49629"/>
                  </a:lnTo>
                  <a:lnTo>
                    <a:pt x="23248" y="49517"/>
                  </a:lnTo>
                  <a:lnTo>
                    <a:pt x="23435" y="49442"/>
                  </a:lnTo>
                  <a:lnTo>
                    <a:pt x="23621" y="49368"/>
                  </a:lnTo>
                  <a:lnTo>
                    <a:pt x="23845" y="49349"/>
                  </a:lnTo>
                  <a:lnTo>
                    <a:pt x="24087" y="49330"/>
                  </a:lnTo>
                  <a:lnTo>
                    <a:pt x="24348" y="49368"/>
                  </a:lnTo>
                  <a:lnTo>
                    <a:pt x="24572" y="49423"/>
                  </a:lnTo>
                  <a:lnTo>
                    <a:pt x="24758" y="49498"/>
                  </a:lnTo>
                  <a:lnTo>
                    <a:pt x="24963" y="49573"/>
                  </a:lnTo>
                  <a:lnTo>
                    <a:pt x="25131" y="49647"/>
                  </a:lnTo>
                  <a:lnTo>
                    <a:pt x="25877" y="50039"/>
                  </a:lnTo>
                  <a:lnTo>
                    <a:pt x="26082" y="50151"/>
                  </a:lnTo>
                  <a:lnTo>
                    <a:pt x="26306" y="50244"/>
                  </a:lnTo>
                  <a:lnTo>
                    <a:pt x="26548" y="50318"/>
                  </a:lnTo>
                  <a:lnTo>
                    <a:pt x="26809" y="50393"/>
                  </a:lnTo>
                  <a:lnTo>
                    <a:pt x="27107" y="50467"/>
                  </a:lnTo>
                  <a:lnTo>
                    <a:pt x="27424" y="50505"/>
                  </a:lnTo>
                  <a:lnTo>
                    <a:pt x="27760" y="50542"/>
                  </a:lnTo>
                  <a:lnTo>
                    <a:pt x="28151" y="50561"/>
                  </a:lnTo>
                  <a:lnTo>
                    <a:pt x="27573" y="46944"/>
                  </a:lnTo>
                  <a:lnTo>
                    <a:pt x="26940" y="43197"/>
                  </a:lnTo>
                  <a:lnTo>
                    <a:pt x="26175" y="38815"/>
                  </a:lnTo>
                  <a:lnTo>
                    <a:pt x="25765" y="36541"/>
                  </a:lnTo>
                  <a:lnTo>
                    <a:pt x="25336" y="34285"/>
                  </a:lnTo>
                  <a:lnTo>
                    <a:pt x="24926" y="32141"/>
                  </a:lnTo>
                  <a:lnTo>
                    <a:pt x="24516" y="30146"/>
                  </a:lnTo>
                  <a:lnTo>
                    <a:pt x="24124" y="28357"/>
                  </a:lnTo>
                  <a:lnTo>
                    <a:pt x="23919" y="27574"/>
                  </a:lnTo>
                  <a:lnTo>
                    <a:pt x="23752" y="26846"/>
                  </a:lnTo>
                  <a:lnTo>
                    <a:pt x="23565" y="26231"/>
                  </a:lnTo>
                  <a:lnTo>
                    <a:pt x="23397" y="25691"/>
                  </a:lnTo>
                  <a:lnTo>
                    <a:pt x="23248" y="25262"/>
                  </a:lnTo>
                  <a:lnTo>
                    <a:pt x="23099" y="24926"/>
                  </a:lnTo>
                  <a:lnTo>
                    <a:pt x="22950" y="24665"/>
                  </a:lnTo>
                  <a:lnTo>
                    <a:pt x="22782" y="24348"/>
                  </a:lnTo>
                  <a:lnTo>
                    <a:pt x="22372" y="23696"/>
                  </a:lnTo>
                  <a:lnTo>
                    <a:pt x="21869" y="22987"/>
                  </a:lnTo>
                  <a:lnTo>
                    <a:pt x="21328" y="22223"/>
                  </a:lnTo>
                  <a:lnTo>
                    <a:pt x="20713" y="21440"/>
                  </a:lnTo>
                  <a:lnTo>
                    <a:pt x="20097" y="20638"/>
                  </a:lnTo>
                  <a:lnTo>
                    <a:pt x="18811" y="19072"/>
                  </a:lnTo>
                  <a:lnTo>
                    <a:pt x="17599" y="17618"/>
                  </a:lnTo>
                  <a:lnTo>
                    <a:pt x="16574" y="16444"/>
                  </a:lnTo>
                  <a:lnTo>
                    <a:pt x="15604" y="15344"/>
                  </a:lnTo>
                  <a:lnTo>
                    <a:pt x="16276" y="7905"/>
                  </a:lnTo>
                  <a:lnTo>
                    <a:pt x="15772" y="6656"/>
                  </a:lnTo>
                  <a:lnTo>
                    <a:pt x="27051" y="11223"/>
                  </a:lnTo>
                  <a:lnTo>
                    <a:pt x="30146" y="9042"/>
                  </a:lnTo>
                  <a:lnTo>
                    <a:pt x="28822" y="5220"/>
                  </a:lnTo>
                  <a:lnTo>
                    <a:pt x="27350" y="6358"/>
                  </a:lnTo>
                  <a:lnTo>
                    <a:pt x="15604" y="0"/>
                  </a:lnTo>
                  <a:close/>
                </a:path>
              </a:pathLst>
            </a:custGeom>
            <a:solidFill>
              <a:srgbClr val="71B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675;p41">
              <a:extLst>
                <a:ext uri="{FF2B5EF4-FFF2-40B4-BE49-F238E27FC236}">
                  <a16:creationId xmlns:a16="http://schemas.microsoft.com/office/drawing/2014/main" xmlns="" id="{2667C3D0-620A-865E-F05F-84E5A455DBB6}"/>
                </a:ext>
              </a:extLst>
            </p:cNvPr>
            <p:cNvSpPr/>
            <p:nvPr/>
          </p:nvSpPr>
          <p:spPr>
            <a:xfrm>
              <a:off x="2130000" y="3710425"/>
              <a:ext cx="185975" cy="386400"/>
            </a:xfrm>
            <a:custGeom>
              <a:avLst/>
              <a:gdLst/>
              <a:ahLst/>
              <a:cxnLst/>
              <a:rect l="l" t="t" r="r" b="b"/>
              <a:pathLst>
                <a:path w="7439" h="15456" extrusionOk="0">
                  <a:moveTo>
                    <a:pt x="0" y="0"/>
                  </a:moveTo>
                  <a:lnTo>
                    <a:pt x="37" y="634"/>
                  </a:lnTo>
                  <a:lnTo>
                    <a:pt x="131" y="2331"/>
                  </a:lnTo>
                  <a:lnTo>
                    <a:pt x="205" y="3468"/>
                  </a:lnTo>
                  <a:lnTo>
                    <a:pt x="317" y="4736"/>
                  </a:lnTo>
                  <a:lnTo>
                    <a:pt x="448" y="6096"/>
                  </a:lnTo>
                  <a:lnTo>
                    <a:pt x="597" y="7495"/>
                  </a:lnTo>
                  <a:lnTo>
                    <a:pt x="764" y="8912"/>
                  </a:lnTo>
                  <a:lnTo>
                    <a:pt x="970" y="10291"/>
                  </a:lnTo>
                  <a:lnTo>
                    <a:pt x="1081" y="10962"/>
                  </a:lnTo>
                  <a:lnTo>
                    <a:pt x="1193" y="11596"/>
                  </a:lnTo>
                  <a:lnTo>
                    <a:pt x="1324" y="12211"/>
                  </a:lnTo>
                  <a:lnTo>
                    <a:pt x="1454" y="12789"/>
                  </a:lnTo>
                  <a:lnTo>
                    <a:pt x="1603" y="13311"/>
                  </a:lnTo>
                  <a:lnTo>
                    <a:pt x="1753" y="13796"/>
                  </a:lnTo>
                  <a:lnTo>
                    <a:pt x="1920" y="14225"/>
                  </a:lnTo>
                  <a:lnTo>
                    <a:pt x="2088" y="14598"/>
                  </a:lnTo>
                  <a:lnTo>
                    <a:pt x="2256" y="14915"/>
                  </a:lnTo>
                  <a:lnTo>
                    <a:pt x="2349" y="15045"/>
                  </a:lnTo>
                  <a:lnTo>
                    <a:pt x="2442" y="15157"/>
                  </a:lnTo>
                  <a:lnTo>
                    <a:pt x="2536" y="15250"/>
                  </a:lnTo>
                  <a:lnTo>
                    <a:pt x="2629" y="15325"/>
                  </a:lnTo>
                  <a:lnTo>
                    <a:pt x="2741" y="15381"/>
                  </a:lnTo>
                  <a:lnTo>
                    <a:pt x="2834" y="15418"/>
                  </a:lnTo>
                  <a:lnTo>
                    <a:pt x="3076" y="15455"/>
                  </a:lnTo>
                  <a:lnTo>
                    <a:pt x="3319" y="15455"/>
                  </a:lnTo>
                  <a:lnTo>
                    <a:pt x="3561" y="15437"/>
                  </a:lnTo>
                  <a:lnTo>
                    <a:pt x="3803" y="15381"/>
                  </a:lnTo>
                  <a:lnTo>
                    <a:pt x="4027" y="15325"/>
                  </a:lnTo>
                  <a:lnTo>
                    <a:pt x="4251" y="15250"/>
                  </a:lnTo>
                  <a:lnTo>
                    <a:pt x="4474" y="15138"/>
                  </a:lnTo>
                  <a:lnTo>
                    <a:pt x="4680" y="15027"/>
                  </a:lnTo>
                  <a:lnTo>
                    <a:pt x="4885" y="14896"/>
                  </a:lnTo>
                  <a:lnTo>
                    <a:pt x="5090" y="14766"/>
                  </a:lnTo>
                  <a:lnTo>
                    <a:pt x="5276" y="14616"/>
                  </a:lnTo>
                  <a:lnTo>
                    <a:pt x="5463" y="14449"/>
                  </a:lnTo>
                  <a:lnTo>
                    <a:pt x="5817" y="14113"/>
                  </a:lnTo>
                  <a:lnTo>
                    <a:pt x="6134" y="13759"/>
                  </a:lnTo>
                  <a:lnTo>
                    <a:pt x="6432" y="13405"/>
                  </a:lnTo>
                  <a:lnTo>
                    <a:pt x="6674" y="13050"/>
                  </a:lnTo>
                  <a:lnTo>
                    <a:pt x="6898" y="12715"/>
                  </a:lnTo>
                  <a:lnTo>
                    <a:pt x="7085" y="12417"/>
                  </a:lnTo>
                  <a:lnTo>
                    <a:pt x="7346" y="11969"/>
                  </a:lnTo>
                  <a:lnTo>
                    <a:pt x="7439" y="11801"/>
                  </a:lnTo>
                  <a:lnTo>
                    <a:pt x="4773" y="9434"/>
                  </a:lnTo>
                  <a:lnTo>
                    <a:pt x="4661" y="54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1B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676;p41">
              <a:extLst>
                <a:ext uri="{FF2B5EF4-FFF2-40B4-BE49-F238E27FC236}">
                  <a16:creationId xmlns:a16="http://schemas.microsoft.com/office/drawing/2014/main" xmlns="" id="{FE76FC57-2EAB-48F4-429D-3E5F4D791F81}"/>
                </a:ext>
              </a:extLst>
            </p:cNvPr>
            <p:cNvSpPr/>
            <p:nvPr/>
          </p:nvSpPr>
          <p:spPr>
            <a:xfrm>
              <a:off x="2200375" y="3822275"/>
              <a:ext cx="92775" cy="185525"/>
            </a:xfrm>
            <a:custGeom>
              <a:avLst/>
              <a:gdLst/>
              <a:ahLst/>
              <a:cxnLst/>
              <a:rect l="l" t="t" r="r" b="b"/>
              <a:pathLst>
                <a:path w="3711" h="742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149" y="3617"/>
                  </a:lnTo>
                  <a:lnTo>
                    <a:pt x="168" y="3673"/>
                  </a:lnTo>
                  <a:lnTo>
                    <a:pt x="3561" y="7402"/>
                  </a:lnTo>
                  <a:lnTo>
                    <a:pt x="3598" y="7421"/>
                  </a:lnTo>
                  <a:lnTo>
                    <a:pt x="3654" y="7421"/>
                  </a:lnTo>
                  <a:lnTo>
                    <a:pt x="3692" y="7402"/>
                  </a:lnTo>
                  <a:lnTo>
                    <a:pt x="3710" y="7383"/>
                  </a:lnTo>
                  <a:lnTo>
                    <a:pt x="3710" y="7346"/>
                  </a:lnTo>
                  <a:lnTo>
                    <a:pt x="3710" y="7309"/>
                  </a:lnTo>
                  <a:lnTo>
                    <a:pt x="3692" y="7290"/>
                  </a:lnTo>
                  <a:lnTo>
                    <a:pt x="317" y="3580"/>
                  </a:lnTo>
                  <a:lnTo>
                    <a:pt x="168" y="75"/>
                  </a:lnTo>
                  <a:lnTo>
                    <a:pt x="149" y="38"/>
                  </a:lnTo>
                  <a:lnTo>
                    <a:pt x="149" y="1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677;p41">
              <a:extLst>
                <a:ext uri="{FF2B5EF4-FFF2-40B4-BE49-F238E27FC236}">
                  <a16:creationId xmlns:a16="http://schemas.microsoft.com/office/drawing/2014/main" xmlns="" id="{A4789DC8-B7C4-83E4-29E5-4C42AC49525B}"/>
                </a:ext>
              </a:extLst>
            </p:cNvPr>
            <p:cNvSpPr/>
            <p:nvPr/>
          </p:nvSpPr>
          <p:spPr>
            <a:xfrm>
              <a:off x="2500525" y="3748625"/>
              <a:ext cx="25650" cy="42450"/>
            </a:xfrm>
            <a:custGeom>
              <a:avLst/>
              <a:gdLst/>
              <a:ahLst/>
              <a:cxnLst/>
              <a:rect l="l" t="t" r="r" b="b"/>
              <a:pathLst>
                <a:path w="1026" h="1698" extrusionOk="0">
                  <a:moveTo>
                    <a:pt x="38" y="1"/>
                  </a:moveTo>
                  <a:lnTo>
                    <a:pt x="19" y="38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0" y="113"/>
                  </a:lnTo>
                  <a:lnTo>
                    <a:pt x="877" y="1660"/>
                  </a:lnTo>
                  <a:lnTo>
                    <a:pt x="914" y="1697"/>
                  </a:lnTo>
                  <a:lnTo>
                    <a:pt x="989" y="1697"/>
                  </a:lnTo>
                  <a:lnTo>
                    <a:pt x="1026" y="1660"/>
                  </a:lnTo>
                  <a:lnTo>
                    <a:pt x="1026" y="1641"/>
                  </a:lnTo>
                  <a:lnTo>
                    <a:pt x="1026" y="1604"/>
                  </a:lnTo>
                  <a:lnTo>
                    <a:pt x="1026" y="1586"/>
                  </a:lnTo>
                  <a:lnTo>
                    <a:pt x="150" y="38"/>
                  </a:lnTo>
                  <a:lnTo>
                    <a:pt x="131" y="20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678;p41">
              <a:extLst>
                <a:ext uri="{FF2B5EF4-FFF2-40B4-BE49-F238E27FC236}">
                  <a16:creationId xmlns:a16="http://schemas.microsoft.com/office/drawing/2014/main" xmlns="" id="{9968C586-A407-C27D-6BC0-1D81755EBD37}"/>
                </a:ext>
              </a:extLst>
            </p:cNvPr>
            <p:cNvSpPr/>
            <p:nvPr/>
          </p:nvSpPr>
          <p:spPr>
            <a:xfrm>
              <a:off x="2829575" y="3723925"/>
              <a:ext cx="109100" cy="134725"/>
            </a:xfrm>
            <a:custGeom>
              <a:avLst/>
              <a:gdLst/>
              <a:ahLst/>
              <a:cxnLst/>
              <a:rect l="l" t="t" r="r" b="b"/>
              <a:pathLst>
                <a:path w="4364" h="5389" extrusionOk="0">
                  <a:moveTo>
                    <a:pt x="1958" y="1"/>
                  </a:moveTo>
                  <a:lnTo>
                    <a:pt x="1" y="1343"/>
                  </a:lnTo>
                  <a:lnTo>
                    <a:pt x="1324" y="3357"/>
                  </a:lnTo>
                  <a:lnTo>
                    <a:pt x="2219" y="4736"/>
                  </a:lnTo>
                  <a:lnTo>
                    <a:pt x="2648" y="5389"/>
                  </a:lnTo>
                  <a:lnTo>
                    <a:pt x="2722" y="5351"/>
                  </a:lnTo>
                  <a:lnTo>
                    <a:pt x="2909" y="5184"/>
                  </a:lnTo>
                  <a:lnTo>
                    <a:pt x="3505" y="4643"/>
                  </a:lnTo>
                  <a:lnTo>
                    <a:pt x="4363" y="3860"/>
                  </a:lnTo>
                  <a:lnTo>
                    <a:pt x="19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679;p41">
              <a:extLst>
                <a:ext uri="{FF2B5EF4-FFF2-40B4-BE49-F238E27FC236}">
                  <a16:creationId xmlns:a16="http://schemas.microsoft.com/office/drawing/2014/main" xmlns="" id="{40F99F68-1C8D-258B-785E-5423536A7AE7}"/>
                </a:ext>
              </a:extLst>
            </p:cNvPr>
            <p:cNvSpPr/>
            <p:nvPr/>
          </p:nvSpPr>
          <p:spPr>
            <a:xfrm>
              <a:off x="2827250" y="3722075"/>
              <a:ext cx="113275" cy="138900"/>
            </a:xfrm>
            <a:custGeom>
              <a:avLst/>
              <a:gdLst/>
              <a:ahLst/>
              <a:cxnLst/>
              <a:rect l="l" t="t" r="r" b="b"/>
              <a:pathLst>
                <a:path w="4531" h="5556" extrusionOk="0">
                  <a:moveTo>
                    <a:pt x="2032" y="187"/>
                  </a:moveTo>
                  <a:lnTo>
                    <a:pt x="4344" y="3915"/>
                  </a:lnTo>
                  <a:lnTo>
                    <a:pt x="3431" y="4754"/>
                  </a:lnTo>
                  <a:lnTo>
                    <a:pt x="2760" y="5351"/>
                  </a:lnTo>
                  <a:lnTo>
                    <a:pt x="2126" y="4381"/>
                  </a:lnTo>
                  <a:lnTo>
                    <a:pt x="205" y="1436"/>
                  </a:lnTo>
                  <a:lnTo>
                    <a:pt x="2032" y="187"/>
                  </a:lnTo>
                  <a:close/>
                  <a:moveTo>
                    <a:pt x="2051" y="0"/>
                  </a:moveTo>
                  <a:lnTo>
                    <a:pt x="2014" y="19"/>
                  </a:lnTo>
                  <a:lnTo>
                    <a:pt x="38" y="1343"/>
                  </a:lnTo>
                  <a:lnTo>
                    <a:pt x="19" y="1361"/>
                  </a:lnTo>
                  <a:lnTo>
                    <a:pt x="0" y="1398"/>
                  </a:lnTo>
                  <a:lnTo>
                    <a:pt x="0" y="1436"/>
                  </a:lnTo>
                  <a:lnTo>
                    <a:pt x="19" y="1454"/>
                  </a:lnTo>
                  <a:lnTo>
                    <a:pt x="1697" y="4009"/>
                  </a:lnTo>
                  <a:lnTo>
                    <a:pt x="2368" y="5034"/>
                  </a:lnTo>
                  <a:lnTo>
                    <a:pt x="2666" y="5500"/>
                  </a:lnTo>
                  <a:lnTo>
                    <a:pt x="2666" y="5519"/>
                  </a:lnTo>
                  <a:lnTo>
                    <a:pt x="2704" y="5556"/>
                  </a:lnTo>
                  <a:lnTo>
                    <a:pt x="2722" y="5556"/>
                  </a:lnTo>
                  <a:lnTo>
                    <a:pt x="2760" y="5537"/>
                  </a:lnTo>
                  <a:lnTo>
                    <a:pt x="2815" y="5500"/>
                  </a:lnTo>
                  <a:lnTo>
                    <a:pt x="3076" y="5295"/>
                  </a:lnTo>
                  <a:lnTo>
                    <a:pt x="3598" y="4829"/>
                  </a:lnTo>
                  <a:lnTo>
                    <a:pt x="4512" y="3990"/>
                  </a:lnTo>
                  <a:lnTo>
                    <a:pt x="4531" y="3934"/>
                  </a:lnTo>
                  <a:lnTo>
                    <a:pt x="4531" y="3878"/>
                  </a:lnTo>
                  <a:lnTo>
                    <a:pt x="2126" y="38"/>
                  </a:lnTo>
                  <a:lnTo>
                    <a:pt x="2107" y="19"/>
                  </a:lnTo>
                  <a:lnTo>
                    <a:pt x="207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680;p41">
              <a:extLst>
                <a:ext uri="{FF2B5EF4-FFF2-40B4-BE49-F238E27FC236}">
                  <a16:creationId xmlns:a16="http://schemas.microsoft.com/office/drawing/2014/main" xmlns="" id="{E546B7AB-0BA1-A566-2A82-CEE16B84A1BA}"/>
                </a:ext>
              </a:extLst>
            </p:cNvPr>
            <p:cNvSpPr/>
            <p:nvPr/>
          </p:nvSpPr>
          <p:spPr>
            <a:xfrm>
              <a:off x="2903675" y="3811100"/>
              <a:ext cx="21950" cy="21925"/>
            </a:xfrm>
            <a:custGeom>
              <a:avLst/>
              <a:gdLst/>
              <a:ahLst/>
              <a:cxnLst/>
              <a:rect l="l" t="t" r="r" b="b"/>
              <a:pathLst>
                <a:path w="878" h="877" extrusionOk="0">
                  <a:moveTo>
                    <a:pt x="411" y="0"/>
                  </a:moveTo>
                  <a:lnTo>
                    <a:pt x="318" y="19"/>
                  </a:lnTo>
                  <a:lnTo>
                    <a:pt x="243" y="37"/>
                  </a:lnTo>
                  <a:lnTo>
                    <a:pt x="169" y="93"/>
                  </a:lnTo>
                  <a:lnTo>
                    <a:pt x="94" y="149"/>
                  </a:lnTo>
                  <a:lnTo>
                    <a:pt x="57" y="205"/>
                  </a:lnTo>
                  <a:lnTo>
                    <a:pt x="19" y="298"/>
                  </a:lnTo>
                  <a:lnTo>
                    <a:pt x="1" y="373"/>
                  </a:lnTo>
                  <a:lnTo>
                    <a:pt x="1" y="466"/>
                  </a:lnTo>
                  <a:lnTo>
                    <a:pt x="19" y="541"/>
                  </a:lnTo>
                  <a:lnTo>
                    <a:pt x="38" y="634"/>
                  </a:lnTo>
                  <a:lnTo>
                    <a:pt x="94" y="709"/>
                  </a:lnTo>
                  <a:lnTo>
                    <a:pt x="150" y="764"/>
                  </a:lnTo>
                  <a:lnTo>
                    <a:pt x="206" y="802"/>
                  </a:lnTo>
                  <a:lnTo>
                    <a:pt x="299" y="839"/>
                  </a:lnTo>
                  <a:lnTo>
                    <a:pt x="374" y="858"/>
                  </a:lnTo>
                  <a:lnTo>
                    <a:pt x="467" y="876"/>
                  </a:lnTo>
                  <a:lnTo>
                    <a:pt x="541" y="858"/>
                  </a:lnTo>
                  <a:lnTo>
                    <a:pt x="635" y="820"/>
                  </a:lnTo>
                  <a:lnTo>
                    <a:pt x="709" y="783"/>
                  </a:lnTo>
                  <a:lnTo>
                    <a:pt x="765" y="727"/>
                  </a:lnTo>
                  <a:lnTo>
                    <a:pt x="802" y="653"/>
                  </a:lnTo>
                  <a:lnTo>
                    <a:pt x="840" y="578"/>
                  </a:lnTo>
                  <a:lnTo>
                    <a:pt x="858" y="485"/>
                  </a:lnTo>
                  <a:lnTo>
                    <a:pt x="877" y="410"/>
                  </a:lnTo>
                  <a:lnTo>
                    <a:pt x="858" y="317"/>
                  </a:lnTo>
                  <a:lnTo>
                    <a:pt x="821" y="242"/>
                  </a:lnTo>
                  <a:lnTo>
                    <a:pt x="784" y="168"/>
                  </a:lnTo>
                  <a:lnTo>
                    <a:pt x="728" y="93"/>
                  </a:lnTo>
                  <a:lnTo>
                    <a:pt x="653" y="56"/>
                  </a:lnTo>
                  <a:lnTo>
                    <a:pt x="579" y="19"/>
                  </a:lnTo>
                  <a:lnTo>
                    <a:pt x="48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681;p41">
              <a:extLst>
                <a:ext uri="{FF2B5EF4-FFF2-40B4-BE49-F238E27FC236}">
                  <a16:creationId xmlns:a16="http://schemas.microsoft.com/office/drawing/2014/main" xmlns="" id="{BE1ACA54-D596-D748-10BF-626CA0C2D635}"/>
                </a:ext>
              </a:extLst>
            </p:cNvPr>
            <p:cNvSpPr/>
            <p:nvPr/>
          </p:nvSpPr>
          <p:spPr>
            <a:xfrm>
              <a:off x="2334125" y="4052525"/>
              <a:ext cx="19150" cy="6075"/>
            </a:xfrm>
            <a:custGeom>
              <a:avLst/>
              <a:gdLst/>
              <a:ahLst/>
              <a:cxnLst/>
              <a:rect l="l" t="t" r="r" b="b"/>
              <a:pathLst>
                <a:path w="766" h="243" extrusionOk="0">
                  <a:moveTo>
                    <a:pt x="672" y="0"/>
                  </a:moveTo>
                  <a:lnTo>
                    <a:pt x="57" y="93"/>
                  </a:lnTo>
                  <a:lnTo>
                    <a:pt x="38" y="93"/>
                  </a:lnTo>
                  <a:lnTo>
                    <a:pt x="19" y="112"/>
                  </a:lnTo>
                  <a:lnTo>
                    <a:pt x="1" y="149"/>
                  </a:lnTo>
                  <a:lnTo>
                    <a:pt x="1" y="187"/>
                  </a:lnTo>
                  <a:lnTo>
                    <a:pt x="19" y="224"/>
                  </a:lnTo>
                  <a:lnTo>
                    <a:pt x="75" y="243"/>
                  </a:lnTo>
                  <a:lnTo>
                    <a:pt x="94" y="243"/>
                  </a:lnTo>
                  <a:lnTo>
                    <a:pt x="691" y="149"/>
                  </a:lnTo>
                  <a:lnTo>
                    <a:pt x="728" y="131"/>
                  </a:lnTo>
                  <a:lnTo>
                    <a:pt x="747" y="112"/>
                  </a:lnTo>
                  <a:lnTo>
                    <a:pt x="765" y="93"/>
                  </a:lnTo>
                  <a:lnTo>
                    <a:pt x="765" y="56"/>
                  </a:lnTo>
                  <a:lnTo>
                    <a:pt x="747" y="19"/>
                  </a:lnTo>
                  <a:lnTo>
                    <a:pt x="72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682;p41">
              <a:extLst>
                <a:ext uri="{FF2B5EF4-FFF2-40B4-BE49-F238E27FC236}">
                  <a16:creationId xmlns:a16="http://schemas.microsoft.com/office/drawing/2014/main" xmlns="" id="{0F96E6EE-22CC-E187-F080-1652CA759825}"/>
                </a:ext>
              </a:extLst>
            </p:cNvPr>
            <p:cNvSpPr/>
            <p:nvPr/>
          </p:nvSpPr>
          <p:spPr>
            <a:xfrm>
              <a:off x="2364900" y="4017575"/>
              <a:ext cx="127725" cy="35900"/>
            </a:xfrm>
            <a:custGeom>
              <a:avLst/>
              <a:gdLst/>
              <a:ahLst/>
              <a:cxnLst/>
              <a:rect l="l" t="t" r="r" b="b"/>
              <a:pathLst>
                <a:path w="5109" h="1436" extrusionOk="0">
                  <a:moveTo>
                    <a:pt x="5034" y="0"/>
                  </a:moveTo>
                  <a:lnTo>
                    <a:pt x="4997" y="19"/>
                  </a:lnTo>
                  <a:lnTo>
                    <a:pt x="4046" y="298"/>
                  </a:lnTo>
                  <a:lnTo>
                    <a:pt x="2890" y="634"/>
                  </a:lnTo>
                  <a:lnTo>
                    <a:pt x="2256" y="802"/>
                  </a:lnTo>
                  <a:lnTo>
                    <a:pt x="1566" y="969"/>
                  </a:lnTo>
                  <a:lnTo>
                    <a:pt x="839" y="1119"/>
                  </a:lnTo>
                  <a:lnTo>
                    <a:pt x="75" y="1268"/>
                  </a:lnTo>
                  <a:lnTo>
                    <a:pt x="38" y="1286"/>
                  </a:lnTo>
                  <a:lnTo>
                    <a:pt x="19" y="1305"/>
                  </a:lnTo>
                  <a:lnTo>
                    <a:pt x="0" y="1342"/>
                  </a:lnTo>
                  <a:lnTo>
                    <a:pt x="0" y="1361"/>
                  </a:lnTo>
                  <a:lnTo>
                    <a:pt x="38" y="1417"/>
                  </a:lnTo>
                  <a:lnTo>
                    <a:pt x="93" y="1436"/>
                  </a:lnTo>
                  <a:lnTo>
                    <a:pt x="112" y="1436"/>
                  </a:lnTo>
                  <a:lnTo>
                    <a:pt x="877" y="1286"/>
                  </a:lnTo>
                  <a:lnTo>
                    <a:pt x="1604" y="1119"/>
                  </a:lnTo>
                  <a:lnTo>
                    <a:pt x="2293" y="951"/>
                  </a:lnTo>
                  <a:lnTo>
                    <a:pt x="2946" y="783"/>
                  </a:lnTo>
                  <a:lnTo>
                    <a:pt x="4102" y="466"/>
                  </a:lnTo>
                  <a:lnTo>
                    <a:pt x="5053" y="168"/>
                  </a:lnTo>
                  <a:lnTo>
                    <a:pt x="5071" y="149"/>
                  </a:lnTo>
                  <a:lnTo>
                    <a:pt x="5090" y="131"/>
                  </a:lnTo>
                  <a:lnTo>
                    <a:pt x="5109" y="93"/>
                  </a:lnTo>
                  <a:lnTo>
                    <a:pt x="5090" y="56"/>
                  </a:lnTo>
                  <a:lnTo>
                    <a:pt x="5071" y="37"/>
                  </a:lnTo>
                  <a:lnTo>
                    <a:pt x="5053" y="19"/>
                  </a:lnTo>
                  <a:lnTo>
                    <a:pt x="503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683;p41">
              <a:extLst>
                <a:ext uri="{FF2B5EF4-FFF2-40B4-BE49-F238E27FC236}">
                  <a16:creationId xmlns:a16="http://schemas.microsoft.com/office/drawing/2014/main" xmlns="" id="{1D64AF52-6082-BED7-1045-2010CBFA48DD}"/>
                </a:ext>
              </a:extLst>
            </p:cNvPr>
            <p:cNvSpPr/>
            <p:nvPr/>
          </p:nvSpPr>
          <p:spPr>
            <a:xfrm>
              <a:off x="2502850" y="4007300"/>
              <a:ext cx="19600" cy="9825"/>
            </a:xfrm>
            <a:custGeom>
              <a:avLst/>
              <a:gdLst/>
              <a:ahLst/>
              <a:cxnLst/>
              <a:rect l="l" t="t" r="r" b="b"/>
              <a:pathLst>
                <a:path w="784" h="393" extrusionOk="0">
                  <a:moveTo>
                    <a:pt x="672" y="1"/>
                  </a:moveTo>
                  <a:lnTo>
                    <a:pt x="38" y="225"/>
                  </a:lnTo>
                  <a:lnTo>
                    <a:pt x="19" y="243"/>
                  </a:lnTo>
                  <a:lnTo>
                    <a:pt x="1" y="262"/>
                  </a:lnTo>
                  <a:lnTo>
                    <a:pt x="1" y="299"/>
                  </a:lnTo>
                  <a:lnTo>
                    <a:pt x="1" y="336"/>
                  </a:lnTo>
                  <a:lnTo>
                    <a:pt x="19" y="374"/>
                  </a:lnTo>
                  <a:lnTo>
                    <a:pt x="75" y="392"/>
                  </a:lnTo>
                  <a:lnTo>
                    <a:pt x="94" y="374"/>
                  </a:lnTo>
                  <a:lnTo>
                    <a:pt x="728" y="150"/>
                  </a:lnTo>
                  <a:lnTo>
                    <a:pt x="746" y="131"/>
                  </a:lnTo>
                  <a:lnTo>
                    <a:pt x="765" y="113"/>
                  </a:lnTo>
                  <a:lnTo>
                    <a:pt x="784" y="75"/>
                  </a:lnTo>
                  <a:lnTo>
                    <a:pt x="765" y="38"/>
                  </a:lnTo>
                  <a:lnTo>
                    <a:pt x="746" y="20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684;p41">
              <a:extLst>
                <a:ext uri="{FF2B5EF4-FFF2-40B4-BE49-F238E27FC236}">
                  <a16:creationId xmlns:a16="http://schemas.microsoft.com/office/drawing/2014/main" xmlns="" id="{56954023-DACA-C642-5BA5-040A1036354E}"/>
                </a:ext>
              </a:extLst>
            </p:cNvPr>
            <p:cNvSpPr/>
            <p:nvPr/>
          </p:nvSpPr>
          <p:spPr>
            <a:xfrm>
              <a:off x="2334600" y="4084225"/>
              <a:ext cx="20525" cy="6075"/>
            </a:xfrm>
            <a:custGeom>
              <a:avLst/>
              <a:gdLst/>
              <a:ahLst/>
              <a:cxnLst/>
              <a:rect l="l" t="t" r="r" b="b"/>
              <a:pathLst>
                <a:path w="821" h="243" extrusionOk="0">
                  <a:moveTo>
                    <a:pt x="728" y="0"/>
                  </a:moveTo>
                  <a:lnTo>
                    <a:pt x="597" y="19"/>
                  </a:lnTo>
                  <a:lnTo>
                    <a:pt x="75" y="75"/>
                  </a:lnTo>
                  <a:lnTo>
                    <a:pt x="38" y="93"/>
                  </a:lnTo>
                  <a:lnTo>
                    <a:pt x="19" y="112"/>
                  </a:lnTo>
                  <a:lnTo>
                    <a:pt x="0" y="131"/>
                  </a:lnTo>
                  <a:lnTo>
                    <a:pt x="0" y="168"/>
                  </a:lnTo>
                  <a:lnTo>
                    <a:pt x="19" y="224"/>
                  </a:lnTo>
                  <a:lnTo>
                    <a:pt x="75" y="242"/>
                  </a:lnTo>
                  <a:lnTo>
                    <a:pt x="94" y="242"/>
                  </a:lnTo>
                  <a:lnTo>
                    <a:pt x="616" y="186"/>
                  </a:lnTo>
                  <a:lnTo>
                    <a:pt x="746" y="168"/>
                  </a:lnTo>
                  <a:lnTo>
                    <a:pt x="765" y="149"/>
                  </a:lnTo>
                  <a:lnTo>
                    <a:pt x="802" y="131"/>
                  </a:lnTo>
                  <a:lnTo>
                    <a:pt x="802" y="112"/>
                  </a:lnTo>
                  <a:lnTo>
                    <a:pt x="821" y="75"/>
                  </a:lnTo>
                  <a:lnTo>
                    <a:pt x="802" y="37"/>
                  </a:lnTo>
                  <a:lnTo>
                    <a:pt x="783" y="19"/>
                  </a:lnTo>
                  <a:lnTo>
                    <a:pt x="7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685;p41">
              <a:extLst>
                <a:ext uri="{FF2B5EF4-FFF2-40B4-BE49-F238E27FC236}">
                  <a16:creationId xmlns:a16="http://schemas.microsoft.com/office/drawing/2014/main" xmlns="" id="{8313F32C-6FBE-6D46-F54D-E57D483D07F9}"/>
                </a:ext>
              </a:extLst>
            </p:cNvPr>
            <p:cNvSpPr/>
            <p:nvPr/>
          </p:nvSpPr>
          <p:spPr>
            <a:xfrm>
              <a:off x="2366750" y="4052050"/>
              <a:ext cx="135200" cy="34050"/>
            </a:xfrm>
            <a:custGeom>
              <a:avLst/>
              <a:gdLst/>
              <a:ahLst/>
              <a:cxnLst/>
              <a:rect l="l" t="t" r="r" b="b"/>
              <a:pathLst>
                <a:path w="5408" h="1362" extrusionOk="0">
                  <a:moveTo>
                    <a:pt x="5296" y="1"/>
                  </a:moveTo>
                  <a:lnTo>
                    <a:pt x="4736" y="187"/>
                  </a:lnTo>
                  <a:lnTo>
                    <a:pt x="4158" y="373"/>
                  </a:lnTo>
                  <a:lnTo>
                    <a:pt x="3543" y="523"/>
                  </a:lnTo>
                  <a:lnTo>
                    <a:pt x="2891" y="690"/>
                  </a:lnTo>
                  <a:lnTo>
                    <a:pt x="2219" y="821"/>
                  </a:lnTo>
                  <a:lnTo>
                    <a:pt x="1530" y="970"/>
                  </a:lnTo>
                  <a:lnTo>
                    <a:pt x="803" y="1082"/>
                  </a:lnTo>
                  <a:lnTo>
                    <a:pt x="57" y="1194"/>
                  </a:lnTo>
                  <a:lnTo>
                    <a:pt x="38" y="1212"/>
                  </a:lnTo>
                  <a:lnTo>
                    <a:pt x="19" y="1231"/>
                  </a:lnTo>
                  <a:lnTo>
                    <a:pt x="1" y="1268"/>
                  </a:lnTo>
                  <a:lnTo>
                    <a:pt x="1" y="1287"/>
                  </a:lnTo>
                  <a:lnTo>
                    <a:pt x="19" y="1343"/>
                  </a:lnTo>
                  <a:lnTo>
                    <a:pt x="75" y="1362"/>
                  </a:lnTo>
                  <a:lnTo>
                    <a:pt x="94" y="1362"/>
                  </a:lnTo>
                  <a:lnTo>
                    <a:pt x="840" y="1250"/>
                  </a:lnTo>
                  <a:lnTo>
                    <a:pt x="1567" y="1119"/>
                  </a:lnTo>
                  <a:lnTo>
                    <a:pt x="2257" y="989"/>
                  </a:lnTo>
                  <a:lnTo>
                    <a:pt x="2928" y="840"/>
                  </a:lnTo>
                  <a:lnTo>
                    <a:pt x="3580" y="690"/>
                  </a:lnTo>
                  <a:lnTo>
                    <a:pt x="4196" y="523"/>
                  </a:lnTo>
                  <a:lnTo>
                    <a:pt x="4792" y="355"/>
                  </a:lnTo>
                  <a:lnTo>
                    <a:pt x="5351" y="168"/>
                  </a:lnTo>
                  <a:lnTo>
                    <a:pt x="5389" y="150"/>
                  </a:lnTo>
                  <a:lnTo>
                    <a:pt x="5407" y="112"/>
                  </a:lnTo>
                  <a:lnTo>
                    <a:pt x="5407" y="94"/>
                  </a:lnTo>
                  <a:lnTo>
                    <a:pt x="5407" y="57"/>
                  </a:lnTo>
                  <a:lnTo>
                    <a:pt x="5389" y="38"/>
                  </a:lnTo>
                  <a:lnTo>
                    <a:pt x="5370" y="19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686;p41">
              <a:extLst>
                <a:ext uri="{FF2B5EF4-FFF2-40B4-BE49-F238E27FC236}">
                  <a16:creationId xmlns:a16="http://schemas.microsoft.com/office/drawing/2014/main" xmlns="" id="{7794F7A3-3703-B283-F7A0-761D09317B99}"/>
                </a:ext>
              </a:extLst>
            </p:cNvPr>
            <p:cNvSpPr/>
            <p:nvPr/>
          </p:nvSpPr>
          <p:spPr>
            <a:xfrm>
              <a:off x="2513575" y="4033875"/>
              <a:ext cx="31725" cy="16800"/>
            </a:xfrm>
            <a:custGeom>
              <a:avLst/>
              <a:gdLst/>
              <a:ahLst/>
              <a:cxnLst/>
              <a:rect l="l" t="t" r="r" b="b"/>
              <a:pathLst>
                <a:path w="1269" h="672" extrusionOk="0">
                  <a:moveTo>
                    <a:pt x="1138" y="1"/>
                  </a:moveTo>
                  <a:lnTo>
                    <a:pt x="1082" y="38"/>
                  </a:lnTo>
                  <a:lnTo>
                    <a:pt x="877" y="150"/>
                  </a:lnTo>
                  <a:lnTo>
                    <a:pt x="541" y="317"/>
                  </a:lnTo>
                  <a:lnTo>
                    <a:pt x="38" y="523"/>
                  </a:lnTo>
                  <a:lnTo>
                    <a:pt x="19" y="541"/>
                  </a:lnTo>
                  <a:lnTo>
                    <a:pt x="0" y="560"/>
                  </a:lnTo>
                  <a:lnTo>
                    <a:pt x="0" y="597"/>
                  </a:lnTo>
                  <a:lnTo>
                    <a:pt x="0" y="634"/>
                  </a:lnTo>
                  <a:lnTo>
                    <a:pt x="38" y="672"/>
                  </a:lnTo>
                  <a:lnTo>
                    <a:pt x="112" y="672"/>
                  </a:lnTo>
                  <a:lnTo>
                    <a:pt x="616" y="467"/>
                  </a:lnTo>
                  <a:lnTo>
                    <a:pt x="951" y="299"/>
                  </a:lnTo>
                  <a:lnTo>
                    <a:pt x="1156" y="187"/>
                  </a:lnTo>
                  <a:lnTo>
                    <a:pt x="1231" y="150"/>
                  </a:lnTo>
                  <a:lnTo>
                    <a:pt x="1250" y="112"/>
                  </a:lnTo>
                  <a:lnTo>
                    <a:pt x="1268" y="94"/>
                  </a:lnTo>
                  <a:lnTo>
                    <a:pt x="1268" y="56"/>
                  </a:lnTo>
                  <a:lnTo>
                    <a:pt x="1250" y="38"/>
                  </a:lnTo>
                  <a:lnTo>
                    <a:pt x="123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687;p41">
              <a:extLst>
                <a:ext uri="{FF2B5EF4-FFF2-40B4-BE49-F238E27FC236}">
                  <a16:creationId xmlns:a16="http://schemas.microsoft.com/office/drawing/2014/main" xmlns="" id="{A08BCCAD-4BF9-3C19-1838-67086F095AD4}"/>
                </a:ext>
              </a:extLst>
            </p:cNvPr>
            <p:cNvSpPr/>
            <p:nvPr/>
          </p:nvSpPr>
          <p:spPr>
            <a:xfrm>
              <a:off x="2389125" y="4021300"/>
              <a:ext cx="87650" cy="62475"/>
            </a:xfrm>
            <a:custGeom>
              <a:avLst/>
              <a:gdLst/>
              <a:ahLst/>
              <a:cxnLst/>
              <a:rect l="l" t="t" r="r" b="b"/>
              <a:pathLst>
                <a:path w="3506" h="2499" extrusionOk="0">
                  <a:moveTo>
                    <a:pt x="3058" y="0"/>
                  </a:moveTo>
                  <a:lnTo>
                    <a:pt x="75" y="597"/>
                  </a:lnTo>
                  <a:lnTo>
                    <a:pt x="38" y="615"/>
                  </a:lnTo>
                  <a:lnTo>
                    <a:pt x="19" y="634"/>
                  </a:lnTo>
                  <a:lnTo>
                    <a:pt x="1" y="671"/>
                  </a:lnTo>
                  <a:lnTo>
                    <a:pt x="1" y="709"/>
                  </a:lnTo>
                  <a:lnTo>
                    <a:pt x="355" y="2424"/>
                  </a:lnTo>
                  <a:lnTo>
                    <a:pt x="374" y="2461"/>
                  </a:lnTo>
                  <a:lnTo>
                    <a:pt x="392" y="2480"/>
                  </a:lnTo>
                  <a:lnTo>
                    <a:pt x="430" y="2498"/>
                  </a:lnTo>
                  <a:lnTo>
                    <a:pt x="448" y="2498"/>
                  </a:lnTo>
                  <a:lnTo>
                    <a:pt x="3450" y="1902"/>
                  </a:lnTo>
                  <a:lnTo>
                    <a:pt x="3468" y="1883"/>
                  </a:lnTo>
                  <a:lnTo>
                    <a:pt x="3506" y="1864"/>
                  </a:lnTo>
                  <a:lnTo>
                    <a:pt x="3506" y="1827"/>
                  </a:lnTo>
                  <a:lnTo>
                    <a:pt x="3506" y="1790"/>
                  </a:lnTo>
                  <a:lnTo>
                    <a:pt x="3170" y="75"/>
                  </a:lnTo>
                  <a:lnTo>
                    <a:pt x="3151" y="37"/>
                  </a:lnTo>
                  <a:lnTo>
                    <a:pt x="3133" y="19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688;p41">
              <a:extLst>
                <a:ext uri="{FF2B5EF4-FFF2-40B4-BE49-F238E27FC236}">
                  <a16:creationId xmlns:a16="http://schemas.microsoft.com/office/drawing/2014/main" xmlns="" id="{ACD16903-D0ED-9486-DE5C-D7AECF47CDB7}"/>
                </a:ext>
              </a:extLst>
            </p:cNvPr>
            <p:cNvSpPr/>
            <p:nvPr/>
          </p:nvSpPr>
          <p:spPr>
            <a:xfrm>
              <a:off x="2364425" y="4044125"/>
              <a:ext cx="6550" cy="47575"/>
            </a:xfrm>
            <a:custGeom>
              <a:avLst/>
              <a:gdLst/>
              <a:ahLst/>
              <a:cxnLst/>
              <a:rect l="l" t="t" r="r" b="b"/>
              <a:pathLst>
                <a:path w="262" h="1903" extrusionOk="0">
                  <a:moveTo>
                    <a:pt x="75" y="1"/>
                  </a:moveTo>
                  <a:lnTo>
                    <a:pt x="38" y="19"/>
                  </a:lnTo>
                  <a:lnTo>
                    <a:pt x="19" y="38"/>
                  </a:lnTo>
                  <a:lnTo>
                    <a:pt x="1" y="57"/>
                  </a:lnTo>
                  <a:lnTo>
                    <a:pt x="1" y="94"/>
                  </a:lnTo>
                  <a:lnTo>
                    <a:pt x="94" y="1828"/>
                  </a:lnTo>
                  <a:lnTo>
                    <a:pt x="112" y="1865"/>
                  </a:lnTo>
                  <a:lnTo>
                    <a:pt x="131" y="1884"/>
                  </a:lnTo>
                  <a:lnTo>
                    <a:pt x="150" y="1902"/>
                  </a:lnTo>
                  <a:lnTo>
                    <a:pt x="224" y="1902"/>
                  </a:lnTo>
                  <a:lnTo>
                    <a:pt x="243" y="1884"/>
                  </a:lnTo>
                  <a:lnTo>
                    <a:pt x="262" y="1846"/>
                  </a:lnTo>
                  <a:lnTo>
                    <a:pt x="262" y="1809"/>
                  </a:lnTo>
                  <a:lnTo>
                    <a:pt x="168" y="75"/>
                  </a:lnTo>
                  <a:lnTo>
                    <a:pt x="150" y="57"/>
                  </a:lnTo>
                  <a:lnTo>
                    <a:pt x="131" y="1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689;p41">
              <a:extLst>
                <a:ext uri="{FF2B5EF4-FFF2-40B4-BE49-F238E27FC236}">
                  <a16:creationId xmlns:a16="http://schemas.microsoft.com/office/drawing/2014/main" xmlns="" id="{6A87DF25-4349-E966-633C-ACE67295C223}"/>
                </a:ext>
              </a:extLst>
            </p:cNvPr>
            <p:cNvSpPr/>
            <p:nvPr/>
          </p:nvSpPr>
          <p:spPr>
            <a:xfrm>
              <a:off x="2349525" y="4045050"/>
              <a:ext cx="6550" cy="47575"/>
            </a:xfrm>
            <a:custGeom>
              <a:avLst/>
              <a:gdLst/>
              <a:ahLst/>
              <a:cxnLst/>
              <a:rect l="l" t="t" r="r" b="b"/>
              <a:pathLst>
                <a:path w="262" h="1903" extrusionOk="0">
                  <a:moveTo>
                    <a:pt x="37" y="1"/>
                  </a:moveTo>
                  <a:lnTo>
                    <a:pt x="19" y="20"/>
                  </a:lnTo>
                  <a:lnTo>
                    <a:pt x="0" y="57"/>
                  </a:lnTo>
                  <a:lnTo>
                    <a:pt x="0" y="76"/>
                  </a:lnTo>
                  <a:lnTo>
                    <a:pt x="93" y="1828"/>
                  </a:lnTo>
                  <a:lnTo>
                    <a:pt x="93" y="1847"/>
                  </a:lnTo>
                  <a:lnTo>
                    <a:pt x="112" y="1884"/>
                  </a:lnTo>
                  <a:lnTo>
                    <a:pt x="149" y="1884"/>
                  </a:lnTo>
                  <a:lnTo>
                    <a:pt x="168" y="1903"/>
                  </a:lnTo>
                  <a:lnTo>
                    <a:pt x="186" y="1903"/>
                  </a:lnTo>
                  <a:lnTo>
                    <a:pt x="205" y="1884"/>
                  </a:lnTo>
                  <a:lnTo>
                    <a:pt x="242" y="1865"/>
                  </a:lnTo>
                  <a:lnTo>
                    <a:pt x="242" y="1847"/>
                  </a:lnTo>
                  <a:lnTo>
                    <a:pt x="261" y="1809"/>
                  </a:lnTo>
                  <a:lnTo>
                    <a:pt x="149" y="76"/>
                  </a:lnTo>
                  <a:lnTo>
                    <a:pt x="149" y="38"/>
                  </a:lnTo>
                  <a:lnTo>
                    <a:pt x="131" y="20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690;p41">
              <a:extLst>
                <a:ext uri="{FF2B5EF4-FFF2-40B4-BE49-F238E27FC236}">
                  <a16:creationId xmlns:a16="http://schemas.microsoft.com/office/drawing/2014/main" xmlns="" id="{2DC6EA08-55FF-8C53-E484-D7E580D0561D}"/>
                </a:ext>
              </a:extLst>
            </p:cNvPr>
            <p:cNvSpPr/>
            <p:nvPr/>
          </p:nvSpPr>
          <p:spPr>
            <a:xfrm>
              <a:off x="2487000" y="4013375"/>
              <a:ext cx="16800" cy="45700"/>
            </a:xfrm>
            <a:custGeom>
              <a:avLst/>
              <a:gdLst/>
              <a:ahLst/>
              <a:cxnLst/>
              <a:rect l="l" t="t" r="r" b="b"/>
              <a:pathLst>
                <a:path w="672" h="1828" extrusionOk="0">
                  <a:moveTo>
                    <a:pt x="57" y="0"/>
                  </a:moveTo>
                  <a:lnTo>
                    <a:pt x="38" y="19"/>
                  </a:lnTo>
                  <a:lnTo>
                    <a:pt x="19" y="38"/>
                  </a:lnTo>
                  <a:lnTo>
                    <a:pt x="1" y="75"/>
                  </a:lnTo>
                  <a:lnTo>
                    <a:pt x="1" y="112"/>
                  </a:lnTo>
                  <a:lnTo>
                    <a:pt x="504" y="1771"/>
                  </a:lnTo>
                  <a:lnTo>
                    <a:pt x="541" y="1809"/>
                  </a:lnTo>
                  <a:lnTo>
                    <a:pt x="579" y="1827"/>
                  </a:lnTo>
                  <a:lnTo>
                    <a:pt x="616" y="1827"/>
                  </a:lnTo>
                  <a:lnTo>
                    <a:pt x="635" y="1809"/>
                  </a:lnTo>
                  <a:lnTo>
                    <a:pt x="653" y="1790"/>
                  </a:lnTo>
                  <a:lnTo>
                    <a:pt x="672" y="1753"/>
                  </a:lnTo>
                  <a:lnTo>
                    <a:pt x="653" y="1734"/>
                  </a:lnTo>
                  <a:lnTo>
                    <a:pt x="169" y="56"/>
                  </a:lnTo>
                  <a:lnTo>
                    <a:pt x="150" y="38"/>
                  </a:lnTo>
                  <a:lnTo>
                    <a:pt x="131" y="19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691;p41">
              <a:extLst>
                <a:ext uri="{FF2B5EF4-FFF2-40B4-BE49-F238E27FC236}">
                  <a16:creationId xmlns:a16="http://schemas.microsoft.com/office/drawing/2014/main" xmlns="" id="{56E1CB8C-7192-A073-EEBD-D7FFE994697B}"/>
                </a:ext>
              </a:extLst>
            </p:cNvPr>
            <p:cNvSpPr/>
            <p:nvPr/>
          </p:nvSpPr>
          <p:spPr>
            <a:xfrm>
              <a:off x="2501450" y="4009175"/>
              <a:ext cx="16800" cy="45700"/>
            </a:xfrm>
            <a:custGeom>
              <a:avLst/>
              <a:gdLst/>
              <a:ahLst/>
              <a:cxnLst/>
              <a:rect l="l" t="t" r="r" b="b"/>
              <a:pathLst>
                <a:path w="672" h="1828" extrusionOk="0">
                  <a:moveTo>
                    <a:pt x="57" y="0"/>
                  </a:moveTo>
                  <a:lnTo>
                    <a:pt x="38" y="19"/>
                  </a:lnTo>
                  <a:lnTo>
                    <a:pt x="19" y="38"/>
                  </a:lnTo>
                  <a:lnTo>
                    <a:pt x="1" y="75"/>
                  </a:lnTo>
                  <a:lnTo>
                    <a:pt x="1" y="94"/>
                  </a:lnTo>
                  <a:lnTo>
                    <a:pt x="504" y="1772"/>
                  </a:lnTo>
                  <a:lnTo>
                    <a:pt x="541" y="1809"/>
                  </a:lnTo>
                  <a:lnTo>
                    <a:pt x="579" y="1827"/>
                  </a:lnTo>
                  <a:lnTo>
                    <a:pt x="616" y="1827"/>
                  </a:lnTo>
                  <a:lnTo>
                    <a:pt x="635" y="1809"/>
                  </a:lnTo>
                  <a:lnTo>
                    <a:pt x="653" y="1790"/>
                  </a:lnTo>
                  <a:lnTo>
                    <a:pt x="672" y="1753"/>
                  </a:lnTo>
                  <a:lnTo>
                    <a:pt x="653" y="1716"/>
                  </a:lnTo>
                  <a:lnTo>
                    <a:pt x="169" y="56"/>
                  </a:lnTo>
                  <a:lnTo>
                    <a:pt x="150" y="19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692;p41">
              <a:extLst>
                <a:ext uri="{FF2B5EF4-FFF2-40B4-BE49-F238E27FC236}">
                  <a16:creationId xmlns:a16="http://schemas.microsoft.com/office/drawing/2014/main" xmlns="" id="{3FB4F73D-7490-550B-4733-96E0518719EE}"/>
                </a:ext>
              </a:extLst>
            </p:cNvPr>
            <p:cNvSpPr/>
            <p:nvPr/>
          </p:nvSpPr>
          <p:spPr>
            <a:xfrm>
              <a:off x="2024200" y="3120350"/>
              <a:ext cx="398525" cy="483825"/>
            </a:xfrm>
            <a:custGeom>
              <a:avLst/>
              <a:gdLst/>
              <a:ahLst/>
              <a:cxnLst/>
              <a:rect l="l" t="t" r="r" b="b"/>
              <a:pathLst>
                <a:path w="15941" h="19353" extrusionOk="0">
                  <a:moveTo>
                    <a:pt x="8166" y="1"/>
                  </a:moveTo>
                  <a:lnTo>
                    <a:pt x="7532" y="38"/>
                  </a:lnTo>
                  <a:lnTo>
                    <a:pt x="6898" y="131"/>
                  </a:lnTo>
                  <a:lnTo>
                    <a:pt x="6208" y="262"/>
                  </a:lnTo>
                  <a:lnTo>
                    <a:pt x="5537" y="430"/>
                  </a:lnTo>
                  <a:lnTo>
                    <a:pt x="4903" y="635"/>
                  </a:lnTo>
                  <a:lnTo>
                    <a:pt x="4325" y="858"/>
                  </a:lnTo>
                  <a:lnTo>
                    <a:pt x="3785" y="1101"/>
                  </a:lnTo>
                  <a:lnTo>
                    <a:pt x="3300" y="1362"/>
                  </a:lnTo>
                  <a:lnTo>
                    <a:pt x="2853" y="1660"/>
                  </a:lnTo>
                  <a:lnTo>
                    <a:pt x="2442" y="1958"/>
                  </a:lnTo>
                  <a:lnTo>
                    <a:pt x="2069" y="2275"/>
                  </a:lnTo>
                  <a:lnTo>
                    <a:pt x="1734" y="2592"/>
                  </a:lnTo>
                  <a:lnTo>
                    <a:pt x="1436" y="2946"/>
                  </a:lnTo>
                  <a:lnTo>
                    <a:pt x="1175" y="3301"/>
                  </a:lnTo>
                  <a:lnTo>
                    <a:pt x="951" y="3655"/>
                  </a:lnTo>
                  <a:lnTo>
                    <a:pt x="746" y="4028"/>
                  </a:lnTo>
                  <a:lnTo>
                    <a:pt x="559" y="4401"/>
                  </a:lnTo>
                  <a:lnTo>
                    <a:pt x="410" y="4773"/>
                  </a:lnTo>
                  <a:lnTo>
                    <a:pt x="298" y="5146"/>
                  </a:lnTo>
                  <a:lnTo>
                    <a:pt x="205" y="5519"/>
                  </a:lnTo>
                  <a:lnTo>
                    <a:pt x="112" y="5892"/>
                  </a:lnTo>
                  <a:lnTo>
                    <a:pt x="56" y="6265"/>
                  </a:lnTo>
                  <a:lnTo>
                    <a:pt x="19" y="6619"/>
                  </a:lnTo>
                  <a:lnTo>
                    <a:pt x="0" y="6973"/>
                  </a:lnTo>
                  <a:lnTo>
                    <a:pt x="0" y="7328"/>
                  </a:lnTo>
                  <a:lnTo>
                    <a:pt x="0" y="7663"/>
                  </a:lnTo>
                  <a:lnTo>
                    <a:pt x="19" y="7980"/>
                  </a:lnTo>
                  <a:lnTo>
                    <a:pt x="93" y="8577"/>
                  </a:lnTo>
                  <a:lnTo>
                    <a:pt x="168" y="9080"/>
                  </a:lnTo>
                  <a:lnTo>
                    <a:pt x="280" y="9509"/>
                  </a:lnTo>
                  <a:lnTo>
                    <a:pt x="392" y="9826"/>
                  </a:lnTo>
                  <a:lnTo>
                    <a:pt x="503" y="10161"/>
                  </a:lnTo>
                  <a:lnTo>
                    <a:pt x="653" y="10534"/>
                  </a:lnTo>
                  <a:lnTo>
                    <a:pt x="970" y="11299"/>
                  </a:lnTo>
                  <a:lnTo>
                    <a:pt x="1268" y="12026"/>
                  </a:lnTo>
                  <a:lnTo>
                    <a:pt x="1380" y="12361"/>
                  </a:lnTo>
                  <a:lnTo>
                    <a:pt x="1454" y="12622"/>
                  </a:lnTo>
                  <a:lnTo>
                    <a:pt x="1492" y="12921"/>
                  </a:lnTo>
                  <a:lnTo>
                    <a:pt x="1529" y="13312"/>
                  </a:lnTo>
                  <a:lnTo>
                    <a:pt x="1603" y="13778"/>
                  </a:lnTo>
                  <a:lnTo>
                    <a:pt x="1697" y="14300"/>
                  </a:lnTo>
                  <a:lnTo>
                    <a:pt x="1753" y="14561"/>
                  </a:lnTo>
                  <a:lnTo>
                    <a:pt x="1827" y="14841"/>
                  </a:lnTo>
                  <a:lnTo>
                    <a:pt x="1920" y="15120"/>
                  </a:lnTo>
                  <a:lnTo>
                    <a:pt x="2014" y="15400"/>
                  </a:lnTo>
                  <a:lnTo>
                    <a:pt x="2144" y="15680"/>
                  </a:lnTo>
                  <a:lnTo>
                    <a:pt x="2275" y="15959"/>
                  </a:lnTo>
                  <a:lnTo>
                    <a:pt x="2442" y="16220"/>
                  </a:lnTo>
                  <a:lnTo>
                    <a:pt x="2629" y="16463"/>
                  </a:lnTo>
                  <a:lnTo>
                    <a:pt x="2890" y="16742"/>
                  </a:lnTo>
                  <a:lnTo>
                    <a:pt x="3169" y="17022"/>
                  </a:lnTo>
                  <a:lnTo>
                    <a:pt x="3430" y="17264"/>
                  </a:lnTo>
                  <a:lnTo>
                    <a:pt x="3710" y="17488"/>
                  </a:lnTo>
                  <a:lnTo>
                    <a:pt x="4008" y="17712"/>
                  </a:lnTo>
                  <a:lnTo>
                    <a:pt x="4288" y="17917"/>
                  </a:lnTo>
                  <a:lnTo>
                    <a:pt x="4586" y="18085"/>
                  </a:lnTo>
                  <a:lnTo>
                    <a:pt x="4866" y="18253"/>
                  </a:lnTo>
                  <a:lnTo>
                    <a:pt x="5164" y="18420"/>
                  </a:lnTo>
                  <a:lnTo>
                    <a:pt x="5463" y="18551"/>
                  </a:lnTo>
                  <a:lnTo>
                    <a:pt x="5742" y="18681"/>
                  </a:lnTo>
                  <a:lnTo>
                    <a:pt x="6040" y="18793"/>
                  </a:lnTo>
                  <a:lnTo>
                    <a:pt x="6618" y="18980"/>
                  </a:lnTo>
                  <a:lnTo>
                    <a:pt x="7159" y="19129"/>
                  </a:lnTo>
                  <a:lnTo>
                    <a:pt x="7700" y="19241"/>
                  </a:lnTo>
                  <a:lnTo>
                    <a:pt x="8203" y="19297"/>
                  </a:lnTo>
                  <a:lnTo>
                    <a:pt x="8688" y="19334"/>
                  </a:lnTo>
                  <a:lnTo>
                    <a:pt x="9117" y="19352"/>
                  </a:lnTo>
                  <a:lnTo>
                    <a:pt x="9489" y="19334"/>
                  </a:lnTo>
                  <a:lnTo>
                    <a:pt x="9825" y="19297"/>
                  </a:lnTo>
                  <a:lnTo>
                    <a:pt x="10105" y="19259"/>
                  </a:lnTo>
                  <a:lnTo>
                    <a:pt x="10310" y="19185"/>
                  </a:lnTo>
                  <a:lnTo>
                    <a:pt x="10496" y="19110"/>
                  </a:lnTo>
                  <a:lnTo>
                    <a:pt x="10720" y="18998"/>
                  </a:lnTo>
                  <a:lnTo>
                    <a:pt x="10981" y="18849"/>
                  </a:lnTo>
                  <a:lnTo>
                    <a:pt x="11261" y="18663"/>
                  </a:lnTo>
                  <a:lnTo>
                    <a:pt x="11559" y="18458"/>
                  </a:lnTo>
                  <a:lnTo>
                    <a:pt x="11894" y="18215"/>
                  </a:lnTo>
                  <a:lnTo>
                    <a:pt x="12230" y="17954"/>
                  </a:lnTo>
                  <a:lnTo>
                    <a:pt x="12566" y="17656"/>
                  </a:lnTo>
                  <a:lnTo>
                    <a:pt x="12920" y="17358"/>
                  </a:lnTo>
                  <a:lnTo>
                    <a:pt x="13255" y="17022"/>
                  </a:lnTo>
                  <a:lnTo>
                    <a:pt x="13591" y="16686"/>
                  </a:lnTo>
                  <a:lnTo>
                    <a:pt x="13927" y="16314"/>
                  </a:lnTo>
                  <a:lnTo>
                    <a:pt x="14225" y="15941"/>
                  </a:lnTo>
                  <a:lnTo>
                    <a:pt x="14523" y="15568"/>
                  </a:lnTo>
                  <a:lnTo>
                    <a:pt x="14784" y="15176"/>
                  </a:lnTo>
                  <a:lnTo>
                    <a:pt x="15008" y="14766"/>
                  </a:lnTo>
                  <a:lnTo>
                    <a:pt x="15120" y="14561"/>
                  </a:lnTo>
                  <a:lnTo>
                    <a:pt x="15213" y="14337"/>
                  </a:lnTo>
                  <a:lnTo>
                    <a:pt x="15381" y="13853"/>
                  </a:lnTo>
                  <a:lnTo>
                    <a:pt x="15530" y="13331"/>
                  </a:lnTo>
                  <a:lnTo>
                    <a:pt x="15642" y="12771"/>
                  </a:lnTo>
                  <a:lnTo>
                    <a:pt x="15735" y="12175"/>
                  </a:lnTo>
                  <a:lnTo>
                    <a:pt x="15810" y="11578"/>
                  </a:lnTo>
                  <a:lnTo>
                    <a:pt x="15865" y="10963"/>
                  </a:lnTo>
                  <a:lnTo>
                    <a:pt x="15903" y="10348"/>
                  </a:lnTo>
                  <a:lnTo>
                    <a:pt x="15940" y="9751"/>
                  </a:lnTo>
                  <a:lnTo>
                    <a:pt x="15940" y="9173"/>
                  </a:lnTo>
                  <a:lnTo>
                    <a:pt x="15940" y="8614"/>
                  </a:lnTo>
                  <a:lnTo>
                    <a:pt x="15921" y="8111"/>
                  </a:lnTo>
                  <a:lnTo>
                    <a:pt x="15884" y="7645"/>
                  </a:lnTo>
                  <a:lnTo>
                    <a:pt x="15865" y="7234"/>
                  </a:lnTo>
                  <a:lnTo>
                    <a:pt x="15810" y="6880"/>
                  </a:lnTo>
                  <a:lnTo>
                    <a:pt x="15772" y="6619"/>
                  </a:lnTo>
                  <a:lnTo>
                    <a:pt x="15716" y="6321"/>
                  </a:lnTo>
                  <a:lnTo>
                    <a:pt x="15604" y="5929"/>
                  </a:lnTo>
                  <a:lnTo>
                    <a:pt x="15455" y="5426"/>
                  </a:lnTo>
                  <a:lnTo>
                    <a:pt x="15232" y="4867"/>
                  </a:lnTo>
                  <a:lnTo>
                    <a:pt x="15101" y="4568"/>
                  </a:lnTo>
                  <a:lnTo>
                    <a:pt x="14952" y="4270"/>
                  </a:lnTo>
                  <a:lnTo>
                    <a:pt x="14803" y="3953"/>
                  </a:lnTo>
                  <a:lnTo>
                    <a:pt x="14616" y="3618"/>
                  </a:lnTo>
                  <a:lnTo>
                    <a:pt x="14411" y="3301"/>
                  </a:lnTo>
                  <a:lnTo>
                    <a:pt x="14206" y="2984"/>
                  </a:lnTo>
                  <a:lnTo>
                    <a:pt x="13964" y="2667"/>
                  </a:lnTo>
                  <a:lnTo>
                    <a:pt x="13703" y="2350"/>
                  </a:lnTo>
                  <a:lnTo>
                    <a:pt x="13423" y="2052"/>
                  </a:lnTo>
                  <a:lnTo>
                    <a:pt x="13125" y="1753"/>
                  </a:lnTo>
                  <a:lnTo>
                    <a:pt x="12808" y="1474"/>
                  </a:lnTo>
                  <a:lnTo>
                    <a:pt x="12454" y="1213"/>
                  </a:lnTo>
                  <a:lnTo>
                    <a:pt x="12081" y="970"/>
                  </a:lnTo>
                  <a:lnTo>
                    <a:pt x="11689" y="747"/>
                  </a:lnTo>
                  <a:lnTo>
                    <a:pt x="11261" y="541"/>
                  </a:lnTo>
                  <a:lnTo>
                    <a:pt x="10813" y="374"/>
                  </a:lnTo>
                  <a:lnTo>
                    <a:pt x="10347" y="225"/>
                  </a:lnTo>
                  <a:lnTo>
                    <a:pt x="9844" y="113"/>
                  </a:lnTo>
                  <a:lnTo>
                    <a:pt x="9303" y="38"/>
                  </a:lnTo>
                  <a:lnTo>
                    <a:pt x="87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693;p41">
              <a:extLst>
                <a:ext uri="{FF2B5EF4-FFF2-40B4-BE49-F238E27FC236}">
                  <a16:creationId xmlns:a16="http://schemas.microsoft.com/office/drawing/2014/main" xmlns="" id="{4A43AD02-8188-8321-C8B2-79C1A83881DA}"/>
                </a:ext>
              </a:extLst>
            </p:cNvPr>
            <p:cNvSpPr/>
            <p:nvPr/>
          </p:nvSpPr>
          <p:spPr>
            <a:xfrm>
              <a:off x="2024200" y="3120350"/>
              <a:ext cx="398525" cy="483825"/>
            </a:xfrm>
            <a:custGeom>
              <a:avLst/>
              <a:gdLst/>
              <a:ahLst/>
              <a:cxnLst/>
              <a:rect l="l" t="t" r="r" b="b"/>
              <a:pathLst>
                <a:path w="15941" h="19353" fill="none" extrusionOk="0">
                  <a:moveTo>
                    <a:pt x="10310" y="19185"/>
                  </a:moveTo>
                  <a:lnTo>
                    <a:pt x="10310" y="19185"/>
                  </a:lnTo>
                  <a:lnTo>
                    <a:pt x="10496" y="19110"/>
                  </a:lnTo>
                  <a:lnTo>
                    <a:pt x="10720" y="18998"/>
                  </a:lnTo>
                  <a:lnTo>
                    <a:pt x="10981" y="18849"/>
                  </a:lnTo>
                  <a:lnTo>
                    <a:pt x="11261" y="18663"/>
                  </a:lnTo>
                  <a:lnTo>
                    <a:pt x="11559" y="18458"/>
                  </a:lnTo>
                  <a:lnTo>
                    <a:pt x="11894" y="18215"/>
                  </a:lnTo>
                  <a:lnTo>
                    <a:pt x="12230" y="17954"/>
                  </a:lnTo>
                  <a:lnTo>
                    <a:pt x="12566" y="17656"/>
                  </a:lnTo>
                  <a:lnTo>
                    <a:pt x="12920" y="17358"/>
                  </a:lnTo>
                  <a:lnTo>
                    <a:pt x="13255" y="17022"/>
                  </a:lnTo>
                  <a:lnTo>
                    <a:pt x="13591" y="16686"/>
                  </a:lnTo>
                  <a:lnTo>
                    <a:pt x="13927" y="16314"/>
                  </a:lnTo>
                  <a:lnTo>
                    <a:pt x="14225" y="15941"/>
                  </a:lnTo>
                  <a:lnTo>
                    <a:pt x="14523" y="15568"/>
                  </a:lnTo>
                  <a:lnTo>
                    <a:pt x="14784" y="15176"/>
                  </a:lnTo>
                  <a:lnTo>
                    <a:pt x="15008" y="14766"/>
                  </a:lnTo>
                  <a:lnTo>
                    <a:pt x="15008" y="14766"/>
                  </a:lnTo>
                  <a:lnTo>
                    <a:pt x="15120" y="14561"/>
                  </a:lnTo>
                  <a:lnTo>
                    <a:pt x="15213" y="14337"/>
                  </a:lnTo>
                  <a:lnTo>
                    <a:pt x="15381" y="13853"/>
                  </a:lnTo>
                  <a:lnTo>
                    <a:pt x="15530" y="13331"/>
                  </a:lnTo>
                  <a:lnTo>
                    <a:pt x="15642" y="12771"/>
                  </a:lnTo>
                  <a:lnTo>
                    <a:pt x="15735" y="12175"/>
                  </a:lnTo>
                  <a:lnTo>
                    <a:pt x="15810" y="11578"/>
                  </a:lnTo>
                  <a:lnTo>
                    <a:pt x="15865" y="10963"/>
                  </a:lnTo>
                  <a:lnTo>
                    <a:pt x="15903" y="10348"/>
                  </a:lnTo>
                  <a:lnTo>
                    <a:pt x="15940" y="9751"/>
                  </a:lnTo>
                  <a:lnTo>
                    <a:pt x="15940" y="9173"/>
                  </a:lnTo>
                  <a:lnTo>
                    <a:pt x="15940" y="8614"/>
                  </a:lnTo>
                  <a:lnTo>
                    <a:pt x="15921" y="8111"/>
                  </a:lnTo>
                  <a:lnTo>
                    <a:pt x="15884" y="7645"/>
                  </a:lnTo>
                  <a:lnTo>
                    <a:pt x="15865" y="7234"/>
                  </a:lnTo>
                  <a:lnTo>
                    <a:pt x="15810" y="6880"/>
                  </a:lnTo>
                  <a:lnTo>
                    <a:pt x="15772" y="6619"/>
                  </a:lnTo>
                  <a:lnTo>
                    <a:pt x="15772" y="6619"/>
                  </a:lnTo>
                  <a:lnTo>
                    <a:pt x="15716" y="6321"/>
                  </a:lnTo>
                  <a:lnTo>
                    <a:pt x="15604" y="5929"/>
                  </a:lnTo>
                  <a:lnTo>
                    <a:pt x="15455" y="5426"/>
                  </a:lnTo>
                  <a:lnTo>
                    <a:pt x="15232" y="4867"/>
                  </a:lnTo>
                  <a:lnTo>
                    <a:pt x="15101" y="4568"/>
                  </a:lnTo>
                  <a:lnTo>
                    <a:pt x="14952" y="4270"/>
                  </a:lnTo>
                  <a:lnTo>
                    <a:pt x="14803" y="3953"/>
                  </a:lnTo>
                  <a:lnTo>
                    <a:pt x="14616" y="3618"/>
                  </a:lnTo>
                  <a:lnTo>
                    <a:pt x="14411" y="3301"/>
                  </a:lnTo>
                  <a:lnTo>
                    <a:pt x="14206" y="2984"/>
                  </a:lnTo>
                  <a:lnTo>
                    <a:pt x="13964" y="2667"/>
                  </a:lnTo>
                  <a:lnTo>
                    <a:pt x="13703" y="2350"/>
                  </a:lnTo>
                  <a:lnTo>
                    <a:pt x="13423" y="2052"/>
                  </a:lnTo>
                  <a:lnTo>
                    <a:pt x="13125" y="1753"/>
                  </a:lnTo>
                  <a:lnTo>
                    <a:pt x="12808" y="1474"/>
                  </a:lnTo>
                  <a:lnTo>
                    <a:pt x="12454" y="1213"/>
                  </a:lnTo>
                  <a:lnTo>
                    <a:pt x="12081" y="970"/>
                  </a:lnTo>
                  <a:lnTo>
                    <a:pt x="11689" y="747"/>
                  </a:lnTo>
                  <a:lnTo>
                    <a:pt x="11261" y="541"/>
                  </a:lnTo>
                  <a:lnTo>
                    <a:pt x="10813" y="374"/>
                  </a:lnTo>
                  <a:lnTo>
                    <a:pt x="10347" y="225"/>
                  </a:lnTo>
                  <a:lnTo>
                    <a:pt x="9844" y="113"/>
                  </a:lnTo>
                  <a:lnTo>
                    <a:pt x="9303" y="38"/>
                  </a:lnTo>
                  <a:lnTo>
                    <a:pt x="8744" y="1"/>
                  </a:lnTo>
                  <a:lnTo>
                    <a:pt x="8166" y="1"/>
                  </a:lnTo>
                  <a:lnTo>
                    <a:pt x="7532" y="38"/>
                  </a:lnTo>
                  <a:lnTo>
                    <a:pt x="6898" y="131"/>
                  </a:lnTo>
                  <a:lnTo>
                    <a:pt x="6208" y="262"/>
                  </a:lnTo>
                  <a:lnTo>
                    <a:pt x="6208" y="262"/>
                  </a:lnTo>
                  <a:lnTo>
                    <a:pt x="5537" y="430"/>
                  </a:lnTo>
                  <a:lnTo>
                    <a:pt x="4903" y="635"/>
                  </a:lnTo>
                  <a:lnTo>
                    <a:pt x="4325" y="858"/>
                  </a:lnTo>
                  <a:lnTo>
                    <a:pt x="3785" y="1101"/>
                  </a:lnTo>
                  <a:lnTo>
                    <a:pt x="3300" y="1362"/>
                  </a:lnTo>
                  <a:lnTo>
                    <a:pt x="2853" y="1660"/>
                  </a:lnTo>
                  <a:lnTo>
                    <a:pt x="2442" y="1958"/>
                  </a:lnTo>
                  <a:lnTo>
                    <a:pt x="2069" y="2275"/>
                  </a:lnTo>
                  <a:lnTo>
                    <a:pt x="1734" y="2592"/>
                  </a:lnTo>
                  <a:lnTo>
                    <a:pt x="1436" y="2946"/>
                  </a:lnTo>
                  <a:lnTo>
                    <a:pt x="1175" y="3301"/>
                  </a:lnTo>
                  <a:lnTo>
                    <a:pt x="951" y="3655"/>
                  </a:lnTo>
                  <a:lnTo>
                    <a:pt x="746" y="4028"/>
                  </a:lnTo>
                  <a:lnTo>
                    <a:pt x="559" y="4401"/>
                  </a:lnTo>
                  <a:lnTo>
                    <a:pt x="410" y="4773"/>
                  </a:lnTo>
                  <a:lnTo>
                    <a:pt x="298" y="5146"/>
                  </a:lnTo>
                  <a:lnTo>
                    <a:pt x="205" y="5519"/>
                  </a:lnTo>
                  <a:lnTo>
                    <a:pt x="112" y="5892"/>
                  </a:lnTo>
                  <a:lnTo>
                    <a:pt x="56" y="6265"/>
                  </a:lnTo>
                  <a:lnTo>
                    <a:pt x="19" y="6619"/>
                  </a:lnTo>
                  <a:lnTo>
                    <a:pt x="0" y="6973"/>
                  </a:lnTo>
                  <a:lnTo>
                    <a:pt x="0" y="7328"/>
                  </a:lnTo>
                  <a:lnTo>
                    <a:pt x="0" y="7663"/>
                  </a:lnTo>
                  <a:lnTo>
                    <a:pt x="19" y="7980"/>
                  </a:lnTo>
                  <a:lnTo>
                    <a:pt x="93" y="8577"/>
                  </a:lnTo>
                  <a:lnTo>
                    <a:pt x="168" y="9080"/>
                  </a:lnTo>
                  <a:lnTo>
                    <a:pt x="280" y="9509"/>
                  </a:lnTo>
                  <a:lnTo>
                    <a:pt x="392" y="9826"/>
                  </a:lnTo>
                  <a:lnTo>
                    <a:pt x="392" y="9826"/>
                  </a:lnTo>
                  <a:lnTo>
                    <a:pt x="503" y="10161"/>
                  </a:lnTo>
                  <a:lnTo>
                    <a:pt x="653" y="10534"/>
                  </a:lnTo>
                  <a:lnTo>
                    <a:pt x="970" y="11299"/>
                  </a:lnTo>
                  <a:lnTo>
                    <a:pt x="1268" y="12026"/>
                  </a:lnTo>
                  <a:lnTo>
                    <a:pt x="1380" y="12361"/>
                  </a:lnTo>
                  <a:lnTo>
                    <a:pt x="1454" y="12622"/>
                  </a:lnTo>
                  <a:lnTo>
                    <a:pt x="1454" y="12622"/>
                  </a:lnTo>
                  <a:lnTo>
                    <a:pt x="1492" y="12921"/>
                  </a:lnTo>
                  <a:lnTo>
                    <a:pt x="1529" y="13312"/>
                  </a:lnTo>
                  <a:lnTo>
                    <a:pt x="1603" y="13778"/>
                  </a:lnTo>
                  <a:lnTo>
                    <a:pt x="1697" y="14300"/>
                  </a:lnTo>
                  <a:lnTo>
                    <a:pt x="1753" y="14561"/>
                  </a:lnTo>
                  <a:lnTo>
                    <a:pt x="1827" y="14841"/>
                  </a:lnTo>
                  <a:lnTo>
                    <a:pt x="1920" y="15120"/>
                  </a:lnTo>
                  <a:lnTo>
                    <a:pt x="2014" y="15400"/>
                  </a:lnTo>
                  <a:lnTo>
                    <a:pt x="2144" y="15680"/>
                  </a:lnTo>
                  <a:lnTo>
                    <a:pt x="2275" y="15959"/>
                  </a:lnTo>
                  <a:lnTo>
                    <a:pt x="2442" y="16220"/>
                  </a:lnTo>
                  <a:lnTo>
                    <a:pt x="2629" y="16463"/>
                  </a:lnTo>
                  <a:lnTo>
                    <a:pt x="2629" y="16463"/>
                  </a:lnTo>
                  <a:lnTo>
                    <a:pt x="2890" y="16742"/>
                  </a:lnTo>
                  <a:lnTo>
                    <a:pt x="3169" y="17022"/>
                  </a:lnTo>
                  <a:lnTo>
                    <a:pt x="3430" y="17264"/>
                  </a:lnTo>
                  <a:lnTo>
                    <a:pt x="3710" y="17488"/>
                  </a:lnTo>
                  <a:lnTo>
                    <a:pt x="4008" y="17712"/>
                  </a:lnTo>
                  <a:lnTo>
                    <a:pt x="4288" y="17917"/>
                  </a:lnTo>
                  <a:lnTo>
                    <a:pt x="4586" y="18085"/>
                  </a:lnTo>
                  <a:lnTo>
                    <a:pt x="4866" y="18253"/>
                  </a:lnTo>
                  <a:lnTo>
                    <a:pt x="5164" y="18420"/>
                  </a:lnTo>
                  <a:lnTo>
                    <a:pt x="5463" y="18551"/>
                  </a:lnTo>
                  <a:lnTo>
                    <a:pt x="5742" y="18681"/>
                  </a:lnTo>
                  <a:lnTo>
                    <a:pt x="6040" y="18793"/>
                  </a:lnTo>
                  <a:lnTo>
                    <a:pt x="6618" y="18980"/>
                  </a:lnTo>
                  <a:lnTo>
                    <a:pt x="7159" y="19129"/>
                  </a:lnTo>
                  <a:lnTo>
                    <a:pt x="7700" y="19241"/>
                  </a:lnTo>
                  <a:lnTo>
                    <a:pt x="8203" y="19297"/>
                  </a:lnTo>
                  <a:lnTo>
                    <a:pt x="8688" y="19334"/>
                  </a:lnTo>
                  <a:lnTo>
                    <a:pt x="9117" y="19352"/>
                  </a:lnTo>
                  <a:lnTo>
                    <a:pt x="9489" y="19334"/>
                  </a:lnTo>
                  <a:lnTo>
                    <a:pt x="9825" y="19297"/>
                  </a:lnTo>
                  <a:lnTo>
                    <a:pt x="10105" y="19259"/>
                  </a:lnTo>
                  <a:lnTo>
                    <a:pt x="10310" y="191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694;p41">
              <a:extLst>
                <a:ext uri="{FF2B5EF4-FFF2-40B4-BE49-F238E27FC236}">
                  <a16:creationId xmlns:a16="http://schemas.microsoft.com/office/drawing/2014/main" xmlns="" id="{E8B810FB-9F07-C5E8-A421-0AFBDD80E1E4}"/>
                </a:ext>
              </a:extLst>
            </p:cNvPr>
            <p:cNvSpPr/>
            <p:nvPr/>
          </p:nvSpPr>
          <p:spPr>
            <a:xfrm>
              <a:off x="2021850" y="3118500"/>
              <a:ext cx="402725" cy="487550"/>
            </a:xfrm>
            <a:custGeom>
              <a:avLst/>
              <a:gdLst/>
              <a:ahLst/>
              <a:cxnLst/>
              <a:rect l="l" t="t" r="r" b="b"/>
              <a:pathLst>
                <a:path w="16109" h="19502" extrusionOk="0">
                  <a:moveTo>
                    <a:pt x="8539" y="149"/>
                  </a:moveTo>
                  <a:lnTo>
                    <a:pt x="9061" y="168"/>
                  </a:lnTo>
                  <a:lnTo>
                    <a:pt x="9583" y="224"/>
                  </a:lnTo>
                  <a:lnTo>
                    <a:pt x="10068" y="299"/>
                  </a:lnTo>
                  <a:lnTo>
                    <a:pt x="10553" y="429"/>
                  </a:lnTo>
                  <a:lnTo>
                    <a:pt x="11019" y="578"/>
                  </a:lnTo>
                  <a:lnTo>
                    <a:pt x="11466" y="765"/>
                  </a:lnTo>
                  <a:lnTo>
                    <a:pt x="11895" y="970"/>
                  </a:lnTo>
                  <a:lnTo>
                    <a:pt x="12324" y="1231"/>
                  </a:lnTo>
                  <a:lnTo>
                    <a:pt x="12566" y="1398"/>
                  </a:lnTo>
                  <a:lnTo>
                    <a:pt x="12809" y="1585"/>
                  </a:lnTo>
                  <a:lnTo>
                    <a:pt x="13032" y="1771"/>
                  </a:lnTo>
                  <a:lnTo>
                    <a:pt x="13256" y="1976"/>
                  </a:lnTo>
                  <a:lnTo>
                    <a:pt x="13461" y="2181"/>
                  </a:lnTo>
                  <a:lnTo>
                    <a:pt x="13666" y="2387"/>
                  </a:lnTo>
                  <a:lnTo>
                    <a:pt x="14021" y="2834"/>
                  </a:lnTo>
                  <a:lnTo>
                    <a:pt x="14337" y="3263"/>
                  </a:lnTo>
                  <a:lnTo>
                    <a:pt x="14617" y="3710"/>
                  </a:lnTo>
                  <a:lnTo>
                    <a:pt x="14860" y="4158"/>
                  </a:lnTo>
                  <a:lnTo>
                    <a:pt x="15083" y="4586"/>
                  </a:lnTo>
                  <a:lnTo>
                    <a:pt x="15251" y="4997"/>
                  </a:lnTo>
                  <a:lnTo>
                    <a:pt x="15400" y="5388"/>
                  </a:lnTo>
                  <a:lnTo>
                    <a:pt x="15531" y="5742"/>
                  </a:lnTo>
                  <a:lnTo>
                    <a:pt x="15624" y="6041"/>
                  </a:lnTo>
                  <a:lnTo>
                    <a:pt x="15754" y="6507"/>
                  </a:lnTo>
                  <a:lnTo>
                    <a:pt x="15792" y="6712"/>
                  </a:lnTo>
                  <a:lnTo>
                    <a:pt x="15829" y="6973"/>
                  </a:lnTo>
                  <a:lnTo>
                    <a:pt x="15866" y="7290"/>
                  </a:lnTo>
                  <a:lnTo>
                    <a:pt x="15922" y="8147"/>
                  </a:lnTo>
                  <a:lnTo>
                    <a:pt x="15941" y="8669"/>
                  </a:lnTo>
                  <a:lnTo>
                    <a:pt x="15959" y="9210"/>
                  </a:lnTo>
                  <a:lnTo>
                    <a:pt x="15941" y="9788"/>
                  </a:lnTo>
                  <a:lnTo>
                    <a:pt x="15922" y="10385"/>
                  </a:lnTo>
                  <a:lnTo>
                    <a:pt x="15885" y="10981"/>
                  </a:lnTo>
                  <a:lnTo>
                    <a:pt x="15848" y="11596"/>
                  </a:lnTo>
                  <a:lnTo>
                    <a:pt x="15773" y="12193"/>
                  </a:lnTo>
                  <a:lnTo>
                    <a:pt x="15680" y="12789"/>
                  </a:lnTo>
                  <a:lnTo>
                    <a:pt x="15549" y="13349"/>
                  </a:lnTo>
                  <a:lnTo>
                    <a:pt x="15400" y="13889"/>
                  </a:lnTo>
                  <a:lnTo>
                    <a:pt x="15232" y="14374"/>
                  </a:lnTo>
                  <a:lnTo>
                    <a:pt x="15139" y="14598"/>
                  </a:lnTo>
                  <a:lnTo>
                    <a:pt x="15027" y="14803"/>
                  </a:lnTo>
                  <a:lnTo>
                    <a:pt x="14804" y="15213"/>
                  </a:lnTo>
                  <a:lnTo>
                    <a:pt x="14543" y="15605"/>
                  </a:lnTo>
                  <a:lnTo>
                    <a:pt x="14244" y="15996"/>
                  </a:lnTo>
                  <a:lnTo>
                    <a:pt x="13927" y="16350"/>
                  </a:lnTo>
                  <a:lnTo>
                    <a:pt x="13610" y="16723"/>
                  </a:lnTo>
                  <a:lnTo>
                    <a:pt x="13275" y="17059"/>
                  </a:lnTo>
                  <a:lnTo>
                    <a:pt x="12921" y="17394"/>
                  </a:lnTo>
                  <a:lnTo>
                    <a:pt x="12585" y="17693"/>
                  </a:lnTo>
                  <a:lnTo>
                    <a:pt x="12231" y="17972"/>
                  </a:lnTo>
                  <a:lnTo>
                    <a:pt x="11914" y="18233"/>
                  </a:lnTo>
                  <a:lnTo>
                    <a:pt x="11597" y="18476"/>
                  </a:lnTo>
                  <a:lnTo>
                    <a:pt x="11280" y="18681"/>
                  </a:lnTo>
                  <a:lnTo>
                    <a:pt x="11019" y="18849"/>
                  </a:lnTo>
                  <a:lnTo>
                    <a:pt x="10758" y="18998"/>
                  </a:lnTo>
                  <a:lnTo>
                    <a:pt x="10553" y="19110"/>
                  </a:lnTo>
                  <a:lnTo>
                    <a:pt x="10366" y="19184"/>
                  </a:lnTo>
                  <a:lnTo>
                    <a:pt x="10180" y="19240"/>
                  </a:lnTo>
                  <a:lnTo>
                    <a:pt x="9919" y="19296"/>
                  </a:lnTo>
                  <a:lnTo>
                    <a:pt x="9602" y="19315"/>
                  </a:lnTo>
                  <a:lnTo>
                    <a:pt x="9229" y="19333"/>
                  </a:lnTo>
                  <a:lnTo>
                    <a:pt x="8800" y="19333"/>
                  </a:lnTo>
                  <a:lnTo>
                    <a:pt x="8334" y="19296"/>
                  </a:lnTo>
                  <a:lnTo>
                    <a:pt x="7831" y="19221"/>
                  </a:lnTo>
                  <a:lnTo>
                    <a:pt x="7309" y="19110"/>
                  </a:lnTo>
                  <a:lnTo>
                    <a:pt x="6750" y="18979"/>
                  </a:lnTo>
                  <a:lnTo>
                    <a:pt x="6172" y="18793"/>
                  </a:lnTo>
                  <a:lnTo>
                    <a:pt x="5892" y="18681"/>
                  </a:lnTo>
                  <a:lnTo>
                    <a:pt x="5594" y="18550"/>
                  </a:lnTo>
                  <a:lnTo>
                    <a:pt x="5314" y="18420"/>
                  </a:lnTo>
                  <a:lnTo>
                    <a:pt x="5016" y="18271"/>
                  </a:lnTo>
                  <a:lnTo>
                    <a:pt x="4736" y="18103"/>
                  </a:lnTo>
                  <a:lnTo>
                    <a:pt x="4438" y="17916"/>
                  </a:lnTo>
                  <a:lnTo>
                    <a:pt x="4158" y="17730"/>
                  </a:lnTo>
                  <a:lnTo>
                    <a:pt x="3860" y="17506"/>
                  </a:lnTo>
                  <a:lnTo>
                    <a:pt x="3580" y="17283"/>
                  </a:lnTo>
                  <a:lnTo>
                    <a:pt x="3319" y="17040"/>
                  </a:lnTo>
                  <a:lnTo>
                    <a:pt x="3040" y="16779"/>
                  </a:lnTo>
                  <a:lnTo>
                    <a:pt x="2779" y="16481"/>
                  </a:lnTo>
                  <a:lnTo>
                    <a:pt x="2630" y="16294"/>
                  </a:lnTo>
                  <a:lnTo>
                    <a:pt x="2499" y="16089"/>
                  </a:lnTo>
                  <a:lnTo>
                    <a:pt x="2387" y="15866"/>
                  </a:lnTo>
                  <a:lnTo>
                    <a:pt x="2275" y="15642"/>
                  </a:lnTo>
                  <a:lnTo>
                    <a:pt x="2182" y="15418"/>
                  </a:lnTo>
                  <a:lnTo>
                    <a:pt x="2089" y="15194"/>
                  </a:lnTo>
                  <a:lnTo>
                    <a:pt x="1958" y="14747"/>
                  </a:lnTo>
                  <a:lnTo>
                    <a:pt x="1847" y="14300"/>
                  </a:lnTo>
                  <a:lnTo>
                    <a:pt x="1772" y="13871"/>
                  </a:lnTo>
                  <a:lnTo>
                    <a:pt x="1679" y="13144"/>
                  </a:lnTo>
                  <a:lnTo>
                    <a:pt x="1623" y="12678"/>
                  </a:lnTo>
                  <a:lnTo>
                    <a:pt x="1548" y="12379"/>
                  </a:lnTo>
                  <a:lnTo>
                    <a:pt x="1418" y="12006"/>
                  </a:lnTo>
                  <a:lnTo>
                    <a:pt x="1064" y="11168"/>
                  </a:lnTo>
                  <a:lnTo>
                    <a:pt x="784" y="10496"/>
                  </a:lnTo>
                  <a:lnTo>
                    <a:pt x="653" y="10179"/>
                  </a:lnTo>
                  <a:lnTo>
                    <a:pt x="560" y="9881"/>
                  </a:lnTo>
                  <a:lnTo>
                    <a:pt x="430" y="9490"/>
                  </a:lnTo>
                  <a:lnTo>
                    <a:pt x="374" y="9229"/>
                  </a:lnTo>
                  <a:lnTo>
                    <a:pt x="318" y="8949"/>
                  </a:lnTo>
                  <a:lnTo>
                    <a:pt x="262" y="8632"/>
                  </a:lnTo>
                  <a:lnTo>
                    <a:pt x="206" y="8278"/>
                  </a:lnTo>
                  <a:lnTo>
                    <a:pt x="187" y="7905"/>
                  </a:lnTo>
                  <a:lnTo>
                    <a:pt x="169" y="7513"/>
                  </a:lnTo>
                  <a:lnTo>
                    <a:pt x="169" y="7103"/>
                  </a:lnTo>
                  <a:lnTo>
                    <a:pt x="206" y="6693"/>
                  </a:lnTo>
                  <a:lnTo>
                    <a:pt x="243" y="6246"/>
                  </a:lnTo>
                  <a:lnTo>
                    <a:pt x="336" y="5798"/>
                  </a:lnTo>
                  <a:lnTo>
                    <a:pt x="430" y="5351"/>
                  </a:lnTo>
                  <a:lnTo>
                    <a:pt x="579" y="4903"/>
                  </a:lnTo>
                  <a:lnTo>
                    <a:pt x="747" y="4456"/>
                  </a:lnTo>
                  <a:lnTo>
                    <a:pt x="970" y="4009"/>
                  </a:lnTo>
                  <a:lnTo>
                    <a:pt x="1157" y="3673"/>
                  </a:lnTo>
                  <a:lnTo>
                    <a:pt x="1380" y="3356"/>
                  </a:lnTo>
                  <a:lnTo>
                    <a:pt x="1604" y="3058"/>
                  </a:lnTo>
                  <a:lnTo>
                    <a:pt x="1847" y="2778"/>
                  </a:lnTo>
                  <a:lnTo>
                    <a:pt x="2126" y="2498"/>
                  </a:lnTo>
                  <a:lnTo>
                    <a:pt x="2406" y="2237"/>
                  </a:lnTo>
                  <a:lnTo>
                    <a:pt x="2723" y="1995"/>
                  </a:lnTo>
                  <a:lnTo>
                    <a:pt x="3040" y="1753"/>
                  </a:lnTo>
                  <a:lnTo>
                    <a:pt x="3394" y="1529"/>
                  </a:lnTo>
                  <a:lnTo>
                    <a:pt x="3748" y="1343"/>
                  </a:lnTo>
                  <a:lnTo>
                    <a:pt x="4140" y="1137"/>
                  </a:lnTo>
                  <a:lnTo>
                    <a:pt x="4531" y="970"/>
                  </a:lnTo>
                  <a:lnTo>
                    <a:pt x="4941" y="802"/>
                  </a:lnTo>
                  <a:lnTo>
                    <a:pt x="5389" y="671"/>
                  </a:lnTo>
                  <a:lnTo>
                    <a:pt x="5836" y="541"/>
                  </a:lnTo>
                  <a:lnTo>
                    <a:pt x="6321" y="410"/>
                  </a:lnTo>
                  <a:lnTo>
                    <a:pt x="6899" y="299"/>
                  </a:lnTo>
                  <a:lnTo>
                    <a:pt x="7458" y="224"/>
                  </a:lnTo>
                  <a:lnTo>
                    <a:pt x="8017" y="168"/>
                  </a:lnTo>
                  <a:lnTo>
                    <a:pt x="8539" y="149"/>
                  </a:lnTo>
                  <a:close/>
                  <a:moveTo>
                    <a:pt x="8017" y="0"/>
                  </a:moveTo>
                  <a:lnTo>
                    <a:pt x="7589" y="38"/>
                  </a:lnTo>
                  <a:lnTo>
                    <a:pt x="7160" y="93"/>
                  </a:lnTo>
                  <a:lnTo>
                    <a:pt x="6731" y="168"/>
                  </a:lnTo>
                  <a:lnTo>
                    <a:pt x="6284" y="261"/>
                  </a:lnTo>
                  <a:lnTo>
                    <a:pt x="5799" y="373"/>
                  </a:lnTo>
                  <a:lnTo>
                    <a:pt x="5333" y="504"/>
                  </a:lnTo>
                  <a:lnTo>
                    <a:pt x="4885" y="653"/>
                  </a:lnTo>
                  <a:lnTo>
                    <a:pt x="4457" y="821"/>
                  </a:lnTo>
                  <a:lnTo>
                    <a:pt x="4046" y="1007"/>
                  </a:lnTo>
                  <a:lnTo>
                    <a:pt x="3674" y="1193"/>
                  </a:lnTo>
                  <a:lnTo>
                    <a:pt x="3301" y="1398"/>
                  </a:lnTo>
                  <a:lnTo>
                    <a:pt x="2947" y="1622"/>
                  </a:lnTo>
                  <a:lnTo>
                    <a:pt x="2611" y="1865"/>
                  </a:lnTo>
                  <a:lnTo>
                    <a:pt x="2294" y="2107"/>
                  </a:lnTo>
                  <a:lnTo>
                    <a:pt x="2014" y="2387"/>
                  </a:lnTo>
                  <a:lnTo>
                    <a:pt x="1735" y="2666"/>
                  </a:lnTo>
                  <a:lnTo>
                    <a:pt x="1474" y="2964"/>
                  </a:lnTo>
                  <a:lnTo>
                    <a:pt x="1250" y="3263"/>
                  </a:lnTo>
                  <a:lnTo>
                    <a:pt x="1026" y="3598"/>
                  </a:lnTo>
                  <a:lnTo>
                    <a:pt x="821" y="3934"/>
                  </a:lnTo>
                  <a:lnTo>
                    <a:pt x="616" y="4381"/>
                  </a:lnTo>
                  <a:lnTo>
                    <a:pt x="430" y="4847"/>
                  </a:lnTo>
                  <a:lnTo>
                    <a:pt x="281" y="5314"/>
                  </a:lnTo>
                  <a:lnTo>
                    <a:pt x="169" y="5761"/>
                  </a:lnTo>
                  <a:lnTo>
                    <a:pt x="94" y="6227"/>
                  </a:lnTo>
                  <a:lnTo>
                    <a:pt x="38" y="6675"/>
                  </a:lnTo>
                  <a:lnTo>
                    <a:pt x="20" y="7103"/>
                  </a:lnTo>
                  <a:lnTo>
                    <a:pt x="1" y="7513"/>
                  </a:lnTo>
                  <a:lnTo>
                    <a:pt x="20" y="7924"/>
                  </a:lnTo>
                  <a:lnTo>
                    <a:pt x="57" y="8296"/>
                  </a:lnTo>
                  <a:lnTo>
                    <a:pt x="94" y="8651"/>
                  </a:lnTo>
                  <a:lnTo>
                    <a:pt x="150" y="8986"/>
                  </a:lnTo>
                  <a:lnTo>
                    <a:pt x="206" y="9266"/>
                  </a:lnTo>
                  <a:lnTo>
                    <a:pt x="281" y="9527"/>
                  </a:lnTo>
                  <a:lnTo>
                    <a:pt x="411" y="9937"/>
                  </a:lnTo>
                  <a:lnTo>
                    <a:pt x="504" y="10235"/>
                  </a:lnTo>
                  <a:lnTo>
                    <a:pt x="635" y="10552"/>
                  </a:lnTo>
                  <a:lnTo>
                    <a:pt x="914" y="11223"/>
                  </a:lnTo>
                  <a:lnTo>
                    <a:pt x="1250" y="12044"/>
                  </a:lnTo>
                  <a:lnTo>
                    <a:pt x="1380" y="12417"/>
                  </a:lnTo>
                  <a:lnTo>
                    <a:pt x="1455" y="12715"/>
                  </a:lnTo>
                  <a:lnTo>
                    <a:pt x="1530" y="13162"/>
                  </a:lnTo>
                  <a:lnTo>
                    <a:pt x="1623" y="13908"/>
                  </a:lnTo>
                  <a:lnTo>
                    <a:pt x="1697" y="14337"/>
                  </a:lnTo>
                  <a:lnTo>
                    <a:pt x="1809" y="14803"/>
                  </a:lnTo>
                  <a:lnTo>
                    <a:pt x="1940" y="15269"/>
                  </a:lnTo>
                  <a:lnTo>
                    <a:pt x="2033" y="15493"/>
                  </a:lnTo>
                  <a:lnTo>
                    <a:pt x="2126" y="15716"/>
                  </a:lnTo>
                  <a:lnTo>
                    <a:pt x="2238" y="15959"/>
                  </a:lnTo>
                  <a:lnTo>
                    <a:pt x="2369" y="16164"/>
                  </a:lnTo>
                  <a:lnTo>
                    <a:pt x="2499" y="16388"/>
                  </a:lnTo>
                  <a:lnTo>
                    <a:pt x="2667" y="16593"/>
                  </a:lnTo>
                  <a:lnTo>
                    <a:pt x="3058" y="17021"/>
                  </a:lnTo>
                  <a:lnTo>
                    <a:pt x="3469" y="17394"/>
                  </a:lnTo>
                  <a:lnTo>
                    <a:pt x="3897" y="17730"/>
                  </a:lnTo>
                  <a:lnTo>
                    <a:pt x="4326" y="18047"/>
                  </a:lnTo>
                  <a:lnTo>
                    <a:pt x="4755" y="18308"/>
                  </a:lnTo>
                  <a:lnTo>
                    <a:pt x="5184" y="18550"/>
                  </a:lnTo>
                  <a:lnTo>
                    <a:pt x="5631" y="18755"/>
                  </a:lnTo>
                  <a:lnTo>
                    <a:pt x="6060" y="18942"/>
                  </a:lnTo>
                  <a:lnTo>
                    <a:pt x="6489" y="19091"/>
                  </a:lnTo>
                  <a:lnTo>
                    <a:pt x="6918" y="19203"/>
                  </a:lnTo>
                  <a:lnTo>
                    <a:pt x="7309" y="19296"/>
                  </a:lnTo>
                  <a:lnTo>
                    <a:pt x="7719" y="19389"/>
                  </a:lnTo>
                  <a:lnTo>
                    <a:pt x="8092" y="19445"/>
                  </a:lnTo>
                  <a:lnTo>
                    <a:pt x="8465" y="19482"/>
                  </a:lnTo>
                  <a:lnTo>
                    <a:pt x="8800" y="19501"/>
                  </a:lnTo>
                  <a:lnTo>
                    <a:pt x="9546" y="19501"/>
                  </a:lnTo>
                  <a:lnTo>
                    <a:pt x="9919" y="19464"/>
                  </a:lnTo>
                  <a:lnTo>
                    <a:pt x="10199" y="19408"/>
                  </a:lnTo>
                  <a:lnTo>
                    <a:pt x="10422" y="19352"/>
                  </a:lnTo>
                  <a:lnTo>
                    <a:pt x="10609" y="19259"/>
                  </a:lnTo>
                  <a:lnTo>
                    <a:pt x="10833" y="19147"/>
                  </a:lnTo>
                  <a:lnTo>
                    <a:pt x="11094" y="18998"/>
                  </a:lnTo>
                  <a:lnTo>
                    <a:pt x="11373" y="18830"/>
                  </a:lnTo>
                  <a:lnTo>
                    <a:pt x="11672" y="18606"/>
                  </a:lnTo>
                  <a:lnTo>
                    <a:pt x="12007" y="18382"/>
                  </a:lnTo>
                  <a:lnTo>
                    <a:pt x="12343" y="18121"/>
                  </a:lnTo>
                  <a:lnTo>
                    <a:pt x="12678" y="17823"/>
                  </a:lnTo>
                  <a:lnTo>
                    <a:pt x="13032" y="17525"/>
                  </a:lnTo>
                  <a:lnTo>
                    <a:pt x="13387" y="17189"/>
                  </a:lnTo>
                  <a:lnTo>
                    <a:pt x="13722" y="16835"/>
                  </a:lnTo>
                  <a:lnTo>
                    <a:pt x="14058" y="16481"/>
                  </a:lnTo>
                  <a:lnTo>
                    <a:pt x="14375" y="16089"/>
                  </a:lnTo>
                  <a:lnTo>
                    <a:pt x="14673" y="15698"/>
                  </a:lnTo>
                  <a:lnTo>
                    <a:pt x="14934" y="15306"/>
                  </a:lnTo>
                  <a:lnTo>
                    <a:pt x="15176" y="14878"/>
                  </a:lnTo>
                  <a:lnTo>
                    <a:pt x="15288" y="14672"/>
                  </a:lnTo>
                  <a:lnTo>
                    <a:pt x="15382" y="14449"/>
                  </a:lnTo>
                  <a:lnTo>
                    <a:pt x="15549" y="13945"/>
                  </a:lnTo>
                  <a:lnTo>
                    <a:pt x="15698" y="13405"/>
                  </a:lnTo>
                  <a:lnTo>
                    <a:pt x="15829" y="12845"/>
                  </a:lnTo>
                  <a:lnTo>
                    <a:pt x="15922" y="12249"/>
                  </a:lnTo>
                  <a:lnTo>
                    <a:pt x="15997" y="11634"/>
                  </a:lnTo>
                  <a:lnTo>
                    <a:pt x="16053" y="11018"/>
                  </a:lnTo>
                  <a:lnTo>
                    <a:pt x="16090" y="10385"/>
                  </a:lnTo>
                  <a:lnTo>
                    <a:pt x="16109" y="9788"/>
                  </a:lnTo>
                  <a:lnTo>
                    <a:pt x="16109" y="9210"/>
                  </a:lnTo>
                  <a:lnTo>
                    <a:pt x="16109" y="8651"/>
                  </a:lnTo>
                  <a:lnTo>
                    <a:pt x="16090" y="8147"/>
                  </a:lnTo>
                  <a:lnTo>
                    <a:pt x="16034" y="7271"/>
                  </a:lnTo>
                  <a:lnTo>
                    <a:pt x="15997" y="6936"/>
                  </a:lnTo>
                  <a:lnTo>
                    <a:pt x="15941" y="6675"/>
                  </a:lnTo>
                  <a:lnTo>
                    <a:pt x="15885" y="6395"/>
                  </a:lnTo>
                  <a:lnTo>
                    <a:pt x="15754" y="5891"/>
                  </a:lnTo>
                  <a:lnTo>
                    <a:pt x="15661" y="5575"/>
                  </a:lnTo>
                  <a:lnTo>
                    <a:pt x="15531" y="5220"/>
                  </a:lnTo>
                  <a:lnTo>
                    <a:pt x="15382" y="4829"/>
                  </a:lnTo>
                  <a:lnTo>
                    <a:pt x="15195" y="4419"/>
                  </a:lnTo>
                  <a:lnTo>
                    <a:pt x="14971" y="3990"/>
                  </a:lnTo>
                  <a:lnTo>
                    <a:pt x="14729" y="3561"/>
                  </a:lnTo>
                  <a:lnTo>
                    <a:pt x="14449" y="3114"/>
                  </a:lnTo>
                  <a:lnTo>
                    <a:pt x="14114" y="2685"/>
                  </a:lnTo>
                  <a:lnTo>
                    <a:pt x="13760" y="2256"/>
                  </a:lnTo>
                  <a:lnTo>
                    <a:pt x="13554" y="2032"/>
                  </a:lnTo>
                  <a:lnTo>
                    <a:pt x="13349" y="1846"/>
                  </a:lnTo>
                  <a:lnTo>
                    <a:pt x="13126" y="1641"/>
                  </a:lnTo>
                  <a:lnTo>
                    <a:pt x="12902" y="1454"/>
                  </a:lnTo>
                  <a:lnTo>
                    <a:pt x="12660" y="1268"/>
                  </a:lnTo>
                  <a:lnTo>
                    <a:pt x="12417" y="1100"/>
                  </a:lnTo>
                  <a:lnTo>
                    <a:pt x="12100" y="895"/>
                  </a:lnTo>
                  <a:lnTo>
                    <a:pt x="11765" y="727"/>
                  </a:lnTo>
                  <a:lnTo>
                    <a:pt x="11429" y="560"/>
                  </a:lnTo>
                  <a:lnTo>
                    <a:pt x="11094" y="429"/>
                  </a:lnTo>
                  <a:lnTo>
                    <a:pt x="10739" y="299"/>
                  </a:lnTo>
                  <a:lnTo>
                    <a:pt x="10366" y="205"/>
                  </a:lnTo>
                  <a:lnTo>
                    <a:pt x="9994" y="131"/>
                  </a:lnTo>
                  <a:lnTo>
                    <a:pt x="9621" y="56"/>
                  </a:lnTo>
                  <a:lnTo>
                    <a:pt x="9229" y="19"/>
                  </a:lnTo>
                  <a:lnTo>
                    <a:pt x="883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695;p41">
              <a:extLst>
                <a:ext uri="{FF2B5EF4-FFF2-40B4-BE49-F238E27FC236}">
                  <a16:creationId xmlns:a16="http://schemas.microsoft.com/office/drawing/2014/main" xmlns="" id="{E74B4265-4B34-C88E-7B33-F986123C8906}"/>
                </a:ext>
              </a:extLst>
            </p:cNvPr>
            <p:cNvSpPr/>
            <p:nvPr/>
          </p:nvSpPr>
          <p:spPr>
            <a:xfrm>
              <a:off x="2021850" y="3118500"/>
              <a:ext cx="402725" cy="487550"/>
            </a:xfrm>
            <a:custGeom>
              <a:avLst/>
              <a:gdLst/>
              <a:ahLst/>
              <a:cxnLst/>
              <a:rect l="l" t="t" r="r" b="b"/>
              <a:pathLst>
                <a:path w="16109" h="19502" fill="none" extrusionOk="0">
                  <a:moveTo>
                    <a:pt x="9136" y="19501"/>
                  </a:moveTo>
                  <a:lnTo>
                    <a:pt x="9136" y="19501"/>
                  </a:lnTo>
                  <a:lnTo>
                    <a:pt x="8800" y="19501"/>
                  </a:lnTo>
                  <a:lnTo>
                    <a:pt x="8465" y="19482"/>
                  </a:lnTo>
                  <a:lnTo>
                    <a:pt x="8092" y="19445"/>
                  </a:lnTo>
                  <a:lnTo>
                    <a:pt x="7719" y="19389"/>
                  </a:lnTo>
                  <a:lnTo>
                    <a:pt x="7309" y="19296"/>
                  </a:lnTo>
                  <a:lnTo>
                    <a:pt x="6918" y="19203"/>
                  </a:lnTo>
                  <a:lnTo>
                    <a:pt x="6489" y="19091"/>
                  </a:lnTo>
                  <a:lnTo>
                    <a:pt x="6060" y="18942"/>
                  </a:lnTo>
                  <a:lnTo>
                    <a:pt x="5631" y="18755"/>
                  </a:lnTo>
                  <a:lnTo>
                    <a:pt x="5184" y="18550"/>
                  </a:lnTo>
                  <a:lnTo>
                    <a:pt x="4755" y="18308"/>
                  </a:lnTo>
                  <a:lnTo>
                    <a:pt x="4326" y="18047"/>
                  </a:lnTo>
                  <a:lnTo>
                    <a:pt x="3897" y="17730"/>
                  </a:lnTo>
                  <a:lnTo>
                    <a:pt x="3469" y="17394"/>
                  </a:lnTo>
                  <a:lnTo>
                    <a:pt x="3058" y="17021"/>
                  </a:lnTo>
                  <a:lnTo>
                    <a:pt x="2667" y="16593"/>
                  </a:lnTo>
                  <a:lnTo>
                    <a:pt x="2667" y="16593"/>
                  </a:lnTo>
                  <a:lnTo>
                    <a:pt x="2499" y="16388"/>
                  </a:lnTo>
                  <a:lnTo>
                    <a:pt x="2369" y="16164"/>
                  </a:lnTo>
                  <a:lnTo>
                    <a:pt x="2238" y="15959"/>
                  </a:lnTo>
                  <a:lnTo>
                    <a:pt x="2126" y="15716"/>
                  </a:lnTo>
                  <a:lnTo>
                    <a:pt x="2033" y="15493"/>
                  </a:lnTo>
                  <a:lnTo>
                    <a:pt x="1940" y="15269"/>
                  </a:lnTo>
                  <a:lnTo>
                    <a:pt x="1809" y="14803"/>
                  </a:lnTo>
                  <a:lnTo>
                    <a:pt x="1697" y="14337"/>
                  </a:lnTo>
                  <a:lnTo>
                    <a:pt x="1623" y="13908"/>
                  </a:lnTo>
                  <a:lnTo>
                    <a:pt x="1530" y="13162"/>
                  </a:lnTo>
                  <a:lnTo>
                    <a:pt x="1530" y="13162"/>
                  </a:lnTo>
                  <a:lnTo>
                    <a:pt x="1455" y="12715"/>
                  </a:lnTo>
                  <a:lnTo>
                    <a:pt x="1455" y="12715"/>
                  </a:lnTo>
                  <a:lnTo>
                    <a:pt x="1380" y="12417"/>
                  </a:lnTo>
                  <a:lnTo>
                    <a:pt x="1250" y="12044"/>
                  </a:lnTo>
                  <a:lnTo>
                    <a:pt x="914" y="11223"/>
                  </a:lnTo>
                  <a:lnTo>
                    <a:pt x="914" y="11223"/>
                  </a:lnTo>
                  <a:lnTo>
                    <a:pt x="635" y="10552"/>
                  </a:lnTo>
                  <a:lnTo>
                    <a:pt x="504" y="10235"/>
                  </a:lnTo>
                  <a:lnTo>
                    <a:pt x="411" y="9937"/>
                  </a:lnTo>
                  <a:lnTo>
                    <a:pt x="411" y="9937"/>
                  </a:lnTo>
                  <a:lnTo>
                    <a:pt x="281" y="9527"/>
                  </a:lnTo>
                  <a:lnTo>
                    <a:pt x="206" y="9266"/>
                  </a:lnTo>
                  <a:lnTo>
                    <a:pt x="150" y="8986"/>
                  </a:lnTo>
                  <a:lnTo>
                    <a:pt x="94" y="8651"/>
                  </a:lnTo>
                  <a:lnTo>
                    <a:pt x="57" y="8296"/>
                  </a:lnTo>
                  <a:lnTo>
                    <a:pt x="20" y="7924"/>
                  </a:lnTo>
                  <a:lnTo>
                    <a:pt x="1" y="7513"/>
                  </a:lnTo>
                  <a:lnTo>
                    <a:pt x="20" y="7103"/>
                  </a:lnTo>
                  <a:lnTo>
                    <a:pt x="38" y="6675"/>
                  </a:lnTo>
                  <a:lnTo>
                    <a:pt x="94" y="6227"/>
                  </a:lnTo>
                  <a:lnTo>
                    <a:pt x="169" y="5761"/>
                  </a:lnTo>
                  <a:lnTo>
                    <a:pt x="281" y="5314"/>
                  </a:lnTo>
                  <a:lnTo>
                    <a:pt x="430" y="4847"/>
                  </a:lnTo>
                  <a:lnTo>
                    <a:pt x="616" y="4381"/>
                  </a:lnTo>
                  <a:lnTo>
                    <a:pt x="821" y="3934"/>
                  </a:lnTo>
                  <a:lnTo>
                    <a:pt x="821" y="3934"/>
                  </a:lnTo>
                  <a:lnTo>
                    <a:pt x="1026" y="3598"/>
                  </a:lnTo>
                  <a:lnTo>
                    <a:pt x="1250" y="3263"/>
                  </a:lnTo>
                  <a:lnTo>
                    <a:pt x="1474" y="2964"/>
                  </a:lnTo>
                  <a:lnTo>
                    <a:pt x="1735" y="2666"/>
                  </a:lnTo>
                  <a:lnTo>
                    <a:pt x="2014" y="2387"/>
                  </a:lnTo>
                  <a:lnTo>
                    <a:pt x="2294" y="2107"/>
                  </a:lnTo>
                  <a:lnTo>
                    <a:pt x="2611" y="1865"/>
                  </a:lnTo>
                  <a:lnTo>
                    <a:pt x="2947" y="1622"/>
                  </a:lnTo>
                  <a:lnTo>
                    <a:pt x="3301" y="1398"/>
                  </a:lnTo>
                  <a:lnTo>
                    <a:pt x="3674" y="1193"/>
                  </a:lnTo>
                  <a:lnTo>
                    <a:pt x="4046" y="1007"/>
                  </a:lnTo>
                  <a:lnTo>
                    <a:pt x="4457" y="821"/>
                  </a:lnTo>
                  <a:lnTo>
                    <a:pt x="4885" y="653"/>
                  </a:lnTo>
                  <a:lnTo>
                    <a:pt x="5333" y="504"/>
                  </a:lnTo>
                  <a:lnTo>
                    <a:pt x="5799" y="373"/>
                  </a:lnTo>
                  <a:lnTo>
                    <a:pt x="6284" y="261"/>
                  </a:lnTo>
                  <a:lnTo>
                    <a:pt x="6284" y="261"/>
                  </a:lnTo>
                  <a:lnTo>
                    <a:pt x="6731" y="168"/>
                  </a:lnTo>
                  <a:lnTo>
                    <a:pt x="7160" y="93"/>
                  </a:lnTo>
                  <a:lnTo>
                    <a:pt x="7589" y="38"/>
                  </a:lnTo>
                  <a:lnTo>
                    <a:pt x="8017" y="0"/>
                  </a:lnTo>
                  <a:lnTo>
                    <a:pt x="8428" y="0"/>
                  </a:lnTo>
                  <a:lnTo>
                    <a:pt x="8838" y="0"/>
                  </a:lnTo>
                  <a:lnTo>
                    <a:pt x="9229" y="19"/>
                  </a:lnTo>
                  <a:lnTo>
                    <a:pt x="9621" y="56"/>
                  </a:lnTo>
                  <a:lnTo>
                    <a:pt x="9994" y="131"/>
                  </a:lnTo>
                  <a:lnTo>
                    <a:pt x="10366" y="205"/>
                  </a:lnTo>
                  <a:lnTo>
                    <a:pt x="10739" y="299"/>
                  </a:lnTo>
                  <a:lnTo>
                    <a:pt x="11094" y="429"/>
                  </a:lnTo>
                  <a:lnTo>
                    <a:pt x="11429" y="560"/>
                  </a:lnTo>
                  <a:lnTo>
                    <a:pt x="11765" y="727"/>
                  </a:lnTo>
                  <a:lnTo>
                    <a:pt x="12100" y="895"/>
                  </a:lnTo>
                  <a:lnTo>
                    <a:pt x="12417" y="1100"/>
                  </a:lnTo>
                  <a:lnTo>
                    <a:pt x="12417" y="1100"/>
                  </a:lnTo>
                  <a:lnTo>
                    <a:pt x="12660" y="1268"/>
                  </a:lnTo>
                  <a:lnTo>
                    <a:pt x="12902" y="1454"/>
                  </a:lnTo>
                  <a:lnTo>
                    <a:pt x="13126" y="1641"/>
                  </a:lnTo>
                  <a:lnTo>
                    <a:pt x="13349" y="1846"/>
                  </a:lnTo>
                  <a:lnTo>
                    <a:pt x="13554" y="2032"/>
                  </a:lnTo>
                  <a:lnTo>
                    <a:pt x="13760" y="2256"/>
                  </a:lnTo>
                  <a:lnTo>
                    <a:pt x="14114" y="2685"/>
                  </a:lnTo>
                  <a:lnTo>
                    <a:pt x="14449" y="3114"/>
                  </a:lnTo>
                  <a:lnTo>
                    <a:pt x="14729" y="3561"/>
                  </a:lnTo>
                  <a:lnTo>
                    <a:pt x="14971" y="3990"/>
                  </a:lnTo>
                  <a:lnTo>
                    <a:pt x="15195" y="4419"/>
                  </a:lnTo>
                  <a:lnTo>
                    <a:pt x="15382" y="4829"/>
                  </a:lnTo>
                  <a:lnTo>
                    <a:pt x="15531" y="5220"/>
                  </a:lnTo>
                  <a:lnTo>
                    <a:pt x="15661" y="5575"/>
                  </a:lnTo>
                  <a:lnTo>
                    <a:pt x="15754" y="5891"/>
                  </a:lnTo>
                  <a:lnTo>
                    <a:pt x="15885" y="6395"/>
                  </a:lnTo>
                  <a:lnTo>
                    <a:pt x="15941" y="6675"/>
                  </a:lnTo>
                  <a:lnTo>
                    <a:pt x="15941" y="6675"/>
                  </a:lnTo>
                  <a:lnTo>
                    <a:pt x="15997" y="6936"/>
                  </a:lnTo>
                  <a:lnTo>
                    <a:pt x="16034" y="7271"/>
                  </a:lnTo>
                  <a:lnTo>
                    <a:pt x="16090" y="8147"/>
                  </a:lnTo>
                  <a:lnTo>
                    <a:pt x="16109" y="8651"/>
                  </a:lnTo>
                  <a:lnTo>
                    <a:pt x="16109" y="9210"/>
                  </a:lnTo>
                  <a:lnTo>
                    <a:pt x="16109" y="9788"/>
                  </a:lnTo>
                  <a:lnTo>
                    <a:pt x="16090" y="10385"/>
                  </a:lnTo>
                  <a:lnTo>
                    <a:pt x="16053" y="11018"/>
                  </a:lnTo>
                  <a:lnTo>
                    <a:pt x="15997" y="11634"/>
                  </a:lnTo>
                  <a:lnTo>
                    <a:pt x="15922" y="12249"/>
                  </a:lnTo>
                  <a:lnTo>
                    <a:pt x="15829" y="12845"/>
                  </a:lnTo>
                  <a:lnTo>
                    <a:pt x="15698" y="13405"/>
                  </a:lnTo>
                  <a:lnTo>
                    <a:pt x="15549" y="13945"/>
                  </a:lnTo>
                  <a:lnTo>
                    <a:pt x="15382" y="14449"/>
                  </a:lnTo>
                  <a:lnTo>
                    <a:pt x="15288" y="14672"/>
                  </a:lnTo>
                  <a:lnTo>
                    <a:pt x="15176" y="14878"/>
                  </a:lnTo>
                  <a:lnTo>
                    <a:pt x="15176" y="14878"/>
                  </a:lnTo>
                  <a:lnTo>
                    <a:pt x="14934" y="15306"/>
                  </a:lnTo>
                  <a:lnTo>
                    <a:pt x="14673" y="15698"/>
                  </a:lnTo>
                  <a:lnTo>
                    <a:pt x="14375" y="16089"/>
                  </a:lnTo>
                  <a:lnTo>
                    <a:pt x="14058" y="16481"/>
                  </a:lnTo>
                  <a:lnTo>
                    <a:pt x="13722" y="16835"/>
                  </a:lnTo>
                  <a:lnTo>
                    <a:pt x="13387" y="17189"/>
                  </a:lnTo>
                  <a:lnTo>
                    <a:pt x="13032" y="17525"/>
                  </a:lnTo>
                  <a:lnTo>
                    <a:pt x="12678" y="17823"/>
                  </a:lnTo>
                  <a:lnTo>
                    <a:pt x="12343" y="18121"/>
                  </a:lnTo>
                  <a:lnTo>
                    <a:pt x="12007" y="18382"/>
                  </a:lnTo>
                  <a:lnTo>
                    <a:pt x="11672" y="18606"/>
                  </a:lnTo>
                  <a:lnTo>
                    <a:pt x="11373" y="18830"/>
                  </a:lnTo>
                  <a:lnTo>
                    <a:pt x="11094" y="18998"/>
                  </a:lnTo>
                  <a:lnTo>
                    <a:pt x="10833" y="19147"/>
                  </a:lnTo>
                  <a:lnTo>
                    <a:pt x="10609" y="19259"/>
                  </a:lnTo>
                  <a:lnTo>
                    <a:pt x="10422" y="19352"/>
                  </a:lnTo>
                  <a:lnTo>
                    <a:pt x="10422" y="19352"/>
                  </a:lnTo>
                  <a:lnTo>
                    <a:pt x="10199" y="19408"/>
                  </a:lnTo>
                  <a:lnTo>
                    <a:pt x="9919" y="19464"/>
                  </a:lnTo>
                  <a:lnTo>
                    <a:pt x="9546" y="19501"/>
                  </a:lnTo>
                  <a:lnTo>
                    <a:pt x="9136" y="195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696;p41">
              <a:extLst>
                <a:ext uri="{FF2B5EF4-FFF2-40B4-BE49-F238E27FC236}">
                  <a16:creationId xmlns:a16="http://schemas.microsoft.com/office/drawing/2014/main" xmlns="" id="{E648DA8D-3F37-B3BE-5E73-FAA10CBE2215}"/>
                </a:ext>
              </a:extLst>
            </p:cNvPr>
            <p:cNvSpPr/>
            <p:nvPr/>
          </p:nvSpPr>
          <p:spPr>
            <a:xfrm>
              <a:off x="2026050" y="3122225"/>
              <a:ext cx="394800" cy="479625"/>
            </a:xfrm>
            <a:custGeom>
              <a:avLst/>
              <a:gdLst/>
              <a:ahLst/>
              <a:cxnLst/>
              <a:rect l="l" t="t" r="r" b="b"/>
              <a:pathLst>
                <a:path w="15792" h="19185" fill="none" extrusionOk="0">
                  <a:moveTo>
                    <a:pt x="8371" y="0"/>
                  </a:moveTo>
                  <a:lnTo>
                    <a:pt x="8371" y="0"/>
                  </a:lnTo>
                  <a:lnTo>
                    <a:pt x="7849" y="19"/>
                  </a:lnTo>
                  <a:lnTo>
                    <a:pt x="7290" y="75"/>
                  </a:lnTo>
                  <a:lnTo>
                    <a:pt x="6731" y="150"/>
                  </a:lnTo>
                  <a:lnTo>
                    <a:pt x="6153" y="261"/>
                  </a:lnTo>
                  <a:lnTo>
                    <a:pt x="6153" y="261"/>
                  </a:lnTo>
                  <a:lnTo>
                    <a:pt x="5668" y="392"/>
                  </a:lnTo>
                  <a:lnTo>
                    <a:pt x="5221" y="522"/>
                  </a:lnTo>
                  <a:lnTo>
                    <a:pt x="4773" y="653"/>
                  </a:lnTo>
                  <a:lnTo>
                    <a:pt x="4363" y="821"/>
                  </a:lnTo>
                  <a:lnTo>
                    <a:pt x="3972" y="988"/>
                  </a:lnTo>
                  <a:lnTo>
                    <a:pt x="3580" y="1194"/>
                  </a:lnTo>
                  <a:lnTo>
                    <a:pt x="3226" y="1380"/>
                  </a:lnTo>
                  <a:lnTo>
                    <a:pt x="2872" y="1604"/>
                  </a:lnTo>
                  <a:lnTo>
                    <a:pt x="2555" y="1846"/>
                  </a:lnTo>
                  <a:lnTo>
                    <a:pt x="2238" y="2088"/>
                  </a:lnTo>
                  <a:lnTo>
                    <a:pt x="1958" y="2349"/>
                  </a:lnTo>
                  <a:lnTo>
                    <a:pt x="1679" y="2629"/>
                  </a:lnTo>
                  <a:lnTo>
                    <a:pt x="1436" y="2909"/>
                  </a:lnTo>
                  <a:lnTo>
                    <a:pt x="1212" y="3207"/>
                  </a:lnTo>
                  <a:lnTo>
                    <a:pt x="989" y="3524"/>
                  </a:lnTo>
                  <a:lnTo>
                    <a:pt x="802" y="3860"/>
                  </a:lnTo>
                  <a:lnTo>
                    <a:pt x="802" y="3860"/>
                  </a:lnTo>
                  <a:lnTo>
                    <a:pt x="579" y="4307"/>
                  </a:lnTo>
                  <a:lnTo>
                    <a:pt x="411" y="4754"/>
                  </a:lnTo>
                  <a:lnTo>
                    <a:pt x="262" y="5202"/>
                  </a:lnTo>
                  <a:lnTo>
                    <a:pt x="168" y="5649"/>
                  </a:lnTo>
                  <a:lnTo>
                    <a:pt x="75" y="6097"/>
                  </a:lnTo>
                  <a:lnTo>
                    <a:pt x="38" y="6544"/>
                  </a:lnTo>
                  <a:lnTo>
                    <a:pt x="1" y="6954"/>
                  </a:lnTo>
                  <a:lnTo>
                    <a:pt x="1" y="7364"/>
                  </a:lnTo>
                  <a:lnTo>
                    <a:pt x="19" y="7756"/>
                  </a:lnTo>
                  <a:lnTo>
                    <a:pt x="38" y="8129"/>
                  </a:lnTo>
                  <a:lnTo>
                    <a:pt x="94" y="8483"/>
                  </a:lnTo>
                  <a:lnTo>
                    <a:pt x="150" y="8800"/>
                  </a:lnTo>
                  <a:lnTo>
                    <a:pt x="206" y="9080"/>
                  </a:lnTo>
                  <a:lnTo>
                    <a:pt x="262" y="9341"/>
                  </a:lnTo>
                  <a:lnTo>
                    <a:pt x="392" y="9732"/>
                  </a:lnTo>
                  <a:lnTo>
                    <a:pt x="392" y="9732"/>
                  </a:lnTo>
                  <a:lnTo>
                    <a:pt x="485" y="10030"/>
                  </a:lnTo>
                  <a:lnTo>
                    <a:pt x="616" y="10347"/>
                  </a:lnTo>
                  <a:lnTo>
                    <a:pt x="896" y="11019"/>
                  </a:lnTo>
                  <a:lnTo>
                    <a:pt x="896" y="11019"/>
                  </a:lnTo>
                  <a:lnTo>
                    <a:pt x="1250" y="11857"/>
                  </a:lnTo>
                  <a:lnTo>
                    <a:pt x="1380" y="12230"/>
                  </a:lnTo>
                  <a:lnTo>
                    <a:pt x="1455" y="12529"/>
                  </a:lnTo>
                  <a:lnTo>
                    <a:pt x="1455" y="12529"/>
                  </a:lnTo>
                  <a:lnTo>
                    <a:pt x="1511" y="12995"/>
                  </a:lnTo>
                  <a:lnTo>
                    <a:pt x="1511" y="12995"/>
                  </a:lnTo>
                  <a:lnTo>
                    <a:pt x="1604" y="13722"/>
                  </a:lnTo>
                  <a:lnTo>
                    <a:pt x="1679" y="14151"/>
                  </a:lnTo>
                  <a:lnTo>
                    <a:pt x="1790" y="14598"/>
                  </a:lnTo>
                  <a:lnTo>
                    <a:pt x="1921" y="15045"/>
                  </a:lnTo>
                  <a:lnTo>
                    <a:pt x="2014" y="15269"/>
                  </a:lnTo>
                  <a:lnTo>
                    <a:pt x="2107" y="15493"/>
                  </a:lnTo>
                  <a:lnTo>
                    <a:pt x="2219" y="15717"/>
                  </a:lnTo>
                  <a:lnTo>
                    <a:pt x="2331" y="15940"/>
                  </a:lnTo>
                  <a:lnTo>
                    <a:pt x="2462" y="16145"/>
                  </a:lnTo>
                  <a:lnTo>
                    <a:pt x="2611" y="16332"/>
                  </a:lnTo>
                  <a:lnTo>
                    <a:pt x="2611" y="16332"/>
                  </a:lnTo>
                  <a:lnTo>
                    <a:pt x="2872" y="16630"/>
                  </a:lnTo>
                  <a:lnTo>
                    <a:pt x="3151" y="16891"/>
                  </a:lnTo>
                  <a:lnTo>
                    <a:pt x="3412" y="17134"/>
                  </a:lnTo>
                  <a:lnTo>
                    <a:pt x="3692" y="17357"/>
                  </a:lnTo>
                  <a:lnTo>
                    <a:pt x="3990" y="17581"/>
                  </a:lnTo>
                  <a:lnTo>
                    <a:pt x="4270" y="17767"/>
                  </a:lnTo>
                  <a:lnTo>
                    <a:pt x="4568" y="17954"/>
                  </a:lnTo>
                  <a:lnTo>
                    <a:pt x="4848" y="18122"/>
                  </a:lnTo>
                  <a:lnTo>
                    <a:pt x="5146" y="18271"/>
                  </a:lnTo>
                  <a:lnTo>
                    <a:pt x="5426" y="18401"/>
                  </a:lnTo>
                  <a:lnTo>
                    <a:pt x="5724" y="18532"/>
                  </a:lnTo>
                  <a:lnTo>
                    <a:pt x="6004" y="18644"/>
                  </a:lnTo>
                  <a:lnTo>
                    <a:pt x="6582" y="18830"/>
                  </a:lnTo>
                  <a:lnTo>
                    <a:pt x="7141" y="18961"/>
                  </a:lnTo>
                  <a:lnTo>
                    <a:pt x="7663" y="19072"/>
                  </a:lnTo>
                  <a:lnTo>
                    <a:pt x="8166" y="19147"/>
                  </a:lnTo>
                  <a:lnTo>
                    <a:pt x="8632" y="19184"/>
                  </a:lnTo>
                  <a:lnTo>
                    <a:pt x="9061" y="19184"/>
                  </a:lnTo>
                  <a:lnTo>
                    <a:pt x="9434" y="19166"/>
                  </a:lnTo>
                  <a:lnTo>
                    <a:pt x="9751" y="19147"/>
                  </a:lnTo>
                  <a:lnTo>
                    <a:pt x="10012" y="19091"/>
                  </a:lnTo>
                  <a:lnTo>
                    <a:pt x="10198" y="19035"/>
                  </a:lnTo>
                  <a:lnTo>
                    <a:pt x="10198" y="19035"/>
                  </a:lnTo>
                  <a:lnTo>
                    <a:pt x="10385" y="18961"/>
                  </a:lnTo>
                  <a:lnTo>
                    <a:pt x="10590" y="18849"/>
                  </a:lnTo>
                  <a:lnTo>
                    <a:pt x="10851" y="18700"/>
                  </a:lnTo>
                  <a:lnTo>
                    <a:pt x="11112" y="18532"/>
                  </a:lnTo>
                  <a:lnTo>
                    <a:pt x="11429" y="18327"/>
                  </a:lnTo>
                  <a:lnTo>
                    <a:pt x="11746" y="18084"/>
                  </a:lnTo>
                  <a:lnTo>
                    <a:pt x="12063" y="17823"/>
                  </a:lnTo>
                  <a:lnTo>
                    <a:pt x="12417" y="17544"/>
                  </a:lnTo>
                  <a:lnTo>
                    <a:pt x="12753" y="17245"/>
                  </a:lnTo>
                  <a:lnTo>
                    <a:pt x="13107" y="16910"/>
                  </a:lnTo>
                  <a:lnTo>
                    <a:pt x="13442" y="16574"/>
                  </a:lnTo>
                  <a:lnTo>
                    <a:pt x="13759" y="16201"/>
                  </a:lnTo>
                  <a:lnTo>
                    <a:pt x="14076" y="15847"/>
                  </a:lnTo>
                  <a:lnTo>
                    <a:pt x="14375" y="15456"/>
                  </a:lnTo>
                  <a:lnTo>
                    <a:pt x="14636" y="15064"/>
                  </a:lnTo>
                  <a:lnTo>
                    <a:pt x="14859" y="14654"/>
                  </a:lnTo>
                  <a:lnTo>
                    <a:pt x="14859" y="14654"/>
                  </a:lnTo>
                  <a:lnTo>
                    <a:pt x="14971" y="14449"/>
                  </a:lnTo>
                  <a:lnTo>
                    <a:pt x="15064" y="14225"/>
                  </a:lnTo>
                  <a:lnTo>
                    <a:pt x="15232" y="13740"/>
                  </a:lnTo>
                  <a:lnTo>
                    <a:pt x="15381" y="13200"/>
                  </a:lnTo>
                  <a:lnTo>
                    <a:pt x="15512" y="12640"/>
                  </a:lnTo>
                  <a:lnTo>
                    <a:pt x="15605" y="12044"/>
                  </a:lnTo>
                  <a:lnTo>
                    <a:pt x="15680" y="11447"/>
                  </a:lnTo>
                  <a:lnTo>
                    <a:pt x="15717" y="10832"/>
                  </a:lnTo>
                  <a:lnTo>
                    <a:pt x="15754" y="10236"/>
                  </a:lnTo>
                  <a:lnTo>
                    <a:pt x="15773" y="9639"/>
                  </a:lnTo>
                  <a:lnTo>
                    <a:pt x="15791" y="9061"/>
                  </a:lnTo>
                  <a:lnTo>
                    <a:pt x="15773" y="8520"/>
                  </a:lnTo>
                  <a:lnTo>
                    <a:pt x="15754" y="7998"/>
                  </a:lnTo>
                  <a:lnTo>
                    <a:pt x="15698" y="7141"/>
                  </a:lnTo>
                  <a:lnTo>
                    <a:pt x="15661" y="6824"/>
                  </a:lnTo>
                  <a:lnTo>
                    <a:pt x="15624" y="6563"/>
                  </a:lnTo>
                  <a:lnTo>
                    <a:pt x="15624" y="6563"/>
                  </a:lnTo>
                  <a:lnTo>
                    <a:pt x="15586" y="6358"/>
                  </a:lnTo>
                  <a:lnTo>
                    <a:pt x="15456" y="5892"/>
                  </a:lnTo>
                  <a:lnTo>
                    <a:pt x="15363" y="5593"/>
                  </a:lnTo>
                  <a:lnTo>
                    <a:pt x="15232" y="5239"/>
                  </a:lnTo>
                  <a:lnTo>
                    <a:pt x="15083" y="4848"/>
                  </a:lnTo>
                  <a:lnTo>
                    <a:pt x="14915" y="4437"/>
                  </a:lnTo>
                  <a:lnTo>
                    <a:pt x="14692" y="4009"/>
                  </a:lnTo>
                  <a:lnTo>
                    <a:pt x="14449" y="3561"/>
                  </a:lnTo>
                  <a:lnTo>
                    <a:pt x="14169" y="3114"/>
                  </a:lnTo>
                  <a:lnTo>
                    <a:pt x="13853" y="2685"/>
                  </a:lnTo>
                  <a:lnTo>
                    <a:pt x="13498" y="2238"/>
                  </a:lnTo>
                  <a:lnTo>
                    <a:pt x="13293" y="2032"/>
                  </a:lnTo>
                  <a:lnTo>
                    <a:pt x="13088" y="1827"/>
                  </a:lnTo>
                  <a:lnTo>
                    <a:pt x="12864" y="1622"/>
                  </a:lnTo>
                  <a:lnTo>
                    <a:pt x="12641" y="1436"/>
                  </a:lnTo>
                  <a:lnTo>
                    <a:pt x="12398" y="1249"/>
                  </a:lnTo>
                  <a:lnTo>
                    <a:pt x="12156" y="1082"/>
                  </a:lnTo>
                  <a:lnTo>
                    <a:pt x="12156" y="1082"/>
                  </a:lnTo>
                  <a:lnTo>
                    <a:pt x="11727" y="821"/>
                  </a:lnTo>
                  <a:lnTo>
                    <a:pt x="11298" y="616"/>
                  </a:lnTo>
                  <a:lnTo>
                    <a:pt x="10851" y="429"/>
                  </a:lnTo>
                  <a:lnTo>
                    <a:pt x="10385" y="280"/>
                  </a:lnTo>
                  <a:lnTo>
                    <a:pt x="9900" y="150"/>
                  </a:lnTo>
                  <a:lnTo>
                    <a:pt x="9415" y="75"/>
                  </a:lnTo>
                  <a:lnTo>
                    <a:pt x="8893" y="19"/>
                  </a:lnTo>
                  <a:lnTo>
                    <a:pt x="837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697;p41">
              <a:extLst>
                <a:ext uri="{FF2B5EF4-FFF2-40B4-BE49-F238E27FC236}">
                  <a16:creationId xmlns:a16="http://schemas.microsoft.com/office/drawing/2014/main" xmlns="" id="{76D646EE-56C5-6BAC-608C-D7B93D819355}"/>
                </a:ext>
              </a:extLst>
            </p:cNvPr>
            <p:cNvSpPr/>
            <p:nvPr/>
          </p:nvSpPr>
          <p:spPr>
            <a:xfrm>
              <a:off x="2238575" y="3310525"/>
              <a:ext cx="44325" cy="44300"/>
            </a:xfrm>
            <a:custGeom>
              <a:avLst/>
              <a:gdLst/>
              <a:ahLst/>
              <a:cxnLst/>
              <a:rect l="l" t="t" r="r" b="b"/>
              <a:pathLst>
                <a:path w="1773" h="1772" extrusionOk="0">
                  <a:moveTo>
                    <a:pt x="840" y="0"/>
                  </a:moveTo>
                  <a:lnTo>
                    <a:pt x="653" y="19"/>
                  </a:lnTo>
                  <a:lnTo>
                    <a:pt x="486" y="93"/>
                  </a:lnTo>
                  <a:lnTo>
                    <a:pt x="337" y="187"/>
                  </a:lnTo>
                  <a:lnTo>
                    <a:pt x="206" y="299"/>
                  </a:lnTo>
                  <a:lnTo>
                    <a:pt x="113" y="429"/>
                  </a:lnTo>
                  <a:lnTo>
                    <a:pt x="38" y="597"/>
                  </a:lnTo>
                  <a:lnTo>
                    <a:pt x="1" y="765"/>
                  </a:lnTo>
                  <a:lnTo>
                    <a:pt x="1" y="932"/>
                  </a:lnTo>
                  <a:lnTo>
                    <a:pt x="20" y="1119"/>
                  </a:lnTo>
                  <a:lnTo>
                    <a:pt x="94" y="1287"/>
                  </a:lnTo>
                  <a:lnTo>
                    <a:pt x="187" y="1417"/>
                  </a:lnTo>
                  <a:lnTo>
                    <a:pt x="299" y="1548"/>
                  </a:lnTo>
                  <a:lnTo>
                    <a:pt x="448" y="1641"/>
                  </a:lnTo>
                  <a:lnTo>
                    <a:pt x="598" y="1715"/>
                  </a:lnTo>
                  <a:lnTo>
                    <a:pt x="765" y="1753"/>
                  </a:lnTo>
                  <a:lnTo>
                    <a:pt x="933" y="1771"/>
                  </a:lnTo>
                  <a:lnTo>
                    <a:pt x="1120" y="1734"/>
                  </a:lnTo>
                  <a:lnTo>
                    <a:pt x="1287" y="1678"/>
                  </a:lnTo>
                  <a:lnTo>
                    <a:pt x="1436" y="1585"/>
                  </a:lnTo>
                  <a:lnTo>
                    <a:pt x="1548" y="1454"/>
                  </a:lnTo>
                  <a:lnTo>
                    <a:pt x="1660" y="1324"/>
                  </a:lnTo>
                  <a:lnTo>
                    <a:pt x="1716" y="1175"/>
                  </a:lnTo>
                  <a:lnTo>
                    <a:pt x="1772" y="1007"/>
                  </a:lnTo>
                  <a:lnTo>
                    <a:pt x="1772" y="821"/>
                  </a:lnTo>
                  <a:lnTo>
                    <a:pt x="1735" y="653"/>
                  </a:lnTo>
                  <a:lnTo>
                    <a:pt x="1679" y="485"/>
                  </a:lnTo>
                  <a:lnTo>
                    <a:pt x="1586" y="336"/>
                  </a:lnTo>
                  <a:lnTo>
                    <a:pt x="1474" y="205"/>
                  </a:lnTo>
                  <a:lnTo>
                    <a:pt x="1325" y="112"/>
                  </a:lnTo>
                  <a:lnTo>
                    <a:pt x="1175" y="38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698;p41">
              <a:extLst>
                <a:ext uri="{FF2B5EF4-FFF2-40B4-BE49-F238E27FC236}">
                  <a16:creationId xmlns:a16="http://schemas.microsoft.com/office/drawing/2014/main" xmlns="" id="{FE8C5F18-1DF1-9B56-992C-8B2B684F34C5}"/>
                </a:ext>
              </a:extLst>
            </p:cNvPr>
            <p:cNvSpPr/>
            <p:nvPr/>
          </p:nvSpPr>
          <p:spPr>
            <a:xfrm>
              <a:off x="2095500" y="3348725"/>
              <a:ext cx="44300" cy="44325"/>
            </a:xfrm>
            <a:custGeom>
              <a:avLst/>
              <a:gdLst/>
              <a:ahLst/>
              <a:cxnLst/>
              <a:rect l="l" t="t" r="r" b="b"/>
              <a:pathLst>
                <a:path w="1772" h="1773" extrusionOk="0">
                  <a:moveTo>
                    <a:pt x="821" y="1"/>
                  </a:moveTo>
                  <a:lnTo>
                    <a:pt x="653" y="38"/>
                  </a:lnTo>
                  <a:lnTo>
                    <a:pt x="485" y="94"/>
                  </a:lnTo>
                  <a:lnTo>
                    <a:pt x="336" y="187"/>
                  </a:lnTo>
                  <a:lnTo>
                    <a:pt x="206" y="318"/>
                  </a:lnTo>
                  <a:lnTo>
                    <a:pt x="112" y="448"/>
                  </a:lnTo>
                  <a:lnTo>
                    <a:pt x="38" y="598"/>
                  </a:lnTo>
                  <a:lnTo>
                    <a:pt x="1" y="765"/>
                  </a:lnTo>
                  <a:lnTo>
                    <a:pt x="1" y="952"/>
                  </a:lnTo>
                  <a:lnTo>
                    <a:pt x="19" y="1120"/>
                  </a:lnTo>
                  <a:lnTo>
                    <a:pt x="94" y="1287"/>
                  </a:lnTo>
                  <a:lnTo>
                    <a:pt x="187" y="1437"/>
                  </a:lnTo>
                  <a:lnTo>
                    <a:pt x="299" y="1567"/>
                  </a:lnTo>
                  <a:lnTo>
                    <a:pt x="429" y="1660"/>
                  </a:lnTo>
                  <a:lnTo>
                    <a:pt x="597" y="1735"/>
                  </a:lnTo>
                  <a:lnTo>
                    <a:pt x="765" y="1772"/>
                  </a:lnTo>
                  <a:lnTo>
                    <a:pt x="933" y="1772"/>
                  </a:lnTo>
                  <a:lnTo>
                    <a:pt x="1119" y="1753"/>
                  </a:lnTo>
                  <a:lnTo>
                    <a:pt x="1287" y="1679"/>
                  </a:lnTo>
                  <a:lnTo>
                    <a:pt x="1417" y="1586"/>
                  </a:lnTo>
                  <a:lnTo>
                    <a:pt x="1548" y="1474"/>
                  </a:lnTo>
                  <a:lnTo>
                    <a:pt x="1641" y="1343"/>
                  </a:lnTo>
                  <a:lnTo>
                    <a:pt x="1716" y="1176"/>
                  </a:lnTo>
                  <a:lnTo>
                    <a:pt x="1753" y="1008"/>
                  </a:lnTo>
                  <a:lnTo>
                    <a:pt x="1772" y="840"/>
                  </a:lnTo>
                  <a:lnTo>
                    <a:pt x="1734" y="653"/>
                  </a:lnTo>
                  <a:lnTo>
                    <a:pt x="1678" y="486"/>
                  </a:lnTo>
                  <a:lnTo>
                    <a:pt x="1585" y="337"/>
                  </a:lnTo>
                  <a:lnTo>
                    <a:pt x="1455" y="225"/>
                  </a:lnTo>
                  <a:lnTo>
                    <a:pt x="1324" y="131"/>
                  </a:lnTo>
                  <a:lnTo>
                    <a:pt x="1175" y="57"/>
                  </a:lnTo>
                  <a:lnTo>
                    <a:pt x="1007" y="20"/>
                  </a:lnTo>
                  <a:lnTo>
                    <a:pt x="82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699;p41">
              <a:extLst>
                <a:ext uri="{FF2B5EF4-FFF2-40B4-BE49-F238E27FC236}">
                  <a16:creationId xmlns:a16="http://schemas.microsoft.com/office/drawing/2014/main" xmlns="" id="{EA919BA6-E65D-E34C-7521-B133435026DE}"/>
                </a:ext>
              </a:extLst>
            </p:cNvPr>
            <p:cNvSpPr/>
            <p:nvPr/>
          </p:nvSpPr>
          <p:spPr>
            <a:xfrm>
              <a:off x="2215275" y="3260650"/>
              <a:ext cx="69950" cy="18200"/>
            </a:xfrm>
            <a:custGeom>
              <a:avLst/>
              <a:gdLst/>
              <a:ahLst/>
              <a:cxnLst/>
              <a:rect l="l" t="t" r="r" b="b"/>
              <a:pathLst>
                <a:path w="2798" h="728" extrusionOk="0">
                  <a:moveTo>
                    <a:pt x="1436" y="0"/>
                  </a:moveTo>
                  <a:lnTo>
                    <a:pt x="1213" y="19"/>
                  </a:lnTo>
                  <a:lnTo>
                    <a:pt x="989" y="56"/>
                  </a:lnTo>
                  <a:lnTo>
                    <a:pt x="747" y="131"/>
                  </a:lnTo>
                  <a:lnTo>
                    <a:pt x="504" y="243"/>
                  </a:lnTo>
                  <a:lnTo>
                    <a:pt x="262" y="392"/>
                  </a:lnTo>
                  <a:lnTo>
                    <a:pt x="38" y="578"/>
                  </a:lnTo>
                  <a:lnTo>
                    <a:pt x="19" y="597"/>
                  </a:lnTo>
                  <a:lnTo>
                    <a:pt x="1" y="634"/>
                  </a:lnTo>
                  <a:lnTo>
                    <a:pt x="1" y="672"/>
                  </a:lnTo>
                  <a:lnTo>
                    <a:pt x="19" y="690"/>
                  </a:lnTo>
                  <a:lnTo>
                    <a:pt x="57" y="709"/>
                  </a:lnTo>
                  <a:lnTo>
                    <a:pt x="75" y="727"/>
                  </a:lnTo>
                  <a:lnTo>
                    <a:pt x="113" y="709"/>
                  </a:lnTo>
                  <a:lnTo>
                    <a:pt x="131" y="709"/>
                  </a:lnTo>
                  <a:lnTo>
                    <a:pt x="355" y="522"/>
                  </a:lnTo>
                  <a:lnTo>
                    <a:pt x="579" y="392"/>
                  </a:lnTo>
                  <a:lnTo>
                    <a:pt x="802" y="280"/>
                  </a:lnTo>
                  <a:lnTo>
                    <a:pt x="1026" y="205"/>
                  </a:lnTo>
                  <a:lnTo>
                    <a:pt x="1231" y="168"/>
                  </a:lnTo>
                  <a:lnTo>
                    <a:pt x="1436" y="150"/>
                  </a:lnTo>
                  <a:lnTo>
                    <a:pt x="1641" y="150"/>
                  </a:lnTo>
                  <a:lnTo>
                    <a:pt x="1828" y="168"/>
                  </a:lnTo>
                  <a:lnTo>
                    <a:pt x="1996" y="205"/>
                  </a:lnTo>
                  <a:lnTo>
                    <a:pt x="2163" y="243"/>
                  </a:lnTo>
                  <a:lnTo>
                    <a:pt x="2424" y="317"/>
                  </a:lnTo>
                  <a:lnTo>
                    <a:pt x="2592" y="411"/>
                  </a:lnTo>
                  <a:lnTo>
                    <a:pt x="2685" y="448"/>
                  </a:lnTo>
                  <a:lnTo>
                    <a:pt x="2704" y="466"/>
                  </a:lnTo>
                  <a:lnTo>
                    <a:pt x="2741" y="466"/>
                  </a:lnTo>
                  <a:lnTo>
                    <a:pt x="2760" y="448"/>
                  </a:lnTo>
                  <a:lnTo>
                    <a:pt x="2797" y="429"/>
                  </a:lnTo>
                  <a:lnTo>
                    <a:pt x="2797" y="392"/>
                  </a:lnTo>
                  <a:lnTo>
                    <a:pt x="2797" y="355"/>
                  </a:lnTo>
                  <a:lnTo>
                    <a:pt x="2779" y="336"/>
                  </a:lnTo>
                  <a:lnTo>
                    <a:pt x="2760" y="317"/>
                  </a:lnTo>
                  <a:lnTo>
                    <a:pt x="2685" y="280"/>
                  </a:lnTo>
                  <a:lnTo>
                    <a:pt x="2499" y="187"/>
                  </a:lnTo>
                  <a:lnTo>
                    <a:pt x="2219" y="94"/>
                  </a:lnTo>
                  <a:lnTo>
                    <a:pt x="2052" y="56"/>
                  </a:lnTo>
                  <a:lnTo>
                    <a:pt x="1865" y="19"/>
                  </a:lnTo>
                  <a:lnTo>
                    <a:pt x="166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700;p41">
              <a:extLst>
                <a:ext uri="{FF2B5EF4-FFF2-40B4-BE49-F238E27FC236}">
                  <a16:creationId xmlns:a16="http://schemas.microsoft.com/office/drawing/2014/main" xmlns="" id="{8ED4927E-4EE1-EE78-1001-01A5D94FCEAB}"/>
                </a:ext>
              </a:extLst>
            </p:cNvPr>
            <p:cNvSpPr/>
            <p:nvPr/>
          </p:nvSpPr>
          <p:spPr>
            <a:xfrm>
              <a:off x="2069875" y="3297925"/>
              <a:ext cx="64325" cy="32650"/>
            </a:xfrm>
            <a:custGeom>
              <a:avLst/>
              <a:gdLst/>
              <a:ahLst/>
              <a:cxnLst/>
              <a:rect l="l" t="t" r="r" b="b"/>
              <a:pathLst>
                <a:path w="2573" h="1306" extrusionOk="0">
                  <a:moveTo>
                    <a:pt x="1920" y="1"/>
                  </a:moveTo>
                  <a:lnTo>
                    <a:pt x="1659" y="38"/>
                  </a:lnTo>
                  <a:lnTo>
                    <a:pt x="1417" y="75"/>
                  </a:lnTo>
                  <a:lnTo>
                    <a:pt x="1193" y="169"/>
                  </a:lnTo>
                  <a:lnTo>
                    <a:pt x="988" y="262"/>
                  </a:lnTo>
                  <a:lnTo>
                    <a:pt x="802" y="374"/>
                  </a:lnTo>
                  <a:lnTo>
                    <a:pt x="634" y="486"/>
                  </a:lnTo>
                  <a:lnTo>
                    <a:pt x="485" y="616"/>
                  </a:lnTo>
                  <a:lnTo>
                    <a:pt x="354" y="728"/>
                  </a:lnTo>
                  <a:lnTo>
                    <a:pt x="168" y="952"/>
                  </a:lnTo>
                  <a:lnTo>
                    <a:pt x="37" y="1119"/>
                  </a:lnTo>
                  <a:lnTo>
                    <a:pt x="0" y="1194"/>
                  </a:lnTo>
                  <a:lnTo>
                    <a:pt x="0" y="1213"/>
                  </a:lnTo>
                  <a:lnTo>
                    <a:pt x="0" y="1250"/>
                  </a:lnTo>
                  <a:lnTo>
                    <a:pt x="19" y="1287"/>
                  </a:lnTo>
                  <a:lnTo>
                    <a:pt x="37" y="1306"/>
                  </a:lnTo>
                  <a:lnTo>
                    <a:pt x="112" y="1306"/>
                  </a:lnTo>
                  <a:lnTo>
                    <a:pt x="149" y="1269"/>
                  </a:lnTo>
                  <a:lnTo>
                    <a:pt x="187" y="1194"/>
                  </a:lnTo>
                  <a:lnTo>
                    <a:pt x="298" y="1026"/>
                  </a:lnTo>
                  <a:lnTo>
                    <a:pt x="485" y="821"/>
                  </a:lnTo>
                  <a:lnTo>
                    <a:pt x="615" y="709"/>
                  </a:lnTo>
                  <a:lnTo>
                    <a:pt x="746" y="597"/>
                  </a:lnTo>
                  <a:lnTo>
                    <a:pt x="895" y="486"/>
                  </a:lnTo>
                  <a:lnTo>
                    <a:pt x="1063" y="392"/>
                  </a:lnTo>
                  <a:lnTo>
                    <a:pt x="1249" y="299"/>
                  </a:lnTo>
                  <a:lnTo>
                    <a:pt x="1454" y="243"/>
                  </a:lnTo>
                  <a:lnTo>
                    <a:pt x="1678" y="187"/>
                  </a:lnTo>
                  <a:lnTo>
                    <a:pt x="1920" y="169"/>
                  </a:lnTo>
                  <a:lnTo>
                    <a:pt x="2181" y="169"/>
                  </a:lnTo>
                  <a:lnTo>
                    <a:pt x="2461" y="206"/>
                  </a:lnTo>
                  <a:lnTo>
                    <a:pt x="2536" y="206"/>
                  </a:lnTo>
                  <a:lnTo>
                    <a:pt x="2554" y="187"/>
                  </a:lnTo>
                  <a:lnTo>
                    <a:pt x="2573" y="150"/>
                  </a:lnTo>
                  <a:lnTo>
                    <a:pt x="2573" y="113"/>
                  </a:lnTo>
                  <a:lnTo>
                    <a:pt x="2554" y="94"/>
                  </a:lnTo>
                  <a:lnTo>
                    <a:pt x="2536" y="75"/>
                  </a:lnTo>
                  <a:lnTo>
                    <a:pt x="2498" y="57"/>
                  </a:lnTo>
                  <a:lnTo>
                    <a:pt x="2200" y="20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2701;p41">
              <a:extLst>
                <a:ext uri="{FF2B5EF4-FFF2-40B4-BE49-F238E27FC236}">
                  <a16:creationId xmlns:a16="http://schemas.microsoft.com/office/drawing/2014/main" xmlns="" id="{DCABE0CC-EFFF-0C4C-2607-A91F321A116A}"/>
                </a:ext>
              </a:extLst>
            </p:cNvPr>
            <p:cNvSpPr/>
            <p:nvPr/>
          </p:nvSpPr>
          <p:spPr>
            <a:xfrm>
              <a:off x="2158425" y="3368775"/>
              <a:ext cx="48500" cy="76475"/>
            </a:xfrm>
            <a:custGeom>
              <a:avLst/>
              <a:gdLst/>
              <a:ahLst/>
              <a:cxnLst/>
              <a:rect l="l" t="t" r="r" b="b"/>
              <a:pathLst>
                <a:path w="1940" h="3059" extrusionOk="0">
                  <a:moveTo>
                    <a:pt x="1063" y="1"/>
                  </a:moveTo>
                  <a:lnTo>
                    <a:pt x="1044" y="19"/>
                  </a:lnTo>
                  <a:lnTo>
                    <a:pt x="1007" y="38"/>
                  </a:lnTo>
                  <a:lnTo>
                    <a:pt x="1007" y="75"/>
                  </a:lnTo>
                  <a:lnTo>
                    <a:pt x="1007" y="112"/>
                  </a:lnTo>
                  <a:lnTo>
                    <a:pt x="1007" y="187"/>
                  </a:lnTo>
                  <a:lnTo>
                    <a:pt x="1026" y="355"/>
                  </a:lnTo>
                  <a:lnTo>
                    <a:pt x="1026" y="597"/>
                  </a:lnTo>
                  <a:lnTo>
                    <a:pt x="1007" y="746"/>
                  </a:lnTo>
                  <a:lnTo>
                    <a:pt x="988" y="896"/>
                  </a:lnTo>
                  <a:lnTo>
                    <a:pt x="951" y="1045"/>
                  </a:lnTo>
                  <a:lnTo>
                    <a:pt x="895" y="1194"/>
                  </a:lnTo>
                  <a:lnTo>
                    <a:pt x="821" y="1343"/>
                  </a:lnTo>
                  <a:lnTo>
                    <a:pt x="709" y="1473"/>
                  </a:lnTo>
                  <a:lnTo>
                    <a:pt x="597" y="1623"/>
                  </a:lnTo>
                  <a:lnTo>
                    <a:pt x="448" y="1734"/>
                  </a:lnTo>
                  <a:lnTo>
                    <a:pt x="280" y="1828"/>
                  </a:lnTo>
                  <a:lnTo>
                    <a:pt x="56" y="1921"/>
                  </a:lnTo>
                  <a:lnTo>
                    <a:pt x="38" y="1940"/>
                  </a:lnTo>
                  <a:lnTo>
                    <a:pt x="19" y="1958"/>
                  </a:lnTo>
                  <a:lnTo>
                    <a:pt x="0" y="1995"/>
                  </a:lnTo>
                  <a:lnTo>
                    <a:pt x="19" y="2033"/>
                  </a:lnTo>
                  <a:lnTo>
                    <a:pt x="149" y="2219"/>
                  </a:lnTo>
                  <a:lnTo>
                    <a:pt x="299" y="2387"/>
                  </a:lnTo>
                  <a:lnTo>
                    <a:pt x="485" y="2573"/>
                  </a:lnTo>
                  <a:lnTo>
                    <a:pt x="727" y="2741"/>
                  </a:lnTo>
                  <a:lnTo>
                    <a:pt x="858" y="2834"/>
                  </a:lnTo>
                  <a:lnTo>
                    <a:pt x="988" y="2909"/>
                  </a:lnTo>
                  <a:lnTo>
                    <a:pt x="1138" y="2965"/>
                  </a:lnTo>
                  <a:lnTo>
                    <a:pt x="1305" y="3021"/>
                  </a:lnTo>
                  <a:lnTo>
                    <a:pt x="1473" y="3058"/>
                  </a:lnTo>
                  <a:lnTo>
                    <a:pt x="1641" y="3058"/>
                  </a:lnTo>
                  <a:lnTo>
                    <a:pt x="1865" y="3039"/>
                  </a:lnTo>
                  <a:lnTo>
                    <a:pt x="1902" y="3039"/>
                  </a:lnTo>
                  <a:lnTo>
                    <a:pt x="1921" y="3002"/>
                  </a:lnTo>
                  <a:lnTo>
                    <a:pt x="1939" y="2984"/>
                  </a:lnTo>
                  <a:lnTo>
                    <a:pt x="1939" y="2946"/>
                  </a:lnTo>
                  <a:lnTo>
                    <a:pt x="1921" y="2928"/>
                  </a:lnTo>
                  <a:lnTo>
                    <a:pt x="1902" y="2890"/>
                  </a:lnTo>
                  <a:lnTo>
                    <a:pt x="1846" y="2890"/>
                  </a:lnTo>
                  <a:lnTo>
                    <a:pt x="1697" y="2909"/>
                  </a:lnTo>
                  <a:lnTo>
                    <a:pt x="1548" y="2890"/>
                  </a:lnTo>
                  <a:lnTo>
                    <a:pt x="1417" y="2872"/>
                  </a:lnTo>
                  <a:lnTo>
                    <a:pt x="1287" y="2853"/>
                  </a:lnTo>
                  <a:lnTo>
                    <a:pt x="1156" y="2797"/>
                  </a:lnTo>
                  <a:lnTo>
                    <a:pt x="1026" y="2741"/>
                  </a:lnTo>
                  <a:lnTo>
                    <a:pt x="802" y="2611"/>
                  </a:lnTo>
                  <a:lnTo>
                    <a:pt x="616" y="2443"/>
                  </a:lnTo>
                  <a:lnTo>
                    <a:pt x="448" y="2294"/>
                  </a:lnTo>
                  <a:lnTo>
                    <a:pt x="317" y="2145"/>
                  </a:lnTo>
                  <a:lnTo>
                    <a:pt x="224" y="2033"/>
                  </a:lnTo>
                  <a:lnTo>
                    <a:pt x="429" y="1940"/>
                  </a:lnTo>
                  <a:lnTo>
                    <a:pt x="616" y="1809"/>
                  </a:lnTo>
                  <a:lnTo>
                    <a:pt x="765" y="1679"/>
                  </a:lnTo>
                  <a:lnTo>
                    <a:pt x="877" y="1529"/>
                  </a:lnTo>
                  <a:lnTo>
                    <a:pt x="970" y="1380"/>
                  </a:lnTo>
                  <a:lnTo>
                    <a:pt x="1044" y="1212"/>
                  </a:lnTo>
                  <a:lnTo>
                    <a:pt x="1100" y="1045"/>
                  </a:lnTo>
                  <a:lnTo>
                    <a:pt x="1156" y="877"/>
                  </a:lnTo>
                  <a:lnTo>
                    <a:pt x="1175" y="728"/>
                  </a:lnTo>
                  <a:lnTo>
                    <a:pt x="1193" y="579"/>
                  </a:lnTo>
                  <a:lnTo>
                    <a:pt x="1193" y="318"/>
                  </a:lnTo>
                  <a:lnTo>
                    <a:pt x="1175" y="150"/>
                  </a:lnTo>
                  <a:lnTo>
                    <a:pt x="1156" y="75"/>
                  </a:lnTo>
                  <a:lnTo>
                    <a:pt x="1156" y="38"/>
                  </a:lnTo>
                  <a:lnTo>
                    <a:pt x="1138" y="19"/>
                  </a:lnTo>
                  <a:lnTo>
                    <a:pt x="1100" y="19"/>
                  </a:lnTo>
                  <a:lnTo>
                    <a:pt x="106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2702;p41">
              <a:extLst>
                <a:ext uri="{FF2B5EF4-FFF2-40B4-BE49-F238E27FC236}">
                  <a16:creationId xmlns:a16="http://schemas.microsoft.com/office/drawing/2014/main" xmlns="" id="{AE311DB7-86AE-97E3-0DFF-FB286ACEAEDA}"/>
                </a:ext>
              </a:extLst>
            </p:cNvPr>
            <p:cNvSpPr/>
            <p:nvPr/>
          </p:nvSpPr>
          <p:spPr>
            <a:xfrm>
              <a:off x="2271675" y="3300725"/>
              <a:ext cx="11225" cy="27525"/>
            </a:xfrm>
            <a:custGeom>
              <a:avLst/>
              <a:gdLst/>
              <a:ahLst/>
              <a:cxnLst/>
              <a:rect l="l" t="t" r="r" b="b"/>
              <a:pathLst>
                <a:path w="449" h="1101" extrusionOk="0">
                  <a:moveTo>
                    <a:pt x="448" y="1"/>
                  </a:moveTo>
                  <a:lnTo>
                    <a:pt x="1" y="635"/>
                  </a:lnTo>
                  <a:lnTo>
                    <a:pt x="280" y="1101"/>
                  </a:lnTo>
                  <a:lnTo>
                    <a:pt x="44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703;p41">
              <a:extLst>
                <a:ext uri="{FF2B5EF4-FFF2-40B4-BE49-F238E27FC236}">
                  <a16:creationId xmlns:a16="http://schemas.microsoft.com/office/drawing/2014/main" xmlns="" id="{5E31B016-6FBC-1D9A-59D1-88D594710A86}"/>
                </a:ext>
              </a:extLst>
            </p:cNvPr>
            <p:cNvSpPr/>
            <p:nvPr/>
          </p:nvSpPr>
          <p:spPr>
            <a:xfrm>
              <a:off x="2078250" y="3366450"/>
              <a:ext cx="21925" cy="12150"/>
            </a:xfrm>
            <a:custGeom>
              <a:avLst/>
              <a:gdLst/>
              <a:ahLst/>
              <a:cxnLst/>
              <a:rect l="l" t="t" r="r" b="b"/>
              <a:pathLst>
                <a:path w="877" h="486" extrusionOk="0">
                  <a:moveTo>
                    <a:pt x="1" y="0"/>
                  </a:moveTo>
                  <a:lnTo>
                    <a:pt x="877" y="485"/>
                  </a:lnTo>
                  <a:lnTo>
                    <a:pt x="877" y="1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2704;p41">
              <a:extLst>
                <a:ext uri="{FF2B5EF4-FFF2-40B4-BE49-F238E27FC236}">
                  <a16:creationId xmlns:a16="http://schemas.microsoft.com/office/drawing/2014/main" xmlns="" id="{5BECCEB4-E477-EDD5-0A9E-F1396F15A00E}"/>
                </a:ext>
              </a:extLst>
            </p:cNvPr>
            <p:cNvSpPr/>
            <p:nvPr/>
          </p:nvSpPr>
          <p:spPr>
            <a:xfrm>
              <a:off x="2160750" y="3431225"/>
              <a:ext cx="116550" cy="81125"/>
            </a:xfrm>
            <a:custGeom>
              <a:avLst/>
              <a:gdLst/>
              <a:ahLst/>
              <a:cxnLst/>
              <a:rect l="l" t="t" r="r" b="b"/>
              <a:pathLst>
                <a:path w="4662" h="3245" extrusionOk="0">
                  <a:moveTo>
                    <a:pt x="4531" y="1"/>
                  </a:moveTo>
                  <a:lnTo>
                    <a:pt x="4419" y="504"/>
                  </a:lnTo>
                  <a:lnTo>
                    <a:pt x="4270" y="952"/>
                  </a:lnTo>
                  <a:lnTo>
                    <a:pt x="4195" y="1157"/>
                  </a:lnTo>
                  <a:lnTo>
                    <a:pt x="4102" y="1343"/>
                  </a:lnTo>
                  <a:lnTo>
                    <a:pt x="4009" y="1530"/>
                  </a:lnTo>
                  <a:lnTo>
                    <a:pt x="3916" y="1679"/>
                  </a:lnTo>
                  <a:lnTo>
                    <a:pt x="3804" y="1828"/>
                  </a:lnTo>
                  <a:lnTo>
                    <a:pt x="3692" y="1958"/>
                  </a:lnTo>
                  <a:lnTo>
                    <a:pt x="3580" y="2070"/>
                  </a:lnTo>
                  <a:lnTo>
                    <a:pt x="3450" y="2182"/>
                  </a:lnTo>
                  <a:lnTo>
                    <a:pt x="3319" y="2275"/>
                  </a:lnTo>
                  <a:lnTo>
                    <a:pt x="3189" y="2350"/>
                  </a:lnTo>
                  <a:lnTo>
                    <a:pt x="3058" y="2424"/>
                  </a:lnTo>
                  <a:lnTo>
                    <a:pt x="2909" y="2462"/>
                  </a:lnTo>
                  <a:lnTo>
                    <a:pt x="2760" y="2518"/>
                  </a:lnTo>
                  <a:lnTo>
                    <a:pt x="2611" y="2536"/>
                  </a:lnTo>
                  <a:lnTo>
                    <a:pt x="2443" y="2555"/>
                  </a:lnTo>
                  <a:lnTo>
                    <a:pt x="2275" y="2555"/>
                  </a:lnTo>
                  <a:lnTo>
                    <a:pt x="2107" y="2536"/>
                  </a:lnTo>
                  <a:lnTo>
                    <a:pt x="1939" y="2518"/>
                  </a:lnTo>
                  <a:lnTo>
                    <a:pt x="1585" y="2443"/>
                  </a:lnTo>
                  <a:lnTo>
                    <a:pt x="1212" y="2313"/>
                  </a:lnTo>
                  <a:lnTo>
                    <a:pt x="821" y="2126"/>
                  </a:lnTo>
                  <a:lnTo>
                    <a:pt x="411" y="1902"/>
                  </a:lnTo>
                  <a:lnTo>
                    <a:pt x="1" y="1641"/>
                  </a:lnTo>
                  <a:lnTo>
                    <a:pt x="94" y="1809"/>
                  </a:lnTo>
                  <a:lnTo>
                    <a:pt x="187" y="1958"/>
                  </a:lnTo>
                  <a:lnTo>
                    <a:pt x="299" y="2126"/>
                  </a:lnTo>
                  <a:lnTo>
                    <a:pt x="429" y="2257"/>
                  </a:lnTo>
                  <a:lnTo>
                    <a:pt x="560" y="2387"/>
                  </a:lnTo>
                  <a:lnTo>
                    <a:pt x="690" y="2518"/>
                  </a:lnTo>
                  <a:lnTo>
                    <a:pt x="989" y="2741"/>
                  </a:lnTo>
                  <a:lnTo>
                    <a:pt x="1287" y="2928"/>
                  </a:lnTo>
                  <a:lnTo>
                    <a:pt x="1623" y="3077"/>
                  </a:lnTo>
                  <a:lnTo>
                    <a:pt x="1958" y="3170"/>
                  </a:lnTo>
                  <a:lnTo>
                    <a:pt x="2126" y="3207"/>
                  </a:lnTo>
                  <a:lnTo>
                    <a:pt x="2294" y="3226"/>
                  </a:lnTo>
                  <a:lnTo>
                    <a:pt x="2461" y="3245"/>
                  </a:lnTo>
                  <a:lnTo>
                    <a:pt x="2629" y="3245"/>
                  </a:lnTo>
                  <a:lnTo>
                    <a:pt x="2797" y="3226"/>
                  </a:lnTo>
                  <a:lnTo>
                    <a:pt x="2965" y="3207"/>
                  </a:lnTo>
                  <a:lnTo>
                    <a:pt x="3133" y="3170"/>
                  </a:lnTo>
                  <a:lnTo>
                    <a:pt x="3282" y="3114"/>
                  </a:lnTo>
                  <a:lnTo>
                    <a:pt x="3431" y="3040"/>
                  </a:lnTo>
                  <a:lnTo>
                    <a:pt x="3580" y="2965"/>
                  </a:lnTo>
                  <a:lnTo>
                    <a:pt x="3729" y="2872"/>
                  </a:lnTo>
                  <a:lnTo>
                    <a:pt x="3860" y="2760"/>
                  </a:lnTo>
                  <a:lnTo>
                    <a:pt x="3990" y="2630"/>
                  </a:lnTo>
                  <a:lnTo>
                    <a:pt x="4102" y="2499"/>
                  </a:lnTo>
                  <a:lnTo>
                    <a:pt x="4214" y="2350"/>
                  </a:lnTo>
                  <a:lnTo>
                    <a:pt x="4326" y="2182"/>
                  </a:lnTo>
                  <a:lnTo>
                    <a:pt x="4419" y="1996"/>
                  </a:lnTo>
                  <a:lnTo>
                    <a:pt x="4494" y="1791"/>
                  </a:lnTo>
                  <a:lnTo>
                    <a:pt x="4568" y="1567"/>
                  </a:lnTo>
                  <a:lnTo>
                    <a:pt x="4605" y="1343"/>
                  </a:lnTo>
                  <a:lnTo>
                    <a:pt x="4643" y="1119"/>
                  </a:lnTo>
                  <a:lnTo>
                    <a:pt x="4661" y="877"/>
                  </a:lnTo>
                  <a:lnTo>
                    <a:pt x="4643" y="653"/>
                  </a:lnTo>
                  <a:lnTo>
                    <a:pt x="4624" y="430"/>
                  </a:lnTo>
                  <a:lnTo>
                    <a:pt x="4587" y="225"/>
                  </a:lnTo>
                  <a:lnTo>
                    <a:pt x="4531" y="1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2705;p41">
              <a:extLst>
                <a:ext uri="{FF2B5EF4-FFF2-40B4-BE49-F238E27FC236}">
                  <a16:creationId xmlns:a16="http://schemas.microsoft.com/office/drawing/2014/main" xmlns="" id="{C782C6EE-B2D0-02FA-7198-96D4A39F5C12}"/>
                </a:ext>
              </a:extLst>
            </p:cNvPr>
            <p:cNvSpPr/>
            <p:nvPr/>
          </p:nvSpPr>
          <p:spPr>
            <a:xfrm>
              <a:off x="2160750" y="3431225"/>
              <a:ext cx="113275" cy="72750"/>
            </a:xfrm>
            <a:custGeom>
              <a:avLst/>
              <a:gdLst/>
              <a:ahLst/>
              <a:cxnLst/>
              <a:rect l="l" t="t" r="r" b="b"/>
              <a:pathLst>
                <a:path w="4531" h="2910" extrusionOk="0">
                  <a:moveTo>
                    <a:pt x="4531" y="1"/>
                  </a:moveTo>
                  <a:lnTo>
                    <a:pt x="4456" y="75"/>
                  </a:lnTo>
                  <a:lnTo>
                    <a:pt x="4214" y="299"/>
                  </a:lnTo>
                  <a:lnTo>
                    <a:pt x="4046" y="430"/>
                  </a:lnTo>
                  <a:lnTo>
                    <a:pt x="3841" y="597"/>
                  </a:lnTo>
                  <a:lnTo>
                    <a:pt x="3599" y="747"/>
                  </a:lnTo>
                  <a:lnTo>
                    <a:pt x="3319" y="914"/>
                  </a:lnTo>
                  <a:lnTo>
                    <a:pt x="3002" y="1082"/>
                  </a:lnTo>
                  <a:lnTo>
                    <a:pt x="2667" y="1231"/>
                  </a:lnTo>
                  <a:lnTo>
                    <a:pt x="2294" y="1380"/>
                  </a:lnTo>
                  <a:lnTo>
                    <a:pt x="1884" y="1492"/>
                  </a:lnTo>
                  <a:lnTo>
                    <a:pt x="1455" y="1586"/>
                  </a:lnTo>
                  <a:lnTo>
                    <a:pt x="989" y="1641"/>
                  </a:lnTo>
                  <a:lnTo>
                    <a:pt x="504" y="1660"/>
                  </a:lnTo>
                  <a:lnTo>
                    <a:pt x="262" y="1660"/>
                  </a:lnTo>
                  <a:lnTo>
                    <a:pt x="1" y="1641"/>
                  </a:lnTo>
                  <a:lnTo>
                    <a:pt x="56" y="1716"/>
                  </a:lnTo>
                  <a:lnTo>
                    <a:pt x="262" y="1902"/>
                  </a:lnTo>
                  <a:lnTo>
                    <a:pt x="560" y="2163"/>
                  </a:lnTo>
                  <a:lnTo>
                    <a:pt x="746" y="2294"/>
                  </a:lnTo>
                  <a:lnTo>
                    <a:pt x="951" y="2443"/>
                  </a:lnTo>
                  <a:lnTo>
                    <a:pt x="1175" y="2574"/>
                  </a:lnTo>
                  <a:lnTo>
                    <a:pt x="1417" y="2685"/>
                  </a:lnTo>
                  <a:lnTo>
                    <a:pt x="1678" y="2779"/>
                  </a:lnTo>
                  <a:lnTo>
                    <a:pt x="1958" y="2853"/>
                  </a:lnTo>
                  <a:lnTo>
                    <a:pt x="2238" y="2909"/>
                  </a:lnTo>
                  <a:lnTo>
                    <a:pt x="2517" y="2909"/>
                  </a:lnTo>
                  <a:lnTo>
                    <a:pt x="2667" y="2891"/>
                  </a:lnTo>
                  <a:lnTo>
                    <a:pt x="2816" y="2872"/>
                  </a:lnTo>
                  <a:lnTo>
                    <a:pt x="2965" y="2835"/>
                  </a:lnTo>
                  <a:lnTo>
                    <a:pt x="3114" y="2797"/>
                  </a:lnTo>
                  <a:lnTo>
                    <a:pt x="3263" y="2723"/>
                  </a:lnTo>
                  <a:lnTo>
                    <a:pt x="3394" y="2667"/>
                  </a:lnTo>
                  <a:lnTo>
                    <a:pt x="3505" y="2574"/>
                  </a:lnTo>
                  <a:lnTo>
                    <a:pt x="3636" y="2499"/>
                  </a:lnTo>
                  <a:lnTo>
                    <a:pt x="3841" y="2313"/>
                  </a:lnTo>
                  <a:lnTo>
                    <a:pt x="4009" y="2108"/>
                  </a:lnTo>
                  <a:lnTo>
                    <a:pt x="4139" y="1884"/>
                  </a:lnTo>
                  <a:lnTo>
                    <a:pt x="4251" y="1641"/>
                  </a:lnTo>
                  <a:lnTo>
                    <a:pt x="4344" y="1399"/>
                  </a:lnTo>
                  <a:lnTo>
                    <a:pt x="4419" y="1175"/>
                  </a:lnTo>
                  <a:lnTo>
                    <a:pt x="4475" y="933"/>
                  </a:lnTo>
                  <a:lnTo>
                    <a:pt x="4494" y="728"/>
                  </a:lnTo>
                  <a:lnTo>
                    <a:pt x="4531" y="355"/>
                  </a:lnTo>
                  <a:lnTo>
                    <a:pt x="4531" y="94"/>
                  </a:lnTo>
                  <a:lnTo>
                    <a:pt x="45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706;p41">
              <a:extLst>
                <a:ext uri="{FF2B5EF4-FFF2-40B4-BE49-F238E27FC236}">
                  <a16:creationId xmlns:a16="http://schemas.microsoft.com/office/drawing/2014/main" xmlns="" id="{03767C3F-74DD-C959-8DE5-735C99D8FC49}"/>
                </a:ext>
              </a:extLst>
            </p:cNvPr>
            <p:cNvSpPr/>
            <p:nvPr/>
          </p:nvSpPr>
          <p:spPr>
            <a:xfrm>
              <a:off x="2158425" y="3429375"/>
              <a:ext cx="117950" cy="76925"/>
            </a:xfrm>
            <a:custGeom>
              <a:avLst/>
              <a:gdLst/>
              <a:ahLst/>
              <a:cxnLst/>
              <a:rect l="l" t="t" r="r" b="b"/>
              <a:pathLst>
                <a:path w="4718" h="3077" extrusionOk="0">
                  <a:moveTo>
                    <a:pt x="4549" y="261"/>
                  </a:moveTo>
                  <a:lnTo>
                    <a:pt x="4531" y="504"/>
                  </a:lnTo>
                  <a:lnTo>
                    <a:pt x="4512" y="821"/>
                  </a:lnTo>
                  <a:lnTo>
                    <a:pt x="4437" y="1175"/>
                  </a:lnTo>
                  <a:lnTo>
                    <a:pt x="4400" y="1361"/>
                  </a:lnTo>
                  <a:lnTo>
                    <a:pt x="4326" y="1548"/>
                  </a:lnTo>
                  <a:lnTo>
                    <a:pt x="4251" y="1734"/>
                  </a:lnTo>
                  <a:lnTo>
                    <a:pt x="4158" y="1921"/>
                  </a:lnTo>
                  <a:lnTo>
                    <a:pt x="4046" y="2107"/>
                  </a:lnTo>
                  <a:lnTo>
                    <a:pt x="3915" y="2275"/>
                  </a:lnTo>
                  <a:lnTo>
                    <a:pt x="3766" y="2424"/>
                  </a:lnTo>
                  <a:lnTo>
                    <a:pt x="3598" y="2573"/>
                  </a:lnTo>
                  <a:lnTo>
                    <a:pt x="3393" y="2685"/>
                  </a:lnTo>
                  <a:lnTo>
                    <a:pt x="3170" y="2778"/>
                  </a:lnTo>
                  <a:lnTo>
                    <a:pt x="2946" y="2853"/>
                  </a:lnTo>
                  <a:lnTo>
                    <a:pt x="2704" y="2890"/>
                  </a:lnTo>
                  <a:lnTo>
                    <a:pt x="2480" y="2909"/>
                  </a:lnTo>
                  <a:lnTo>
                    <a:pt x="2256" y="2890"/>
                  </a:lnTo>
                  <a:lnTo>
                    <a:pt x="2032" y="2853"/>
                  </a:lnTo>
                  <a:lnTo>
                    <a:pt x="1827" y="2797"/>
                  </a:lnTo>
                  <a:lnTo>
                    <a:pt x="1622" y="2722"/>
                  </a:lnTo>
                  <a:lnTo>
                    <a:pt x="1417" y="2629"/>
                  </a:lnTo>
                  <a:lnTo>
                    <a:pt x="1231" y="2517"/>
                  </a:lnTo>
                  <a:lnTo>
                    <a:pt x="1063" y="2424"/>
                  </a:lnTo>
                  <a:lnTo>
                    <a:pt x="746" y="2200"/>
                  </a:lnTo>
                  <a:lnTo>
                    <a:pt x="485" y="1995"/>
                  </a:lnTo>
                  <a:lnTo>
                    <a:pt x="299" y="1809"/>
                  </a:lnTo>
                  <a:lnTo>
                    <a:pt x="709" y="1827"/>
                  </a:lnTo>
                  <a:lnTo>
                    <a:pt x="1100" y="1790"/>
                  </a:lnTo>
                  <a:lnTo>
                    <a:pt x="1492" y="1753"/>
                  </a:lnTo>
                  <a:lnTo>
                    <a:pt x="1846" y="1678"/>
                  </a:lnTo>
                  <a:lnTo>
                    <a:pt x="2182" y="1585"/>
                  </a:lnTo>
                  <a:lnTo>
                    <a:pt x="2517" y="1492"/>
                  </a:lnTo>
                  <a:lnTo>
                    <a:pt x="2815" y="1380"/>
                  </a:lnTo>
                  <a:lnTo>
                    <a:pt x="3095" y="1249"/>
                  </a:lnTo>
                  <a:lnTo>
                    <a:pt x="3356" y="1119"/>
                  </a:lnTo>
                  <a:lnTo>
                    <a:pt x="3598" y="970"/>
                  </a:lnTo>
                  <a:lnTo>
                    <a:pt x="4009" y="709"/>
                  </a:lnTo>
                  <a:lnTo>
                    <a:pt x="4326" y="466"/>
                  </a:lnTo>
                  <a:lnTo>
                    <a:pt x="4549" y="261"/>
                  </a:lnTo>
                  <a:close/>
                  <a:moveTo>
                    <a:pt x="4605" y="0"/>
                  </a:moveTo>
                  <a:lnTo>
                    <a:pt x="4568" y="19"/>
                  </a:lnTo>
                  <a:lnTo>
                    <a:pt x="4475" y="112"/>
                  </a:lnTo>
                  <a:lnTo>
                    <a:pt x="4251" y="317"/>
                  </a:lnTo>
                  <a:lnTo>
                    <a:pt x="4065" y="448"/>
                  </a:lnTo>
                  <a:lnTo>
                    <a:pt x="3859" y="615"/>
                  </a:lnTo>
                  <a:lnTo>
                    <a:pt x="3617" y="765"/>
                  </a:lnTo>
                  <a:lnTo>
                    <a:pt x="3356" y="932"/>
                  </a:lnTo>
                  <a:lnTo>
                    <a:pt x="3039" y="1082"/>
                  </a:lnTo>
                  <a:lnTo>
                    <a:pt x="2704" y="1231"/>
                  </a:lnTo>
                  <a:lnTo>
                    <a:pt x="2349" y="1380"/>
                  </a:lnTo>
                  <a:lnTo>
                    <a:pt x="1939" y="1492"/>
                  </a:lnTo>
                  <a:lnTo>
                    <a:pt x="1529" y="1585"/>
                  </a:lnTo>
                  <a:lnTo>
                    <a:pt x="1063" y="1641"/>
                  </a:lnTo>
                  <a:lnTo>
                    <a:pt x="597" y="1660"/>
                  </a:lnTo>
                  <a:lnTo>
                    <a:pt x="355" y="1641"/>
                  </a:lnTo>
                  <a:lnTo>
                    <a:pt x="94" y="1622"/>
                  </a:lnTo>
                  <a:lnTo>
                    <a:pt x="56" y="1641"/>
                  </a:lnTo>
                  <a:lnTo>
                    <a:pt x="19" y="1678"/>
                  </a:lnTo>
                  <a:lnTo>
                    <a:pt x="0" y="1715"/>
                  </a:lnTo>
                  <a:lnTo>
                    <a:pt x="19" y="1771"/>
                  </a:lnTo>
                  <a:lnTo>
                    <a:pt x="243" y="1995"/>
                  </a:lnTo>
                  <a:lnTo>
                    <a:pt x="485" y="2200"/>
                  </a:lnTo>
                  <a:lnTo>
                    <a:pt x="783" y="2443"/>
                  </a:lnTo>
                  <a:lnTo>
                    <a:pt x="970" y="2554"/>
                  </a:lnTo>
                  <a:lnTo>
                    <a:pt x="1156" y="2666"/>
                  </a:lnTo>
                  <a:lnTo>
                    <a:pt x="1361" y="2778"/>
                  </a:lnTo>
                  <a:lnTo>
                    <a:pt x="1566" y="2871"/>
                  </a:lnTo>
                  <a:lnTo>
                    <a:pt x="1790" y="2946"/>
                  </a:lnTo>
                  <a:lnTo>
                    <a:pt x="2014" y="3020"/>
                  </a:lnTo>
                  <a:lnTo>
                    <a:pt x="2256" y="3058"/>
                  </a:lnTo>
                  <a:lnTo>
                    <a:pt x="2499" y="3076"/>
                  </a:lnTo>
                  <a:lnTo>
                    <a:pt x="2685" y="3058"/>
                  </a:lnTo>
                  <a:lnTo>
                    <a:pt x="2871" y="3039"/>
                  </a:lnTo>
                  <a:lnTo>
                    <a:pt x="3039" y="3002"/>
                  </a:lnTo>
                  <a:lnTo>
                    <a:pt x="3226" y="2946"/>
                  </a:lnTo>
                  <a:lnTo>
                    <a:pt x="3375" y="2871"/>
                  </a:lnTo>
                  <a:lnTo>
                    <a:pt x="3524" y="2815"/>
                  </a:lnTo>
                  <a:lnTo>
                    <a:pt x="3636" y="2722"/>
                  </a:lnTo>
                  <a:lnTo>
                    <a:pt x="3766" y="2648"/>
                  </a:lnTo>
                  <a:lnTo>
                    <a:pt x="3971" y="2443"/>
                  </a:lnTo>
                  <a:lnTo>
                    <a:pt x="4158" y="2237"/>
                  </a:lnTo>
                  <a:lnTo>
                    <a:pt x="4288" y="2014"/>
                  </a:lnTo>
                  <a:lnTo>
                    <a:pt x="4419" y="1771"/>
                  </a:lnTo>
                  <a:lnTo>
                    <a:pt x="4512" y="1529"/>
                  </a:lnTo>
                  <a:lnTo>
                    <a:pt x="4587" y="1287"/>
                  </a:lnTo>
                  <a:lnTo>
                    <a:pt x="4624" y="1044"/>
                  </a:lnTo>
                  <a:lnTo>
                    <a:pt x="4661" y="821"/>
                  </a:lnTo>
                  <a:lnTo>
                    <a:pt x="4698" y="448"/>
                  </a:lnTo>
                  <a:lnTo>
                    <a:pt x="4717" y="168"/>
                  </a:lnTo>
                  <a:lnTo>
                    <a:pt x="4698" y="75"/>
                  </a:lnTo>
                  <a:lnTo>
                    <a:pt x="4680" y="19"/>
                  </a:lnTo>
                  <a:lnTo>
                    <a:pt x="464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2707;p41">
              <a:extLst>
                <a:ext uri="{FF2B5EF4-FFF2-40B4-BE49-F238E27FC236}">
                  <a16:creationId xmlns:a16="http://schemas.microsoft.com/office/drawing/2014/main" xmlns="" id="{1C7BE1DE-DA92-4859-12A0-806B7A4FCDD3}"/>
                </a:ext>
              </a:extLst>
            </p:cNvPr>
            <p:cNvSpPr/>
            <p:nvPr/>
          </p:nvSpPr>
          <p:spPr>
            <a:xfrm>
              <a:off x="1987825" y="3106375"/>
              <a:ext cx="458200" cy="244250"/>
            </a:xfrm>
            <a:custGeom>
              <a:avLst/>
              <a:gdLst/>
              <a:ahLst/>
              <a:cxnLst/>
              <a:rect l="l" t="t" r="r" b="b"/>
              <a:pathLst>
                <a:path w="18328" h="9770" extrusionOk="0">
                  <a:moveTo>
                    <a:pt x="9397" y="0"/>
                  </a:moveTo>
                  <a:lnTo>
                    <a:pt x="8838" y="19"/>
                  </a:lnTo>
                  <a:lnTo>
                    <a:pt x="8279" y="56"/>
                  </a:lnTo>
                  <a:lnTo>
                    <a:pt x="7738" y="150"/>
                  </a:lnTo>
                  <a:lnTo>
                    <a:pt x="7197" y="261"/>
                  </a:lnTo>
                  <a:lnTo>
                    <a:pt x="6694" y="411"/>
                  </a:lnTo>
                  <a:lnTo>
                    <a:pt x="6172" y="597"/>
                  </a:lnTo>
                  <a:lnTo>
                    <a:pt x="5687" y="802"/>
                  </a:lnTo>
                  <a:lnTo>
                    <a:pt x="5202" y="1026"/>
                  </a:lnTo>
                  <a:lnTo>
                    <a:pt x="4736" y="1287"/>
                  </a:lnTo>
                  <a:lnTo>
                    <a:pt x="4289" y="1548"/>
                  </a:lnTo>
                  <a:lnTo>
                    <a:pt x="3860" y="1846"/>
                  </a:lnTo>
                  <a:lnTo>
                    <a:pt x="3450" y="2144"/>
                  </a:lnTo>
                  <a:lnTo>
                    <a:pt x="3058" y="2461"/>
                  </a:lnTo>
                  <a:lnTo>
                    <a:pt x="2686" y="2797"/>
                  </a:lnTo>
                  <a:lnTo>
                    <a:pt x="2331" y="3133"/>
                  </a:lnTo>
                  <a:lnTo>
                    <a:pt x="2014" y="3468"/>
                  </a:lnTo>
                  <a:lnTo>
                    <a:pt x="1697" y="3804"/>
                  </a:lnTo>
                  <a:lnTo>
                    <a:pt x="1418" y="4158"/>
                  </a:lnTo>
                  <a:lnTo>
                    <a:pt x="1175" y="4494"/>
                  </a:lnTo>
                  <a:lnTo>
                    <a:pt x="952" y="4829"/>
                  </a:lnTo>
                  <a:lnTo>
                    <a:pt x="747" y="5165"/>
                  </a:lnTo>
                  <a:lnTo>
                    <a:pt x="579" y="5500"/>
                  </a:lnTo>
                  <a:lnTo>
                    <a:pt x="430" y="5799"/>
                  </a:lnTo>
                  <a:lnTo>
                    <a:pt x="318" y="6097"/>
                  </a:lnTo>
                  <a:lnTo>
                    <a:pt x="243" y="6376"/>
                  </a:lnTo>
                  <a:lnTo>
                    <a:pt x="187" y="6637"/>
                  </a:lnTo>
                  <a:lnTo>
                    <a:pt x="75" y="7197"/>
                  </a:lnTo>
                  <a:lnTo>
                    <a:pt x="20" y="7682"/>
                  </a:lnTo>
                  <a:lnTo>
                    <a:pt x="1" y="8092"/>
                  </a:lnTo>
                  <a:lnTo>
                    <a:pt x="20" y="8446"/>
                  </a:lnTo>
                  <a:lnTo>
                    <a:pt x="75" y="8744"/>
                  </a:lnTo>
                  <a:lnTo>
                    <a:pt x="150" y="9005"/>
                  </a:lnTo>
                  <a:lnTo>
                    <a:pt x="243" y="9210"/>
                  </a:lnTo>
                  <a:lnTo>
                    <a:pt x="355" y="9378"/>
                  </a:lnTo>
                  <a:lnTo>
                    <a:pt x="467" y="9509"/>
                  </a:lnTo>
                  <a:lnTo>
                    <a:pt x="598" y="9602"/>
                  </a:lnTo>
                  <a:lnTo>
                    <a:pt x="709" y="9676"/>
                  </a:lnTo>
                  <a:lnTo>
                    <a:pt x="821" y="9714"/>
                  </a:lnTo>
                  <a:lnTo>
                    <a:pt x="989" y="9770"/>
                  </a:lnTo>
                  <a:lnTo>
                    <a:pt x="1045" y="9770"/>
                  </a:lnTo>
                  <a:lnTo>
                    <a:pt x="1194" y="9359"/>
                  </a:lnTo>
                  <a:lnTo>
                    <a:pt x="1325" y="9005"/>
                  </a:lnTo>
                  <a:lnTo>
                    <a:pt x="1492" y="8670"/>
                  </a:lnTo>
                  <a:lnTo>
                    <a:pt x="1642" y="8371"/>
                  </a:lnTo>
                  <a:lnTo>
                    <a:pt x="1809" y="8092"/>
                  </a:lnTo>
                  <a:lnTo>
                    <a:pt x="1996" y="7849"/>
                  </a:lnTo>
                  <a:lnTo>
                    <a:pt x="2182" y="7644"/>
                  </a:lnTo>
                  <a:lnTo>
                    <a:pt x="2369" y="7458"/>
                  </a:lnTo>
                  <a:lnTo>
                    <a:pt x="2574" y="7290"/>
                  </a:lnTo>
                  <a:lnTo>
                    <a:pt x="2779" y="7160"/>
                  </a:lnTo>
                  <a:lnTo>
                    <a:pt x="2984" y="7048"/>
                  </a:lnTo>
                  <a:lnTo>
                    <a:pt x="3189" y="6936"/>
                  </a:lnTo>
                  <a:lnTo>
                    <a:pt x="3413" y="6861"/>
                  </a:lnTo>
                  <a:lnTo>
                    <a:pt x="3618" y="6787"/>
                  </a:lnTo>
                  <a:lnTo>
                    <a:pt x="3841" y="6749"/>
                  </a:lnTo>
                  <a:lnTo>
                    <a:pt x="4065" y="6712"/>
                  </a:lnTo>
                  <a:lnTo>
                    <a:pt x="4494" y="6656"/>
                  </a:lnTo>
                  <a:lnTo>
                    <a:pt x="4923" y="6637"/>
                  </a:lnTo>
                  <a:lnTo>
                    <a:pt x="5762" y="6619"/>
                  </a:lnTo>
                  <a:lnTo>
                    <a:pt x="6153" y="6619"/>
                  </a:lnTo>
                  <a:lnTo>
                    <a:pt x="6507" y="6582"/>
                  </a:lnTo>
                  <a:lnTo>
                    <a:pt x="6675" y="6544"/>
                  </a:lnTo>
                  <a:lnTo>
                    <a:pt x="6843" y="6488"/>
                  </a:lnTo>
                  <a:lnTo>
                    <a:pt x="6992" y="6432"/>
                  </a:lnTo>
                  <a:lnTo>
                    <a:pt x="7123" y="6358"/>
                  </a:lnTo>
                  <a:lnTo>
                    <a:pt x="7384" y="6209"/>
                  </a:lnTo>
                  <a:lnTo>
                    <a:pt x="7589" y="6041"/>
                  </a:lnTo>
                  <a:lnTo>
                    <a:pt x="7775" y="5892"/>
                  </a:lnTo>
                  <a:lnTo>
                    <a:pt x="7943" y="5761"/>
                  </a:lnTo>
                  <a:lnTo>
                    <a:pt x="8073" y="5612"/>
                  </a:lnTo>
                  <a:lnTo>
                    <a:pt x="8185" y="5463"/>
                  </a:lnTo>
                  <a:lnTo>
                    <a:pt x="8390" y="5146"/>
                  </a:lnTo>
                  <a:lnTo>
                    <a:pt x="8782" y="4419"/>
                  </a:lnTo>
                  <a:lnTo>
                    <a:pt x="9062" y="3972"/>
                  </a:lnTo>
                  <a:lnTo>
                    <a:pt x="9229" y="3729"/>
                  </a:lnTo>
                  <a:lnTo>
                    <a:pt x="9416" y="3449"/>
                  </a:lnTo>
                  <a:lnTo>
                    <a:pt x="9528" y="3319"/>
                  </a:lnTo>
                  <a:lnTo>
                    <a:pt x="9639" y="3188"/>
                  </a:lnTo>
                  <a:lnTo>
                    <a:pt x="9882" y="2983"/>
                  </a:lnTo>
                  <a:lnTo>
                    <a:pt x="10106" y="2816"/>
                  </a:lnTo>
                  <a:lnTo>
                    <a:pt x="10367" y="2685"/>
                  </a:lnTo>
                  <a:lnTo>
                    <a:pt x="10609" y="2592"/>
                  </a:lnTo>
                  <a:lnTo>
                    <a:pt x="10851" y="2536"/>
                  </a:lnTo>
                  <a:lnTo>
                    <a:pt x="11094" y="2499"/>
                  </a:lnTo>
                  <a:lnTo>
                    <a:pt x="11541" y="2499"/>
                  </a:lnTo>
                  <a:lnTo>
                    <a:pt x="11727" y="2517"/>
                  </a:lnTo>
                  <a:lnTo>
                    <a:pt x="12063" y="2592"/>
                  </a:lnTo>
                  <a:lnTo>
                    <a:pt x="12287" y="2648"/>
                  </a:lnTo>
                  <a:lnTo>
                    <a:pt x="12361" y="2685"/>
                  </a:lnTo>
                  <a:lnTo>
                    <a:pt x="12436" y="3039"/>
                  </a:lnTo>
                  <a:lnTo>
                    <a:pt x="12511" y="3394"/>
                  </a:lnTo>
                  <a:lnTo>
                    <a:pt x="12604" y="3748"/>
                  </a:lnTo>
                  <a:lnTo>
                    <a:pt x="12716" y="4083"/>
                  </a:lnTo>
                  <a:lnTo>
                    <a:pt x="12827" y="4419"/>
                  </a:lnTo>
                  <a:lnTo>
                    <a:pt x="12939" y="4736"/>
                  </a:lnTo>
                  <a:lnTo>
                    <a:pt x="13219" y="5370"/>
                  </a:lnTo>
                  <a:lnTo>
                    <a:pt x="13536" y="5966"/>
                  </a:lnTo>
                  <a:lnTo>
                    <a:pt x="13853" y="6526"/>
                  </a:lnTo>
                  <a:lnTo>
                    <a:pt x="14188" y="7066"/>
                  </a:lnTo>
                  <a:lnTo>
                    <a:pt x="14524" y="7532"/>
                  </a:lnTo>
                  <a:lnTo>
                    <a:pt x="14860" y="7980"/>
                  </a:lnTo>
                  <a:lnTo>
                    <a:pt x="15158" y="8353"/>
                  </a:lnTo>
                  <a:lnTo>
                    <a:pt x="15456" y="8688"/>
                  </a:lnTo>
                  <a:lnTo>
                    <a:pt x="15698" y="8987"/>
                  </a:lnTo>
                  <a:lnTo>
                    <a:pt x="16090" y="9359"/>
                  </a:lnTo>
                  <a:lnTo>
                    <a:pt x="16221" y="9509"/>
                  </a:lnTo>
                  <a:lnTo>
                    <a:pt x="16370" y="9266"/>
                  </a:lnTo>
                  <a:lnTo>
                    <a:pt x="16519" y="9042"/>
                  </a:lnTo>
                  <a:lnTo>
                    <a:pt x="16668" y="8856"/>
                  </a:lnTo>
                  <a:lnTo>
                    <a:pt x="16836" y="8688"/>
                  </a:lnTo>
                  <a:lnTo>
                    <a:pt x="17004" y="8539"/>
                  </a:lnTo>
                  <a:lnTo>
                    <a:pt x="17190" y="8409"/>
                  </a:lnTo>
                  <a:lnTo>
                    <a:pt x="17358" y="8297"/>
                  </a:lnTo>
                  <a:lnTo>
                    <a:pt x="17526" y="8204"/>
                  </a:lnTo>
                  <a:lnTo>
                    <a:pt x="17842" y="8073"/>
                  </a:lnTo>
                  <a:lnTo>
                    <a:pt x="18103" y="7980"/>
                  </a:lnTo>
                  <a:lnTo>
                    <a:pt x="18271" y="7961"/>
                  </a:lnTo>
                  <a:lnTo>
                    <a:pt x="18327" y="7961"/>
                  </a:lnTo>
                  <a:lnTo>
                    <a:pt x="18309" y="7346"/>
                  </a:lnTo>
                  <a:lnTo>
                    <a:pt x="18253" y="6749"/>
                  </a:lnTo>
                  <a:lnTo>
                    <a:pt x="18178" y="6190"/>
                  </a:lnTo>
                  <a:lnTo>
                    <a:pt x="18066" y="5687"/>
                  </a:lnTo>
                  <a:lnTo>
                    <a:pt x="17936" y="5202"/>
                  </a:lnTo>
                  <a:lnTo>
                    <a:pt x="17787" y="4755"/>
                  </a:lnTo>
                  <a:lnTo>
                    <a:pt x="17619" y="4344"/>
                  </a:lnTo>
                  <a:lnTo>
                    <a:pt x="17432" y="3953"/>
                  </a:lnTo>
                  <a:lnTo>
                    <a:pt x="17227" y="3599"/>
                  </a:lnTo>
                  <a:lnTo>
                    <a:pt x="17022" y="3282"/>
                  </a:lnTo>
                  <a:lnTo>
                    <a:pt x="16798" y="2983"/>
                  </a:lnTo>
                  <a:lnTo>
                    <a:pt x="16556" y="2704"/>
                  </a:lnTo>
                  <a:lnTo>
                    <a:pt x="16314" y="2461"/>
                  </a:lnTo>
                  <a:lnTo>
                    <a:pt x="16071" y="2238"/>
                  </a:lnTo>
                  <a:lnTo>
                    <a:pt x="15810" y="2033"/>
                  </a:lnTo>
                  <a:lnTo>
                    <a:pt x="15568" y="1846"/>
                  </a:lnTo>
                  <a:lnTo>
                    <a:pt x="15307" y="1697"/>
                  </a:lnTo>
                  <a:lnTo>
                    <a:pt x="15065" y="1548"/>
                  </a:lnTo>
                  <a:lnTo>
                    <a:pt x="14822" y="1436"/>
                  </a:lnTo>
                  <a:lnTo>
                    <a:pt x="14580" y="1324"/>
                  </a:lnTo>
                  <a:lnTo>
                    <a:pt x="14132" y="1156"/>
                  </a:lnTo>
                  <a:lnTo>
                    <a:pt x="13722" y="1045"/>
                  </a:lnTo>
                  <a:lnTo>
                    <a:pt x="13368" y="970"/>
                  </a:lnTo>
                  <a:lnTo>
                    <a:pt x="13107" y="933"/>
                  </a:lnTo>
                  <a:lnTo>
                    <a:pt x="12883" y="914"/>
                  </a:lnTo>
                  <a:lnTo>
                    <a:pt x="12585" y="765"/>
                  </a:lnTo>
                  <a:lnTo>
                    <a:pt x="12287" y="634"/>
                  </a:lnTo>
                  <a:lnTo>
                    <a:pt x="11989" y="504"/>
                  </a:lnTo>
                  <a:lnTo>
                    <a:pt x="11709" y="411"/>
                  </a:lnTo>
                  <a:lnTo>
                    <a:pt x="11411" y="317"/>
                  </a:lnTo>
                  <a:lnTo>
                    <a:pt x="11112" y="243"/>
                  </a:lnTo>
                  <a:lnTo>
                    <a:pt x="10833" y="168"/>
                  </a:lnTo>
                  <a:lnTo>
                    <a:pt x="10534" y="112"/>
                  </a:lnTo>
                  <a:lnTo>
                    <a:pt x="9956" y="38"/>
                  </a:lnTo>
                  <a:lnTo>
                    <a:pt x="939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2708;p41">
              <a:extLst>
                <a:ext uri="{FF2B5EF4-FFF2-40B4-BE49-F238E27FC236}">
                  <a16:creationId xmlns:a16="http://schemas.microsoft.com/office/drawing/2014/main" xmlns="" id="{4891CE7A-A814-E39C-4B4F-65062E1226E1}"/>
                </a:ext>
              </a:extLst>
            </p:cNvPr>
            <p:cNvSpPr/>
            <p:nvPr/>
          </p:nvSpPr>
          <p:spPr>
            <a:xfrm>
              <a:off x="2392850" y="3304925"/>
              <a:ext cx="100700" cy="139850"/>
            </a:xfrm>
            <a:custGeom>
              <a:avLst/>
              <a:gdLst/>
              <a:ahLst/>
              <a:cxnLst/>
              <a:rect l="l" t="t" r="r" b="b"/>
              <a:pathLst>
                <a:path w="4028" h="5594" extrusionOk="0">
                  <a:moveTo>
                    <a:pt x="2014" y="1"/>
                  </a:moveTo>
                  <a:lnTo>
                    <a:pt x="1884" y="19"/>
                  </a:lnTo>
                  <a:lnTo>
                    <a:pt x="1753" y="38"/>
                  </a:lnTo>
                  <a:lnTo>
                    <a:pt x="1511" y="131"/>
                  </a:lnTo>
                  <a:lnTo>
                    <a:pt x="1306" y="224"/>
                  </a:lnTo>
                  <a:lnTo>
                    <a:pt x="1138" y="336"/>
                  </a:lnTo>
                  <a:lnTo>
                    <a:pt x="1008" y="429"/>
                  </a:lnTo>
                  <a:lnTo>
                    <a:pt x="728" y="634"/>
                  </a:lnTo>
                  <a:lnTo>
                    <a:pt x="579" y="765"/>
                  </a:lnTo>
                  <a:lnTo>
                    <a:pt x="448" y="895"/>
                  </a:lnTo>
                  <a:lnTo>
                    <a:pt x="318" y="1063"/>
                  </a:lnTo>
                  <a:lnTo>
                    <a:pt x="206" y="1212"/>
                  </a:lnTo>
                  <a:lnTo>
                    <a:pt x="94" y="1380"/>
                  </a:lnTo>
                  <a:lnTo>
                    <a:pt x="20" y="1567"/>
                  </a:lnTo>
                  <a:lnTo>
                    <a:pt x="1" y="2182"/>
                  </a:lnTo>
                  <a:lnTo>
                    <a:pt x="1" y="2816"/>
                  </a:lnTo>
                  <a:lnTo>
                    <a:pt x="38" y="3543"/>
                  </a:lnTo>
                  <a:lnTo>
                    <a:pt x="75" y="3916"/>
                  </a:lnTo>
                  <a:lnTo>
                    <a:pt x="131" y="4270"/>
                  </a:lnTo>
                  <a:lnTo>
                    <a:pt x="187" y="4605"/>
                  </a:lnTo>
                  <a:lnTo>
                    <a:pt x="281" y="4922"/>
                  </a:lnTo>
                  <a:lnTo>
                    <a:pt x="392" y="5183"/>
                  </a:lnTo>
                  <a:lnTo>
                    <a:pt x="448" y="5295"/>
                  </a:lnTo>
                  <a:lnTo>
                    <a:pt x="523" y="5388"/>
                  </a:lnTo>
                  <a:lnTo>
                    <a:pt x="597" y="5463"/>
                  </a:lnTo>
                  <a:lnTo>
                    <a:pt x="672" y="5538"/>
                  </a:lnTo>
                  <a:lnTo>
                    <a:pt x="765" y="5575"/>
                  </a:lnTo>
                  <a:lnTo>
                    <a:pt x="858" y="5593"/>
                  </a:lnTo>
                  <a:lnTo>
                    <a:pt x="1064" y="5593"/>
                  </a:lnTo>
                  <a:lnTo>
                    <a:pt x="1269" y="5575"/>
                  </a:lnTo>
                  <a:lnTo>
                    <a:pt x="1492" y="5519"/>
                  </a:lnTo>
                  <a:lnTo>
                    <a:pt x="1716" y="5463"/>
                  </a:lnTo>
                  <a:lnTo>
                    <a:pt x="1940" y="5370"/>
                  </a:lnTo>
                  <a:lnTo>
                    <a:pt x="2163" y="5258"/>
                  </a:lnTo>
                  <a:lnTo>
                    <a:pt x="2387" y="5127"/>
                  </a:lnTo>
                  <a:lnTo>
                    <a:pt x="2592" y="4978"/>
                  </a:lnTo>
                  <a:lnTo>
                    <a:pt x="2797" y="4829"/>
                  </a:lnTo>
                  <a:lnTo>
                    <a:pt x="3002" y="4661"/>
                  </a:lnTo>
                  <a:lnTo>
                    <a:pt x="3170" y="4475"/>
                  </a:lnTo>
                  <a:lnTo>
                    <a:pt x="3338" y="4288"/>
                  </a:lnTo>
                  <a:lnTo>
                    <a:pt x="3487" y="4083"/>
                  </a:lnTo>
                  <a:lnTo>
                    <a:pt x="3618" y="3897"/>
                  </a:lnTo>
                  <a:lnTo>
                    <a:pt x="3730" y="3692"/>
                  </a:lnTo>
                  <a:lnTo>
                    <a:pt x="3823" y="3487"/>
                  </a:lnTo>
                  <a:lnTo>
                    <a:pt x="3879" y="3282"/>
                  </a:lnTo>
                  <a:lnTo>
                    <a:pt x="3935" y="3058"/>
                  </a:lnTo>
                  <a:lnTo>
                    <a:pt x="3972" y="2834"/>
                  </a:lnTo>
                  <a:lnTo>
                    <a:pt x="4009" y="2611"/>
                  </a:lnTo>
                  <a:lnTo>
                    <a:pt x="4028" y="2368"/>
                  </a:lnTo>
                  <a:lnTo>
                    <a:pt x="4028" y="2144"/>
                  </a:lnTo>
                  <a:lnTo>
                    <a:pt x="4028" y="1902"/>
                  </a:lnTo>
                  <a:lnTo>
                    <a:pt x="3991" y="1678"/>
                  </a:lnTo>
                  <a:lnTo>
                    <a:pt x="3953" y="1455"/>
                  </a:lnTo>
                  <a:lnTo>
                    <a:pt x="3879" y="1250"/>
                  </a:lnTo>
                  <a:lnTo>
                    <a:pt x="3804" y="1045"/>
                  </a:lnTo>
                  <a:lnTo>
                    <a:pt x="3692" y="858"/>
                  </a:lnTo>
                  <a:lnTo>
                    <a:pt x="3580" y="690"/>
                  </a:lnTo>
                  <a:lnTo>
                    <a:pt x="3431" y="523"/>
                  </a:lnTo>
                  <a:lnTo>
                    <a:pt x="3263" y="392"/>
                  </a:lnTo>
                  <a:lnTo>
                    <a:pt x="3077" y="262"/>
                  </a:lnTo>
                  <a:lnTo>
                    <a:pt x="2872" y="168"/>
                  </a:lnTo>
                  <a:lnTo>
                    <a:pt x="2685" y="94"/>
                  </a:lnTo>
                  <a:lnTo>
                    <a:pt x="2499" y="56"/>
                  </a:lnTo>
                  <a:lnTo>
                    <a:pt x="2331" y="19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709;p41">
              <a:extLst>
                <a:ext uri="{FF2B5EF4-FFF2-40B4-BE49-F238E27FC236}">
                  <a16:creationId xmlns:a16="http://schemas.microsoft.com/office/drawing/2014/main" xmlns="" id="{EE748CC0-00D2-FF79-0F2A-3D5837F65A1E}"/>
                </a:ext>
              </a:extLst>
            </p:cNvPr>
            <p:cNvSpPr/>
            <p:nvPr/>
          </p:nvSpPr>
          <p:spPr>
            <a:xfrm>
              <a:off x="2403575" y="3335225"/>
              <a:ext cx="72275" cy="63875"/>
            </a:xfrm>
            <a:custGeom>
              <a:avLst/>
              <a:gdLst/>
              <a:ahLst/>
              <a:cxnLst/>
              <a:rect l="l" t="t" r="r" b="b"/>
              <a:pathLst>
                <a:path w="2891" h="2555" extrusionOk="0">
                  <a:moveTo>
                    <a:pt x="2816" y="0"/>
                  </a:moveTo>
                  <a:lnTo>
                    <a:pt x="2778" y="19"/>
                  </a:lnTo>
                  <a:lnTo>
                    <a:pt x="2741" y="38"/>
                  </a:lnTo>
                  <a:lnTo>
                    <a:pt x="38" y="2405"/>
                  </a:lnTo>
                  <a:lnTo>
                    <a:pt x="19" y="2424"/>
                  </a:lnTo>
                  <a:lnTo>
                    <a:pt x="1" y="2461"/>
                  </a:lnTo>
                  <a:lnTo>
                    <a:pt x="1" y="2499"/>
                  </a:lnTo>
                  <a:lnTo>
                    <a:pt x="19" y="2517"/>
                  </a:lnTo>
                  <a:lnTo>
                    <a:pt x="57" y="2536"/>
                  </a:lnTo>
                  <a:lnTo>
                    <a:pt x="75" y="2554"/>
                  </a:lnTo>
                  <a:lnTo>
                    <a:pt x="131" y="2517"/>
                  </a:lnTo>
                  <a:lnTo>
                    <a:pt x="2853" y="149"/>
                  </a:lnTo>
                  <a:lnTo>
                    <a:pt x="2872" y="131"/>
                  </a:lnTo>
                  <a:lnTo>
                    <a:pt x="2890" y="94"/>
                  </a:lnTo>
                  <a:lnTo>
                    <a:pt x="2872" y="56"/>
                  </a:lnTo>
                  <a:lnTo>
                    <a:pt x="2872" y="38"/>
                  </a:lnTo>
                  <a:lnTo>
                    <a:pt x="2834" y="19"/>
                  </a:lnTo>
                  <a:lnTo>
                    <a:pt x="281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2710;p41">
              <a:extLst>
                <a:ext uri="{FF2B5EF4-FFF2-40B4-BE49-F238E27FC236}">
                  <a16:creationId xmlns:a16="http://schemas.microsoft.com/office/drawing/2014/main" xmlns="" id="{9179AF99-ED67-AC3F-072C-4912E1DB583F}"/>
                </a:ext>
              </a:extLst>
            </p:cNvPr>
            <p:cNvSpPr/>
            <p:nvPr/>
          </p:nvSpPr>
          <p:spPr>
            <a:xfrm>
              <a:off x="2403575" y="3342675"/>
              <a:ext cx="62025" cy="56425"/>
            </a:xfrm>
            <a:custGeom>
              <a:avLst/>
              <a:gdLst/>
              <a:ahLst/>
              <a:cxnLst/>
              <a:rect l="l" t="t" r="r" b="b"/>
              <a:pathLst>
                <a:path w="2481" h="2257" extrusionOk="0">
                  <a:moveTo>
                    <a:pt x="57" y="1"/>
                  </a:moveTo>
                  <a:lnTo>
                    <a:pt x="19" y="19"/>
                  </a:lnTo>
                  <a:lnTo>
                    <a:pt x="1" y="57"/>
                  </a:lnTo>
                  <a:lnTo>
                    <a:pt x="1" y="75"/>
                  </a:lnTo>
                  <a:lnTo>
                    <a:pt x="19" y="112"/>
                  </a:lnTo>
                  <a:lnTo>
                    <a:pt x="38" y="131"/>
                  </a:lnTo>
                  <a:lnTo>
                    <a:pt x="2350" y="2219"/>
                  </a:lnTo>
                  <a:lnTo>
                    <a:pt x="2368" y="2238"/>
                  </a:lnTo>
                  <a:lnTo>
                    <a:pt x="2406" y="2256"/>
                  </a:lnTo>
                  <a:lnTo>
                    <a:pt x="2424" y="2238"/>
                  </a:lnTo>
                  <a:lnTo>
                    <a:pt x="2462" y="2219"/>
                  </a:lnTo>
                  <a:lnTo>
                    <a:pt x="2480" y="2201"/>
                  </a:lnTo>
                  <a:lnTo>
                    <a:pt x="2480" y="2163"/>
                  </a:lnTo>
                  <a:lnTo>
                    <a:pt x="2480" y="2126"/>
                  </a:lnTo>
                  <a:lnTo>
                    <a:pt x="2462" y="2107"/>
                  </a:lnTo>
                  <a:lnTo>
                    <a:pt x="131" y="19"/>
                  </a:lnTo>
                  <a:lnTo>
                    <a:pt x="11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2711;p41">
              <a:extLst>
                <a:ext uri="{FF2B5EF4-FFF2-40B4-BE49-F238E27FC236}">
                  <a16:creationId xmlns:a16="http://schemas.microsoft.com/office/drawing/2014/main" xmlns="" id="{4BDE1EC7-BB25-CB8A-5A2D-C874C4BAEB69}"/>
                </a:ext>
              </a:extLst>
            </p:cNvPr>
            <p:cNvSpPr/>
            <p:nvPr/>
          </p:nvSpPr>
          <p:spPr>
            <a:xfrm>
              <a:off x="2391450" y="3303050"/>
              <a:ext cx="103975" cy="144050"/>
            </a:xfrm>
            <a:custGeom>
              <a:avLst/>
              <a:gdLst/>
              <a:ahLst/>
              <a:cxnLst/>
              <a:rect l="l" t="t" r="r" b="b"/>
              <a:pathLst>
                <a:path w="4159" h="5762" extrusionOk="0">
                  <a:moveTo>
                    <a:pt x="1958" y="1"/>
                  </a:moveTo>
                  <a:lnTo>
                    <a:pt x="1828" y="38"/>
                  </a:lnTo>
                  <a:lnTo>
                    <a:pt x="1586" y="113"/>
                  </a:lnTo>
                  <a:lnTo>
                    <a:pt x="1381" y="206"/>
                  </a:lnTo>
                  <a:lnTo>
                    <a:pt x="1194" y="299"/>
                  </a:lnTo>
                  <a:lnTo>
                    <a:pt x="1045" y="411"/>
                  </a:lnTo>
                  <a:lnTo>
                    <a:pt x="1008" y="430"/>
                  </a:lnTo>
                  <a:lnTo>
                    <a:pt x="803" y="598"/>
                  </a:lnTo>
                  <a:lnTo>
                    <a:pt x="653" y="709"/>
                  </a:lnTo>
                  <a:lnTo>
                    <a:pt x="504" y="859"/>
                  </a:lnTo>
                  <a:lnTo>
                    <a:pt x="355" y="1008"/>
                  </a:lnTo>
                  <a:lnTo>
                    <a:pt x="225" y="1194"/>
                  </a:lnTo>
                  <a:lnTo>
                    <a:pt x="94" y="1399"/>
                  </a:lnTo>
                  <a:lnTo>
                    <a:pt x="1" y="1604"/>
                  </a:lnTo>
                  <a:lnTo>
                    <a:pt x="1" y="1642"/>
                  </a:lnTo>
                  <a:lnTo>
                    <a:pt x="1" y="1679"/>
                  </a:lnTo>
                  <a:lnTo>
                    <a:pt x="20" y="1697"/>
                  </a:lnTo>
                  <a:lnTo>
                    <a:pt x="57" y="1716"/>
                  </a:lnTo>
                  <a:lnTo>
                    <a:pt x="113" y="1716"/>
                  </a:lnTo>
                  <a:lnTo>
                    <a:pt x="150" y="1697"/>
                  </a:lnTo>
                  <a:lnTo>
                    <a:pt x="150" y="1660"/>
                  </a:lnTo>
                  <a:lnTo>
                    <a:pt x="243" y="1474"/>
                  </a:lnTo>
                  <a:lnTo>
                    <a:pt x="355" y="1287"/>
                  </a:lnTo>
                  <a:lnTo>
                    <a:pt x="486" y="1120"/>
                  </a:lnTo>
                  <a:lnTo>
                    <a:pt x="635" y="952"/>
                  </a:lnTo>
                  <a:lnTo>
                    <a:pt x="784" y="821"/>
                  </a:lnTo>
                  <a:lnTo>
                    <a:pt x="914" y="709"/>
                  </a:lnTo>
                  <a:lnTo>
                    <a:pt x="1101" y="560"/>
                  </a:lnTo>
                  <a:lnTo>
                    <a:pt x="1138" y="542"/>
                  </a:lnTo>
                  <a:lnTo>
                    <a:pt x="1287" y="448"/>
                  </a:lnTo>
                  <a:lnTo>
                    <a:pt x="1455" y="337"/>
                  </a:lnTo>
                  <a:lnTo>
                    <a:pt x="1642" y="262"/>
                  </a:lnTo>
                  <a:lnTo>
                    <a:pt x="1865" y="187"/>
                  </a:lnTo>
                  <a:lnTo>
                    <a:pt x="1996" y="169"/>
                  </a:lnTo>
                  <a:lnTo>
                    <a:pt x="2126" y="150"/>
                  </a:lnTo>
                  <a:lnTo>
                    <a:pt x="2257" y="169"/>
                  </a:lnTo>
                  <a:lnTo>
                    <a:pt x="2406" y="169"/>
                  </a:lnTo>
                  <a:lnTo>
                    <a:pt x="2555" y="206"/>
                  </a:lnTo>
                  <a:lnTo>
                    <a:pt x="2723" y="262"/>
                  </a:lnTo>
                  <a:lnTo>
                    <a:pt x="2909" y="337"/>
                  </a:lnTo>
                  <a:lnTo>
                    <a:pt x="3096" y="411"/>
                  </a:lnTo>
                  <a:lnTo>
                    <a:pt x="3263" y="523"/>
                  </a:lnTo>
                  <a:lnTo>
                    <a:pt x="3413" y="653"/>
                  </a:lnTo>
                  <a:lnTo>
                    <a:pt x="3543" y="803"/>
                  </a:lnTo>
                  <a:lnTo>
                    <a:pt x="3674" y="952"/>
                  </a:lnTo>
                  <a:lnTo>
                    <a:pt x="3767" y="1138"/>
                  </a:lnTo>
                  <a:lnTo>
                    <a:pt x="3841" y="1325"/>
                  </a:lnTo>
                  <a:lnTo>
                    <a:pt x="3916" y="1530"/>
                  </a:lnTo>
                  <a:lnTo>
                    <a:pt x="3953" y="1735"/>
                  </a:lnTo>
                  <a:lnTo>
                    <a:pt x="3991" y="1958"/>
                  </a:lnTo>
                  <a:lnTo>
                    <a:pt x="4009" y="2182"/>
                  </a:lnTo>
                  <a:lnTo>
                    <a:pt x="4009" y="2406"/>
                  </a:lnTo>
                  <a:lnTo>
                    <a:pt x="3991" y="2630"/>
                  </a:lnTo>
                  <a:lnTo>
                    <a:pt x="3953" y="2853"/>
                  </a:lnTo>
                  <a:lnTo>
                    <a:pt x="3916" y="3096"/>
                  </a:lnTo>
                  <a:lnTo>
                    <a:pt x="3860" y="3319"/>
                  </a:lnTo>
                  <a:lnTo>
                    <a:pt x="3786" y="3525"/>
                  </a:lnTo>
                  <a:lnTo>
                    <a:pt x="3711" y="3730"/>
                  </a:lnTo>
                  <a:lnTo>
                    <a:pt x="3599" y="3935"/>
                  </a:lnTo>
                  <a:lnTo>
                    <a:pt x="3487" y="4121"/>
                  </a:lnTo>
                  <a:lnTo>
                    <a:pt x="3338" y="4326"/>
                  </a:lnTo>
                  <a:lnTo>
                    <a:pt x="3170" y="4494"/>
                  </a:lnTo>
                  <a:lnTo>
                    <a:pt x="2984" y="4680"/>
                  </a:lnTo>
                  <a:lnTo>
                    <a:pt x="2797" y="4848"/>
                  </a:lnTo>
                  <a:lnTo>
                    <a:pt x="2592" y="4997"/>
                  </a:lnTo>
                  <a:lnTo>
                    <a:pt x="2387" y="5128"/>
                  </a:lnTo>
                  <a:lnTo>
                    <a:pt x="2182" y="5258"/>
                  </a:lnTo>
                  <a:lnTo>
                    <a:pt x="1958" y="5370"/>
                  </a:lnTo>
                  <a:lnTo>
                    <a:pt x="1735" y="5463"/>
                  </a:lnTo>
                  <a:lnTo>
                    <a:pt x="1530" y="5519"/>
                  </a:lnTo>
                  <a:lnTo>
                    <a:pt x="1325" y="5575"/>
                  </a:lnTo>
                  <a:lnTo>
                    <a:pt x="1120" y="5594"/>
                  </a:lnTo>
                  <a:lnTo>
                    <a:pt x="896" y="5594"/>
                  </a:lnTo>
                  <a:lnTo>
                    <a:pt x="859" y="5613"/>
                  </a:lnTo>
                  <a:lnTo>
                    <a:pt x="840" y="5631"/>
                  </a:lnTo>
                  <a:lnTo>
                    <a:pt x="840" y="5668"/>
                  </a:lnTo>
                  <a:lnTo>
                    <a:pt x="840" y="5687"/>
                  </a:lnTo>
                  <a:lnTo>
                    <a:pt x="859" y="5724"/>
                  </a:lnTo>
                  <a:lnTo>
                    <a:pt x="877" y="5743"/>
                  </a:lnTo>
                  <a:lnTo>
                    <a:pt x="914" y="5743"/>
                  </a:lnTo>
                  <a:lnTo>
                    <a:pt x="1045" y="5762"/>
                  </a:lnTo>
                  <a:lnTo>
                    <a:pt x="1250" y="5743"/>
                  </a:lnTo>
                  <a:lnTo>
                    <a:pt x="1474" y="5706"/>
                  </a:lnTo>
                  <a:lnTo>
                    <a:pt x="1679" y="5650"/>
                  </a:lnTo>
                  <a:lnTo>
                    <a:pt x="1903" y="5575"/>
                  </a:lnTo>
                  <a:lnTo>
                    <a:pt x="2126" y="5482"/>
                  </a:lnTo>
                  <a:lnTo>
                    <a:pt x="2331" y="5352"/>
                  </a:lnTo>
                  <a:lnTo>
                    <a:pt x="2555" y="5221"/>
                  </a:lnTo>
                  <a:lnTo>
                    <a:pt x="2760" y="5091"/>
                  </a:lnTo>
                  <a:lnTo>
                    <a:pt x="2965" y="4923"/>
                  </a:lnTo>
                  <a:lnTo>
                    <a:pt x="3152" y="4755"/>
                  </a:lnTo>
                  <a:lnTo>
                    <a:pt x="3319" y="4569"/>
                  </a:lnTo>
                  <a:lnTo>
                    <a:pt x="3487" y="4382"/>
                  </a:lnTo>
                  <a:lnTo>
                    <a:pt x="3636" y="4196"/>
                  </a:lnTo>
                  <a:lnTo>
                    <a:pt x="3767" y="3991"/>
                  </a:lnTo>
                  <a:lnTo>
                    <a:pt x="3860" y="3786"/>
                  </a:lnTo>
                  <a:lnTo>
                    <a:pt x="3953" y="3580"/>
                  </a:lnTo>
                  <a:lnTo>
                    <a:pt x="4028" y="3357"/>
                  </a:lnTo>
                  <a:lnTo>
                    <a:pt x="4084" y="3114"/>
                  </a:lnTo>
                  <a:lnTo>
                    <a:pt x="4121" y="2872"/>
                  </a:lnTo>
                  <a:lnTo>
                    <a:pt x="4158" y="2630"/>
                  </a:lnTo>
                  <a:lnTo>
                    <a:pt x="4158" y="2387"/>
                  </a:lnTo>
                  <a:lnTo>
                    <a:pt x="4158" y="2145"/>
                  </a:lnTo>
                  <a:lnTo>
                    <a:pt x="4140" y="1921"/>
                  </a:lnTo>
                  <a:lnTo>
                    <a:pt x="4121" y="1679"/>
                  </a:lnTo>
                  <a:lnTo>
                    <a:pt x="4065" y="1455"/>
                  </a:lnTo>
                  <a:lnTo>
                    <a:pt x="3991" y="1250"/>
                  </a:lnTo>
                  <a:lnTo>
                    <a:pt x="3897" y="1045"/>
                  </a:lnTo>
                  <a:lnTo>
                    <a:pt x="3786" y="859"/>
                  </a:lnTo>
                  <a:lnTo>
                    <a:pt x="3674" y="691"/>
                  </a:lnTo>
                  <a:lnTo>
                    <a:pt x="3524" y="523"/>
                  </a:lnTo>
                  <a:lnTo>
                    <a:pt x="3357" y="392"/>
                  </a:lnTo>
                  <a:lnTo>
                    <a:pt x="3170" y="281"/>
                  </a:lnTo>
                  <a:lnTo>
                    <a:pt x="2965" y="169"/>
                  </a:lnTo>
                  <a:lnTo>
                    <a:pt x="2779" y="94"/>
                  </a:lnTo>
                  <a:lnTo>
                    <a:pt x="2592" y="57"/>
                  </a:lnTo>
                  <a:lnTo>
                    <a:pt x="2425" y="20"/>
                  </a:lnTo>
                  <a:lnTo>
                    <a:pt x="225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2712;p41">
              <a:extLst>
                <a:ext uri="{FF2B5EF4-FFF2-40B4-BE49-F238E27FC236}">
                  <a16:creationId xmlns:a16="http://schemas.microsoft.com/office/drawing/2014/main" xmlns="" id="{27EE3D66-7378-97C2-BEB2-403D2DF298E5}"/>
                </a:ext>
              </a:extLst>
            </p:cNvPr>
            <p:cNvSpPr/>
            <p:nvPr/>
          </p:nvSpPr>
          <p:spPr>
            <a:xfrm>
              <a:off x="2403125" y="3414450"/>
              <a:ext cx="47075" cy="59225"/>
            </a:xfrm>
            <a:custGeom>
              <a:avLst/>
              <a:gdLst/>
              <a:ahLst/>
              <a:cxnLst/>
              <a:rect l="l" t="t" r="r" b="b"/>
              <a:pathLst>
                <a:path w="1883" h="2369" extrusionOk="0">
                  <a:moveTo>
                    <a:pt x="876" y="1"/>
                  </a:moveTo>
                  <a:lnTo>
                    <a:pt x="0" y="1324"/>
                  </a:lnTo>
                  <a:lnTo>
                    <a:pt x="876" y="2368"/>
                  </a:lnTo>
                  <a:lnTo>
                    <a:pt x="1883" y="1212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rgbClr val="FFC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2713;p41">
              <a:extLst>
                <a:ext uri="{FF2B5EF4-FFF2-40B4-BE49-F238E27FC236}">
                  <a16:creationId xmlns:a16="http://schemas.microsoft.com/office/drawing/2014/main" xmlns="" id="{A1D228FE-BC73-F753-CB75-19DD468C9E8E}"/>
                </a:ext>
              </a:extLst>
            </p:cNvPr>
            <p:cNvSpPr/>
            <p:nvPr/>
          </p:nvSpPr>
          <p:spPr>
            <a:xfrm>
              <a:off x="2013475" y="3321700"/>
              <a:ext cx="13525" cy="27050"/>
            </a:xfrm>
            <a:custGeom>
              <a:avLst/>
              <a:gdLst/>
              <a:ahLst/>
              <a:cxnLst/>
              <a:rect l="l" t="t" r="r" b="b"/>
              <a:pathLst>
                <a:path w="541" h="1082" extrusionOk="0">
                  <a:moveTo>
                    <a:pt x="466" y="1"/>
                  </a:moveTo>
                  <a:lnTo>
                    <a:pt x="429" y="19"/>
                  </a:lnTo>
                  <a:lnTo>
                    <a:pt x="410" y="38"/>
                  </a:lnTo>
                  <a:lnTo>
                    <a:pt x="392" y="57"/>
                  </a:lnTo>
                  <a:lnTo>
                    <a:pt x="243" y="392"/>
                  </a:lnTo>
                  <a:lnTo>
                    <a:pt x="112" y="690"/>
                  </a:lnTo>
                  <a:lnTo>
                    <a:pt x="0" y="989"/>
                  </a:lnTo>
                  <a:lnTo>
                    <a:pt x="0" y="1007"/>
                  </a:lnTo>
                  <a:lnTo>
                    <a:pt x="0" y="1045"/>
                  </a:lnTo>
                  <a:lnTo>
                    <a:pt x="19" y="1063"/>
                  </a:lnTo>
                  <a:lnTo>
                    <a:pt x="38" y="1082"/>
                  </a:lnTo>
                  <a:lnTo>
                    <a:pt x="112" y="1082"/>
                  </a:lnTo>
                  <a:lnTo>
                    <a:pt x="149" y="1045"/>
                  </a:lnTo>
                  <a:lnTo>
                    <a:pt x="261" y="746"/>
                  </a:lnTo>
                  <a:lnTo>
                    <a:pt x="392" y="448"/>
                  </a:lnTo>
                  <a:lnTo>
                    <a:pt x="541" y="131"/>
                  </a:lnTo>
                  <a:lnTo>
                    <a:pt x="541" y="94"/>
                  </a:lnTo>
                  <a:lnTo>
                    <a:pt x="541" y="57"/>
                  </a:lnTo>
                  <a:lnTo>
                    <a:pt x="522" y="38"/>
                  </a:lnTo>
                  <a:lnTo>
                    <a:pt x="504" y="19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2714;p41">
              <a:extLst>
                <a:ext uri="{FF2B5EF4-FFF2-40B4-BE49-F238E27FC236}">
                  <a16:creationId xmlns:a16="http://schemas.microsoft.com/office/drawing/2014/main" xmlns="" id="{6318935D-22FE-F85F-0777-6F2C864FFB79}"/>
                </a:ext>
              </a:extLst>
            </p:cNvPr>
            <p:cNvSpPr/>
            <p:nvPr/>
          </p:nvSpPr>
          <p:spPr>
            <a:xfrm>
              <a:off x="2237650" y="3690375"/>
              <a:ext cx="218150" cy="172000"/>
            </a:xfrm>
            <a:custGeom>
              <a:avLst/>
              <a:gdLst/>
              <a:ahLst/>
              <a:cxnLst/>
              <a:rect l="l" t="t" r="r" b="b"/>
              <a:pathLst>
                <a:path w="8726" h="6880" extrusionOk="0">
                  <a:moveTo>
                    <a:pt x="3412" y="0"/>
                  </a:moveTo>
                  <a:lnTo>
                    <a:pt x="2872" y="541"/>
                  </a:lnTo>
                  <a:lnTo>
                    <a:pt x="1679" y="1734"/>
                  </a:lnTo>
                  <a:lnTo>
                    <a:pt x="1045" y="2387"/>
                  </a:lnTo>
                  <a:lnTo>
                    <a:pt x="504" y="3002"/>
                  </a:lnTo>
                  <a:lnTo>
                    <a:pt x="280" y="3244"/>
                  </a:lnTo>
                  <a:lnTo>
                    <a:pt x="131" y="3468"/>
                  </a:lnTo>
                  <a:lnTo>
                    <a:pt x="19" y="3617"/>
                  </a:lnTo>
                  <a:lnTo>
                    <a:pt x="1" y="3673"/>
                  </a:lnTo>
                  <a:lnTo>
                    <a:pt x="1" y="3710"/>
                  </a:lnTo>
                  <a:lnTo>
                    <a:pt x="38" y="3804"/>
                  </a:lnTo>
                  <a:lnTo>
                    <a:pt x="131" y="3953"/>
                  </a:lnTo>
                  <a:lnTo>
                    <a:pt x="411" y="4344"/>
                  </a:lnTo>
                  <a:lnTo>
                    <a:pt x="821" y="4866"/>
                  </a:lnTo>
                  <a:lnTo>
                    <a:pt x="1306" y="5426"/>
                  </a:lnTo>
                  <a:lnTo>
                    <a:pt x="1809" y="5966"/>
                  </a:lnTo>
                  <a:lnTo>
                    <a:pt x="2275" y="6432"/>
                  </a:lnTo>
                  <a:lnTo>
                    <a:pt x="2480" y="6619"/>
                  </a:lnTo>
                  <a:lnTo>
                    <a:pt x="2648" y="6768"/>
                  </a:lnTo>
                  <a:lnTo>
                    <a:pt x="2797" y="6843"/>
                  </a:lnTo>
                  <a:lnTo>
                    <a:pt x="2853" y="6861"/>
                  </a:lnTo>
                  <a:lnTo>
                    <a:pt x="2909" y="6880"/>
                  </a:lnTo>
                  <a:lnTo>
                    <a:pt x="2946" y="6861"/>
                  </a:lnTo>
                  <a:lnTo>
                    <a:pt x="2984" y="6805"/>
                  </a:lnTo>
                  <a:lnTo>
                    <a:pt x="3021" y="6731"/>
                  </a:lnTo>
                  <a:lnTo>
                    <a:pt x="3077" y="6619"/>
                  </a:lnTo>
                  <a:lnTo>
                    <a:pt x="3151" y="6339"/>
                  </a:lnTo>
                  <a:lnTo>
                    <a:pt x="3207" y="5966"/>
                  </a:lnTo>
                  <a:lnTo>
                    <a:pt x="3282" y="5538"/>
                  </a:lnTo>
                  <a:lnTo>
                    <a:pt x="3338" y="5053"/>
                  </a:lnTo>
                  <a:lnTo>
                    <a:pt x="3450" y="4027"/>
                  </a:lnTo>
                  <a:lnTo>
                    <a:pt x="3543" y="2983"/>
                  </a:lnTo>
                  <a:lnTo>
                    <a:pt x="3617" y="2070"/>
                  </a:lnTo>
                  <a:lnTo>
                    <a:pt x="3673" y="1194"/>
                  </a:lnTo>
                  <a:lnTo>
                    <a:pt x="4214" y="1939"/>
                  </a:lnTo>
                  <a:lnTo>
                    <a:pt x="5463" y="3599"/>
                  </a:lnTo>
                  <a:lnTo>
                    <a:pt x="6153" y="4475"/>
                  </a:lnTo>
                  <a:lnTo>
                    <a:pt x="6768" y="5239"/>
                  </a:lnTo>
                  <a:lnTo>
                    <a:pt x="7048" y="5538"/>
                  </a:lnTo>
                  <a:lnTo>
                    <a:pt x="7253" y="5780"/>
                  </a:lnTo>
                  <a:lnTo>
                    <a:pt x="7421" y="5929"/>
                  </a:lnTo>
                  <a:lnTo>
                    <a:pt x="7477" y="5966"/>
                  </a:lnTo>
                  <a:lnTo>
                    <a:pt x="7533" y="5966"/>
                  </a:lnTo>
                  <a:lnTo>
                    <a:pt x="7570" y="5948"/>
                  </a:lnTo>
                  <a:lnTo>
                    <a:pt x="7607" y="5929"/>
                  </a:lnTo>
                  <a:lnTo>
                    <a:pt x="7682" y="5799"/>
                  </a:lnTo>
                  <a:lnTo>
                    <a:pt x="7775" y="5593"/>
                  </a:lnTo>
                  <a:lnTo>
                    <a:pt x="7868" y="5351"/>
                  </a:lnTo>
                  <a:lnTo>
                    <a:pt x="8073" y="4736"/>
                  </a:lnTo>
                  <a:lnTo>
                    <a:pt x="8278" y="4009"/>
                  </a:lnTo>
                  <a:lnTo>
                    <a:pt x="8465" y="3282"/>
                  </a:lnTo>
                  <a:lnTo>
                    <a:pt x="8614" y="2629"/>
                  </a:lnTo>
                  <a:lnTo>
                    <a:pt x="8707" y="2144"/>
                  </a:lnTo>
                  <a:lnTo>
                    <a:pt x="8726" y="1977"/>
                  </a:lnTo>
                  <a:lnTo>
                    <a:pt x="8707" y="1902"/>
                  </a:lnTo>
                  <a:lnTo>
                    <a:pt x="8670" y="1846"/>
                  </a:lnTo>
                  <a:lnTo>
                    <a:pt x="8558" y="1772"/>
                  </a:lnTo>
                  <a:lnTo>
                    <a:pt x="8185" y="1548"/>
                  </a:lnTo>
                  <a:lnTo>
                    <a:pt x="7682" y="1287"/>
                  </a:lnTo>
                  <a:lnTo>
                    <a:pt x="7104" y="1007"/>
                  </a:lnTo>
                  <a:lnTo>
                    <a:pt x="6041" y="522"/>
                  </a:lnTo>
                  <a:lnTo>
                    <a:pt x="5556" y="317"/>
                  </a:lnTo>
                  <a:lnTo>
                    <a:pt x="341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2715;p41">
              <a:extLst>
                <a:ext uri="{FF2B5EF4-FFF2-40B4-BE49-F238E27FC236}">
                  <a16:creationId xmlns:a16="http://schemas.microsoft.com/office/drawing/2014/main" xmlns="" id="{DE08D45B-1E67-9BDA-5E74-88A2DFFE5562}"/>
                </a:ext>
              </a:extLst>
            </p:cNvPr>
            <p:cNvSpPr/>
            <p:nvPr/>
          </p:nvSpPr>
          <p:spPr>
            <a:xfrm>
              <a:off x="2322950" y="3613925"/>
              <a:ext cx="114675" cy="84400"/>
            </a:xfrm>
            <a:custGeom>
              <a:avLst/>
              <a:gdLst/>
              <a:ahLst/>
              <a:cxnLst/>
              <a:rect l="l" t="t" r="r" b="b"/>
              <a:pathLst>
                <a:path w="4587" h="3376" extrusionOk="0">
                  <a:moveTo>
                    <a:pt x="3617" y="1"/>
                  </a:moveTo>
                  <a:lnTo>
                    <a:pt x="3505" y="20"/>
                  </a:lnTo>
                  <a:lnTo>
                    <a:pt x="3393" y="38"/>
                  </a:lnTo>
                  <a:lnTo>
                    <a:pt x="3263" y="94"/>
                  </a:lnTo>
                  <a:lnTo>
                    <a:pt x="3002" y="225"/>
                  </a:lnTo>
                  <a:lnTo>
                    <a:pt x="2722" y="411"/>
                  </a:lnTo>
                  <a:lnTo>
                    <a:pt x="2424" y="635"/>
                  </a:lnTo>
                  <a:lnTo>
                    <a:pt x="2107" y="896"/>
                  </a:lnTo>
                  <a:lnTo>
                    <a:pt x="1790" y="1176"/>
                  </a:lnTo>
                  <a:lnTo>
                    <a:pt x="1492" y="1474"/>
                  </a:lnTo>
                  <a:lnTo>
                    <a:pt x="914" y="2052"/>
                  </a:lnTo>
                  <a:lnTo>
                    <a:pt x="429" y="2555"/>
                  </a:lnTo>
                  <a:lnTo>
                    <a:pt x="0" y="3058"/>
                  </a:lnTo>
                  <a:lnTo>
                    <a:pt x="504" y="3152"/>
                  </a:lnTo>
                  <a:lnTo>
                    <a:pt x="1063" y="3245"/>
                  </a:lnTo>
                  <a:lnTo>
                    <a:pt x="1697" y="3338"/>
                  </a:lnTo>
                  <a:lnTo>
                    <a:pt x="2051" y="3357"/>
                  </a:lnTo>
                  <a:lnTo>
                    <a:pt x="2405" y="3375"/>
                  </a:lnTo>
                  <a:lnTo>
                    <a:pt x="2741" y="3375"/>
                  </a:lnTo>
                  <a:lnTo>
                    <a:pt x="3058" y="3357"/>
                  </a:lnTo>
                  <a:lnTo>
                    <a:pt x="3375" y="3319"/>
                  </a:lnTo>
                  <a:lnTo>
                    <a:pt x="3636" y="3264"/>
                  </a:lnTo>
                  <a:lnTo>
                    <a:pt x="3878" y="3170"/>
                  </a:lnTo>
                  <a:lnTo>
                    <a:pt x="3971" y="3114"/>
                  </a:lnTo>
                  <a:lnTo>
                    <a:pt x="4065" y="3058"/>
                  </a:lnTo>
                  <a:lnTo>
                    <a:pt x="4214" y="2909"/>
                  </a:lnTo>
                  <a:lnTo>
                    <a:pt x="4326" y="2723"/>
                  </a:lnTo>
                  <a:lnTo>
                    <a:pt x="4437" y="2518"/>
                  </a:lnTo>
                  <a:lnTo>
                    <a:pt x="4512" y="2294"/>
                  </a:lnTo>
                  <a:lnTo>
                    <a:pt x="4549" y="2052"/>
                  </a:lnTo>
                  <a:lnTo>
                    <a:pt x="4587" y="1809"/>
                  </a:lnTo>
                  <a:lnTo>
                    <a:pt x="4587" y="1567"/>
                  </a:lnTo>
                  <a:lnTo>
                    <a:pt x="4568" y="1325"/>
                  </a:lnTo>
                  <a:lnTo>
                    <a:pt x="4531" y="1082"/>
                  </a:lnTo>
                  <a:lnTo>
                    <a:pt x="4475" y="840"/>
                  </a:lnTo>
                  <a:lnTo>
                    <a:pt x="4400" y="635"/>
                  </a:lnTo>
                  <a:lnTo>
                    <a:pt x="4288" y="448"/>
                  </a:lnTo>
                  <a:lnTo>
                    <a:pt x="4176" y="281"/>
                  </a:lnTo>
                  <a:lnTo>
                    <a:pt x="4046" y="150"/>
                  </a:lnTo>
                  <a:lnTo>
                    <a:pt x="3878" y="57"/>
                  </a:lnTo>
                  <a:lnTo>
                    <a:pt x="3804" y="20"/>
                  </a:lnTo>
                  <a:lnTo>
                    <a:pt x="37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2716;p41">
              <a:extLst>
                <a:ext uri="{FF2B5EF4-FFF2-40B4-BE49-F238E27FC236}">
                  <a16:creationId xmlns:a16="http://schemas.microsoft.com/office/drawing/2014/main" xmlns="" id="{10467E5D-84F5-125F-1009-09CB54BA3476}"/>
                </a:ext>
              </a:extLst>
            </p:cNvPr>
            <p:cNvSpPr/>
            <p:nvPr/>
          </p:nvSpPr>
          <p:spPr>
            <a:xfrm>
              <a:off x="2212025" y="3653550"/>
              <a:ext cx="110950" cy="85775"/>
            </a:xfrm>
            <a:custGeom>
              <a:avLst/>
              <a:gdLst/>
              <a:ahLst/>
              <a:cxnLst/>
              <a:rect l="l" t="t" r="r" b="b"/>
              <a:pathLst>
                <a:path w="4438" h="3431" extrusionOk="0">
                  <a:moveTo>
                    <a:pt x="373" y="1"/>
                  </a:moveTo>
                  <a:lnTo>
                    <a:pt x="299" y="38"/>
                  </a:lnTo>
                  <a:lnTo>
                    <a:pt x="224" y="75"/>
                  </a:lnTo>
                  <a:lnTo>
                    <a:pt x="168" y="131"/>
                  </a:lnTo>
                  <a:lnTo>
                    <a:pt x="131" y="187"/>
                  </a:lnTo>
                  <a:lnTo>
                    <a:pt x="94" y="262"/>
                  </a:lnTo>
                  <a:lnTo>
                    <a:pt x="19" y="448"/>
                  </a:lnTo>
                  <a:lnTo>
                    <a:pt x="0" y="653"/>
                  </a:lnTo>
                  <a:lnTo>
                    <a:pt x="0" y="896"/>
                  </a:lnTo>
                  <a:lnTo>
                    <a:pt x="19" y="1157"/>
                  </a:lnTo>
                  <a:lnTo>
                    <a:pt x="75" y="1436"/>
                  </a:lnTo>
                  <a:lnTo>
                    <a:pt x="149" y="1716"/>
                  </a:lnTo>
                  <a:lnTo>
                    <a:pt x="243" y="1995"/>
                  </a:lnTo>
                  <a:lnTo>
                    <a:pt x="373" y="2256"/>
                  </a:lnTo>
                  <a:lnTo>
                    <a:pt x="522" y="2517"/>
                  </a:lnTo>
                  <a:lnTo>
                    <a:pt x="671" y="2760"/>
                  </a:lnTo>
                  <a:lnTo>
                    <a:pt x="858" y="2984"/>
                  </a:lnTo>
                  <a:lnTo>
                    <a:pt x="1044" y="3151"/>
                  </a:lnTo>
                  <a:lnTo>
                    <a:pt x="1268" y="3301"/>
                  </a:lnTo>
                  <a:lnTo>
                    <a:pt x="1380" y="3356"/>
                  </a:lnTo>
                  <a:lnTo>
                    <a:pt x="1492" y="3394"/>
                  </a:lnTo>
                  <a:lnTo>
                    <a:pt x="1604" y="3431"/>
                  </a:lnTo>
                  <a:lnTo>
                    <a:pt x="1976" y="3431"/>
                  </a:lnTo>
                  <a:lnTo>
                    <a:pt x="2219" y="3356"/>
                  </a:lnTo>
                  <a:lnTo>
                    <a:pt x="2461" y="3263"/>
                  </a:lnTo>
                  <a:lnTo>
                    <a:pt x="2722" y="3114"/>
                  </a:lnTo>
                  <a:lnTo>
                    <a:pt x="2965" y="2946"/>
                  </a:lnTo>
                  <a:lnTo>
                    <a:pt x="3207" y="2779"/>
                  </a:lnTo>
                  <a:lnTo>
                    <a:pt x="3431" y="2573"/>
                  </a:lnTo>
                  <a:lnTo>
                    <a:pt x="3636" y="2368"/>
                  </a:lnTo>
                  <a:lnTo>
                    <a:pt x="3822" y="2182"/>
                  </a:lnTo>
                  <a:lnTo>
                    <a:pt x="4139" y="1828"/>
                  </a:lnTo>
                  <a:lnTo>
                    <a:pt x="4363" y="1567"/>
                  </a:lnTo>
                  <a:lnTo>
                    <a:pt x="4437" y="1473"/>
                  </a:lnTo>
                  <a:lnTo>
                    <a:pt x="3878" y="1194"/>
                  </a:lnTo>
                  <a:lnTo>
                    <a:pt x="3319" y="933"/>
                  </a:lnTo>
                  <a:lnTo>
                    <a:pt x="2629" y="616"/>
                  </a:lnTo>
                  <a:lnTo>
                    <a:pt x="1921" y="336"/>
                  </a:lnTo>
                  <a:lnTo>
                    <a:pt x="1585" y="206"/>
                  </a:lnTo>
                  <a:lnTo>
                    <a:pt x="1249" y="113"/>
                  </a:lnTo>
                  <a:lnTo>
                    <a:pt x="951" y="38"/>
                  </a:lnTo>
                  <a:lnTo>
                    <a:pt x="6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2717;p41">
              <a:extLst>
                <a:ext uri="{FF2B5EF4-FFF2-40B4-BE49-F238E27FC236}">
                  <a16:creationId xmlns:a16="http://schemas.microsoft.com/office/drawing/2014/main" xmlns="" id="{3770BE56-E97C-D469-FF9C-73940CC6D898}"/>
                </a:ext>
              </a:extLst>
            </p:cNvPr>
            <p:cNvSpPr/>
            <p:nvPr/>
          </p:nvSpPr>
          <p:spPr>
            <a:xfrm>
              <a:off x="2320625" y="3628850"/>
              <a:ext cx="63400" cy="63425"/>
            </a:xfrm>
            <a:custGeom>
              <a:avLst/>
              <a:gdLst/>
              <a:ahLst/>
              <a:cxnLst/>
              <a:rect l="l" t="t" r="r" b="b"/>
              <a:pathLst>
                <a:path w="2536" h="2537" extrusionOk="0">
                  <a:moveTo>
                    <a:pt x="2442" y="1"/>
                  </a:moveTo>
                  <a:lnTo>
                    <a:pt x="2405" y="19"/>
                  </a:lnTo>
                  <a:lnTo>
                    <a:pt x="1995" y="373"/>
                  </a:lnTo>
                  <a:lnTo>
                    <a:pt x="1566" y="765"/>
                  </a:lnTo>
                  <a:lnTo>
                    <a:pt x="1175" y="1175"/>
                  </a:lnTo>
                  <a:lnTo>
                    <a:pt x="802" y="1548"/>
                  </a:lnTo>
                  <a:lnTo>
                    <a:pt x="243" y="2163"/>
                  </a:lnTo>
                  <a:lnTo>
                    <a:pt x="19" y="2406"/>
                  </a:lnTo>
                  <a:lnTo>
                    <a:pt x="0" y="2443"/>
                  </a:lnTo>
                  <a:lnTo>
                    <a:pt x="0" y="2461"/>
                  </a:lnTo>
                  <a:lnTo>
                    <a:pt x="19" y="2499"/>
                  </a:lnTo>
                  <a:lnTo>
                    <a:pt x="37" y="2517"/>
                  </a:lnTo>
                  <a:lnTo>
                    <a:pt x="93" y="2536"/>
                  </a:lnTo>
                  <a:lnTo>
                    <a:pt x="112" y="2536"/>
                  </a:lnTo>
                  <a:lnTo>
                    <a:pt x="149" y="2517"/>
                  </a:lnTo>
                  <a:lnTo>
                    <a:pt x="373" y="2256"/>
                  </a:lnTo>
                  <a:lnTo>
                    <a:pt x="932" y="1660"/>
                  </a:lnTo>
                  <a:lnTo>
                    <a:pt x="1287" y="1287"/>
                  </a:lnTo>
                  <a:lnTo>
                    <a:pt x="1678" y="895"/>
                  </a:lnTo>
                  <a:lnTo>
                    <a:pt x="2088" y="504"/>
                  </a:lnTo>
                  <a:lnTo>
                    <a:pt x="2517" y="150"/>
                  </a:lnTo>
                  <a:lnTo>
                    <a:pt x="2536" y="131"/>
                  </a:lnTo>
                  <a:lnTo>
                    <a:pt x="2536" y="94"/>
                  </a:lnTo>
                  <a:lnTo>
                    <a:pt x="2536" y="56"/>
                  </a:lnTo>
                  <a:lnTo>
                    <a:pt x="2517" y="38"/>
                  </a:lnTo>
                  <a:lnTo>
                    <a:pt x="2498" y="19"/>
                  </a:lnTo>
                  <a:lnTo>
                    <a:pt x="246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2718;p41">
              <a:extLst>
                <a:ext uri="{FF2B5EF4-FFF2-40B4-BE49-F238E27FC236}">
                  <a16:creationId xmlns:a16="http://schemas.microsoft.com/office/drawing/2014/main" xmlns="" id="{044237BC-9E8C-2E12-0849-5198DA20436A}"/>
                </a:ext>
              </a:extLst>
            </p:cNvPr>
            <p:cNvSpPr/>
            <p:nvPr/>
          </p:nvSpPr>
          <p:spPr>
            <a:xfrm>
              <a:off x="2244175" y="3654950"/>
              <a:ext cx="80650" cy="37325"/>
            </a:xfrm>
            <a:custGeom>
              <a:avLst/>
              <a:gdLst/>
              <a:ahLst/>
              <a:cxnLst/>
              <a:rect l="l" t="t" r="r" b="b"/>
              <a:pathLst>
                <a:path w="3226" h="1493" extrusionOk="0">
                  <a:moveTo>
                    <a:pt x="75" y="1"/>
                  </a:moveTo>
                  <a:lnTo>
                    <a:pt x="38" y="19"/>
                  </a:lnTo>
                  <a:lnTo>
                    <a:pt x="19" y="38"/>
                  </a:lnTo>
                  <a:lnTo>
                    <a:pt x="1" y="57"/>
                  </a:lnTo>
                  <a:lnTo>
                    <a:pt x="1" y="94"/>
                  </a:lnTo>
                  <a:lnTo>
                    <a:pt x="1" y="131"/>
                  </a:lnTo>
                  <a:lnTo>
                    <a:pt x="19" y="150"/>
                  </a:lnTo>
                  <a:lnTo>
                    <a:pt x="57" y="168"/>
                  </a:lnTo>
                  <a:lnTo>
                    <a:pt x="541" y="336"/>
                  </a:lnTo>
                  <a:lnTo>
                    <a:pt x="1045" y="523"/>
                  </a:lnTo>
                  <a:lnTo>
                    <a:pt x="1567" y="746"/>
                  </a:lnTo>
                  <a:lnTo>
                    <a:pt x="2033" y="970"/>
                  </a:lnTo>
                  <a:lnTo>
                    <a:pt x="2797" y="1324"/>
                  </a:lnTo>
                  <a:lnTo>
                    <a:pt x="3114" y="1492"/>
                  </a:lnTo>
                  <a:lnTo>
                    <a:pt x="3189" y="1492"/>
                  </a:lnTo>
                  <a:lnTo>
                    <a:pt x="3207" y="1455"/>
                  </a:lnTo>
                  <a:lnTo>
                    <a:pt x="3226" y="1417"/>
                  </a:lnTo>
                  <a:lnTo>
                    <a:pt x="3226" y="1399"/>
                  </a:lnTo>
                  <a:lnTo>
                    <a:pt x="3207" y="1362"/>
                  </a:lnTo>
                  <a:lnTo>
                    <a:pt x="3189" y="1343"/>
                  </a:lnTo>
                  <a:lnTo>
                    <a:pt x="2872" y="1194"/>
                  </a:lnTo>
                  <a:lnTo>
                    <a:pt x="2107" y="821"/>
                  </a:lnTo>
                  <a:lnTo>
                    <a:pt x="1623" y="597"/>
                  </a:lnTo>
                  <a:lnTo>
                    <a:pt x="1101" y="373"/>
                  </a:lnTo>
                  <a:lnTo>
                    <a:pt x="597" y="168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2719;p41">
              <a:extLst>
                <a:ext uri="{FF2B5EF4-FFF2-40B4-BE49-F238E27FC236}">
                  <a16:creationId xmlns:a16="http://schemas.microsoft.com/office/drawing/2014/main" xmlns="" id="{5C7D5561-BAFA-9935-9BB8-7B555BE4C0C0}"/>
                </a:ext>
              </a:extLst>
            </p:cNvPr>
            <p:cNvSpPr/>
            <p:nvPr/>
          </p:nvSpPr>
          <p:spPr>
            <a:xfrm>
              <a:off x="2271200" y="3347350"/>
              <a:ext cx="78350" cy="77850"/>
            </a:xfrm>
            <a:custGeom>
              <a:avLst/>
              <a:gdLst/>
              <a:ahLst/>
              <a:cxnLst/>
              <a:rect l="l" t="t" r="r" b="b"/>
              <a:pathLst>
                <a:path w="3134" h="3114" extrusionOk="0">
                  <a:moveTo>
                    <a:pt x="1418" y="0"/>
                  </a:moveTo>
                  <a:lnTo>
                    <a:pt x="1269" y="19"/>
                  </a:lnTo>
                  <a:lnTo>
                    <a:pt x="1120" y="56"/>
                  </a:lnTo>
                  <a:lnTo>
                    <a:pt x="970" y="112"/>
                  </a:lnTo>
                  <a:lnTo>
                    <a:pt x="840" y="168"/>
                  </a:lnTo>
                  <a:lnTo>
                    <a:pt x="728" y="242"/>
                  </a:lnTo>
                  <a:lnTo>
                    <a:pt x="598" y="336"/>
                  </a:lnTo>
                  <a:lnTo>
                    <a:pt x="486" y="429"/>
                  </a:lnTo>
                  <a:lnTo>
                    <a:pt x="392" y="522"/>
                  </a:lnTo>
                  <a:lnTo>
                    <a:pt x="299" y="634"/>
                  </a:lnTo>
                  <a:lnTo>
                    <a:pt x="225" y="764"/>
                  </a:lnTo>
                  <a:lnTo>
                    <a:pt x="150" y="895"/>
                  </a:lnTo>
                  <a:lnTo>
                    <a:pt x="94" y="1025"/>
                  </a:lnTo>
                  <a:lnTo>
                    <a:pt x="57" y="1175"/>
                  </a:lnTo>
                  <a:lnTo>
                    <a:pt x="20" y="1324"/>
                  </a:lnTo>
                  <a:lnTo>
                    <a:pt x="1" y="1473"/>
                  </a:lnTo>
                  <a:lnTo>
                    <a:pt x="20" y="1641"/>
                  </a:lnTo>
                  <a:lnTo>
                    <a:pt x="20" y="1790"/>
                  </a:lnTo>
                  <a:lnTo>
                    <a:pt x="57" y="1939"/>
                  </a:lnTo>
                  <a:lnTo>
                    <a:pt x="113" y="2088"/>
                  </a:lnTo>
                  <a:lnTo>
                    <a:pt x="169" y="2237"/>
                  </a:lnTo>
                  <a:lnTo>
                    <a:pt x="243" y="2368"/>
                  </a:lnTo>
                  <a:lnTo>
                    <a:pt x="318" y="2480"/>
                  </a:lnTo>
                  <a:lnTo>
                    <a:pt x="411" y="2610"/>
                  </a:lnTo>
                  <a:lnTo>
                    <a:pt x="523" y="2703"/>
                  </a:lnTo>
                  <a:lnTo>
                    <a:pt x="635" y="2797"/>
                  </a:lnTo>
                  <a:lnTo>
                    <a:pt x="765" y="2890"/>
                  </a:lnTo>
                  <a:lnTo>
                    <a:pt x="896" y="2964"/>
                  </a:lnTo>
                  <a:lnTo>
                    <a:pt x="1045" y="3020"/>
                  </a:lnTo>
                  <a:lnTo>
                    <a:pt x="1194" y="3058"/>
                  </a:lnTo>
                  <a:lnTo>
                    <a:pt x="1343" y="3095"/>
                  </a:lnTo>
                  <a:lnTo>
                    <a:pt x="1492" y="3113"/>
                  </a:lnTo>
                  <a:lnTo>
                    <a:pt x="1567" y="3113"/>
                  </a:lnTo>
                  <a:lnTo>
                    <a:pt x="1716" y="3095"/>
                  </a:lnTo>
                  <a:lnTo>
                    <a:pt x="1865" y="3076"/>
                  </a:lnTo>
                  <a:lnTo>
                    <a:pt x="2014" y="3039"/>
                  </a:lnTo>
                  <a:lnTo>
                    <a:pt x="2164" y="3002"/>
                  </a:lnTo>
                  <a:lnTo>
                    <a:pt x="2294" y="2927"/>
                  </a:lnTo>
                  <a:lnTo>
                    <a:pt x="2425" y="2852"/>
                  </a:lnTo>
                  <a:lnTo>
                    <a:pt x="2536" y="2778"/>
                  </a:lnTo>
                  <a:lnTo>
                    <a:pt x="2648" y="2685"/>
                  </a:lnTo>
                  <a:lnTo>
                    <a:pt x="2742" y="2573"/>
                  </a:lnTo>
                  <a:lnTo>
                    <a:pt x="2835" y="2461"/>
                  </a:lnTo>
                  <a:lnTo>
                    <a:pt x="2909" y="2330"/>
                  </a:lnTo>
                  <a:lnTo>
                    <a:pt x="2984" y="2200"/>
                  </a:lnTo>
                  <a:lnTo>
                    <a:pt x="3040" y="2069"/>
                  </a:lnTo>
                  <a:lnTo>
                    <a:pt x="3077" y="1920"/>
                  </a:lnTo>
                  <a:lnTo>
                    <a:pt x="3114" y="1771"/>
                  </a:lnTo>
                  <a:lnTo>
                    <a:pt x="3133" y="1622"/>
                  </a:lnTo>
                  <a:lnTo>
                    <a:pt x="3133" y="1454"/>
                  </a:lnTo>
                  <a:lnTo>
                    <a:pt x="3114" y="1305"/>
                  </a:lnTo>
                  <a:lnTo>
                    <a:pt x="3077" y="1156"/>
                  </a:lnTo>
                  <a:lnTo>
                    <a:pt x="3040" y="1007"/>
                  </a:lnTo>
                  <a:lnTo>
                    <a:pt x="2965" y="876"/>
                  </a:lnTo>
                  <a:lnTo>
                    <a:pt x="2891" y="746"/>
                  </a:lnTo>
                  <a:lnTo>
                    <a:pt x="2816" y="615"/>
                  </a:lnTo>
                  <a:lnTo>
                    <a:pt x="2723" y="503"/>
                  </a:lnTo>
                  <a:lnTo>
                    <a:pt x="2611" y="392"/>
                  </a:lnTo>
                  <a:lnTo>
                    <a:pt x="2499" y="298"/>
                  </a:lnTo>
                  <a:lnTo>
                    <a:pt x="2369" y="224"/>
                  </a:lnTo>
                  <a:lnTo>
                    <a:pt x="2238" y="149"/>
                  </a:lnTo>
                  <a:lnTo>
                    <a:pt x="2089" y="93"/>
                  </a:lnTo>
                  <a:lnTo>
                    <a:pt x="1959" y="37"/>
                  </a:lnTo>
                  <a:lnTo>
                    <a:pt x="1791" y="0"/>
                  </a:lnTo>
                  <a:close/>
                </a:path>
              </a:pathLst>
            </a:custGeom>
            <a:solidFill>
              <a:srgbClr val="FCF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2720;p41">
              <a:extLst>
                <a:ext uri="{FF2B5EF4-FFF2-40B4-BE49-F238E27FC236}">
                  <a16:creationId xmlns:a16="http://schemas.microsoft.com/office/drawing/2014/main" xmlns="" id="{2B214911-3236-D992-B36D-F70585004470}"/>
                </a:ext>
              </a:extLst>
            </p:cNvPr>
            <p:cNvSpPr/>
            <p:nvPr/>
          </p:nvSpPr>
          <p:spPr>
            <a:xfrm>
              <a:off x="2271200" y="3347350"/>
              <a:ext cx="78350" cy="77850"/>
            </a:xfrm>
            <a:custGeom>
              <a:avLst/>
              <a:gdLst/>
              <a:ahLst/>
              <a:cxnLst/>
              <a:rect l="l" t="t" r="r" b="b"/>
              <a:pathLst>
                <a:path w="3134" h="3114" fill="none" extrusionOk="0">
                  <a:moveTo>
                    <a:pt x="1567" y="0"/>
                  </a:moveTo>
                  <a:lnTo>
                    <a:pt x="1567" y="0"/>
                  </a:lnTo>
                  <a:lnTo>
                    <a:pt x="1418" y="0"/>
                  </a:lnTo>
                  <a:lnTo>
                    <a:pt x="1269" y="19"/>
                  </a:lnTo>
                  <a:lnTo>
                    <a:pt x="1120" y="56"/>
                  </a:lnTo>
                  <a:lnTo>
                    <a:pt x="970" y="112"/>
                  </a:lnTo>
                  <a:lnTo>
                    <a:pt x="840" y="168"/>
                  </a:lnTo>
                  <a:lnTo>
                    <a:pt x="728" y="242"/>
                  </a:lnTo>
                  <a:lnTo>
                    <a:pt x="598" y="336"/>
                  </a:lnTo>
                  <a:lnTo>
                    <a:pt x="486" y="429"/>
                  </a:lnTo>
                  <a:lnTo>
                    <a:pt x="392" y="522"/>
                  </a:lnTo>
                  <a:lnTo>
                    <a:pt x="299" y="634"/>
                  </a:lnTo>
                  <a:lnTo>
                    <a:pt x="225" y="764"/>
                  </a:lnTo>
                  <a:lnTo>
                    <a:pt x="150" y="895"/>
                  </a:lnTo>
                  <a:lnTo>
                    <a:pt x="94" y="1025"/>
                  </a:lnTo>
                  <a:lnTo>
                    <a:pt x="57" y="1175"/>
                  </a:lnTo>
                  <a:lnTo>
                    <a:pt x="20" y="1324"/>
                  </a:lnTo>
                  <a:lnTo>
                    <a:pt x="1" y="1473"/>
                  </a:lnTo>
                  <a:lnTo>
                    <a:pt x="1" y="1473"/>
                  </a:lnTo>
                  <a:lnTo>
                    <a:pt x="20" y="1641"/>
                  </a:lnTo>
                  <a:lnTo>
                    <a:pt x="20" y="1790"/>
                  </a:lnTo>
                  <a:lnTo>
                    <a:pt x="57" y="1939"/>
                  </a:lnTo>
                  <a:lnTo>
                    <a:pt x="113" y="2088"/>
                  </a:lnTo>
                  <a:lnTo>
                    <a:pt x="169" y="2237"/>
                  </a:lnTo>
                  <a:lnTo>
                    <a:pt x="243" y="2368"/>
                  </a:lnTo>
                  <a:lnTo>
                    <a:pt x="318" y="2480"/>
                  </a:lnTo>
                  <a:lnTo>
                    <a:pt x="411" y="2610"/>
                  </a:lnTo>
                  <a:lnTo>
                    <a:pt x="523" y="2703"/>
                  </a:lnTo>
                  <a:lnTo>
                    <a:pt x="635" y="2797"/>
                  </a:lnTo>
                  <a:lnTo>
                    <a:pt x="765" y="2890"/>
                  </a:lnTo>
                  <a:lnTo>
                    <a:pt x="896" y="2964"/>
                  </a:lnTo>
                  <a:lnTo>
                    <a:pt x="1045" y="3020"/>
                  </a:lnTo>
                  <a:lnTo>
                    <a:pt x="1194" y="3058"/>
                  </a:lnTo>
                  <a:lnTo>
                    <a:pt x="1343" y="3095"/>
                  </a:lnTo>
                  <a:lnTo>
                    <a:pt x="1492" y="3113"/>
                  </a:lnTo>
                  <a:lnTo>
                    <a:pt x="1492" y="3113"/>
                  </a:lnTo>
                  <a:lnTo>
                    <a:pt x="1567" y="3113"/>
                  </a:lnTo>
                  <a:lnTo>
                    <a:pt x="1567" y="3113"/>
                  </a:lnTo>
                  <a:lnTo>
                    <a:pt x="1716" y="3095"/>
                  </a:lnTo>
                  <a:lnTo>
                    <a:pt x="1865" y="3076"/>
                  </a:lnTo>
                  <a:lnTo>
                    <a:pt x="2014" y="3039"/>
                  </a:lnTo>
                  <a:lnTo>
                    <a:pt x="2164" y="3002"/>
                  </a:lnTo>
                  <a:lnTo>
                    <a:pt x="2294" y="2927"/>
                  </a:lnTo>
                  <a:lnTo>
                    <a:pt x="2425" y="2852"/>
                  </a:lnTo>
                  <a:lnTo>
                    <a:pt x="2536" y="2778"/>
                  </a:lnTo>
                  <a:lnTo>
                    <a:pt x="2648" y="2685"/>
                  </a:lnTo>
                  <a:lnTo>
                    <a:pt x="2742" y="2573"/>
                  </a:lnTo>
                  <a:lnTo>
                    <a:pt x="2835" y="2461"/>
                  </a:lnTo>
                  <a:lnTo>
                    <a:pt x="2909" y="2330"/>
                  </a:lnTo>
                  <a:lnTo>
                    <a:pt x="2984" y="2200"/>
                  </a:lnTo>
                  <a:lnTo>
                    <a:pt x="3040" y="2069"/>
                  </a:lnTo>
                  <a:lnTo>
                    <a:pt x="3077" y="1920"/>
                  </a:lnTo>
                  <a:lnTo>
                    <a:pt x="3114" y="1771"/>
                  </a:lnTo>
                  <a:lnTo>
                    <a:pt x="3133" y="1622"/>
                  </a:lnTo>
                  <a:lnTo>
                    <a:pt x="3133" y="1622"/>
                  </a:lnTo>
                  <a:lnTo>
                    <a:pt x="3133" y="1454"/>
                  </a:lnTo>
                  <a:lnTo>
                    <a:pt x="3114" y="1305"/>
                  </a:lnTo>
                  <a:lnTo>
                    <a:pt x="3077" y="1156"/>
                  </a:lnTo>
                  <a:lnTo>
                    <a:pt x="3040" y="1007"/>
                  </a:lnTo>
                  <a:lnTo>
                    <a:pt x="2965" y="876"/>
                  </a:lnTo>
                  <a:lnTo>
                    <a:pt x="2891" y="746"/>
                  </a:lnTo>
                  <a:lnTo>
                    <a:pt x="2816" y="615"/>
                  </a:lnTo>
                  <a:lnTo>
                    <a:pt x="2723" y="503"/>
                  </a:lnTo>
                  <a:lnTo>
                    <a:pt x="2611" y="392"/>
                  </a:lnTo>
                  <a:lnTo>
                    <a:pt x="2499" y="298"/>
                  </a:lnTo>
                  <a:lnTo>
                    <a:pt x="2369" y="224"/>
                  </a:lnTo>
                  <a:lnTo>
                    <a:pt x="2238" y="149"/>
                  </a:lnTo>
                  <a:lnTo>
                    <a:pt x="2089" y="93"/>
                  </a:lnTo>
                  <a:lnTo>
                    <a:pt x="1959" y="37"/>
                  </a:lnTo>
                  <a:lnTo>
                    <a:pt x="1791" y="0"/>
                  </a:lnTo>
                  <a:lnTo>
                    <a:pt x="1642" y="0"/>
                  </a:lnTo>
                  <a:lnTo>
                    <a:pt x="1642" y="0"/>
                  </a:lnTo>
                  <a:lnTo>
                    <a:pt x="15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2721;p41">
              <a:extLst>
                <a:ext uri="{FF2B5EF4-FFF2-40B4-BE49-F238E27FC236}">
                  <a16:creationId xmlns:a16="http://schemas.microsoft.com/office/drawing/2014/main" xmlns="" id="{74C978AB-5141-6CCF-FF3C-5CCC49559C07}"/>
                </a:ext>
              </a:extLst>
            </p:cNvPr>
            <p:cNvSpPr/>
            <p:nvPr/>
          </p:nvSpPr>
          <p:spPr>
            <a:xfrm>
              <a:off x="2068925" y="3404675"/>
              <a:ext cx="77875" cy="78325"/>
            </a:xfrm>
            <a:custGeom>
              <a:avLst/>
              <a:gdLst/>
              <a:ahLst/>
              <a:cxnLst/>
              <a:rect l="l" t="t" r="r" b="b"/>
              <a:pathLst>
                <a:path w="3115" h="3133" extrusionOk="0">
                  <a:moveTo>
                    <a:pt x="1567" y="0"/>
                  </a:moveTo>
                  <a:lnTo>
                    <a:pt x="1418" y="19"/>
                  </a:lnTo>
                  <a:lnTo>
                    <a:pt x="1269" y="37"/>
                  </a:lnTo>
                  <a:lnTo>
                    <a:pt x="1119" y="75"/>
                  </a:lnTo>
                  <a:lnTo>
                    <a:pt x="970" y="131"/>
                  </a:lnTo>
                  <a:lnTo>
                    <a:pt x="840" y="187"/>
                  </a:lnTo>
                  <a:lnTo>
                    <a:pt x="709" y="261"/>
                  </a:lnTo>
                  <a:lnTo>
                    <a:pt x="597" y="336"/>
                  </a:lnTo>
                  <a:lnTo>
                    <a:pt x="486" y="448"/>
                  </a:lnTo>
                  <a:lnTo>
                    <a:pt x="392" y="541"/>
                  </a:lnTo>
                  <a:lnTo>
                    <a:pt x="299" y="653"/>
                  </a:lnTo>
                  <a:lnTo>
                    <a:pt x="225" y="783"/>
                  </a:lnTo>
                  <a:lnTo>
                    <a:pt x="150" y="914"/>
                  </a:lnTo>
                  <a:lnTo>
                    <a:pt x="94" y="1044"/>
                  </a:lnTo>
                  <a:lnTo>
                    <a:pt x="57" y="1193"/>
                  </a:lnTo>
                  <a:lnTo>
                    <a:pt x="19" y="1342"/>
                  </a:lnTo>
                  <a:lnTo>
                    <a:pt x="1" y="1492"/>
                  </a:lnTo>
                  <a:lnTo>
                    <a:pt x="1" y="1659"/>
                  </a:lnTo>
                  <a:lnTo>
                    <a:pt x="19" y="1809"/>
                  </a:lnTo>
                  <a:lnTo>
                    <a:pt x="57" y="1958"/>
                  </a:lnTo>
                  <a:lnTo>
                    <a:pt x="94" y="2107"/>
                  </a:lnTo>
                  <a:lnTo>
                    <a:pt x="169" y="2256"/>
                  </a:lnTo>
                  <a:lnTo>
                    <a:pt x="225" y="2387"/>
                  </a:lnTo>
                  <a:lnTo>
                    <a:pt x="318" y="2498"/>
                  </a:lnTo>
                  <a:lnTo>
                    <a:pt x="411" y="2629"/>
                  </a:lnTo>
                  <a:lnTo>
                    <a:pt x="523" y="2722"/>
                  </a:lnTo>
                  <a:lnTo>
                    <a:pt x="635" y="2815"/>
                  </a:lnTo>
                  <a:lnTo>
                    <a:pt x="765" y="2909"/>
                  </a:lnTo>
                  <a:lnTo>
                    <a:pt x="896" y="2983"/>
                  </a:lnTo>
                  <a:lnTo>
                    <a:pt x="1026" y="3039"/>
                  </a:lnTo>
                  <a:lnTo>
                    <a:pt x="1175" y="3076"/>
                  </a:lnTo>
                  <a:lnTo>
                    <a:pt x="1343" y="3114"/>
                  </a:lnTo>
                  <a:lnTo>
                    <a:pt x="1492" y="3132"/>
                  </a:lnTo>
                  <a:lnTo>
                    <a:pt x="1567" y="3132"/>
                  </a:lnTo>
                  <a:lnTo>
                    <a:pt x="1716" y="3114"/>
                  </a:lnTo>
                  <a:lnTo>
                    <a:pt x="1865" y="3095"/>
                  </a:lnTo>
                  <a:lnTo>
                    <a:pt x="2014" y="3058"/>
                  </a:lnTo>
                  <a:lnTo>
                    <a:pt x="2145" y="3020"/>
                  </a:lnTo>
                  <a:lnTo>
                    <a:pt x="2294" y="2946"/>
                  </a:lnTo>
                  <a:lnTo>
                    <a:pt x="2406" y="2871"/>
                  </a:lnTo>
                  <a:lnTo>
                    <a:pt x="2536" y="2797"/>
                  </a:lnTo>
                  <a:lnTo>
                    <a:pt x="2648" y="2703"/>
                  </a:lnTo>
                  <a:lnTo>
                    <a:pt x="2741" y="2592"/>
                  </a:lnTo>
                  <a:lnTo>
                    <a:pt x="2835" y="2480"/>
                  </a:lnTo>
                  <a:lnTo>
                    <a:pt x="2909" y="2349"/>
                  </a:lnTo>
                  <a:lnTo>
                    <a:pt x="2984" y="2219"/>
                  </a:lnTo>
                  <a:lnTo>
                    <a:pt x="3040" y="2088"/>
                  </a:lnTo>
                  <a:lnTo>
                    <a:pt x="3077" y="1939"/>
                  </a:lnTo>
                  <a:lnTo>
                    <a:pt x="3114" y="1790"/>
                  </a:lnTo>
                  <a:lnTo>
                    <a:pt x="3114" y="1641"/>
                  </a:lnTo>
                  <a:lnTo>
                    <a:pt x="3114" y="1473"/>
                  </a:lnTo>
                  <a:lnTo>
                    <a:pt x="3096" y="1324"/>
                  </a:lnTo>
                  <a:lnTo>
                    <a:pt x="3077" y="1175"/>
                  </a:lnTo>
                  <a:lnTo>
                    <a:pt x="3021" y="1026"/>
                  </a:lnTo>
                  <a:lnTo>
                    <a:pt x="2965" y="895"/>
                  </a:lnTo>
                  <a:lnTo>
                    <a:pt x="2891" y="765"/>
                  </a:lnTo>
                  <a:lnTo>
                    <a:pt x="2816" y="634"/>
                  </a:lnTo>
                  <a:lnTo>
                    <a:pt x="2723" y="522"/>
                  </a:lnTo>
                  <a:lnTo>
                    <a:pt x="2611" y="410"/>
                  </a:lnTo>
                  <a:lnTo>
                    <a:pt x="2499" y="317"/>
                  </a:lnTo>
                  <a:lnTo>
                    <a:pt x="2369" y="224"/>
                  </a:lnTo>
                  <a:lnTo>
                    <a:pt x="2238" y="168"/>
                  </a:lnTo>
                  <a:lnTo>
                    <a:pt x="2089" y="93"/>
                  </a:lnTo>
                  <a:lnTo>
                    <a:pt x="1940" y="56"/>
                  </a:lnTo>
                  <a:lnTo>
                    <a:pt x="1791" y="19"/>
                  </a:lnTo>
                  <a:lnTo>
                    <a:pt x="1641" y="19"/>
                  </a:lnTo>
                  <a:lnTo>
                    <a:pt x="1567" y="0"/>
                  </a:lnTo>
                  <a:close/>
                </a:path>
              </a:pathLst>
            </a:custGeom>
            <a:solidFill>
              <a:srgbClr val="FCF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2722;p41">
              <a:extLst>
                <a:ext uri="{FF2B5EF4-FFF2-40B4-BE49-F238E27FC236}">
                  <a16:creationId xmlns:a16="http://schemas.microsoft.com/office/drawing/2014/main" xmlns="" id="{E3B1EDDE-D8E9-7C03-AB69-7CF5A748D51F}"/>
                </a:ext>
              </a:extLst>
            </p:cNvPr>
            <p:cNvSpPr/>
            <p:nvPr/>
          </p:nvSpPr>
          <p:spPr>
            <a:xfrm>
              <a:off x="2068925" y="3404675"/>
              <a:ext cx="77875" cy="78325"/>
            </a:xfrm>
            <a:custGeom>
              <a:avLst/>
              <a:gdLst/>
              <a:ahLst/>
              <a:cxnLst/>
              <a:rect l="l" t="t" r="r" b="b"/>
              <a:pathLst>
                <a:path w="3115" h="3133" fill="none" extrusionOk="0">
                  <a:moveTo>
                    <a:pt x="1567" y="0"/>
                  </a:moveTo>
                  <a:lnTo>
                    <a:pt x="1567" y="0"/>
                  </a:lnTo>
                  <a:lnTo>
                    <a:pt x="1418" y="19"/>
                  </a:lnTo>
                  <a:lnTo>
                    <a:pt x="1269" y="37"/>
                  </a:lnTo>
                  <a:lnTo>
                    <a:pt x="1119" y="75"/>
                  </a:lnTo>
                  <a:lnTo>
                    <a:pt x="970" y="131"/>
                  </a:lnTo>
                  <a:lnTo>
                    <a:pt x="840" y="187"/>
                  </a:lnTo>
                  <a:lnTo>
                    <a:pt x="709" y="261"/>
                  </a:lnTo>
                  <a:lnTo>
                    <a:pt x="597" y="336"/>
                  </a:lnTo>
                  <a:lnTo>
                    <a:pt x="486" y="448"/>
                  </a:lnTo>
                  <a:lnTo>
                    <a:pt x="392" y="541"/>
                  </a:lnTo>
                  <a:lnTo>
                    <a:pt x="299" y="653"/>
                  </a:lnTo>
                  <a:lnTo>
                    <a:pt x="225" y="783"/>
                  </a:lnTo>
                  <a:lnTo>
                    <a:pt x="150" y="914"/>
                  </a:lnTo>
                  <a:lnTo>
                    <a:pt x="94" y="1044"/>
                  </a:lnTo>
                  <a:lnTo>
                    <a:pt x="57" y="1193"/>
                  </a:lnTo>
                  <a:lnTo>
                    <a:pt x="19" y="1342"/>
                  </a:lnTo>
                  <a:lnTo>
                    <a:pt x="1" y="1492"/>
                  </a:lnTo>
                  <a:lnTo>
                    <a:pt x="1" y="1492"/>
                  </a:lnTo>
                  <a:lnTo>
                    <a:pt x="1" y="1659"/>
                  </a:lnTo>
                  <a:lnTo>
                    <a:pt x="19" y="1809"/>
                  </a:lnTo>
                  <a:lnTo>
                    <a:pt x="57" y="1958"/>
                  </a:lnTo>
                  <a:lnTo>
                    <a:pt x="94" y="2107"/>
                  </a:lnTo>
                  <a:lnTo>
                    <a:pt x="169" y="2256"/>
                  </a:lnTo>
                  <a:lnTo>
                    <a:pt x="225" y="2387"/>
                  </a:lnTo>
                  <a:lnTo>
                    <a:pt x="318" y="2498"/>
                  </a:lnTo>
                  <a:lnTo>
                    <a:pt x="411" y="2629"/>
                  </a:lnTo>
                  <a:lnTo>
                    <a:pt x="523" y="2722"/>
                  </a:lnTo>
                  <a:lnTo>
                    <a:pt x="635" y="2815"/>
                  </a:lnTo>
                  <a:lnTo>
                    <a:pt x="765" y="2909"/>
                  </a:lnTo>
                  <a:lnTo>
                    <a:pt x="896" y="2983"/>
                  </a:lnTo>
                  <a:lnTo>
                    <a:pt x="1026" y="3039"/>
                  </a:lnTo>
                  <a:lnTo>
                    <a:pt x="1175" y="3076"/>
                  </a:lnTo>
                  <a:lnTo>
                    <a:pt x="1343" y="3114"/>
                  </a:lnTo>
                  <a:lnTo>
                    <a:pt x="1492" y="3132"/>
                  </a:lnTo>
                  <a:lnTo>
                    <a:pt x="1492" y="3132"/>
                  </a:lnTo>
                  <a:lnTo>
                    <a:pt x="1567" y="3132"/>
                  </a:lnTo>
                  <a:lnTo>
                    <a:pt x="1567" y="3132"/>
                  </a:lnTo>
                  <a:lnTo>
                    <a:pt x="1716" y="3114"/>
                  </a:lnTo>
                  <a:lnTo>
                    <a:pt x="1865" y="3095"/>
                  </a:lnTo>
                  <a:lnTo>
                    <a:pt x="2014" y="3058"/>
                  </a:lnTo>
                  <a:lnTo>
                    <a:pt x="2145" y="3020"/>
                  </a:lnTo>
                  <a:lnTo>
                    <a:pt x="2294" y="2946"/>
                  </a:lnTo>
                  <a:lnTo>
                    <a:pt x="2406" y="2871"/>
                  </a:lnTo>
                  <a:lnTo>
                    <a:pt x="2536" y="2797"/>
                  </a:lnTo>
                  <a:lnTo>
                    <a:pt x="2648" y="2703"/>
                  </a:lnTo>
                  <a:lnTo>
                    <a:pt x="2741" y="2592"/>
                  </a:lnTo>
                  <a:lnTo>
                    <a:pt x="2835" y="2480"/>
                  </a:lnTo>
                  <a:lnTo>
                    <a:pt x="2909" y="2349"/>
                  </a:lnTo>
                  <a:lnTo>
                    <a:pt x="2984" y="2219"/>
                  </a:lnTo>
                  <a:lnTo>
                    <a:pt x="3040" y="2088"/>
                  </a:lnTo>
                  <a:lnTo>
                    <a:pt x="3077" y="1939"/>
                  </a:lnTo>
                  <a:lnTo>
                    <a:pt x="3114" y="1790"/>
                  </a:lnTo>
                  <a:lnTo>
                    <a:pt x="3114" y="1641"/>
                  </a:lnTo>
                  <a:lnTo>
                    <a:pt x="3114" y="1641"/>
                  </a:lnTo>
                  <a:lnTo>
                    <a:pt x="3114" y="1473"/>
                  </a:lnTo>
                  <a:lnTo>
                    <a:pt x="3096" y="1324"/>
                  </a:lnTo>
                  <a:lnTo>
                    <a:pt x="3077" y="1175"/>
                  </a:lnTo>
                  <a:lnTo>
                    <a:pt x="3021" y="1026"/>
                  </a:lnTo>
                  <a:lnTo>
                    <a:pt x="2965" y="895"/>
                  </a:lnTo>
                  <a:lnTo>
                    <a:pt x="2891" y="765"/>
                  </a:lnTo>
                  <a:lnTo>
                    <a:pt x="2816" y="634"/>
                  </a:lnTo>
                  <a:lnTo>
                    <a:pt x="2723" y="522"/>
                  </a:lnTo>
                  <a:lnTo>
                    <a:pt x="2611" y="410"/>
                  </a:lnTo>
                  <a:lnTo>
                    <a:pt x="2499" y="317"/>
                  </a:lnTo>
                  <a:lnTo>
                    <a:pt x="2369" y="224"/>
                  </a:lnTo>
                  <a:lnTo>
                    <a:pt x="2238" y="168"/>
                  </a:lnTo>
                  <a:lnTo>
                    <a:pt x="2089" y="93"/>
                  </a:lnTo>
                  <a:lnTo>
                    <a:pt x="1940" y="56"/>
                  </a:lnTo>
                  <a:lnTo>
                    <a:pt x="1791" y="19"/>
                  </a:lnTo>
                  <a:lnTo>
                    <a:pt x="1641" y="19"/>
                  </a:lnTo>
                  <a:lnTo>
                    <a:pt x="1641" y="19"/>
                  </a:lnTo>
                  <a:lnTo>
                    <a:pt x="15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2723;p41">
              <a:extLst>
                <a:ext uri="{FF2B5EF4-FFF2-40B4-BE49-F238E27FC236}">
                  <a16:creationId xmlns:a16="http://schemas.microsoft.com/office/drawing/2014/main" xmlns="" id="{FB94AC6B-9E8D-60C9-A5E0-EBAAFA9D945D}"/>
                </a:ext>
              </a:extLst>
            </p:cNvPr>
            <p:cNvSpPr/>
            <p:nvPr/>
          </p:nvSpPr>
          <p:spPr>
            <a:xfrm>
              <a:off x="2291250" y="3673600"/>
              <a:ext cx="210225" cy="372875"/>
            </a:xfrm>
            <a:custGeom>
              <a:avLst/>
              <a:gdLst/>
              <a:ahLst/>
              <a:cxnLst/>
              <a:rect l="l" t="t" r="r" b="b"/>
              <a:pathLst>
                <a:path w="8409" h="14915" extrusionOk="0">
                  <a:moveTo>
                    <a:pt x="7458" y="0"/>
                  </a:moveTo>
                  <a:lnTo>
                    <a:pt x="7383" y="38"/>
                  </a:lnTo>
                  <a:lnTo>
                    <a:pt x="7327" y="94"/>
                  </a:lnTo>
                  <a:lnTo>
                    <a:pt x="7234" y="168"/>
                  </a:lnTo>
                  <a:lnTo>
                    <a:pt x="7085" y="336"/>
                  </a:lnTo>
                  <a:lnTo>
                    <a:pt x="6917" y="560"/>
                  </a:lnTo>
                  <a:lnTo>
                    <a:pt x="6768" y="821"/>
                  </a:lnTo>
                  <a:lnTo>
                    <a:pt x="6600" y="1119"/>
                  </a:lnTo>
                  <a:lnTo>
                    <a:pt x="6302" y="1697"/>
                  </a:lnTo>
                  <a:lnTo>
                    <a:pt x="6060" y="2238"/>
                  </a:lnTo>
                  <a:lnTo>
                    <a:pt x="5836" y="2797"/>
                  </a:lnTo>
                  <a:lnTo>
                    <a:pt x="6041" y="6973"/>
                  </a:lnTo>
                  <a:lnTo>
                    <a:pt x="1" y="11895"/>
                  </a:lnTo>
                  <a:lnTo>
                    <a:pt x="1865" y="14915"/>
                  </a:lnTo>
                  <a:lnTo>
                    <a:pt x="2760" y="13908"/>
                  </a:lnTo>
                  <a:lnTo>
                    <a:pt x="4811" y="11727"/>
                  </a:lnTo>
                  <a:lnTo>
                    <a:pt x="5929" y="10534"/>
                  </a:lnTo>
                  <a:lnTo>
                    <a:pt x="6936" y="9490"/>
                  </a:lnTo>
                  <a:lnTo>
                    <a:pt x="7719" y="8707"/>
                  </a:lnTo>
                  <a:lnTo>
                    <a:pt x="7980" y="8483"/>
                  </a:lnTo>
                  <a:lnTo>
                    <a:pt x="8129" y="8371"/>
                  </a:lnTo>
                  <a:lnTo>
                    <a:pt x="8185" y="8334"/>
                  </a:lnTo>
                  <a:lnTo>
                    <a:pt x="8222" y="8241"/>
                  </a:lnTo>
                  <a:lnTo>
                    <a:pt x="8260" y="8129"/>
                  </a:lnTo>
                  <a:lnTo>
                    <a:pt x="8278" y="7961"/>
                  </a:lnTo>
                  <a:lnTo>
                    <a:pt x="8334" y="7551"/>
                  </a:lnTo>
                  <a:lnTo>
                    <a:pt x="8371" y="7047"/>
                  </a:lnTo>
                  <a:lnTo>
                    <a:pt x="8409" y="6432"/>
                  </a:lnTo>
                  <a:lnTo>
                    <a:pt x="8409" y="5761"/>
                  </a:lnTo>
                  <a:lnTo>
                    <a:pt x="8409" y="4326"/>
                  </a:lnTo>
                  <a:lnTo>
                    <a:pt x="8390" y="2871"/>
                  </a:lnTo>
                  <a:lnTo>
                    <a:pt x="8334" y="1585"/>
                  </a:lnTo>
                  <a:lnTo>
                    <a:pt x="8278" y="653"/>
                  </a:lnTo>
                  <a:lnTo>
                    <a:pt x="8260" y="373"/>
                  </a:lnTo>
                  <a:lnTo>
                    <a:pt x="8241" y="243"/>
                  </a:lnTo>
                  <a:lnTo>
                    <a:pt x="8204" y="168"/>
                  </a:lnTo>
                  <a:lnTo>
                    <a:pt x="8129" y="131"/>
                  </a:lnTo>
                  <a:lnTo>
                    <a:pt x="8055" y="112"/>
                  </a:lnTo>
                  <a:lnTo>
                    <a:pt x="7961" y="112"/>
                  </a:lnTo>
                  <a:lnTo>
                    <a:pt x="7831" y="149"/>
                  </a:lnTo>
                  <a:lnTo>
                    <a:pt x="7756" y="168"/>
                  </a:lnTo>
                  <a:lnTo>
                    <a:pt x="7700" y="75"/>
                  </a:lnTo>
                  <a:lnTo>
                    <a:pt x="7644" y="38"/>
                  </a:lnTo>
                  <a:lnTo>
                    <a:pt x="75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2724;p41">
              <a:extLst>
                <a:ext uri="{FF2B5EF4-FFF2-40B4-BE49-F238E27FC236}">
                  <a16:creationId xmlns:a16="http://schemas.microsoft.com/office/drawing/2014/main" xmlns="" id="{6B626041-ED3D-51C3-9D12-189B0CD99A60}"/>
                </a:ext>
              </a:extLst>
            </p:cNvPr>
            <p:cNvSpPr/>
            <p:nvPr/>
          </p:nvSpPr>
          <p:spPr>
            <a:xfrm>
              <a:off x="2288925" y="3671275"/>
              <a:ext cx="214875" cy="377075"/>
            </a:xfrm>
            <a:custGeom>
              <a:avLst/>
              <a:gdLst/>
              <a:ahLst/>
              <a:cxnLst/>
              <a:rect l="l" t="t" r="r" b="b"/>
              <a:pathLst>
                <a:path w="8595" h="15083" extrusionOk="0">
                  <a:moveTo>
                    <a:pt x="7644" y="168"/>
                  </a:moveTo>
                  <a:lnTo>
                    <a:pt x="7681" y="187"/>
                  </a:lnTo>
                  <a:lnTo>
                    <a:pt x="7737" y="224"/>
                  </a:lnTo>
                  <a:lnTo>
                    <a:pt x="7775" y="298"/>
                  </a:lnTo>
                  <a:lnTo>
                    <a:pt x="7831" y="336"/>
                  </a:lnTo>
                  <a:lnTo>
                    <a:pt x="7887" y="336"/>
                  </a:lnTo>
                  <a:lnTo>
                    <a:pt x="8017" y="298"/>
                  </a:lnTo>
                  <a:lnTo>
                    <a:pt x="8110" y="280"/>
                  </a:lnTo>
                  <a:lnTo>
                    <a:pt x="8203" y="298"/>
                  </a:lnTo>
                  <a:lnTo>
                    <a:pt x="8241" y="336"/>
                  </a:lnTo>
                  <a:lnTo>
                    <a:pt x="8259" y="373"/>
                  </a:lnTo>
                  <a:lnTo>
                    <a:pt x="8278" y="541"/>
                  </a:lnTo>
                  <a:lnTo>
                    <a:pt x="8315" y="839"/>
                  </a:lnTo>
                  <a:lnTo>
                    <a:pt x="8371" y="1771"/>
                  </a:lnTo>
                  <a:lnTo>
                    <a:pt x="8409" y="3039"/>
                  </a:lnTo>
                  <a:lnTo>
                    <a:pt x="8427" y="4456"/>
                  </a:lnTo>
                  <a:lnTo>
                    <a:pt x="8427" y="5854"/>
                  </a:lnTo>
                  <a:lnTo>
                    <a:pt x="8409" y="6507"/>
                  </a:lnTo>
                  <a:lnTo>
                    <a:pt x="8390" y="7085"/>
                  </a:lnTo>
                  <a:lnTo>
                    <a:pt x="8353" y="7588"/>
                  </a:lnTo>
                  <a:lnTo>
                    <a:pt x="8315" y="7979"/>
                  </a:lnTo>
                  <a:lnTo>
                    <a:pt x="8259" y="8259"/>
                  </a:lnTo>
                  <a:lnTo>
                    <a:pt x="8222" y="8334"/>
                  </a:lnTo>
                  <a:lnTo>
                    <a:pt x="8185" y="8390"/>
                  </a:lnTo>
                  <a:lnTo>
                    <a:pt x="8054" y="8483"/>
                  </a:lnTo>
                  <a:lnTo>
                    <a:pt x="7812" y="8688"/>
                  </a:lnTo>
                  <a:lnTo>
                    <a:pt x="7141" y="9359"/>
                  </a:lnTo>
                  <a:lnTo>
                    <a:pt x="6227" y="10291"/>
                  </a:lnTo>
                  <a:lnTo>
                    <a:pt x="5221" y="11354"/>
                  </a:lnTo>
                  <a:lnTo>
                    <a:pt x="3226" y="13479"/>
                  </a:lnTo>
                  <a:lnTo>
                    <a:pt x="1958" y="14859"/>
                  </a:lnTo>
                  <a:lnTo>
                    <a:pt x="187" y="12006"/>
                  </a:lnTo>
                  <a:lnTo>
                    <a:pt x="6171" y="7140"/>
                  </a:lnTo>
                  <a:lnTo>
                    <a:pt x="6209" y="7103"/>
                  </a:lnTo>
                  <a:lnTo>
                    <a:pt x="6209" y="7066"/>
                  </a:lnTo>
                  <a:lnTo>
                    <a:pt x="6004" y="2908"/>
                  </a:lnTo>
                  <a:lnTo>
                    <a:pt x="6171" y="2480"/>
                  </a:lnTo>
                  <a:lnTo>
                    <a:pt x="6376" y="2032"/>
                  </a:lnTo>
                  <a:lnTo>
                    <a:pt x="6600" y="1585"/>
                  </a:lnTo>
                  <a:lnTo>
                    <a:pt x="6824" y="1156"/>
                  </a:lnTo>
                  <a:lnTo>
                    <a:pt x="7048" y="764"/>
                  </a:lnTo>
                  <a:lnTo>
                    <a:pt x="7271" y="466"/>
                  </a:lnTo>
                  <a:lnTo>
                    <a:pt x="7364" y="336"/>
                  </a:lnTo>
                  <a:lnTo>
                    <a:pt x="7458" y="242"/>
                  </a:lnTo>
                  <a:lnTo>
                    <a:pt x="7551" y="187"/>
                  </a:lnTo>
                  <a:lnTo>
                    <a:pt x="7625" y="168"/>
                  </a:lnTo>
                  <a:close/>
                  <a:moveTo>
                    <a:pt x="7625" y="0"/>
                  </a:moveTo>
                  <a:lnTo>
                    <a:pt x="7551" y="19"/>
                  </a:lnTo>
                  <a:lnTo>
                    <a:pt x="7495" y="37"/>
                  </a:lnTo>
                  <a:lnTo>
                    <a:pt x="7364" y="131"/>
                  </a:lnTo>
                  <a:lnTo>
                    <a:pt x="7234" y="261"/>
                  </a:lnTo>
                  <a:lnTo>
                    <a:pt x="7085" y="429"/>
                  </a:lnTo>
                  <a:lnTo>
                    <a:pt x="6954" y="634"/>
                  </a:lnTo>
                  <a:lnTo>
                    <a:pt x="6805" y="839"/>
                  </a:lnTo>
                  <a:lnTo>
                    <a:pt x="6544" y="1342"/>
                  </a:lnTo>
                  <a:lnTo>
                    <a:pt x="6283" y="1846"/>
                  </a:lnTo>
                  <a:lnTo>
                    <a:pt x="6078" y="2293"/>
                  </a:lnTo>
                  <a:lnTo>
                    <a:pt x="5854" y="2853"/>
                  </a:lnTo>
                  <a:lnTo>
                    <a:pt x="5854" y="2890"/>
                  </a:lnTo>
                  <a:lnTo>
                    <a:pt x="6041" y="7029"/>
                  </a:lnTo>
                  <a:lnTo>
                    <a:pt x="38" y="11913"/>
                  </a:lnTo>
                  <a:lnTo>
                    <a:pt x="0" y="11969"/>
                  </a:lnTo>
                  <a:lnTo>
                    <a:pt x="19" y="12025"/>
                  </a:lnTo>
                  <a:lnTo>
                    <a:pt x="1883" y="15045"/>
                  </a:lnTo>
                  <a:lnTo>
                    <a:pt x="1902" y="15064"/>
                  </a:lnTo>
                  <a:lnTo>
                    <a:pt x="1939" y="15082"/>
                  </a:lnTo>
                  <a:lnTo>
                    <a:pt x="1958" y="15082"/>
                  </a:lnTo>
                  <a:lnTo>
                    <a:pt x="1977" y="15064"/>
                  </a:lnTo>
                  <a:lnTo>
                    <a:pt x="2014" y="15045"/>
                  </a:lnTo>
                  <a:lnTo>
                    <a:pt x="3599" y="13311"/>
                  </a:lnTo>
                  <a:lnTo>
                    <a:pt x="5575" y="11205"/>
                  </a:lnTo>
                  <a:lnTo>
                    <a:pt x="6526" y="10217"/>
                  </a:lnTo>
                  <a:lnTo>
                    <a:pt x="7346" y="9378"/>
                  </a:lnTo>
                  <a:lnTo>
                    <a:pt x="7942" y="8800"/>
                  </a:lnTo>
                  <a:lnTo>
                    <a:pt x="8148" y="8613"/>
                  </a:lnTo>
                  <a:lnTo>
                    <a:pt x="8259" y="8539"/>
                  </a:lnTo>
                  <a:lnTo>
                    <a:pt x="8315" y="8483"/>
                  </a:lnTo>
                  <a:lnTo>
                    <a:pt x="8371" y="8408"/>
                  </a:lnTo>
                  <a:lnTo>
                    <a:pt x="8409" y="8278"/>
                  </a:lnTo>
                  <a:lnTo>
                    <a:pt x="8446" y="8110"/>
                  </a:lnTo>
                  <a:lnTo>
                    <a:pt x="8502" y="7681"/>
                  </a:lnTo>
                  <a:lnTo>
                    <a:pt x="8558" y="7140"/>
                  </a:lnTo>
                  <a:lnTo>
                    <a:pt x="8576" y="6525"/>
                  </a:lnTo>
                  <a:lnTo>
                    <a:pt x="8595" y="5835"/>
                  </a:lnTo>
                  <a:lnTo>
                    <a:pt x="8576" y="4344"/>
                  </a:lnTo>
                  <a:lnTo>
                    <a:pt x="8539" y="2871"/>
                  </a:lnTo>
                  <a:lnTo>
                    <a:pt x="8483" y="1585"/>
                  </a:lnTo>
                  <a:lnTo>
                    <a:pt x="8446" y="671"/>
                  </a:lnTo>
                  <a:lnTo>
                    <a:pt x="8409" y="317"/>
                  </a:lnTo>
                  <a:lnTo>
                    <a:pt x="8353" y="224"/>
                  </a:lnTo>
                  <a:lnTo>
                    <a:pt x="8259" y="149"/>
                  </a:lnTo>
                  <a:lnTo>
                    <a:pt x="8166" y="131"/>
                  </a:lnTo>
                  <a:lnTo>
                    <a:pt x="7961" y="131"/>
                  </a:lnTo>
                  <a:lnTo>
                    <a:pt x="7887" y="149"/>
                  </a:lnTo>
                  <a:lnTo>
                    <a:pt x="7812" y="75"/>
                  </a:lnTo>
                  <a:lnTo>
                    <a:pt x="7756" y="37"/>
                  </a:lnTo>
                  <a:lnTo>
                    <a:pt x="7681" y="19"/>
                  </a:lnTo>
                  <a:lnTo>
                    <a:pt x="7625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2725;p41">
              <a:extLst>
                <a:ext uri="{FF2B5EF4-FFF2-40B4-BE49-F238E27FC236}">
                  <a16:creationId xmlns:a16="http://schemas.microsoft.com/office/drawing/2014/main" xmlns="" id="{3B96AD05-5725-3CA9-1012-660FC30E2790}"/>
                </a:ext>
              </a:extLst>
            </p:cNvPr>
            <p:cNvSpPr/>
            <p:nvPr/>
          </p:nvSpPr>
          <p:spPr>
            <a:xfrm>
              <a:off x="2475350" y="3675450"/>
              <a:ext cx="14000" cy="90925"/>
            </a:xfrm>
            <a:custGeom>
              <a:avLst/>
              <a:gdLst/>
              <a:ahLst/>
              <a:cxnLst/>
              <a:rect l="l" t="t" r="r" b="b"/>
              <a:pathLst>
                <a:path w="560" h="3637" extrusionOk="0">
                  <a:moveTo>
                    <a:pt x="467" y="1"/>
                  </a:moveTo>
                  <a:lnTo>
                    <a:pt x="430" y="20"/>
                  </a:lnTo>
                  <a:lnTo>
                    <a:pt x="411" y="38"/>
                  </a:lnTo>
                  <a:lnTo>
                    <a:pt x="392" y="75"/>
                  </a:lnTo>
                  <a:lnTo>
                    <a:pt x="187" y="1157"/>
                  </a:lnTo>
                  <a:lnTo>
                    <a:pt x="57" y="1940"/>
                  </a:lnTo>
                  <a:lnTo>
                    <a:pt x="19" y="2257"/>
                  </a:lnTo>
                  <a:lnTo>
                    <a:pt x="1" y="2480"/>
                  </a:lnTo>
                  <a:lnTo>
                    <a:pt x="1" y="3543"/>
                  </a:lnTo>
                  <a:lnTo>
                    <a:pt x="19" y="3580"/>
                  </a:lnTo>
                  <a:lnTo>
                    <a:pt x="19" y="3599"/>
                  </a:lnTo>
                  <a:lnTo>
                    <a:pt x="57" y="3618"/>
                  </a:lnTo>
                  <a:lnTo>
                    <a:pt x="94" y="3636"/>
                  </a:lnTo>
                  <a:lnTo>
                    <a:pt x="113" y="3618"/>
                  </a:lnTo>
                  <a:lnTo>
                    <a:pt x="150" y="3599"/>
                  </a:lnTo>
                  <a:lnTo>
                    <a:pt x="168" y="3580"/>
                  </a:lnTo>
                  <a:lnTo>
                    <a:pt x="168" y="3543"/>
                  </a:lnTo>
                  <a:lnTo>
                    <a:pt x="168" y="2480"/>
                  </a:lnTo>
                  <a:lnTo>
                    <a:pt x="187" y="2257"/>
                  </a:lnTo>
                  <a:lnTo>
                    <a:pt x="224" y="1940"/>
                  </a:lnTo>
                  <a:lnTo>
                    <a:pt x="355" y="1157"/>
                  </a:lnTo>
                  <a:lnTo>
                    <a:pt x="560" y="94"/>
                  </a:lnTo>
                  <a:lnTo>
                    <a:pt x="560" y="75"/>
                  </a:lnTo>
                  <a:lnTo>
                    <a:pt x="541" y="38"/>
                  </a:lnTo>
                  <a:lnTo>
                    <a:pt x="523" y="20"/>
                  </a:lnTo>
                  <a:lnTo>
                    <a:pt x="48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2726;p41">
              <a:extLst>
                <a:ext uri="{FF2B5EF4-FFF2-40B4-BE49-F238E27FC236}">
                  <a16:creationId xmlns:a16="http://schemas.microsoft.com/office/drawing/2014/main" xmlns="" id="{0789EB49-AFE4-C54C-3581-845C3AC65832}"/>
                </a:ext>
              </a:extLst>
            </p:cNvPr>
            <p:cNvSpPr/>
            <p:nvPr/>
          </p:nvSpPr>
          <p:spPr>
            <a:xfrm>
              <a:off x="2449725" y="3680125"/>
              <a:ext cx="21000" cy="84375"/>
            </a:xfrm>
            <a:custGeom>
              <a:avLst/>
              <a:gdLst/>
              <a:ahLst/>
              <a:cxnLst/>
              <a:rect l="l" t="t" r="r" b="b"/>
              <a:pathLst>
                <a:path w="840" h="3375" extrusionOk="0">
                  <a:moveTo>
                    <a:pt x="709" y="0"/>
                  </a:moveTo>
                  <a:lnTo>
                    <a:pt x="690" y="19"/>
                  </a:lnTo>
                  <a:lnTo>
                    <a:pt x="671" y="56"/>
                  </a:lnTo>
                  <a:lnTo>
                    <a:pt x="317" y="1193"/>
                  </a:lnTo>
                  <a:lnTo>
                    <a:pt x="94" y="1921"/>
                  </a:lnTo>
                  <a:lnTo>
                    <a:pt x="19" y="2200"/>
                  </a:lnTo>
                  <a:lnTo>
                    <a:pt x="0" y="2368"/>
                  </a:lnTo>
                  <a:lnTo>
                    <a:pt x="0" y="2629"/>
                  </a:lnTo>
                  <a:lnTo>
                    <a:pt x="19" y="2927"/>
                  </a:lnTo>
                  <a:lnTo>
                    <a:pt x="75" y="3300"/>
                  </a:lnTo>
                  <a:lnTo>
                    <a:pt x="112" y="3356"/>
                  </a:lnTo>
                  <a:lnTo>
                    <a:pt x="149" y="3375"/>
                  </a:lnTo>
                  <a:lnTo>
                    <a:pt x="205" y="3375"/>
                  </a:lnTo>
                  <a:lnTo>
                    <a:pt x="224" y="3337"/>
                  </a:lnTo>
                  <a:lnTo>
                    <a:pt x="243" y="3319"/>
                  </a:lnTo>
                  <a:lnTo>
                    <a:pt x="243" y="3282"/>
                  </a:lnTo>
                  <a:lnTo>
                    <a:pt x="187" y="2927"/>
                  </a:lnTo>
                  <a:lnTo>
                    <a:pt x="168" y="2629"/>
                  </a:lnTo>
                  <a:lnTo>
                    <a:pt x="149" y="2387"/>
                  </a:lnTo>
                  <a:lnTo>
                    <a:pt x="187" y="2256"/>
                  </a:lnTo>
                  <a:lnTo>
                    <a:pt x="243" y="2014"/>
                  </a:lnTo>
                  <a:lnTo>
                    <a:pt x="429" y="1380"/>
                  </a:lnTo>
                  <a:lnTo>
                    <a:pt x="821" y="94"/>
                  </a:lnTo>
                  <a:lnTo>
                    <a:pt x="839" y="75"/>
                  </a:lnTo>
                  <a:lnTo>
                    <a:pt x="821" y="38"/>
                  </a:lnTo>
                  <a:lnTo>
                    <a:pt x="802" y="19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2727;p41">
              <a:extLst>
                <a:ext uri="{FF2B5EF4-FFF2-40B4-BE49-F238E27FC236}">
                  <a16:creationId xmlns:a16="http://schemas.microsoft.com/office/drawing/2014/main" xmlns="" id="{0526C6AE-CF5E-2B57-0DE7-6DF5E15CCECC}"/>
                </a:ext>
              </a:extLst>
            </p:cNvPr>
            <p:cNvSpPr/>
            <p:nvPr/>
          </p:nvSpPr>
          <p:spPr>
            <a:xfrm>
              <a:off x="2185450" y="3970950"/>
              <a:ext cx="152425" cy="135200"/>
            </a:xfrm>
            <a:custGeom>
              <a:avLst/>
              <a:gdLst/>
              <a:ahLst/>
              <a:cxnLst/>
              <a:rect l="l" t="t" r="r" b="b"/>
              <a:pathLst>
                <a:path w="6097" h="5408" extrusionOk="0">
                  <a:moveTo>
                    <a:pt x="4233" y="1"/>
                  </a:moveTo>
                  <a:lnTo>
                    <a:pt x="299" y="1324"/>
                  </a:lnTo>
                  <a:lnTo>
                    <a:pt x="224" y="2070"/>
                  </a:lnTo>
                  <a:lnTo>
                    <a:pt x="131" y="2704"/>
                  </a:lnTo>
                  <a:lnTo>
                    <a:pt x="38" y="3245"/>
                  </a:lnTo>
                  <a:lnTo>
                    <a:pt x="19" y="3487"/>
                  </a:lnTo>
                  <a:lnTo>
                    <a:pt x="1" y="3711"/>
                  </a:lnTo>
                  <a:lnTo>
                    <a:pt x="1" y="3934"/>
                  </a:lnTo>
                  <a:lnTo>
                    <a:pt x="19" y="4140"/>
                  </a:lnTo>
                  <a:lnTo>
                    <a:pt x="57" y="4326"/>
                  </a:lnTo>
                  <a:lnTo>
                    <a:pt x="112" y="4494"/>
                  </a:lnTo>
                  <a:lnTo>
                    <a:pt x="206" y="4680"/>
                  </a:lnTo>
                  <a:lnTo>
                    <a:pt x="318" y="4848"/>
                  </a:lnTo>
                  <a:lnTo>
                    <a:pt x="467" y="5016"/>
                  </a:lnTo>
                  <a:lnTo>
                    <a:pt x="635" y="5165"/>
                  </a:lnTo>
                  <a:lnTo>
                    <a:pt x="877" y="5258"/>
                  </a:lnTo>
                  <a:lnTo>
                    <a:pt x="1101" y="5333"/>
                  </a:lnTo>
                  <a:lnTo>
                    <a:pt x="1343" y="5389"/>
                  </a:lnTo>
                  <a:lnTo>
                    <a:pt x="1585" y="5407"/>
                  </a:lnTo>
                  <a:lnTo>
                    <a:pt x="2051" y="5407"/>
                  </a:lnTo>
                  <a:lnTo>
                    <a:pt x="2294" y="5370"/>
                  </a:lnTo>
                  <a:lnTo>
                    <a:pt x="2517" y="5314"/>
                  </a:lnTo>
                  <a:lnTo>
                    <a:pt x="2760" y="5258"/>
                  </a:lnTo>
                  <a:lnTo>
                    <a:pt x="2984" y="5184"/>
                  </a:lnTo>
                  <a:lnTo>
                    <a:pt x="3207" y="5090"/>
                  </a:lnTo>
                  <a:lnTo>
                    <a:pt x="3431" y="4997"/>
                  </a:lnTo>
                  <a:lnTo>
                    <a:pt x="3878" y="4773"/>
                  </a:lnTo>
                  <a:lnTo>
                    <a:pt x="4289" y="4531"/>
                  </a:lnTo>
                  <a:lnTo>
                    <a:pt x="4661" y="4270"/>
                  </a:lnTo>
                  <a:lnTo>
                    <a:pt x="5016" y="4009"/>
                  </a:lnTo>
                  <a:lnTo>
                    <a:pt x="5314" y="3748"/>
                  </a:lnTo>
                  <a:lnTo>
                    <a:pt x="5575" y="3506"/>
                  </a:lnTo>
                  <a:lnTo>
                    <a:pt x="5948" y="3151"/>
                  </a:lnTo>
                  <a:lnTo>
                    <a:pt x="6097" y="3021"/>
                  </a:lnTo>
                  <a:lnTo>
                    <a:pt x="4233" y="1"/>
                  </a:lnTo>
                  <a:close/>
                </a:path>
              </a:pathLst>
            </a:custGeom>
            <a:solidFill>
              <a:srgbClr val="71B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2728;p41">
              <a:extLst>
                <a:ext uri="{FF2B5EF4-FFF2-40B4-BE49-F238E27FC236}">
                  <a16:creationId xmlns:a16="http://schemas.microsoft.com/office/drawing/2014/main" xmlns="" id="{C7A3F6D9-CA4C-67D1-03F1-BB07DB95EDC5}"/>
                </a:ext>
              </a:extLst>
            </p:cNvPr>
            <p:cNvSpPr/>
            <p:nvPr/>
          </p:nvSpPr>
          <p:spPr>
            <a:xfrm>
              <a:off x="2226475" y="3973750"/>
              <a:ext cx="48950" cy="32650"/>
            </a:xfrm>
            <a:custGeom>
              <a:avLst/>
              <a:gdLst/>
              <a:ahLst/>
              <a:cxnLst/>
              <a:rect l="l" t="t" r="r" b="b"/>
              <a:pathLst>
                <a:path w="1958" h="1306" extrusionOk="0">
                  <a:moveTo>
                    <a:pt x="1865" y="1"/>
                  </a:moveTo>
                  <a:lnTo>
                    <a:pt x="1827" y="19"/>
                  </a:lnTo>
                  <a:lnTo>
                    <a:pt x="38" y="1156"/>
                  </a:lnTo>
                  <a:lnTo>
                    <a:pt x="19" y="1175"/>
                  </a:lnTo>
                  <a:lnTo>
                    <a:pt x="0" y="1194"/>
                  </a:lnTo>
                  <a:lnTo>
                    <a:pt x="0" y="1231"/>
                  </a:lnTo>
                  <a:lnTo>
                    <a:pt x="19" y="1268"/>
                  </a:lnTo>
                  <a:lnTo>
                    <a:pt x="38" y="1287"/>
                  </a:lnTo>
                  <a:lnTo>
                    <a:pt x="75" y="1306"/>
                  </a:lnTo>
                  <a:lnTo>
                    <a:pt x="131" y="1287"/>
                  </a:lnTo>
                  <a:lnTo>
                    <a:pt x="1920" y="150"/>
                  </a:lnTo>
                  <a:lnTo>
                    <a:pt x="1939" y="131"/>
                  </a:lnTo>
                  <a:lnTo>
                    <a:pt x="1958" y="94"/>
                  </a:lnTo>
                  <a:lnTo>
                    <a:pt x="1958" y="56"/>
                  </a:lnTo>
                  <a:lnTo>
                    <a:pt x="1939" y="38"/>
                  </a:lnTo>
                  <a:lnTo>
                    <a:pt x="1920" y="19"/>
                  </a:lnTo>
                  <a:lnTo>
                    <a:pt x="188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2729;p41">
              <a:extLst>
                <a:ext uri="{FF2B5EF4-FFF2-40B4-BE49-F238E27FC236}">
                  <a16:creationId xmlns:a16="http://schemas.microsoft.com/office/drawing/2014/main" xmlns="" id="{5BA2D8BB-452D-E187-34C2-C31484424235}"/>
                </a:ext>
              </a:extLst>
            </p:cNvPr>
            <p:cNvSpPr/>
            <p:nvPr/>
          </p:nvSpPr>
          <p:spPr>
            <a:xfrm>
              <a:off x="2268425" y="3938325"/>
              <a:ext cx="104425" cy="135650"/>
            </a:xfrm>
            <a:custGeom>
              <a:avLst/>
              <a:gdLst/>
              <a:ahLst/>
              <a:cxnLst/>
              <a:rect l="l" t="t" r="r" b="b"/>
              <a:pathLst>
                <a:path w="4177" h="5426" extrusionOk="0">
                  <a:moveTo>
                    <a:pt x="2051" y="1"/>
                  </a:moveTo>
                  <a:lnTo>
                    <a:pt x="0" y="1194"/>
                  </a:lnTo>
                  <a:lnTo>
                    <a:pt x="1175" y="3301"/>
                  </a:lnTo>
                  <a:lnTo>
                    <a:pt x="1976" y="4755"/>
                  </a:lnTo>
                  <a:lnTo>
                    <a:pt x="2349" y="5426"/>
                  </a:lnTo>
                  <a:lnTo>
                    <a:pt x="2424" y="5389"/>
                  </a:lnTo>
                  <a:lnTo>
                    <a:pt x="2629" y="5221"/>
                  </a:lnTo>
                  <a:lnTo>
                    <a:pt x="3263" y="4736"/>
                  </a:lnTo>
                  <a:lnTo>
                    <a:pt x="4176" y="4009"/>
                  </a:lnTo>
                  <a:lnTo>
                    <a:pt x="20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2730;p41">
              <a:extLst>
                <a:ext uri="{FF2B5EF4-FFF2-40B4-BE49-F238E27FC236}">
                  <a16:creationId xmlns:a16="http://schemas.microsoft.com/office/drawing/2014/main" xmlns="" id="{05B5E0F2-BE69-6AD3-8F75-6688D4B37D4E}"/>
                </a:ext>
              </a:extLst>
            </p:cNvPr>
            <p:cNvSpPr/>
            <p:nvPr/>
          </p:nvSpPr>
          <p:spPr>
            <a:xfrm>
              <a:off x="2266075" y="3936475"/>
              <a:ext cx="108625" cy="139375"/>
            </a:xfrm>
            <a:custGeom>
              <a:avLst/>
              <a:gdLst/>
              <a:ahLst/>
              <a:cxnLst/>
              <a:rect l="l" t="t" r="r" b="b"/>
              <a:pathLst>
                <a:path w="4345" h="5575" extrusionOk="0">
                  <a:moveTo>
                    <a:pt x="2108" y="187"/>
                  </a:moveTo>
                  <a:lnTo>
                    <a:pt x="4158" y="4064"/>
                  </a:lnTo>
                  <a:lnTo>
                    <a:pt x="3189" y="4829"/>
                  </a:lnTo>
                  <a:lnTo>
                    <a:pt x="2480" y="5388"/>
                  </a:lnTo>
                  <a:lnTo>
                    <a:pt x="1921" y="4363"/>
                  </a:lnTo>
                  <a:lnTo>
                    <a:pt x="206" y="1305"/>
                  </a:lnTo>
                  <a:lnTo>
                    <a:pt x="2108" y="187"/>
                  </a:lnTo>
                  <a:close/>
                  <a:moveTo>
                    <a:pt x="2108" y="0"/>
                  </a:moveTo>
                  <a:lnTo>
                    <a:pt x="38" y="1193"/>
                  </a:lnTo>
                  <a:lnTo>
                    <a:pt x="20" y="1231"/>
                  </a:lnTo>
                  <a:lnTo>
                    <a:pt x="1" y="1249"/>
                  </a:lnTo>
                  <a:lnTo>
                    <a:pt x="1" y="1286"/>
                  </a:lnTo>
                  <a:lnTo>
                    <a:pt x="20" y="1305"/>
                  </a:lnTo>
                  <a:lnTo>
                    <a:pt x="1511" y="3971"/>
                  </a:lnTo>
                  <a:lnTo>
                    <a:pt x="2369" y="5519"/>
                  </a:lnTo>
                  <a:lnTo>
                    <a:pt x="2387" y="5556"/>
                  </a:lnTo>
                  <a:lnTo>
                    <a:pt x="2406" y="5574"/>
                  </a:lnTo>
                  <a:lnTo>
                    <a:pt x="2462" y="5574"/>
                  </a:lnTo>
                  <a:lnTo>
                    <a:pt x="2536" y="5537"/>
                  </a:lnTo>
                  <a:lnTo>
                    <a:pt x="2797" y="5351"/>
                  </a:lnTo>
                  <a:lnTo>
                    <a:pt x="3357" y="4903"/>
                  </a:lnTo>
                  <a:lnTo>
                    <a:pt x="4326" y="4139"/>
                  </a:lnTo>
                  <a:lnTo>
                    <a:pt x="4345" y="4102"/>
                  </a:lnTo>
                  <a:lnTo>
                    <a:pt x="4345" y="4046"/>
                  </a:lnTo>
                  <a:lnTo>
                    <a:pt x="2219" y="37"/>
                  </a:lnTo>
                  <a:lnTo>
                    <a:pt x="2201" y="19"/>
                  </a:lnTo>
                  <a:lnTo>
                    <a:pt x="216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2731;p41">
              <a:extLst>
                <a:ext uri="{FF2B5EF4-FFF2-40B4-BE49-F238E27FC236}">
                  <a16:creationId xmlns:a16="http://schemas.microsoft.com/office/drawing/2014/main" xmlns="" id="{07157264-7632-D56E-CD52-2F85BEC2B11D}"/>
                </a:ext>
              </a:extLst>
            </p:cNvPr>
            <p:cNvSpPr/>
            <p:nvPr/>
          </p:nvSpPr>
          <p:spPr>
            <a:xfrm>
              <a:off x="2337850" y="4027350"/>
              <a:ext cx="21475" cy="21925"/>
            </a:xfrm>
            <a:custGeom>
              <a:avLst/>
              <a:gdLst/>
              <a:ahLst/>
              <a:cxnLst/>
              <a:rect l="l" t="t" r="r" b="b"/>
              <a:pathLst>
                <a:path w="859" h="877" extrusionOk="0">
                  <a:moveTo>
                    <a:pt x="430" y="1"/>
                  </a:moveTo>
                  <a:lnTo>
                    <a:pt x="337" y="19"/>
                  </a:lnTo>
                  <a:lnTo>
                    <a:pt x="262" y="38"/>
                  </a:lnTo>
                  <a:lnTo>
                    <a:pt x="187" y="75"/>
                  </a:lnTo>
                  <a:lnTo>
                    <a:pt x="113" y="131"/>
                  </a:lnTo>
                  <a:lnTo>
                    <a:pt x="76" y="206"/>
                  </a:lnTo>
                  <a:lnTo>
                    <a:pt x="20" y="280"/>
                  </a:lnTo>
                  <a:lnTo>
                    <a:pt x="1" y="355"/>
                  </a:lnTo>
                  <a:lnTo>
                    <a:pt x="1" y="448"/>
                  </a:lnTo>
                  <a:lnTo>
                    <a:pt x="1" y="541"/>
                  </a:lnTo>
                  <a:lnTo>
                    <a:pt x="20" y="616"/>
                  </a:lnTo>
                  <a:lnTo>
                    <a:pt x="76" y="690"/>
                  </a:lnTo>
                  <a:lnTo>
                    <a:pt x="113" y="746"/>
                  </a:lnTo>
                  <a:lnTo>
                    <a:pt x="187" y="802"/>
                  </a:lnTo>
                  <a:lnTo>
                    <a:pt x="262" y="858"/>
                  </a:lnTo>
                  <a:lnTo>
                    <a:pt x="337" y="877"/>
                  </a:lnTo>
                  <a:lnTo>
                    <a:pt x="523" y="877"/>
                  </a:lnTo>
                  <a:lnTo>
                    <a:pt x="598" y="858"/>
                  </a:lnTo>
                  <a:lnTo>
                    <a:pt x="672" y="802"/>
                  </a:lnTo>
                  <a:lnTo>
                    <a:pt x="747" y="746"/>
                  </a:lnTo>
                  <a:lnTo>
                    <a:pt x="784" y="690"/>
                  </a:lnTo>
                  <a:lnTo>
                    <a:pt x="840" y="616"/>
                  </a:lnTo>
                  <a:lnTo>
                    <a:pt x="859" y="541"/>
                  </a:lnTo>
                  <a:lnTo>
                    <a:pt x="859" y="448"/>
                  </a:lnTo>
                  <a:lnTo>
                    <a:pt x="859" y="355"/>
                  </a:lnTo>
                  <a:lnTo>
                    <a:pt x="840" y="280"/>
                  </a:lnTo>
                  <a:lnTo>
                    <a:pt x="784" y="206"/>
                  </a:lnTo>
                  <a:lnTo>
                    <a:pt x="747" y="131"/>
                  </a:lnTo>
                  <a:lnTo>
                    <a:pt x="672" y="75"/>
                  </a:lnTo>
                  <a:lnTo>
                    <a:pt x="598" y="38"/>
                  </a:lnTo>
                  <a:lnTo>
                    <a:pt x="523" y="19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382028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7" y="-1314"/>
            <a:ext cx="12193057" cy="686062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2201085-C01F-4979-905D-01E22FF4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5746" y="823547"/>
            <a:ext cx="6600508" cy="36904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185" y="1063415"/>
            <a:ext cx="1495681" cy="7640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476" y="738268"/>
            <a:ext cx="1235563" cy="707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620CBEB-70AA-4CE8-A2BF-38325901C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42" y="4903529"/>
            <a:ext cx="1430652" cy="111363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5106" y="5139373"/>
            <a:ext cx="2292295" cy="10973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45226" y="5221917"/>
            <a:ext cx="520237" cy="90228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" y="1721"/>
            <a:ext cx="951059" cy="51210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47390" y="2131649"/>
            <a:ext cx="569009" cy="229229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33C20CD-2917-4D42-9516-B9D40664CD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6785" y="5947894"/>
            <a:ext cx="12225572" cy="91041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CAB20079-597B-4690-806D-73FFBE41A29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17535" y="4336238"/>
            <a:ext cx="3113383" cy="182262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57589A1B-1139-4C05-90B7-8628FB65A5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61359" y="3153881"/>
            <a:ext cx="1048603" cy="91041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31422" y="2682220"/>
            <a:ext cx="1056732" cy="6096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031B8DB-F9CB-6199-2945-4D97D57EF8A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297" b="42839" l="3514" r="34627">
                        <a14:foregroundMark x1="18082" y1="6901" x2="22474" y2="6120"/>
                        <a14:foregroundMark x1="22474" y1="6120" x2="27233" y2="7161"/>
                        <a14:foregroundMark x1="27233" y1="7161" x2="27526" y2="7552"/>
                        <a14:foregroundMark x1="21230" y1="4557" x2="19839" y2="5339"/>
                        <a14:foregroundMark x1="28770" y1="31250" x2="33382" y2="33724"/>
                        <a14:foregroundMark x1="33382" y1="33724" x2="35139" y2="40365"/>
                        <a14:foregroundMark x1="35139" y1="40365" x2="21157" y2="42708"/>
                        <a14:foregroundMark x1="21157" y1="42708" x2="19180" y2="36458"/>
                        <a14:foregroundMark x1="19400" y1="38542" x2="20717" y2="42578"/>
                        <a14:foregroundMark x1="33675" y1="34245" x2="34627" y2="42188"/>
                        <a14:foregroundMark x1="34627" y1="42188" x2="26574" y2="42839"/>
                      </a14:backgroundRemoval>
                    </a14:imgEffect>
                  </a14:imgLayer>
                </a14:imgProps>
              </a:ext>
            </a:extLst>
          </a:blip>
          <a:srcRect t="3262" r="62935" b="54354"/>
          <a:stretch/>
        </p:blipFill>
        <p:spPr>
          <a:xfrm>
            <a:off x="9447371" y="3080580"/>
            <a:ext cx="2258157" cy="14517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6D9AC38-7FF5-43C4-929B-0F377568E91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4089" b="74219" l="38287" r="62299">
                        <a14:foregroundMark x1="39165" y1="39583" x2="38287" y2="48698"/>
                        <a14:foregroundMark x1="38287" y1="48698" x2="39019" y2="55469"/>
                        <a14:foregroundMark x1="61859" y1="35807" x2="62299" y2="44401"/>
                        <a14:foregroundMark x1="62299" y1="44401" x2="62079" y2="45052"/>
                        <a14:foregroundMark x1="48097" y1="64453" x2="42167" y2="67969"/>
                        <a14:foregroundMark x1="42167" y1="67969" x2="48316" y2="71875"/>
                        <a14:foregroundMark x1="48316" y1="71875" x2="53807" y2="72005"/>
                        <a14:foregroundMark x1="53807" y1="72005" x2="58858" y2="71094"/>
                        <a14:foregroundMark x1="58858" y1="71094" x2="57028" y2="64583"/>
                        <a14:foregroundMark x1="57028" y1="64583" x2="55637" y2="64583"/>
                        <a14:foregroundMark x1="45095" y1="64844" x2="40996" y2="67318"/>
                        <a14:foregroundMark x1="40996" y1="67318" x2="43997" y2="73177"/>
                        <a14:foregroundMark x1="43997" y1="73177" x2="57101" y2="73177"/>
                        <a14:foregroundMark x1="41069" y1="67969" x2="43119" y2="74219"/>
                        <a14:foregroundMark x1="41069" y1="68620" x2="42606" y2="73438"/>
                        <a14:foregroundMark x1="41288" y1="66667" x2="42972" y2="65365"/>
                        <a14:foregroundMark x1="41874" y1="65625" x2="40922" y2="65625"/>
                        <a14:foregroundMark x1="57321" y1="65234" x2="59004" y2="69661"/>
                      </a14:backgroundRemoval>
                    </a14:imgEffect>
                  </a14:imgLayer>
                </a14:imgProps>
              </a:ext>
            </a:extLst>
          </a:blip>
          <a:srcRect l="36311" t="18283" r="35274" b="23206"/>
          <a:stretch/>
        </p:blipFill>
        <p:spPr>
          <a:xfrm>
            <a:off x="320267" y="96276"/>
            <a:ext cx="1415857" cy="16391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0FCC2FF2-FD8A-538D-CCF5-1FBA40B85D9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8073" b="95313" l="3514" r="35286">
                        <a14:foregroundMark x1="19473" y1="58073" x2="23865" y2="58073"/>
                        <a14:foregroundMark x1="32650" y1="82292" x2="33675" y2="89974"/>
                        <a14:foregroundMark x1="33675" y1="89974" x2="32430" y2="89844"/>
                        <a14:foregroundMark x1="23499" y1="81901" x2="30381" y2="81901"/>
                        <a14:foregroundMark x1="30381" y1="81901" x2="34041" y2="87891"/>
                        <a14:foregroundMark x1="34041" y1="87891" x2="26428" y2="90234"/>
                        <a14:foregroundMark x1="26428" y1="90234" x2="23499" y2="86589"/>
                        <a14:foregroundMark x1="33089" y1="81771" x2="34041" y2="88151"/>
                        <a14:foregroundMark x1="34700" y1="86328" x2="35286" y2="83854"/>
                      </a14:backgroundRemoval>
                    </a14:imgEffect>
                  </a14:imgLayer>
                </a14:imgProps>
              </a:ext>
            </a:extLst>
          </a:blip>
          <a:srcRect t="53792" r="63043"/>
          <a:stretch/>
        </p:blipFill>
        <p:spPr>
          <a:xfrm>
            <a:off x="1476616" y="554988"/>
            <a:ext cx="2132083" cy="149878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9FEFE15E-5082-52FE-E81E-924269942AC2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339" b="50521" l="66764" r="99561">
                        <a14:foregroundMark x1="96633" y1="22917" x2="99122" y2="30859"/>
                        <a14:foregroundMark x1="99122" y1="30859" x2="96706" y2="37630"/>
                        <a14:foregroundMark x1="96706" y1="37630" x2="96413" y2="37630"/>
                        <a14:foregroundMark x1="83089" y1="48958" x2="87408" y2="50781"/>
                        <a14:foregroundMark x1="87408" y1="50781" x2="90703" y2="48438"/>
                        <a14:foregroundMark x1="97950" y1="23568" x2="99561" y2="30469"/>
                        <a14:foregroundMark x1="99561" y1="30469" x2="97877" y2="36068"/>
                        <a14:foregroundMark x1="69985" y1="38281" x2="66764" y2="42578"/>
                        <a14:foregroundMark x1="66764" y1="42578" x2="70132" y2="46354"/>
                        <a14:foregroundMark x1="70132" y1="46354" x2="70791" y2="45573"/>
                      </a14:backgroundRemoval>
                    </a14:imgEffect>
                  </a14:imgLayer>
                </a14:imgProps>
              </a:ext>
            </a:extLst>
          </a:blip>
          <a:srcRect l="65302" t="-41143" r="-3345" b="45588"/>
          <a:stretch/>
        </p:blipFill>
        <p:spPr>
          <a:xfrm>
            <a:off x="8540962" y="-435573"/>
            <a:ext cx="1397953" cy="197413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CCC13139-5FEA-7BC1-636D-CD8DF19CC26B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8724" b="95573" l="62738" r="96047">
                        <a14:foregroundMark x1="77965" y1="61328" x2="82284" y2="58854"/>
                        <a14:foregroundMark x1="82284" y1="58854" x2="86091" y2="60938"/>
                        <a14:foregroundMark x1="86091" y1="60938" x2="86091" y2="60938"/>
                        <a14:foregroundMark x1="82504" y1="59505" x2="81186" y2="58854"/>
                        <a14:foregroundMark x1="66105" y1="78646" x2="62738" y2="84505"/>
                        <a14:foregroundMark x1="62738" y1="84505" x2="66837" y2="86068"/>
                        <a14:foregroundMark x1="66837" y1="86068" x2="67057" y2="85807"/>
                      </a14:backgroundRemoval>
                    </a14:imgEffect>
                  </a14:imgLayer>
                </a14:imgProps>
              </a:ext>
            </a:extLst>
          </a:blip>
          <a:srcRect l="62391" t="57281"/>
          <a:stretch/>
        </p:blipFill>
        <p:spPr>
          <a:xfrm>
            <a:off x="1086264" y="1816142"/>
            <a:ext cx="1609245" cy="1027685"/>
          </a:xfrm>
          <a:prstGeom prst="rect">
            <a:avLst/>
          </a:prstGeom>
        </p:spPr>
      </p:pic>
      <p:grpSp>
        <p:nvGrpSpPr>
          <p:cNvPr id="35" name="组合 61">
            <a:extLst>
              <a:ext uri="{FF2B5EF4-FFF2-40B4-BE49-F238E27FC236}">
                <a16:creationId xmlns:a16="http://schemas.microsoft.com/office/drawing/2014/main" xmlns="" id="{88C95885-29D6-9C19-DD34-23221E70FC0C}"/>
              </a:ext>
            </a:extLst>
          </p:cNvPr>
          <p:cNvGrpSpPr/>
          <p:nvPr/>
        </p:nvGrpSpPr>
        <p:grpSpPr>
          <a:xfrm>
            <a:off x="4573103" y="1227222"/>
            <a:ext cx="2586252" cy="1200584"/>
            <a:chOff x="8123" y="7865"/>
            <a:chExt cx="5204" cy="1770"/>
          </a:xfrm>
        </p:grpSpPr>
        <p:sp>
          <p:nvSpPr>
            <p:cNvPr id="36" name="圆角矩形 63">
              <a:extLst>
                <a:ext uri="{FF2B5EF4-FFF2-40B4-BE49-F238E27FC236}">
                  <a16:creationId xmlns:a16="http://schemas.microsoft.com/office/drawing/2014/main" xmlns="" id="{9704D8D5-C7D1-F73D-CFFC-89F49DD8C3AB}"/>
                </a:ext>
              </a:extLst>
            </p:cNvPr>
            <p:cNvSpPr/>
            <p:nvPr/>
          </p:nvSpPr>
          <p:spPr>
            <a:xfrm>
              <a:off x="8123" y="7911"/>
              <a:ext cx="5204" cy="808"/>
            </a:xfrm>
            <a:prstGeom prst="roundRect">
              <a:avLst>
                <a:gd name="adj" fmla="val 50000"/>
              </a:avLst>
            </a:prstGeom>
            <a:solidFill>
              <a:srgbClr val="FED86E"/>
            </a:solidFill>
            <a:ln w="508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b="1">
                <a:solidFill>
                  <a:srgbClr val="FFE7C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文本框 64">
              <a:extLst>
                <a:ext uri="{FF2B5EF4-FFF2-40B4-BE49-F238E27FC236}">
                  <a16:creationId xmlns:a16="http://schemas.microsoft.com/office/drawing/2014/main" xmlns="" id="{B9F7856B-494F-4575-4685-FAE61BB3991B}"/>
                </a:ext>
              </a:extLst>
            </p:cNvPr>
            <p:cNvSpPr txBox="1"/>
            <p:nvPr/>
          </p:nvSpPr>
          <p:spPr>
            <a:xfrm>
              <a:off x="8320" y="7865"/>
              <a:ext cx="4908" cy="1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rgbClr val="994B46"/>
                  </a:solidFill>
                  <a:latin typeface="Times New Roman" panose="02020603050405020304" pitchFamily="18" charset="0"/>
                  <a:ea typeface="思源黑体 CN Heavy" panose="020B0A00000000000000" charset="-122"/>
                  <a:cs typeface="Times New Roman" panose="02020603050405020304" pitchFamily="18" charset="0"/>
                </a:rPr>
                <a:t>Nhiệm</a:t>
              </a:r>
              <a:r>
                <a:rPr lang="en-US" altLang="zh-CN" sz="3600" b="1" dirty="0">
                  <a:solidFill>
                    <a:srgbClr val="994B46"/>
                  </a:solidFill>
                  <a:latin typeface="Times New Roman" panose="02020603050405020304" pitchFamily="18" charset="0"/>
                  <a:ea typeface="思源黑体 CN Heavy" panose="020B0A00000000000000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994B46"/>
                  </a:solidFill>
                  <a:latin typeface="Times New Roman" panose="02020603050405020304" pitchFamily="18" charset="0"/>
                  <a:ea typeface="思源黑体 CN Heavy" panose="020B0A00000000000000" charset="-122"/>
                  <a:cs typeface="Times New Roman" panose="02020603050405020304" pitchFamily="18" charset="0"/>
                </a:rPr>
                <a:t>vụ</a:t>
              </a:r>
              <a:endParaRPr lang="zh-CN" altLang="en-US" sz="3600" b="1" dirty="0">
                <a:solidFill>
                  <a:srgbClr val="994B46"/>
                </a:solidFill>
                <a:latin typeface="Times New Roman" panose="02020603050405020304" pitchFamily="18" charset="0"/>
                <a:ea typeface="思源黑体 CN Heavy" panose="020B0A00000000000000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文本框 14">
            <a:extLst>
              <a:ext uri="{FF2B5EF4-FFF2-40B4-BE49-F238E27FC236}">
                <a16:creationId xmlns:a16="http://schemas.microsoft.com/office/drawing/2014/main" xmlns="" id="{37E37D64-D12C-56D9-E997-D6C390BAACCB}"/>
              </a:ext>
            </a:extLst>
          </p:cNvPr>
          <p:cNvSpPr txBox="1"/>
          <p:nvPr/>
        </p:nvSpPr>
        <p:spPr>
          <a:xfrm>
            <a:off x="3608699" y="2292146"/>
            <a:ext cx="5142547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T</a:t>
            </a:r>
            <a:r>
              <a:rPr lang="en-US" altLang="zh-CN" sz="36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hảo</a:t>
            </a:r>
            <a:r>
              <a:rPr lang="en-US" altLang="zh-CN" sz="3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luận</a:t>
            </a:r>
            <a:r>
              <a:rPr lang="en-US" altLang="zh-CN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altLang="zh-CN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4 – 5 </a:t>
            </a:r>
            <a:r>
              <a:rPr lang="en-US" altLang="zh-CN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altLang="zh-CN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điền</a:t>
            </a:r>
            <a:r>
              <a:rPr lang="en-US" altLang="zh-CN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vào</a:t>
            </a:r>
            <a:r>
              <a:rPr lang="en-US" altLang="zh-CN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PHT</a:t>
            </a:r>
            <a:endParaRPr lang="zh-CN" altLang="en-US" sz="36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思源黑体 CN Light" panose="020B03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6" name="图片 1" descr="D:\资料\图片1.png图片1">
            <a:extLst>
              <a:ext uri="{FF2B5EF4-FFF2-40B4-BE49-F238E27FC236}">
                <a16:creationId xmlns:a16="http://schemas.microsoft.com/office/drawing/2014/main" xmlns="" id="{868F2AFF-F90F-8417-B359-2F28370036BA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5288" y="3843338"/>
            <a:ext cx="5988025" cy="294278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5134407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7">
            <a:extLst>
              <a:ext uri="{FF2B5EF4-FFF2-40B4-BE49-F238E27FC236}">
                <a16:creationId xmlns:a16="http://schemas.microsoft.com/office/drawing/2014/main" xmlns="" id="{58F24E2A-0F39-587A-ED31-D723FD6ED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497" y="-46990"/>
            <a:ext cx="12271902" cy="6904990"/>
          </a:xfrm>
          <a:prstGeom prst="rect">
            <a:avLst/>
          </a:prstGeom>
        </p:spPr>
      </p:pic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圆角矩形 37"/>
          <p:cNvSpPr/>
          <p:nvPr/>
        </p:nvSpPr>
        <p:spPr>
          <a:xfrm>
            <a:off x="417830" y="260985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bg1"/>
              </a:solidFill>
              <a:latin typeface="视觉坊免费素材shijuef.com(龚帆免费体)" panose="03000600000000000000" charset="-122"/>
              <a:ea typeface="视觉坊免费素材shijuef.com(龚帆免费体)" panose="03000600000000000000" charset="-122"/>
              <a:cs typeface="视觉坊免费素材shijuef.com(龚帆免费体)" panose="03000600000000000000" charset="-122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9328134-7653-3D6B-116B-1F160BD1C3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97" b="42839" l="3514" r="34627">
                        <a14:foregroundMark x1="18082" y1="6901" x2="22474" y2="6120"/>
                        <a14:foregroundMark x1="22474" y1="6120" x2="27233" y2="7161"/>
                        <a14:foregroundMark x1="27233" y1="7161" x2="27526" y2="7552"/>
                        <a14:foregroundMark x1="21230" y1="4557" x2="19839" y2="5339"/>
                        <a14:foregroundMark x1="28770" y1="31250" x2="33382" y2="33724"/>
                        <a14:foregroundMark x1="33382" y1="33724" x2="35139" y2="40365"/>
                        <a14:foregroundMark x1="35139" y1="40365" x2="21157" y2="42708"/>
                        <a14:foregroundMark x1="21157" y1="42708" x2="19180" y2="36458"/>
                        <a14:foregroundMark x1="19400" y1="38542" x2="20717" y2="42578"/>
                        <a14:foregroundMark x1="33675" y1="34245" x2="34627" y2="42188"/>
                        <a14:foregroundMark x1="34627" y1="42188" x2="26574" y2="42839"/>
                      </a14:backgroundRemoval>
                    </a14:imgEffect>
                  </a14:imgLayer>
                </a14:imgProps>
              </a:ext>
            </a:extLst>
          </a:blip>
          <a:srcRect t="3262" r="62935" b="54354"/>
          <a:stretch/>
        </p:blipFill>
        <p:spPr>
          <a:xfrm>
            <a:off x="9724928" y="5023566"/>
            <a:ext cx="2258157" cy="145178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3E256A9-7131-1D4B-A23D-D628966BEA4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089" b="74219" l="38287" r="62299">
                        <a14:foregroundMark x1="39165" y1="39583" x2="38287" y2="48698"/>
                        <a14:foregroundMark x1="38287" y1="48698" x2="39019" y2="55469"/>
                        <a14:foregroundMark x1="61859" y1="35807" x2="62299" y2="44401"/>
                        <a14:foregroundMark x1="62299" y1="44401" x2="62079" y2="45052"/>
                        <a14:foregroundMark x1="48097" y1="64453" x2="42167" y2="67969"/>
                        <a14:foregroundMark x1="42167" y1="67969" x2="48316" y2="71875"/>
                        <a14:foregroundMark x1="48316" y1="71875" x2="53807" y2="72005"/>
                        <a14:foregroundMark x1="53807" y1="72005" x2="58858" y2="71094"/>
                        <a14:foregroundMark x1="58858" y1="71094" x2="57028" y2="64583"/>
                        <a14:foregroundMark x1="57028" y1="64583" x2="55637" y2="64583"/>
                        <a14:foregroundMark x1="45095" y1="64844" x2="40996" y2="67318"/>
                        <a14:foregroundMark x1="40996" y1="67318" x2="43997" y2="73177"/>
                        <a14:foregroundMark x1="43997" y1="73177" x2="57101" y2="73177"/>
                        <a14:foregroundMark x1="41069" y1="67969" x2="43119" y2="74219"/>
                        <a14:foregroundMark x1="41069" y1="68620" x2="42606" y2="73438"/>
                        <a14:foregroundMark x1="41288" y1="66667" x2="42972" y2="65365"/>
                        <a14:foregroundMark x1="41874" y1="65625" x2="40922" y2="65625"/>
                        <a14:foregroundMark x1="57321" y1="65234" x2="59004" y2="69661"/>
                      </a14:backgroundRemoval>
                    </a14:imgEffect>
                  </a14:imgLayer>
                </a14:imgProps>
              </a:ext>
            </a:extLst>
          </a:blip>
          <a:srcRect l="36311" t="18283" r="35274" b="23206"/>
          <a:stretch/>
        </p:blipFill>
        <p:spPr>
          <a:xfrm>
            <a:off x="10692958" y="343715"/>
            <a:ext cx="1415857" cy="16391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554C8684-24D7-0667-2316-7F156F2AA22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073" b="95313" l="3514" r="35286">
                        <a14:foregroundMark x1="19473" y1="58073" x2="23865" y2="58073"/>
                        <a14:foregroundMark x1="32650" y1="82292" x2="33675" y2="89974"/>
                        <a14:foregroundMark x1="33675" y1="89974" x2="32430" y2="89844"/>
                        <a14:foregroundMark x1="23499" y1="81901" x2="30381" y2="81901"/>
                        <a14:foregroundMark x1="30381" y1="81901" x2="34041" y2="87891"/>
                        <a14:foregroundMark x1="34041" y1="87891" x2="26428" y2="90234"/>
                        <a14:foregroundMark x1="26428" y1="90234" x2="23499" y2="86589"/>
                        <a14:foregroundMark x1="33089" y1="81771" x2="34041" y2="88151"/>
                        <a14:foregroundMark x1="34700" y1="86328" x2="35286" y2="83854"/>
                      </a14:backgroundRemoval>
                    </a14:imgEffect>
                  </a14:imgLayer>
                </a14:imgProps>
              </a:ext>
            </a:extLst>
          </a:blip>
          <a:srcRect t="53792" r="63043"/>
          <a:stretch/>
        </p:blipFill>
        <p:spPr>
          <a:xfrm>
            <a:off x="-392942" y="5250734"/>
            <a:ext cx="2132083" cy="149878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26AFC150-D42B-D67D-373E-8CD09A26AA2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39" b="50521" l="66764" r="99561">
                        <a14:foregroundMark x1="96633" y1="22917" x2="99122" y2="30859"/>
                        <a14:foregroundMark x1="99122" y1="30859" x2="96706" y2="37630"/>
                        <a14:foregroundMark x1="96706" y1="37630" x2="96413" y2="37630"/>
                        <a14:foregroundMark x1="83089" y1="48958" x2="87408" y2="50781"/>
                        <a14:foregroundMark x1="87408" y1="50781" x2="90703" y2="48438"/>
                        <a14:foregroundMark x1="97950" y1="23568" x2="99561" y2="30469"/>
                        <a14:foregroundMark x1="99561" y1="30469" x2="97877" y2="36068"/>
                        <a14:foregroundMark x1="69985" y1="38281" x2="66764" y2="42578"/>
                        <a14:foregroundMark x1="66764" y1="42578" x2="70132" y2="46354"/>
                        <a14:foregroundMark x1="70132" y1="46354" x2="70791" y2="45573"/>
                      </a14:backgroundRemoval>
                    </a14:imgEffect>
                  </a14:imgLayer>
                </a14:imgProps>
              </a:ext>
            </a:extLst>
          </a:blip>
          <a:srcRect l="65302" t="-41143" r="-3345" b="45588"/>
          <a:stretch/>
        </p:blipFill>
        <p:spPr>
          <a:xfrm>
            <a:off x="10016407" y="-721321"/>
            <a:ext cx="1397953" cy="197413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52341AA5-95C9-8393-2FD1-89ABEAA9920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724" b="95573" l="62738" r="96047">
                        <a14:foregroundMark x1="77965" y1="61328" x2="82284" y2="58854"/>
                        <a14:foregroundMark x1="82284" y1="58854" x2="86091" y2="60938"/>
                        <a14:foregroundMark x1="86091" y1="60938" x2="86091" y2="60938"/>
                        <a14:foregroundMark x1="82504" y1="59505" x2="81186" y2="58854"/>
                        <a14:foregroundMark x1="66105" y1="78646" x2="62738" y2="84505"/>
                        <a14:foregroundMark x1="62738" y1="84505" x2="66837" y2="86068"/>
                        <a14:foregroundMark x1="66837" y1="86068" x2="67057" y2="85807"/>
                      </a14:backgroundRemoval>
                    </a14:imgEffect>
                  </a14:imgLayer>
                </a14:imgProps>
              </a:ext>
            </a:extLst>
          </a:blip>
          <a:srcRect l="62391" t="57281"/>
          <a:stretch/>
        </p:blipFill>
        <p:spPr>
          <a:xfrm>
            <a:off x="359013" y="4628406"/>
            <a:ext cx="1609245" cy="1027685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EF3ED528-5EBE-93A4-20C9-28B69244F4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480238"/>
              </p:ext>
            </p:extLst>
          </p:nvPr>
        </p:nvGraphicFramePr>
        <p:xfrm>
          <a:off x="1169895" y="1425257"/>
          <a:ext cx="9457859" cy="404080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443876">
                  <a:extLst>
                    <a:ext uri="{9D8B030D-6E8A-4147-A177-3AD203B41FA5}">
                      <a16:colId xmlns:a16="http://schemas.microsoft.com/office/drawing/2014/main" xmlns="" val="1724661870"/>
                    </a:ext>
                  </a:extLst>
                </a:gridCol>
                <a:gridCol w="6013983">
                  <a:extLst>
                    <a:ext uri="{9D8B030D-6E8A-4147-A177-3AD203B41FA5}">
                      <a16:colId xmlns:a16="http://schemas.microsoft.com/office/drawing/2014/main" xmlns="" val="3276011876"/>
                    </a:ext>
                  </a:extLst>
                </a:gridCol>
              </a:tblGrid>
              <a:tr h="140668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ĐIỂM CỦA TRUYỆN NGỤ NGÔN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ay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ắt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ngụ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.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62430662"/>
                  </a:ext>
                </a:extLst>
              </a:tr>
              <a:tr h="65853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51501113"/>
                  </a:ext>
                </a:extLst>
              </a:tr>
              <a:tr h="65853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42209672"/>
                  </a:ext>
                </a:extLst>
              </a:tr>
              <a:tr h="65853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62938533"/>
                  </a:ext>
                </a:extLst>
              </a:tr>
              <a:tr h="65853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5222057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7204161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  <p:bldP spid="37" grpId="1" animBg="1"/>
      <p:bldP spid="38" grpId="0" bldLvl="0" animBg="1"/>
      <p:bldP spid="3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7">
            <a:extLst>
              <a:ext uri="{FF2B5EF4-FFF2-40B4-BE49-F238E27FC236}">
                <a16:creationId xmlns:a16="http://schemas.microsoft.com/office/drawing/2014/main" xmlns="" id="{58F24E2A-0F39-587A-ED31-D723FD6ED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497" y="-46990"/>
            <a:ext cx="12271902" cy="6904990"/>
          </a:xfrm>
          <a:prstGeom prst="rect">
            <a:avLst/>
          </a:prstGeom>
        </p:spPr>
      </p:pic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bg1"/>
              </a:solidFill>
              <a:latin typeface="视觉坊免费素材shijuef.com(龚帆免费体)" panose="03000600000000000000" charset="-122"/>
              <a:ea typeface="视觉坊免费素材shijuef.com(龚帆免费体)" panose="03000600000000000000" charset="-122"/>
              <a:cs typeface="视觉坊免费素材shijuef.com(龚帆免费体)" panose="03000600000000000000" charset="-122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8391525" cy="722630"/>
            <a:chOff x="9469" y="1715"/>
            <a:chExt cx="13215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latin typeface="思源黑体 CN Medium" panose="020B0600000000000000" charset="-122"/>
                  <a:ea typeface="思源黑体 CN Medium" panose="020B0600000000000000" charset="-122"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719"/>
                <a:ext cx="1225" cy="1324"/>
              </a:xfrm>
              <a:prstGeom prst="ellipse">
                <a:avLst/>
              </a:prstGeom>
              <a:solidFill>
                <a:srgbClr val="9B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4400" b="1" dirty="0" smtClean="0">
                  <a:ln>
                    <a:solidFill>
                      <a:srgbClr val="994B46"/>
                    </a:solidFill>
                  </a:ln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endParaRPr>
              </a:p>
              <a:p>
                <a:pPr algn="ctr"/>
                <a:r>
                  <a:rPr lang="en-US" altLang="zh-CN" sz="4400" b="1" dirty="0" smtClean="0">
                    <a:ln>
                      <a:solidFill>
                        <a:srgbClr val="994B46"/>
                      </a:solidFill>
                    </a:ln>
                    <a:solidFill>
                      <a:srgbClr val="FF0000"/>
                    </a:solidFill>
                    <a:latin typeface="Times New Roman" panose="02020603050405020304" pitchFamily="18" charset="0"/>
                    <a:ea typeface="字魂189号-星岩乐黑体" panose="00000500000000000000" charset="-122"/>
                    <a:cs typeface="Times New Roman" panose="02020603050405020304" pitchFamily="18" charset="0"/>
                    <a:sym typeface="+mn-lt"/>
                  </a:rPr>
                  <a:t>2</a:t>
                </a:r>
                <a:r>
                  <a:rPr lang="en-US" altLang="zh-CN" sz="4400" b="1" dirty="0" smtClean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latin typeface="Times New Roman" panose="02020603050405020304" pitchFamily="18" charset="0"/>
                    <a:ea typeface="字魂189号-星岩乐黑体" panose="00000500000000000000" charset="-122"/>
                    <a:cs typeface="Times New Roman" panose="02020603050405020304" pitchFamily="18" charset="0"/>
                    <a:sym typeface="+mn-lt"/>
                  </a:rPr>
                  <a:t> </a:t>
                </a:r>
                <a:endParaRPr lang="en-US" altLang="zh-CN" sz="4400" b="1" dirty="0">
                  <a:solidFill>
                    <a:srgbClr val="FFE7C1"/>
                  </a:solidFill>
                  <a:effectLst/>
                  <a:latin typeface="Times New Roman" panose="02020603050405020304" pitchFamily="18" charset="0"/>
                  <a:ea typeface="思源黑体 CN Medium" panose="020B0600000000000000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711" y="1794"/>
              <a:ext cx="11973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ea"/>
                </a:rPr>
                <a:t>.</a:t>
              </a:r>
              <a:r>
                <a:rPr lang="en-US" altLang="zh-CN" sz="3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ea"/>
                </a:rPr>
                <a:t>Đặc</a:t>
              </a:r>
              <a:r>
                <a:rPr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ea"/>
                </a:rPr>
                <a:t>điểm</a:t>
              </a:r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ea"/>
                </a:rPr>
                <a:t>truyện</a:t>
              </a:r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ea"/>
                </a:rPr>
                <a:t>ngụ</a:t>
              </a:r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ea"/>
                </a:rPr>
                <a:t>ngôn</a:t>
              </a:r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ea"/>
                </a:rPr>
                <a:t> qua 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ea"/>
                </a:rPr>
                <a:t>văn</a:t>
              </a:r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ea"/>
                </a:rPr>
                <a:t>bản</a:t>
              </a:r>
              <a:endPara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字魂189号-星岩乐黑体" panose="00000500000000000000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9328134-7653-3D6B-116B-1F160BD1C3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97" b="42839" l="3514" r="34627">
                        <a14:foregroundMark x1="18082" y1="6901" x2="22474" y2="6120"/>
                        <a14:foregroundMark x1="22474" y1="6120" x2="27233" y2="7161"/>
                        <a14:foregroundMark x1="27233" y1="7161" x2="27526" y2="7552"/>
                        <a14:foregroundMark x1="21230" y1="4557" x2="19839" y2="5339"/>
                        <a14:foregroundMark x1="28770" y1="31250" x2="33382" y2="33724"/>
                        <a14:foregroundMark x1="33382" y1="33724" x2="35139" y2="40365"/>
                        <a14:foregroundMark x1="35139" y1="40365" x2="21157" y2="42708"/>
                        <a14:foregroundMark x1="21157" y1="42708" x2="19180" y2="36458"/>
                        <a14:foregroundMark x1="19400" y1="38542" x2="20717" y2="42578"/>
                        <a14:foregroundMark x1="33675" y1="34245" x2="34627" y2="42188"/>
                        <a14:foregroundMark x1="34627" y1="42188" x2="26574" y2="42839"/>
                      </a14:backgroundRemoval>
                    </a14:imgEffect>
                  </a14:imgLayer>
                </a14:imgProps>
              </a:ext>
            </a:extLst>
          </a:blip>
          <a:srcRect t="3262" r="62935" b="54354"/>
          <a:stretch/>
        </p:blipFill>
        <p:spPr>
          <a:xfrm>
            <a:off x="9724928" y="5023566"/>
            <a:ext cx="2258157" cy="145178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3E256A9-7131-1D4B-A23D-D628966BEA4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089" b="74219" l="38287" r="62299">
                        <a14:foregroundMark x1="39165" y1="39583" x2="38287" y2="48698"/>
                        <a14:foregroundMark x1="38287" y1="48698" x2="39019" y2="55469"/>
                        <a14:foregroundMark x1="61859" y1="35807" x2="62299" y2="44401"/>
                        <a14:foregroundMark x1="62299" y1="44401" x2="62079" y2="45052"/>
                        <a14:foregroundMark x1="48097" y1="64453" x2="42167" y2="67969"/>
                        <a14:foregroundMark x1="42167" y1="67969" x2="48316" y2="71875"/>
                        <a14:foregroundMark x1="48316" y1="71875" x2="53807" y2="72005"/>
                        <a14:foregroundMark x1="53807" y1="72005" x2="58858" y2="71094"/>
                        <a14:foregroundMark x1="58858" y1="71094" x2="57028" y2="64583"/>
                        <a14:foregroundMark x1="57028" y1="64583" x2="55637" y2="64583"/>
                        <a14:foregroundMark x1="45095" y1="64844" x2="40996" y2="67318"/>
                        <a14:foregroundMark x1="40996" y1="67318" x2="43997" y2="73177"/>
                        <a14:foregroundMark x1="43997" y1="73177" x2="57101" y2="73177"/>
                        <a14:foregroundMark x1="41069" y1="67969" x2="43119" y2="74219"/>
                        <a14:foregroundMark x1="41069" y1="68620" x2="42606" y2="73438"/>
                        <a14:foregroundMark x1="41288" y1="66667" x2="42972" y2="65365"/>
                        <a14:foregroundMark x1="41874" y1="65625" x2="40922" y2="65625"/>
                        <a14:foregroundMark x1="57321" y1="65234" x2="59004" y2="69661"/>
                      </a14:backgroundRemoval>
                    </a14:imgEffect>
                  </a14:imgLayer>
                </a14:imgProps>
              </a:ext>
            </a:extLst>
          </a:blip>
          <a:srcRect l="36311" t="18283" r="35274" b="23206"/>
          <a:stretch/>
        </p:blipFill>
        <p:spPr>
          <a:xfrm>
            <a:off x="10692958" y="343715"/>
            <a:ext cx="1415857" cy="16391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554C8684-24D7-0667-2316-7F156F2AA22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073" b="95313" l="3514" r="35286">
                        <a14:foregroundMark x1="19473" y1="58073" x2="23865" y2="58073"/>
                        <a14:foregroundMark x1="32650" y1="82292" x2="33675" y2="89974"/>
                        <a14:foregroundMark x1="33675" y1="89974" x2="32430" y2="89844"/>
                        <a14:foregroundMark x1="23499" y1="81901" x2="30381" y2="81901"/>
                        <a14:foregroundMark x1="30381" y1="81901" x2="34041" y2="87891"/>
                        <a14:foregroundMark x1="34041" y1="87891" x2="26428" y2="90234"/>
                        <a14:foregroundMark x1="26428" y1="90234" x2="23499" y2="86589"/>
                        <a14:foregroundMark x1="33089" y1="81771" x2="34041" y2="88151"/>
                        <a14:foregroundMark x1="34700" y1="86328" x2="35286" y2="83854"/>
                      </a14:backgroundRemoval>
                    </a14:imgEffect>
                  </a14:imgLayer>
                </a14:imgProps>
              </a:ext>
            </a:extLst>
          </a:blip>
          <a:srcRect t="53792" r="63043"/>
          <a:stretch/>
        </p:blipFill>
        <p:spPr>
          <a:xfrm>
            <a:off x="-392942" y="5250734"/>
            <a:ext cx="2132083" cy="149878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26AFC150-D42B-D67D-373E-8CD09A26AA2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39" b="50521" l="66764" r="99561">
                        <a14:foregroundMark x1="96633" y1="22917" x2="99122" y2="30859"/>
                        <a14:foregroundMark x1="99122" y1="30859" x2="96706" y2="37630"/>
                        <a14:foregroundMark x1="96706" y1="37630" x2="96413" y2="37630"/>
                        <a14:foregroundMark x1="83089" y1="48958" x2="87408" y2="50781"/>
                        <a14:foregroundMark x1="87408" y1="50781" x2="90703" y2="48438"/>
                        <a14:foregroundMark x1="97950" y1="23568" x2="99561" y2="30469"/>
                        <a14:foregroundMark x1="99561" y1="30469" x2="97877" y2="36068"/>
                        <a14:foregroundMark x1="69985" y1="38281" x2="66764" y2="42578"/>
                        <a14:foregroundMark x1="66764" y1="42578" x2="70132" y2="46354"/>
                        <a14:foregroundMark x1="70132" y1="46354" x2="70791" y2="45573"/>
                      </a14:backgroundRemoval>
                    </a14:imgEffect>
                  </a14:imgLayer>
                </a14:imgProps>
              </a:ext>
            </a:extLst>
          </a:blip>
          <a:srcRect l="65302" t="-41143" r="-3345" b="45588"/>
          <a:stretch/>
        </p:blipFill>
        <p:spPr>
          <a:xfrm>
            <a:off x="10016407" y="-721321"/>
            <a:ext cx="1397953" cy="197413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52341AA5-95C9-8393-2FD1-89ABEAA9920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724" b="95573" l="62738" r="96047">
                        <a14:foregroundMark x1="77965" y1="61328" x2="82284" y2="58854"/>
                        <a14:foregroundMark x1="82284" y1="58854" x2="86091" y2="60938"/>
                        <a14:foregroundMark x1="86091" y1="60938" x2="86091" y2="60938"/>
                        <a14:foregroundMark x1="82504" y1="59505" x2="81186" y2="58854"/>
                        <a14:foregroundMark x1="66105" y1="78646" x2="62738" y2="84505"/>
                        <a14:foregroundMark x1="62738" y1="84505" x2="66837" y2="86068"/>
                        <a14:foregroundMark x1="66837" y1="86068" x2="67057" y2="85807"/>
                      </a14:backgroundRemoval>
                    </a14:imgEffect>
                  </a14:imgLayer>
                </a14:imgProps>
              </a:ext>
            </a:extLst>
          </a:blip>
          <a:srcRect l="62391" t="57281"/>
          <a:stretch/>
        </p:blipFill>
        <p:spPr>
          <a:xfrm>
            <a:off x="359013" y="4628406"/>
            <a:ext cx="1609245" cy="1027685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735F0C7A-868D-3C64-6A7B-5A96E74B55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159248"/>
              </p:ext>
            </p:extLst>
          </p:nvPr>
        </p:nvGraphicFramePr>
        <p:xfrm>
          <a:off x="1163635" y="1336040"/>
          <a:ext cx="10816770" cy="454757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063875">
                  <a:extLst>
                    <a:ext uri="{9D8B030D-6E8A-4147-A177-3AD203B41FA5}">
                      <a16:colId xmlns:a16="http://schemas.microsoft.com/office/drawing/2014/main" xmlns="" val="533583544"/>
                    </a:ext>
                  </a:extLst>
                </a:gridCol>
                <a:gridCol w="7752895">
                  <a:extLst>
                    <a:ext uri="{9D8B030D-6E8A-4147-A177-3AD203B41FA5}">
                      <a16:colId xmlns:a16="http://schemas.microsoft.com/office/drawing/2014/main" xmlns="" val="2754318827"/>
                    </a:ext>
                  </a:extLst>
                </a:gridCol>
              </a:tblGrid>
              <a:tr h="103216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ắt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kumimoji="0" lang="en-US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ngụ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999" marR="56999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54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652436"/>
                  </a:ext>
                </a:extLst>
              </a:tr>
              <a:tr h="55468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999" marR="56999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đoàn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 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999" marR="56999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51317605"/>
                  </a:ext>
                </a:extLst>
              </a:tr>
              <a:tr h="50661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999" marR="56999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cãi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 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999" marR="56999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24546310"/>
                  </a:ext>
                </a:extLst>
              </a:tr>
              <a:tr h="64159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999" marR="56999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Cốt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bầu</a:t>
                      </a:r>
                      <a:r>
                        <a:rPr lang="en-US" sz="2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(-&gt; </a:t>
                      </a:r>
                      <a:r>
                        <a:rPr lang="en-US" sz="24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2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999" marR="56999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118067"/>
                  </a:ext>
                </a:extLst>
              </a:tr>
              <a:tr h="5378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999" marR="56999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 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999" marR="56999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46268818"/>
                  </a:ext>
                </a:extLst>
              </a:tr>
              <a:tr h="76616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999" marR="56999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999" marR="56999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1280424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14917648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  <p:bldP spid="37" grpId="1" animBg="1"/>
      <p:bldP spid="38" grpId="0" bldLvl="0" animBg="1"/>
      <p:bldP spid="3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7">
            <a:extLst>
              <a:ext uri="{FF2B5EF4-FFF2-40B4-BE49-F238E27FC236}">
                <a16:creationId xmlns:a16="http://schemas.microsoft.com/office/drawing/2014/main" xmlns="" id="{58F24E2A-0F39-587A-ED31-D723FD6ED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497" y="-46990"/>
            <a:ext cx="12271902" cy="6904990"/>
          </a:xfrm>
          <a:prstGeom prst="rect">
            <a:avLst/>
          </a:prstGeom>
        </p:spPr>
      </p:pic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bg1"/>
              </a:solidFill>
              <a:latin typeface="视觉坊免费素材shijuef.com(龚帆免费体)" panose="03000600000000000000" charset="-122"/>
              <a:ea typeface="视觉坊免费素材shijuef.com(龚帆免费体)" panose="03000600000000000000" charset="-122"/>
              <a:cs typeface="视觉坊免费素材shijuef.com(龚帆免费体)" panose="03000600000000000000" charset="-122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73100" y="613410"/>
            <a:ext cx="8391525" cy="722630"/>
            <a:chOff x="9469" y="1715"/>
            <a:chExt cx="13215" cy="1138"/>
          </a:xfrm>
        </p:grpSpPr>
        <p:grpSp>
          <p:nvGrpSpPr>
            <p:cNvPr id="3" name="组合 2"/>
            <p:cNvGrpSpPr/>
            <p:nvPr/>
          </p:nvGrpSpPr>
          <p:grpSpPr>
            <a:xfrm>
              <a:off x="9469" y="1715"/>
              <a:ext cx="1138" cy="1138"/>
              <a:chOff x="9826" y="719"/>
              <a:chExt cx="1424" cy="142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826" y="719"/>
                <a:ext cx="1424" cy="14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chemeClr val="tx1"/>
                  </a:solidFill>
                  <a:effectLst/>
                  <a:latin typeface="思源黑体 CN Medium" panose="020B0600000000000000" charset="-122"/>
                  <a:ea typeface="思源黑体 CN Medium" panose="020B0600000000000000" charset="-122"/>
                  <a:cs typeface="+mn-ea"/>
                  <a:sym typeface="+mn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925" y="818"/>
                <a:ext cx="1225" cy="1225"/>
              </a:xfrm>
              <a:prstGeom prst="ellipse">
                <a:avLst/>
              </a:prstGeom>
              <a:solidFill>
                <a:srgbClr val="9B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4400" b="1" dirty="0" smtClean="0">
                  <a:ln>
                    <a:solidFill>
                      <a:srgbClr val="994B46"/>
                    </a:solidFill>
                  </a:ln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endParaRPr>
              </a:p>
              <a:p>
                <a:pPr algn="ctr"/>
                <a:r>
                  <a:rPr lang="en-US" altLang="zh-CN" sz="4400" b="1" dirty="0" smtClean="0">
                    <a:ln>
                      <a:solidFill>
                        <a:srgbClr val="994B46"/>
                      </a:solidFill>
                    </a:ln>
                    <a:solidFill>
                      <a:srgbClr val="FF0000"/>
                    </a:solidFill>
                    <a:latin typeface="Times New Roman" panose="02020603050405020304" pitchFamily="18" charset="0"/>
                    <a:ea typeface="字魂189号-星岩乐黑体" panose="00000500000000000000" charset="-122"/>
                    <a:cs typeface="Times New Roman" panose="02020603050405020304" pitchFamily="18" charset="0"/>
                    <a:sym typeface="+mn-lt"/>
                  </a:rPr>
                  <a:t>3</a:t>
                </a:r>
                <a:r>
                  <a:rPr lang="en-US" altLang="zh-CN" sz="4400" b="1" dirty="0" smtClean="0">
                    <a:ln>
                      <a:solidFill>
                        <a:srgbClr val="994B46"/>
                      </a:solidFill>
                    </a:ln>
                    <a:solidFill>
                      <a:srgbClr val="FFE7C1"/>
                    </a:solidFill>
                    <a:latin typeface="Times New Roman" panose="02020603050405020304" pitchFamily="18" charset="0"/>
                    <a:ea typeface="字魂189号-星岩乐黑体" panose="00000500000000000000" charset="-122"/>
                    <a:cs typeface="Times New Roman" panose="02020603050405020304" pitchFamily="18" charset="0"/>
                    <a:sym typeface="+mn-lt"/>
                  </a:rPr>
                  <a:t> </a:t>
                </a:r>
                <a:endParaRPr lang="en-US" altLang="zh-CN" sz="4400" b="1" dirty="0">
                  <a:solidFill>
                    <a:srgbClr val="FFE7C1"/>
                  </a:solidFill>
                  <a:effectLst/>
                  <a:latin typeface="Times New Roman" panose="02020603050405020304" pitchFamily="18" charset="0"/>
                  <a:ea typeface="思源黑体 CN Medium" panose="020B0600000000000000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0711" y="1794"/>
              <a:ext cx="11973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32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ea"/>
                </a:rPr>
                <a:t>Bài</a:t>
              </a:r>
              <a:r>
                <a:rPr lang="en-US" altLang="zh-CN" sz="3200" b="1" u="sng" dirty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3200" b="1" u="sng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ea"/>
                </a:rPr>
                <a:t>học</a:t>
              </a:r>
              <a:r>
                <a:rPr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ea"/>
                </a:rPr>
                <a:t>:</a:t>
              </a:r>
              <a:endPara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字魂189号-星岩乐黑体" panose="00000500000000000000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9328134-7653-3D6B-116B-1F160BD1C3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97" b="42839" l="3514" r="34627">
                        <a14:foregroundMark x1="18082" y1="6901" x2="22474" y2="6120"/>
                        <a14:foregroundMark x1="22474" y1="6120" x2="27233" y2="7161"/>
                        <a14:foregroundMark x1="27233" y1="7161" x2="27526" y2="7552"/>
                        <a14:foregroundMark x1="21230" y1="4557" x2="19839" y2="5339"/>
                        <a14:foregroundMark x1="28770" y1="31250" x2="33382" y2="33724"/>
                        <a14:foregroundMark x1="33382" y1="33724" x2="35139" y2="40365"/>
                        <a14:foregroundMark x1="35139" y1="40365" x2="21157" y2="42708"/>
                        <a14:foregroundMark x1="21157" y1="42708" x2="19180" y2="36458"/>
                        <a14:foregroundMark x1="19400" y1="38542" x2="20717" y2="42578"/>
                        <a14:foregroundMark x1="33675" y1="34245" x2="34627" y2="42188"/>
                        <a14:foregroundMark x1="34627" y1="42188" x2="26574" y2="42839"/>
                      </a14:backgroundRemoval>
                    </a14:imgEffect>
                  </a14:imgLayer>
                </a14:imgProps>
              </a:ext>
            </a:extLst>
          </a:blip>
          <a:srcRect t="3262" r="62935" b="54354"/>
          <a:stretch/>
        </p:blipFill>
        <p:spPr>
          <a:xfrm>
            <a:off x="9724928" y="5023566"/>
            <a:ext cx="2258157" cy="145178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3E256A9-7131-1D4B-A23D-D628966BEA4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089" b="74219" l="38287" r="62299">
                        <a14:foregroundMark x1="39165" y1="39583" x2="38287" y2="48698"/>
                        <a14:foregroundMark x1="38287" y1="48698" x2="39019" y2="55469"/>
                        <a14:foregroundMark x1="61859" y1="35807" x2="62299" y2="44401"/>
                        <a14:foregroundMark x1="62299" y1="44401" x2="62079" y2="45052"/>
                        <a14:foregroundMark x1="48097" y1="64453" x2="42167" y2="67969"/>
                        <a14:foregroundMark x1="42167" y1="67969" x2="48316" y2="71875"/>
                        <a14:foregroundMark x1="48316" y1="71875" x2="53807" y2="72005"/>
                        <a14:foregroundMark x1="53807" y1="72005" x2="58858" y2="71094"/>
                        <a14:foregroundMark x1="58858" y1="71094" x2="57028" y2="64583"/>
                        <a14:foregroundMark x1="57028" y1="64583" x2="55637" y2="64583"/>
                        <a14:foregroundMark x1="45095" y1="64844" x2="40996" y2="67318"/>
                        <a14:foregroundMark x1="40996" y1="67318" x2="43997" y2="73177"/>
                        <a14:foregroundMark x1="43997" y1="73177" x2="57101" y2="73177"/>
                        <a14:foregroundMark x1="41069" y1="67969" x2="43119" y2="74219"/>
                        <a14:foregroundMark x1="41069" y1="68620" x2="42606" y2="73438"/>
                        <a14:foregroundMark x1="41288" y1="66667" x2="42972" y2="65365"/>
                        <a14:foregroundMark x1="41874" y1="65625" x2="40922" y2="65625"/>
                        <a14:foregroundMark x1="57321" y1="65234" x2="59004" y2="69661"/>
                      </a14:backgroundRemoval>
                    </a14:imgEffect>
                  </a14:imgLayer>
                </a14:imgProps>
              </a:ext>
            </a:extLst>
          </a:blip>
          <a:srcRect l="36311" t="18283" r="35274" b="23206"/>
          <a:stretch/>
        </p:blipFill>
        <p:spPr>
          <a:xfrm>
            <a:off x="10692958" y="343715"/>
            <a:ext cx="1415857" cy="16391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554C8684-24D7-0667-2316-7F156F2AA22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073" b="95313" l="3514" r="35286">
                        <a14:foregroundMark x1="19473" y1="58073" x2="23865" y2="58073"/>
                        <a14:foregroundMark x1="32650" y1="82292" x2="33675" y2="89974"/>
                        <a14:foregroundMark x1="33675" y1="89974" x2="32430" y2="89844"/>
                        <a14:foregroundMark x1="23499" y1="81901" x2="30381" y2="81901"/>
                        <a14:foregroundMark x1="30381" y1="81901" x2="34041" y2="87891"/>
                        <a14:foregroundMark x1="34041" y1="87891" x2="26428" y2="90234"/>
                        <a14:foregroundMark x1="26428" y1="90234" x2="23499" y2="86589"/>
                        <a14:foregroundMark x1="33089" y1="81771" x2="34041" y2="88151"/>
                        <a14:foregroundMark x1="34700" y1="86328" x2="35286" y2="83854"/>
                      </a14:backgroundRemoval>
                    </a14:imgEffect>
                  </a14:imgLayer>
                </a14:imgProps>
              </a:ext>
            </a:extLst>
          </a:blip>
          <a:srcRect t="53792" r="63043"/>
          <a:stretch/>
        </p:blipFill>
        <p:spPr>
          <a:xfrm>
            <a:off x="-392942" y="5250734"/>
            <a:ext cx="2132083" cy="149878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26AFC150-D42B-D67D-373E-8CD09A26AA2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39" b="50521" l="66764" r="99561">
                        <a14:foregroundMark x1="96633" y1="22917" x2="99122" y2="30859"/>
                        <a14:foregroundMark x1="99122" y1="30859" x2="96706" y2="37630"/>
                        <a14:foregroundMark x1="96706" y1="37630" x2="96413" y2="37630"/>
                        <a14:foregroundMark x1="83089" y1="48958" x2="87408" y2="50781"/>
                        <a14:foregroundMark x1="87408" y1="50781" x2="90703" y2="48438"/>
                        <a14:foregroundMark x1="97950" y1="23568" x2="99561" y2="30469"/>
                        <a14:foregroundMark x1="99561" y1="30469" x2="97877" y2="36068"/>
                        <a14:foregroundMark x1="69985" y1="38281" x2="66764" y2="42578"/>
                        <a14:foregroundMark x1="66764" y1="42578" x2="70132" y2="46354"/>
                        <a14:foregroundMark x1="70132" y1="46354" x2="70791" y2="45573"/>
                      </a14:backgroundRemoval>
                    </a14:imgEffect>
                  </a14:imgLayer>
                </a14:imgProps>
              </a:ext>
            </a:extLst>
          </a:blip>
          <a:srcRect l="65302" t="-41143" r="-3345" b="45588"/>
          <a:stretch/>
        </p:blipFill>
        <p:spPr>
          <a:xfrm>
            <a:off x="10016407" y="-721321"/>
            <a:ext cx="1397953" cy="197413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52341AA5-95C9-8393-2FD1-89ABEAA9920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724" b="95573" l="62738" r="96047">
                        <a14:foregroundMark x1="77965" y1="61328" x2="82284" y2="58854"/>
                        <a14:foregroundMark x1="82284" y1="58854" x2="86091" y2="60938"/>
                        <a14:foregroundMark x1="86091" y1="60938" x2="86091" y2="60938"/>
                        <a14:foregroundMark x1="82504" y1="59505" x2="81186" y2="58854"/>
                        <a14:foregroundMark x1="66105" y1="78646" x2="62738" y2="84505"/>
                        <a14:foregroundMark x1="62738" y1="84505" x2="66837" y2="86068"/>
                        <a14:foregroundMark x1="66837" y1="86068" x2="67057" y2="85807"/>
                      </a14:backgroundRemoval>
                    </a14:imgEffect>
                  </a14:imgLayer>
                </a14:imgProps>
              </a:ext>
            </a:extLst>
          </a:blip>
          <a:srcRect l="62391" t="57281"/>
          <a:stretch/>
        </p:blipFill>
        <p:spPr>
          <a:xfrm>
            <a:off x="359013" y="4628406"/>
            <a:ext cx="1609245" cy="1027685"/>
          </a:xfrm>
          <a:prstGeom prst="rect">
            <a:avLst/>
          </a:prstGeom>
        </p:spPr>
      </p:pic>
      <p:sp>
        <p:nvSpPr>
          <p:cNvPr id="18" name="圆角矩形 8">
            <a:extLst>
              <a:ext uri="{FF2B5EF4-FFF2-40B4-BE49-F238E27FC236}">
                <a16:creationId xmlns:a16="http://schemas.microsoft.com/office/drawing/2014/main" xmlns="" id="{42059FF8-F8AC-F925-5541-BF66187EFCAF}"/>
              </a:ext>
            </a:extLst>
          </p:cNvPr>
          <p:cNvSpPr/>
          <p:nvPr/>
        </p:nvSpPr>
        <p:spPr>
          <a:xfrm>
            <a:off x="4491319" y="806824"/>
            <a:ext cx="5870658" cy="4344759"/>
          </a:xfrm>
          <a:custGeom>
            <a:avLst/>
            <a:gdLst>
              <a:gd name="connsiteX0" fmla="*/ 0 w 4525033"/>
              <a:gd name="connsiteY0" fmla="*/ 196564 h 3236686"/>
              <a:gd name="connsiteX1" fmla="*/ 196564 w 4525033"/>
              <a:gd name="connsiteY1" fmla="*/ 0 h 3236686"/>
              <a:gd name="connsiteX2" fmla="*/ 4328469 w 4525033"/>
              <a:gd name="connsiteY2" fmla="*/ 0 h 3236686"/>
              <a:gd name="connsiteX3" fmla="*/ 4525033 w 4525033"/>
              <a:gd name="connsiteY3" fmla="*/ 196564 h 3236686"/>
              <a:gd name="connsiteX4" fmla="*/ 4525033 w 4525033"/>
              <a:gd name="connsiteY4" fmla="*/ 3040122 h 3236686"/>
              <a:gd name="connsiteX5" fmla="*/ 4328469 w 4525033"/>
              <a:gd name="connsiteY5" fmla="*/ 3236686 h 3236686"/>
              <a:gd name="connsiteX6" fmla="*/ 196564 w 4525033"/>
              <a:gd name="connsiteY6" fmla="*/ 3236686 h 3236686"/>
              <a:gd name="connsiteX7" fmla="*/ 0 w 4525033"/>
              <a:gd name="connsiteY7" fmla="*/ 3040122 h 3236686"/>
              <a:gd name="connsiteX8" fmla="*/ 0 w 4525033"/>
              <a:gd name="connsiteY8" fmla="*/ 196564 h 3236686"/>
              <a:gd name="connsiteX0-1" fmla="*/ 0 w 4525033"/>
              <a:gd name="connsiteY0-2" fmla="*/ 633292 h 3673414"/>
              <a:gd name="connsiteX1-3" fmla="*/ 1342976 w 4525033"/>
              <a:gd name="connsiteY1-4" fmla="*/ 0 h 3673414"/>
              <a:gd name="connsiteX2-5" fmla="*/ 4328469 w 4525033"/>
              <a:gd name="connsiteY2-6" fmla="*/ 436728 h 3673414"/>
              <a:gd name="connsiteX3-7" fmla="*/ 4525033 w 4525033"/>
              <a:gd name="connsiteY3-8" fmla="*/ 633292 h 3673414"/>
              <a:gd name="connsiteX4-9" fmla="*/ 4525033 w 4525033"/>
              <a:gd name="connsiteY4-10" fmla="*/ 3476850 h 3673414"/>
              <a:gd name="connsiteX5-11" fmla="*/ 4328469 w 4525033"/>
              <a:gd name="connsiteY5-12" fmla="*/ 3673414 h 3673414"/>
              <a:gd name="connsiteX6-13" fmla="*/ 196564 w 4525033"/>
              <a:gd name="connsiteY6-14" fmla="*/ 3673414 h 3673414"/>
              <a:gd name="connsiteX7-15" fmla="*/ 0 w 4525033"/>
              <a:gd name="connsiteY7-16" fmla="*/ 3476850 h 3673414"/>
              <a:gd name="connsiteX8-17" fmla="*/ 0 w 4525033"/>
              <a:gd name="connsiteY8-18" fmla="*/ 633292 h 3673414"/>
              <a:gd name="connsiteX0-19" fmla="*/ 0 w 4525033"/>
              <a:gd name="connsiteY0-20" fmla="*/ 633292 h 3673414"/>
              <a:gd name="connsiteX1-21" fmla="*/ 1342976 w 4525033"/>
              <a:gd name="connsiteY1-22" fmla="*/ 0 h 3673414"/>
              <a:gd name="connsiteX2-23" fmla="*/ 3850797 w 4525033"/>
              <a:gd name="connsiteY2-24" fmla="*/ 81887 h 3673414"/>
              <a:gd name="connsiteX3-25" fmla="*/ 4525033 w 4525033"/>
              <a:gd name="connsiteY3-26" fmla="*/ 633292 h 3673414"/>
              <a:gd name="connsiteX4-27" fmla="*/ 4525033 w 4525033"/>
              <a:gd name="connsiteY4-28" fmla="*/ 3476850 h 3673414"/>
              <a:gd name="connsiteX5-29" fmla="*/ 4328469 w 4525033"/>
              <a:gd name="connsiteY5-30" fmla="*/ 3673414 h 3673414"/>
              <a:gd name="connsiteX6-31" fmla="*/ 196564 w 4525033"/>
              <a:gd name="connsiteY6-32" fmla="*/ 3673414 h 3673414"/>
              <a:gd name="connsiteX7-33" fmla="*/ 0 w 4525033"/>
              <a:gd name="connsiteY7-34" fmla="*/ 3476850 h 3673414"/>
              <a:gd name="connsiteX8-35" fmla="*/ 0 w 4525033"/>
              <a:gd name="connsiteY8-36" fmla="*/ 633292 h 3673414"/>
              <a:gd name="connsiteX0-37" fmla="*/ 0 w 4688806"/>
              <a:gd name="connsiteY0-38" fmla="*/ 633292 h 3673414"/>
              <a:gd name="connsiteX1-39" fmla="*/ 1342976 w 4688806"/>
              <a:gd name="connsiteY1-40" fmla="*/ 0 h 3673414"/>
              <a:gd name="connsiteX2-41" fmla="*/ 3850797 w 4688806"/>
              <a:gd name="connsiteY2-42" fmla="*/ 81887 h 3673414"/>
              <a:gd name="connsiteX3-43" fmla="*/ 4688806 w 4688806"/>
              <a:gd name="connsiteY3-44" fmla="*/ 1206498 h 3673414"/>
              <a:gd name="connsiteX4-45" fmla="*/ 4525033 w 4688806"/>
              <a:gd name="connsiteY4-46" fmla="*/ 3476850 h 3673414"/>
              <a:gd name="connsiteX5-47" fmla="*/ 4328469 w 4688806"/>
              <a:gd name="connsiteY5-48" fmla="*/ 3673414 h 3673414"/>
              <a:gd name="connsiteX6-49" fmla="*/ 196564 w 4688806"/>
              <a:gd name="connsiteY6-50" fmla="*/ 3673414 h 3673414"/>
              <a:gd name="connsiteX7-51" fmla="*/ 0 w 4688806"/>
              <a:gd name="connsiteY7-52" fmla="*/ 3476850 h 3673414"/>
              <a:gd name="connsiteX8-53" fmla="*/ 0 w 4688806"/>
              <a:gd name="connsiteY8-54" fmla="*/ 633292 h 3673414"/>
              <a:gd name="connsiteX0-55" fmla="*/ 0 w 4688806"/>
              <a:gd name="connsiteY0-56" fmla="*/ 633292 h 3673414"/>
              <a:gd name="connsiteX1-57" fmla="*/ 1342976 w 4688806"/>
              <a:gd name="connsiteY1-58" fmla="*/ 0 h 3673414"/>
              <a:gd name="connsiteX2-59" fmla="*/ 3850797 w 4688806"/>
              <a:gd name="connsiteY2-60" fmla="*/ 81887 h 3673414"/>
              <a:gd name="connsiteX3-61" fmla="*/ 4688806 w 4688806"/>
              <a:gd name="connsiteY3-62" fmla="*/ 1206498 h 3673414"/>
              <a:gd name="connsiteX4-63" fmla="*/ 4525033 w 4688806"/>
              <a:gd name="connsiteY4-64" fmla="*/ 3476850 h 3673414"/>
              <a:gd name="connsiteX5-65" fmla="*/ 4328469 w 4688806"/>
              <a:gd name="connsiteY5-66" fmla="*/ 3673414 h 3673414"/>
              <a:gd name="connsiteX6-67" fmla="*/ 196564 w 4688806"/>
              <a:gd name="connsiteY6-68" fmla="*/ 3673414 h 3673414"/>
              <a:gd name="connsiteX7-69" fmla="*/ 0 w 4688806"/>
              <a:gd name="connsiteY7-70" fmla="*/ 3476850 h 3673414"/>
              <a:gd name="connsiteX8-71" fmla="*/ 0 w 4688806"/>
              <a:gd name="connsiteY8-72" fmla="*/ 633292 h 3673414"/>
              <a:gd name="connsiteX0-73" fmla="*/ 0 w 4688806"/>
              <a:gd name="connsiteY0-74" fmla="*/ 675414 h 3715536"/>
              <a:gd name="connsiteX1-75" fmla="*/ 1342976 w 4688806"/>
              <a:gd name="connsiteY1-76" fmla="*/ 42122 h 3715536"/>
              <a:gd name="connsiteX2-77" fmla="*/ 3850797 w 4688806"/>
              <a:gd name="connsiteY2-78" fmla="*/ 124009 h 3715536"/>
              <a:gd name="connsiteX3-79" fmla="*/ 4688806 w 4688806"/>
              <a:gd name="connsiteY3-80" fmla="*/ 1248620 h 3715536"/>
              <a:gd name="connsiteX4-81" fmla="*/ 4525033 w 4688806"/>
              <a:gd name="connsiteY4-82" fmla="*/ 3518972 h 3715536"/>
              <a:gd name="connsiteX5-83" fmla="*/ 4328469 w 4688806"/>
              <a:gd name="connsiteY5-84" fmla="*/ 3715536 h 3715536"/>
              <a:gd name="connsiteX6-85" fmla="*/ 196564 w 4688806"/>
              <a:gd name="connsiteY6-86" fmla="*/ 3715536 h 3715536"/>
              <a:gd name="connsiteX7-87" fmla="*/ 0 w 4688806"/>
              <a:gd name="connsiteY7-88" fmla="*/ 3518972 h 3715536"/>
              <a:gd name="connsiteX8-89" fmla="*/ 0 w 4688806"/>
              <a:gd name="connsiteY8-90" fmla="*/ 675414 h 3715536"/>
              <a:gd name="connsiteX0-91" fmla="*/ 0 w 4688806"/>
              <a:gd name="connsiteY0-92" fmla="*/ 633292 h 3673414"/>
              <a:gd name="connsiteX1-93" fmla="*/ 1342976 w 4688806"/>
              <a:gd name="connsiteY1-94" fmla="*/ 0 h 3673414"/>
              <a:gd name="connsiteX2-95" fmla="*/ 3850797 w 4688806"/>
              <a:gd name="connsiteY2-96" fmla="*/ 81887 h 3673414"/>
              <a:gd name="connsiteX3-97" fmla="*/ 4688806 w 4688806"/>
              <a:gd name="connsiteY3-98" fmla="*/ 1206498 h 3673414"/>
              <a:gd name="connsiteX4-99" fmla="*/ 4525033 w 4688806"/>
              <a:gd name="connsiteY4-100" fmla="*/ 3476850 h 3673414"/>
              <a:gd name="connsiteX5-101" fmla="*/ 4328469 w 4688806"/>
              <a:gd name="connsiteY5-102" fmla="*/ 3673414 h 3673414"/>
              <a:gd name="connsiteX6-103" fmla="*/ 196564 w 4688806"/>
              <a:gd name="connsiteY6-104" fmla="*/ 3673414 h 3673414"/>
              <a:gd name="connsiteX7-105" fmla="*/ 0 w 4688806"/>
              <a:gd name="connsiteY7-106" fmla="*/ 3476850 h 3673414"/>
              <a:gd name="connsiteX8-107" fmla="*/ 0 w 4688806"/>
              <a:gd name="connsiteY8-108" fmla="*/ 633292 h 3673414"/>
              <a:gd name="connsiteX0-109" fmla="*/ 163772 w 4852578"/>
              <a:gd name="connsiteY0-110" fmla="*/ 633292 h 3673414"/>
              <a:gd name="connsiteX1-111" fmla="*/ 1506748 w 4852578"/>
              <a:gd name="connsiteY1-112" fmla="*/ 0 h 3673414"/>
              <a:gd name="connsiteX2-113" fmla="*/ 4014569 w 4852578"/>
              <a:gd name="connsiteY2-114" fmla="*/ 81887 h 3673414"/>
              <a:gd name="connsiteX3-115" fmla="*/ 4852578 w 4852578"/>
              <a:gd name="connsiteY3-116" fmla="*/ 1206498 h 3673414"/>
              <a:gd name="connsiteX4-117" fmla="*/ 4688805 w 4852578"/>
              <a:gd name="connsiteY4-118" fmla="*/ 3476850 h 3673414"/>
              <a:gd name="connsiteX5-119" fmla="*/ 4492241 w 4852578"/>
              <a:gd name="connsiteY5-120" fmla="*/ 3673414 h 3673414"/>
              <a:gd name="connsiteX6-121" fmla="*/ 360336 w 4852578"/>
              <a:gd name="connsiteY6-122" fmla="*/ 3673414 h 3673414"/>
              <a:gd name="connsiteX7-123" fmla="*/ 163772 w 4852578"/>
              <a:gd name="connsiteY7-124" fmla="*/ 3476850 h 3673414"/>
              <a:gd name="connsiteX8-125" fmla="*/ 163772 w 4852578"/>
              <a:gd name="connsiteY8-126" fmla="*/ 633292 h 3673414"/>
              <a:gd name="connsiteX0-127" fmla="*/ 163772 w 4852578"/>
              <a:gd name="connsiteY0-128" fmla="*/ 633292 h 3673414"/>
              <a:gd name="connsiteX1-129" fmla="*/ 1506748 w 4852578"/>
              <a:gd name="connsiteY1-130" fmla="*/ 0 h 3673414"/>
              <a:gd name="connsiteX2-131" fmla="*/ 4014569 w 4852578"/>
              <a:gd name="connsiteY2-132" fmla="*/ 81887 h 3673414"/>
              <a:gd name="connsiteX3-133" fmla="*/ 4852578 w 4852578"/>
              <a:gd name="connsiteY3-134" fmla="*/ 1206498 h 3673414"/>
              <a:gd name="connsiteX4-135" fmla="*/ 4688805 w 4852578"/>
              <a:gd name="connsiteY4-136" fmla="*/ 3476850 h 3673414"/>
              <a:gd name="connsiteX5-137" fmla="*/ 4492241 w 4852578"/>
              <a:gd name="connsiteY5-138" fmla="*/ 3673414 h 3673414"/>
              <a:gd name="connsiteX6-139" fmla="*/ 960837 w 4852578"/>
              <a:gd name="connsiteY6-140" fmla="*/ 3564232 h 3673414"/>
              <a:gd name="connsiteX7-141" fmla="*/ 163772 w 4852578"/>
              <a:gd name="connsiteY7-142" fmla="*/ 3476850 h 3673414"/>
              <a:gd name="connsiteX8-143" fmla="*/ 163772 w 4852578"/>
              <a:gd name="connsiteY8-144" fmla="*/ 633292 h 3673414"/>
              <a:gd name="connsiteX0-145" fmla="*/ 210646 w 4899452"/>
              <a:gd name="connsiteY0-146" fmla="*/ 633292 h 3673414"/>
              <a:gd name="connsiteX1-147" fmla="*/ 1553622 w 4899452"/>
              <a:gd name="connsiteY1-148" fmla="*/ 0 h 3673414"/>
              <a:gd name="connsiteX2-149" fmla="*/ 4061443 w 4899452"/>
              <a:gd name="connsiteY2-150" fmla="*/ 81887 h 3673414"/>
              <a:gd name="connsiteX3-151" fmla="*/ 4899452 w 4899452"/>
              <a:gd name="connsiteY3-152" fmla="*/ 1206498 h 3673414"/>
              <a:gd name="connsiteX4-153" fmla="*/ 4735679 w 4899452"/>
              <a:gd name="connsiteY4-154" fmla="*/ 3476850 h 3673414"/>
              <a:gd name="connsiteX5-155" fmla="*/ 4539115 w 4899452"/>
              <a:gd name="connsiteY5-156" fmla="*/ 3673414 h 3673414"/>
              <a:gd name="connsiteX6-157" fmla="*/ 1007711 w 4899452"/>
              <a:gd name="connsiteY6-158" fmla="*/ 3564232 h 3673414"/>
              <a:gd name="connsiteX7-159" fmla="*/ 210646 w 4899452"/>
              <a:gd name="connsiteY7-160" fmla="*/ 3476850 h 3673414"/>
              <a:gd name="connsiteX8-161" fmla="*/ 210646 w 4899452"/>
              <a:gd name="connsiteY8-162" fmla="*/ 633292 h 3673414"/>
              <a:gd name="connsiteX0-163" fmla="*/ 210646 w 4899452"/>
              <a:gd name="connsiteY0-164" fmla="*/ 633292 h 3673414"/>
              <a:gd name="connsiteX1-165" fmla="*/ 1553622 w 4899452"/>
              <a:gd name="connsiteY1-166" fmla="*/ 0 h 3673414"/>
              <a:gd name="connsiteX2-167" fmla="*/ 4061443 w 4899452"/>
              <a:gd name="connsiteY2-168" fmla="*/ 81887 h 3673414"/>
              <a:gd name="connsiteX3-169" fmla="*/ 4899452 w 4899452"/>
              <a:gd name="connsiteY3-170" fmla="*/ 1206498 h 3673414"/>
              <a:gd name="connsiteX4-171" fmla="*/ 4735679 w 4899452"/>
              <a:gd name="connsiteY4-172" fmla="*/ 3476850 h 3673414"/>
              <a:gd name="connsiteX5-173" fmla="*/ 4539115 w 4899452"/>
              <a:gd name="connsiteY5-174" fmla="*/ 3673414 h 3673414"/>
              <a:gd name="connsiteX6-175" fmla="*/ 1007711 w 4899452"/>
              <a:gd name="connsiteY6-176" fmla="*/ 3564232 h 3673414"/>
              <a:gd name="connsiteX7-177" fmla="*/ 210646 w 4899452"/>
              <a:gd name="connsiteY7-178" fmla="*/ 3476850 h 3673414"/>
              <a:gd name="connsiteX8-179" fmla="*/ 210646 w 4899452"/>
              <a:gd name="connsiteY8-180" fmla="*/ 633292 h 3673414"/>
              <a:gd name="connsiteX0-181" fmla="*/ 210646 w 4899452"/>
              <a:gd name="connsiteY0-182" fmla="*/ 633292 h 3706407"/>
              <a:gd name="connsiteX1-183" fmla="*/ 1553622 w 4899452"/>
              <a:gd name="connsiteY1-184" fmla="*/ 0 h 3706407"/>
              <a:gd name="connsiteX2-185" fmla="*/ 4061443 w 4899452"/>
              <a:gd name="connsiteY2-186" fmla="*/ 81887 h 3706407"/>
              <a:gd name="connsiteX3-187" fmla="*/ 4899452 w 4899452"/>
              <a:gd name="connsiteY3-188" fmla="*/ 1206498 h 3706407"/>
              <a:gd name="connsiteX4-189" fmla="*/ 4735679 w 4899452"/>
              <a:gd name="connsiteY4-190" fmla="*/ 3476850 h 3706407"/>
              <a:gd name="connsiteX5-191" fmla="*/ 4539115 w 4899452"/>
              <a:gd name="connsiteY5-192" fmla="*/ 3673414 h 3706407"/>
              <a:gd name="connsiteX6-193" fmla="*/ 1075950 w 4899452"/>
              <a:gd name="connsiteY6-194" fmla="*/ 3700710 h 3706407"/>
              <a:gd name="connsiteX7-195" fmla="*/ 210646 w 4899452"/>
              <a:gd name="connsiteY7-196" fmla="*/ 3476850 h 3706407"/>
              <a:gd name="connsiteX8-197" fmla="*/ 210646 w 4899452"/>
              <a:gd name="connsiteY8-198" fmla="*/ 633292 h 3706407"/>
              <a:gd name="connsiteX0-199" fmla="*/ 210646 w 4899452"/>
              <a:gd name="connsiteY0-200" fmla="*/ 633292 h 3741653"/>
              <a:gd name="connsiteX1-201" fmla="*/ 1553622 w 4899452"/>
              <a:gd name="connsiteY1-202" fmla="*/ 0 h 3741653"/>
              <a:gd name="connsiteX2-203" fmla="*/ 4061443 w 4899452"/>
              <a:gd name="connsiteY2-204" fmla="*/ 81887 h 3741653"/>
              <a:gd name="connsiteX3-205" fmla="*/ 4899452 w 4899452"/>
              <a:gd name="connsiteY3-206" fmla="*/ 1206498 h 3741653"/>
              <a:gd name="connsiteX4-207" fmla="*/ 4735679 w 4899452"/>
              <a:gd name="connsiteY4-208" fmla="*/ 3476850 h 3741653"/>
              <a:gd name="connsiteX5-209" fmla="*/ 4170625 w 4899452"/>
              <a:gd name="connsiteY5-210" fmla="*/ 3741653 h 3741653"/>
              <a:gd name="connsiteX6-211" fmla="*/ 1075950 w 4899452"/>
              <a:gd name="connsiteY6-212" fmla="*/ 3700710 h 3741653"/>
              <a:gd name="connsiteX7-213" fmla="*/ 210646 w 4899452"/>
              <a:gd name="connsiteY7-214" fmla="*/ 3476850 h 3741653"/>
              <a:gd name="connsiteX8-215" fmla="*/ 210646 w 4899452"/>
              <a:gd name="connsiteY8-216" fmla="*/ 633292 h 3741653"/>
              <a:gd name="connsiteX0-217" fmla="*/ 210646 w 4899452"/>
              <a:gd name="connsiteY0-218" fmla="*/ 633292 h 3741653"/>
              <a:gd name="connsiteX1-219" fmla="*/ 1553622 w 4899452"/>
              <a:gd name="connsiteY1-220" fmla="*/ 0 h 3741653"/>
              <a:gd name="connsiteX2-221" fmla="*/ 4061443 w 4899452"/>
              <a:gd name="connsiteY2-222" fmla="*/ 81887 h 3741653"/>
              <a:gd name="connsiteX3-223" fmla="*/ 4899452 w 4899452"/>
              <a:gd name="connsiteY3-224" fmla="*/ 1206498 h 3741653"/>
              <a:gd name="connsiteX4-225" fmla="*/ 4803917 w 4899452"/>
              <a:gd name="connsiteY4-226" fmla="*/ 3176599 h 3741653"/>
              <a:gd name="connsiteX5-227" fmla="*/ 4170625 w 4899452"/>
              <a:gd name="connsiteY5-228" fmla="*/ 3741653 h 3741653"/>
              <a:gd name="connsiteX6-229" fmla="*/ 1075950 w 4899452"/>
              <a:gd name="connsiteY6-230" fmla="*/ 3700710 h 3741653"/>
              <a:gd name="connsiteX7-231" fmla="*/ 210646 w 4899452"/>
              <a:gd name="connsiteY7-232" fmla="*/ 3476850 h 3741653"/>
              <a:gd name="connsiteX8-233" fmla="*/ 210646 w 4899452"/>
              <a:gd name="connsiteY8-234" fmla="*/ 633292 h 3741653"/>
              <a:gd name="connsiteX0-235" fmla="*/ 210646 w 4899452"/>
              <a:gd name="connsiteY0-236" fmla="*/ 633292 h 3741653"/>
              <a:gd name="connsiteX1-237" fmla="*/ 1553622 w 4899452"/>
              <a:gd name="connsiteY1-238" fmla="*/ 0 h 3741653"/>
              <a:gd name="connsiteX2-239" fmla="*/ 4061443 w 4899452"/>
              <a:gd name="connsiteY2-240" fmla="*/ 81887 h 3741653"/>
              <a:gd name="connsiteX3-241" fmla="*/ 4899452 w 4899452"/>
              <a:gd name="connsiteY3-242" fmla="*/ 1206498 h 3741653"/>
              <a:gd name="connsiteX4-243" fmla="*/ 4803917 w 4899452"/>
              <a:gd name="connsiteY4-244" fmla="*/ 3176599 h 3741653"/>
              <a:gd name="connsiteX5-245" fmla="*/ 4170625 w 4899452"/>
              <a:gd name="connsiteY5-246" fmla="*/ 3741653 h 3741653"/>
              <a:gd name="connsiteX6-247" fmla="*/ 1075950 w 4899452"/>
              <a:gd name="connsiteY6-248" fmla="*/ 3700710 h 3741653"/>
              <a:gd name="connsiteX7-249" fmla="*/ 210646 w 4899452"/>
              <a:gd name="connsiteY7-250" fmla="*/ 3476850 h 3741653"/>
              <a:gd name="connsiteX8-251" fmla="*/ 210646 w 4899452"/>
              <a:gd name="connsiteY8-252" fmla="*/ 633292 h 3741653"/>
              <a:gd name="connsiteX0-253" fmla="*/ 210646 w 4899452"/>
              <a:gd name="connsiteY0-254" fmla="*/ 633292 h 3837188"/>
              <a:gd name="connsiteX1-255" fmla="*/ 1553622 w 4899452"/>
              <a:gd name="connsiteY1-256" fmla="*/ 0 h 3837188"/>
              <a:gd name="connsiteX2-257" fmla="*/ 4061443 w 4899452"/>
              <a:gd name="connsiteY2-258" fmla="*/ 81887 h 3837188"/>
              <a:gd name="connsiteX3-259" fmla="*/ 4899452 w 4899452"/>
              <a:gd name="connsiteY3-260" fmla="*/ 1206498 h 3837188"/>
              <a:gd name="connsiteX4-261" fmla="*/ 4803917 w 4899452"/>
              <a:gd name="connsiteY4-262" fmla="*/ 3176599 h 3837188"/>
              <a:gd name="connsiteX5-263" fmla="*/ 4034148 w 4899452"/>
              <a:gd name="connsiteY5-264" fmla="*/ 3837188 h 3837188"/>
              <a:gd name="connsiteX6-265" fmla="*/ 1075950 w 4899452"/>
              <a:gd name="connsiteY6-266" fmla="*/ 3700710 h 3837188"/>
              <a:gd name="connsiteX7-267" fmla="*/ 210646 w 4899452"/>
              <a:gd name="connsiteY7-268" fmla="*/ 3476850 h 3837188"/>
              <a:gd name="connsiteX8-269" fmla="*/ 210646 w 4899452"/>
              <a:gd name="connsiteY8-270" fmla="*/ 633292 h 38371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4899452" h="3837188">
                <a:moveTo>
                  <a:pt x="210646" y="633292"/>
                </a:moveTo>
                <a:cubicBezTo>
                  <a:pt x="210646" y="524733"/>
                  <a:pt x="1445063" y="0"/>
                  <a:pt x="1553622" y="0"/>
                </a:cubicBezTo>
                <a:cubicBezTo>
                  <a:pt x="2930924" y="313899"/>
                  <a:pt x="2711436" y="-136477"/>
                  <a:pt x="4061443" y="81887"/>
                </a:cubicBezTo>
                <a:cubicBezTo>
                  <a:pt x="4170002" y="81887"/>
                  <a:pt x="4722031" y="606619"/>
                  <a:pt x="4899452" y="1206498"/>
                </a:cubicBezTo>
                <a:lnTo>
                  <a:pt x="4803917" y="3176599"/>
                </a:lnTo>
                <a:cubicBezTo>
                  <a:pt x="4762973" y="3517170"/>
                  <a:pt x="4142707" y="3837188"/>
                  <a:pt x="4034148" y="3837188"/>
                </a:cubicBezTo>
                <a:lnTo>
                  <a:pt x="1075950" y="3700710"/>
                </a:lnTo>
                <a:cubicBezTo>
                  <a:pt x="967391" y="3700710"/>
                  <a:pt x="688318" y="3762830"/>
                  <a:pt x="210646" y="3476850"/>
                </a:cubicBezTo>
                <a:cubicBezTo>
                  <a:pt x="33225" y="2528997"/>
                  <a:pt x="-157843" y="1526554"/>
                  <a:pt x="210646" y="633292"/>
                </a:cubicBezTo>
                <a:close/>
              </a:path>
            </a:pathLst>
          </a:custGeom>
          <a:solidFill>
            <a:srgbClr val="718CFF"/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9" name="图片 22">
            <a:extLst>
              <a:ext uri="{FF2B5EF4-FFF2-40B4-BE49-F238E27FC236}">
                <a16:creationId xmlns:a16="http://schemas.microsoft.com/office/drawing/2014/main" xmlns="" id="{CDEC0B92-14FD-5A2E-DA5E-686B55454A1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684523" y="1708076"/>
            <a:ext cx="1354909" cy="3443506"/>
          </a:xfrm>
          <a:prstGeom prst="rect">
            <a:avLst/>
          </a:prstGeom>
        </p:spPr>
      </p:pic>
      <p:sp>
        <p:nvSpPr>
          <p:cNvPr id="20" name="矩形 23">
            <a:extLst>
              <a:ext uri="{FF2B5EF4-FFF2-40B4-BE49-F238E27FC236}">
                <a16:creationId xmlns:a16="http://schemas.microsoft.com/office/drawing/2014/main" xmlns="" id="{40624EFB-BEE4-AD84-A712-94C2D10485AB}"/>
              </a:ext>
            </a:extLst>
          </p:cNvPr>
          <p:cNvSpPr/>
          <p:nvPr/>
        </p:nvSpPr>
        <p:spPr>
          <a:xfrm>
            <a:off x="4773706" y="1586753"/>
            <a:ext cx="5242701" cy="206210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tai,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组合 48">
            <a:extLst>
              <a:ext uri="{FF2B5EF4-FFF2-40B4-BE49-F238E27FC236}">
                <a16:creationId xmlns:a16="http://schemas.microsoft.com/office/drawing/2014/main" xmlns="" id="{4BFF41F0-C4D2-3FBE-A298-B6164546D2D9}"/>
              </a:ext>
            </a:extLst>
          </p:cNvPr>
          <p:cNvGrpSpPr/>
          <p:nvPr/>
        </p:nvGrpSpPr>
        <p:grpSpPr>
          <a:xfrm>
            <a:off x="1034415" y="1982876"/>
            <a:ext cx="3214857" cy="4492472"/>
            <a:chOff x="3962499" y="1520620"/>
            <a:chExt cx="3565106" cy="3816760"/>
          </a:xfrm>
        </p:grpSpPr>
        <p:sp>
          <p:nvSpPr>
            <p:cNvPr id="22" name="矩形 49">
              <a:extLst>
                <a:ext uri="{FF2B5EF4-FFF2-40B4-BE49-F238E27FC236}">
                  <a16:creationId xmlns:a16="http://schemas.microsoft.com/office/drawing/2014/main" xmlns="" id="{55164ABE-D7C3-7A3E-4DFC-DF9014CDD023}"/>
                </a:ext>
              </a:extLst>
            </p:cNvPr>
            <p:cNvSpPr/>
            <p:nvPr/>
          </p:nvSpPr>
          <p:spPr>
            <a:xfrm>
              <a:off x="4861367" y="2118167"/>
              <a:ext cx="1990846" cy="2812648"/>
            </a:xfrm>
            <a:prstGeom prst="rect">
              <a:avLst/>
            </a:prstGeom>
            <a:solidFill>
              <a:srgbClr val="49D9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3" name="图片 50">
              <a:extLst>
                <a:ext uri="{FF2B5EF4-FFF2-40B4-BE49-F238E27FC236}">
                  <a16:creationId xmlns:a16="http://schemas.microsoft.com/office/drawing/2014/main" xmlns="" id="{69D6F695-7D2E-C0B3-5F0F-EFF25723A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99" y="1520620"/>
              <a:ext cx="3565106" cy="381676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48960876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7" presetClass="emph" presetSubtype="0" fill="remove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4" dur="5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5" dur="5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5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  <p:bldP spid="37" grpId="1" animBg="1"/>
      <p:bldP spid="38" grpId="0" bldLvl="0" animBg="1"/>
      <p:bldP spid="38" grpId="1" animBg="1"/>
      <p:bldP spid="18" grpId="0" bldLvl="0" animBg="1"/>
      <p:bldP spid="20" grpId="0" animBg="1"/>
      <p:bldP spid="2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7">
            <a:extLst>
              <a:ext uri="{FF2B5EF4-FFF2-40B4-BE49-F238E27FC236}">
                <a16:creationId xmlns:a16="http://schemas.microsoft.com/office/drawing/2014/main" xmlns="" id="{58F24E2A-0F39-587A-ED31-D723FD6ED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497" y="-46990"/>
            <a:ext cx="12271902" cy="6904990"/>
          </a:xfrm>
          <a:prstGeom prst="rect">
            <a:avLst/>
          </a:prstGeom>
        </p:spPr>
      </p:pic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圆角矩形 37"/>
          <p:cNvSpPr/>
          <p:nvPr/>
        </p:nvSpPr>
        <p:spPr>
          <a:xfrm>
            <a:off x="460601" y="59379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bg1"/>
              </a:solidFill>
              <a:latin typeface="视觉坊免费素材shijuef.com(龚帆免费体)" panose="03000600000000000000" charset="-122"/>
              <a:ea typeface="视觉坊免费素材shijuef.com(龚帆免费体)" panose="03000600000000000000" charset="-122"/>
              <a:cs typeface="视觉坊免费素材shijuef.com(龚帆免费体)" panose="03000600000000000000" charset="-122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673100" y="613410"/>
            <a:ext cx="722630" cy="722630"/>
            <a:chOff x="9826" y="719"/>
            <a:chExt cx="1424" cy="1424"/>
          </a:xfrm>
        </p:grpSpPr>
        <p:sp>
          <p:nvSpPr>
            <p:cNvPr id="4" name="椭圆 3"/>
            <p:cNvSpPr/>
            <p:nvPr/>
          </p:nvSpPr>
          <p:spPr>
            <a:xfrm>
              <a:off x="9826" y="719"/>
              <a:ext cx="1424" cy="14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2800" b="1" dirty="0">
                <a:solidFill>
                  <a:schemeClr val="tx1"/>
                </a:solidFill>
                <a:effectLst/>
                <a:latin typeface="思源黑体 CN Medium" panose="020B0600000000000000" charset="-122"/>
                <a:ea typeface="思源黑体 CN Medium" panose="020B0600000000000000" charset="-122"/>
                <a:cs typeface="+mn-ea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9925" y="818"/>
              <a:ext cx="1225" cy="1225"/>
            </a:xfrm>
            <a:prstGeom prst="ellipse">
              <a:avLst/>
            </a:prstGeom>
            <a:solidFill>
              <a:srgbClr val="9B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b="1">
                  <a:ln>
                    <a:solidFill>
                      <a:srgbClr val="994B46"/>
                    </a:solidFill>
                  </a:ln>
                  <a:solidFill>
                    <a:srgbClr val="FFE7C1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3 </a:t>
              </a:r>
              <a:endParaRPr lang="en-US" altLang="zh-CN" sz="4400" b="1" dirty="0">
                <a:solidFill>
                  <a:srgbClr val="FFE7C1"/>
                </a:solidFill>
                <a:effectLst/>
                <a:latin typeface="Times New Roman" panose="02020603050405020304" pitchFamily="18" charset="0"/>
                <a:ea typeface="思源黑体 CN Medium" panose="020B0600000000000000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9328134-7653-3D6B-116B-1F160BD1C3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97" b="42839" l="3514" r="34627">
                        <a14:foregroundMark x1="18082" y1="6901" x2="22474" y2="6120"/>
                        <a14:foregroundMark x1="22474" y1="6120" x2="27233" y2="7161"/>
                        <a14:foregroundMark x1="27233" y1="7161" x2="27526" y2="7552"/>
                        <a14:foregroundMark x1="21230" y1="4557" x2="19839" y2="5339"/>
                        <a14:foregroundMark x1="28770" y1="31250" x2="33382" y2="33724"/>
                        <a14:foregroundMark x1="33382" y1="33724" x2="35139" y2="40365"/>
                        <a14:foregroundMark x1="35139" y1="40365" x2="21157" y2="42708"/>
                        <a14:foregroundMark x1="21157" y1="42708" x2="19180" y2="36458"/>
                        <a14:foregroundMark x1="19400" y1="38542" x2="20717" y2="42578"/>
                        <a14:foregroundMark x1="33675" y1="34245" x2="34627" y2="42188"/>
                        <a14:foregroundMark x1="34627" y1="42188" x2="26574" y2="42839"/>
                      </a14:backgroundRemoval>
                    </a14:imgEffect>
                  </a14:imgLayer>
                </a14:imgProps>
              </a:ext>
            </a:extLst>
          </a:blip>
          <a:srcRect t="3262" r="62935" b="54354"/>
          <a:stretch/>
        </p:blipFill>
        <p:spPr>
          <a:xfrm>
            <a:off x="9724928" y="5023566"/>
            <a:ext cx="2258157" cy="145178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3E256A9-7131-1D4B-A23D-D628966BEA4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089" b="74219" l="38287" r="62299">
                        <a14:foregroundMark x1="39165" y1="39583" x2="38287" y2="48698"/>
                        <a14:foregroundMark x1="38287" y1="48698" x2="39019" y2="55469"/>
                        <a14:foregroundMark x1="61859" y1="35807" x2="62299" y2="44401"/>
                        <a14:foregroundMark x1="62299" y1="44401" x2="62079" y2="45052"/>
                        <a14:foregroundMark x1="48097" y1="64453" x2="42167" y2="67969"/>
                        <a14:foregroundMark x1="42167" y1="67969" x2="48316" y2="71875"/>
                        <a14:foregroundMark x1="48316" y1="71875" x2="53807" y2="72005"/>
                        <a14:foregroundMark x1="53807" y1="72005" x2="58858" y2="71094"/>
                        <a14:foregroundMark x1="58858" y1="71094" x2="57028" y2="64583"/>
                        <a14:foregroundMark x1="57028" y1="64583" x2="55637" y2="64583"/>
                        <a14:foregroundMark x1="45095" y1="64844" x2="40996" y2="67318"/>
                        <a14:foregroundMark x1="40996" y1="67318" x2="43997" y2="73177"/>
                        <a14:foregroundMark x1="43997" y1="73177" x2="57101" y2="73177"/>
                        <a14:foregroundMark x1="41069" y1="67969" x2="43119" y2="74219"/>
                        <a14:foregroundMark x1="41069" y1="68620" x2="42606" y2="73438"/>
                        <a14:foregroundMark x1="41288" y1="66667" x2="42972" y2="65365"/>
                        <a14:foregroundMark x1="41874" y1="65625" x2="40922" y2="65625"/>
                        <a14:foregroundMark x1="57321" y1="65234" x2="59004" y2="69661"/>
                      </a14:backgroundRemoval>
                    </a14:imgEffect>
                  </a14:imgLayer>
                </a14:imgProps>
              </a:ext>
            </a:extLst>
          </a:blip>
          <a:srcRect l="36311" t="18283" r="35274" b="23206"/>
          <a:stretch/>
        </p:blipFill>
        <p:spPr>
          <a:xfrm>
            <a:off x="10692958" y="343715"/>
            <a:ext cx="1415857" cy="16391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554C8684-24D7-0667-2316-7F156F2AA22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073" b="95313" l="3514" r="35286">
                        <a14:foregroundMark x1="19473" y1="58073" x2="23865" y2="58073"/>
                        <a14:foregroundMark x1="32650" y1="82292" x2="33675" y2="89974"/>
                        <a14:foregroundMark x1="33675" y1="89974" x2="32430" y2="89844"/>
                        <a14:foregroundMark x1="23499" y1="81901" x2="30381" y2="81901"/>
                        <a14:foregroundMark x1="30381" y1="81901" x2="34041" y2="87891"/>
                        <a14:foregroundMark x1="34041" y1="87891" x2="26428" y2="90234"/>
                        <a14:foregroundMark x1="26428" y1="90234" x2="23499" y2="86589"/>
                        <a14:foregroundMark x1="33089" y1="81771" x2="34041" y2="88151"/>
                        <a14:foregroundMark x1="34700" y1="86328" x2="35286" y2="83854"/>
                      </a14:backgroundRemoval>
                    </a14:imgEffect>
                  </a14:imgLayer>
                </a14:imgProps>
              </a:ext>
            </a:extLst>
          </a:blip>
          <a:srcRect t="53792" r="63043"/>
          <a:stretch/>
        </p:blipFill>
        <p:spPr>
          <a:xfrm>
            <a:off x="-392942" y="5250734"/>
            <a:ext cx="2132083" cy="149878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26AFC150-D42B-D67D-373E-8CD09A26AA2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39" b="50521" l="66764" r="99561">
                        <a14:foregroundMark x1="96633" y1="22917" x2="99122" y2="30859"/>
                        <a14:foregroundMark x1="99122" y1="30859" x2="96706" y2="37630"/>
                        <a14:foregroundMark x1="96706" y1="37630" x2="96413" y2="37630"/>
                        <a14:foregroundMark x1="83089" y1="48958" x2="87408" y2="50781"/>
                        <a14:foregroundMark x1="87408" y1="50781" x2="90703" y2="48438"/>
                        <a14:foregroundMark x1="97950" y1="23568" x2="99561" y2="30469"/>
                        <a14:foregroundMark x1="99561" y1="30469" x2="97877" y2="36068"/>
                        <a14:foregroundMark x1="69985" y1="38281" x2="66764" y2="42578"/>
                        <a14:foregroundMark x1="66764" y1="42578" x2="70132" y2="46354"/>
                        <a14:foregroundMark x1="70132" y1="46354" x2="70791" y2="45573"/>
                      </a14:backgroundRemoval>
                    </a14:imgEffect>
                  </a14:imgLayer>
                </a14:imgProps>
              </a:ext>
            </a:extLst>
          </a:blip>
          <a:srcRect l="65302" t="-41143" r="-3345" b="45588"/>
          <a:stretch/>
        </p:blipFill>
        <p:spPr>
          <a:xfrm>
            <a:off x="10016407" y="-721321"/>
            <a:ext cx="1397953" cy="197413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52341AA5-95C9-8393-2FD1-89ABEAA9920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724" b="95573" l="62738" r="96047">
                        <a14:foregroundMark x1="77965" y1="61328" x2="82284" y2="58854"/>
                        <a14:foregroundMark x1="82284" y1="58854" x2="86091" y2="60938"/>
                        <a14:foregroundMark x1="86091" y1="60938" x2="86091" y2="60938"/>
                        <a14:foregroundMark x1="82504" y1="59505" x2="81186" y2="58854"/>
                        <a14:foregroundMark x1="66105" y1="78646" x2="62738" y2="84505"/>
                        <a14:foregroundMark x1="62738" y1="84505" x2="66837" y2="86068"/>
                        <a14:foregroundMark x1="66837" y1="86068" x2="67057" y2="85807"/>
                      </a14:backgroundRemoval>
                    </a14:imgEffect>
                  </a14:imgLayer>
                </a14:imgProps>
              </a:ext>
            </a:extLst>
          </a:blip>
          <a:srcRect l="62391" t="57281"/>
          <a:stretch/>
        </p:blipFill>
        <p:spPr>
          <a:xfrm>
            <a:off x="359013" y="4628406"/>
            <a:ext cx="1609245" cy="1027685"/>
          </a:xfrm>
          <a:prstGeom prst="rect">
            <a:avLst/>
          </a:prstGeom>
        </p:spPr>
      </p:pic>
      <p:grpSp>
        <p:nvGrpSpPr>
          <p:cNvPr id="17" name="Google Shape;2656;p41">
            <a:extLst>
              <a:ext uri="{FF2B5EF4-FFF2-40B4-BE49-F238E27FC236}">
                <a16:creationId xmlns:a16="http://schemas.microsoft.com/office/drawing/2014/main" xmlns="" id="{E3A65E21-0B6D-2D46-303B-8198A60E8AB8}"/>
              </a:ext>
            </a:extLst>
          </p:cNvPr>
          <p:cNvGrpSpPr/>
          <p:nvPr/>
        </p:nvGrpSpPr>
        <p:grpSpPr>
          <a:xfrm>
            <a:off x="1769953" y="1551277"/>
            <a:ext cx="2911238" cy="4543306"/>
            <a:chOff x="75213" y="32163"/>
            <a:chExt cx="2911238" cy="4543306"/>
          </a:xfrm>
        </p:grpSpPr>
        <p:grpSp>
          <p:nvGrpSpPr>
            <p:cNvPr id="18" name="Google Shape;2657;p41">
              <a:extLst>
                <a:ext uri="{FF2B5EF4-FFF2-40B4-BE49-F238E27FC236}">
                  <a16:creationId xmlns:a16="http://schemas.microsoft.com/office/drawing/2014/main" xmlns="" id="{7B4F8CB6-D2BA-7679-12DE-A6C8BA68025B}"/>
                </a:ext>
              </a:extLst>
            </p:cNvPr>
            <p:cNvGrpSpPr/>
            <p:nvPr/>
          </p:nvGrpSpPr>
          <p:grpSpPr>
            <a:xfrm>
              <a:off x="938525" y="646602"/>
              <a:ext cx="2047925" cy="3928867"/>
              <a:chOff x="1987825" y="3106375"/>
              <a:chExt cx="1235625" cy="2370500"/>
            </a:xfrm>
          </p:grpSpPr>
          <p:sp>
            <p:nvSpPr>
              <p:cNvPr id="20" name="Google Shape;2658;p41">
                <a:extLst>
                  <a:ext uri="{FF2B5EF4-FFF2-40B4-BE49-F238E27FC236}">
                    <a16:creationId xmlns:a16="http://schemas.microsoft.com/office/drawing/2014/main" xmlns="" id="{ADDC1F8F-A841-FAC6-A1EF-8AB7262F6345}"/>
                  </a:ext>
                </a:extLst>
              </p:cNvPr>
              <p:cNvSpPr/>
              <p:nvPr/>
            </p:nvSpPr>
            <p:spPr>
              <a:xfrm>
                <a:off x="2002275" y="3271375"/>
                <a:ext cx="542075" cy="604525"/>
              </a:xfrm>
              <a:custGeom>
                <a:avLst/>
                <a:gdLst/>
                <a:ahLst/>
                <a:cxnLst/>
                <a:rect l="l" t="t" r="r" b="b"/>
                <a:pathLst>
                  <a:path w="21683" h="24181" extrusionOk="0">
                    <a:moveTo>
                      <a:pt x="16966" y="0"/>
                    </a:moveTo>
                    <a:lnTo>
                      <a:pt x="579" y="37"/>
                    </a:lnTo>
                    <a:lnTo>
                      <a:pt x="467" y="3170"/>
                    </a:lnTo>
                    <a:lnTo>
                      <a:pt x="542" y="3393"/>
                    </a:lnTo>
                    <a:lnTo>
                      <a:pt x="691" y="4008"/>
                    </a:lnTo>
                    <a:lnTo>
                      <a:pt x="896" y="4941"/>
                    </a:lnTo>
                    <a:lnTo>
                      <a:pt x="1008" y="5481"/>
                    </a:lnTo>
                    <a:lnTo>
                      <a:pt x="1082" y="6078"/>
                    </a:lnTo>
                    <a:lnTo>
                      <a:pt x="1175" y="6693"/>
                    </a:lnTo>
                    <a:lnTo>
                      <a:pt x="1231" y="7327"/>
                    </a:lnTo>
                    <a:lnTo>
                      <a:pt x="1250" y="7961"/>
                    </a:lnTo>
                    <a:lnTo>
                      <a:pt x="1250" y="8613"/>
                    </a:lnTo>
                    <a:lnTo>
                      <a:pt x="1231" y="8930"/>
                    </a:lnTo>
                    <a:lnTo>
                      <a:pt x="1194" y="9229"/>
                    </a:lnTo>
                    <a:lnTo>
                      <a:pt x="1157" y="9527"/>
                    </a:lnTo>
                    <a:lnTo>
                      <a:pt x="1101" y="9825"/>
                    </a:lnTo>
                    <a:lnTo>
                      <a:pt x="1026" y="10105"/>
                    </a:lnTo>
                    <a:lnTo>
                      <a:pt x="952" y="10384"/>
                    </a:lnTo>
                    <a:lnTo>
                      <a:pt x="858" y="10645"/>
                    </a:lnTo>
                    <a:lnTo>
                      <a:pt x="747" y="10888"/>
                    </a:lnTo>
                    <a:lnTo>
                      <a:pt x="411" y="11559"/>
                    </a:lnTo>
                    <a:lnTo>
                      <a:pt x="262" y="11895"/>
                    </a:lnTo>
                    <a:lnTo>
                      <a:pt x="131" y="12249"/>
                    </a:lnTo>
                    <a:lnTo>
                      <a:pt x="75" y="12435"/>
                    </a:lnTo>
                    <a:lnTo>
                      <a:pt x="38" y="12603"/>
                    </a:lnTo>
                    <a:lnTo>
                      <a:pt x="1" y="12771"/>
                    </a:lnTo>
                    <a:lnTo>
                      <a:pt x="1" y="12957"/>
                    </a:lnTo>
                    <a:lnTo>
                      <a:pt x="1" y="13125"/>
                    </a:lnTo>
                    <a:lnTo>
                      <a:pt x="20" y="13293"/>
                    </a:lnTo>
                    <a:lnTo>
                      <a:pt x="57" y="13461"/>
                    </a:lnTo>
                    <a:lnTo>
                      <a:pt x="131" y="13628"/>
                    </a:lnTo>
                    <a:lnTo>
                      <a:pt x="187" y="13759"/>
                    </a:lnTo>
                    <a:lnTo>
                      <a:pt x="281" y="13889"/>
                    </a:lnTo>
                    <a:lnTo>
                      <a:pt x="467" y="14132"/>
                    </a:lnTo>
                    <a:lnTo>
                      <a:pt x="691" y="14355"/>
                    </a:lnTo>
                    <a:lnTo>
                      <a:pt x="914" y="14561"/>
                    </a:lnTo>
                    <a:lnTo>
                      <a:pt x="1138" y="14784"/>
                    </a:lnTo>
                    <a:lnTo>
                      <a:pt x="1362" y="15008"/>
                    </a:lnTo>
                    <a:lnTo>
                      <a:pt x="1455" y="15120"/>
                    </a:lnTo>
                    <a:lnTo>
                      <a:pt x="1548" y="15250"/>
                    </a:lnTo>
                    <a:lnTo>
                      <a:pt x="1623" y="15381"/>
                    </a:lnTo>
                    <a:lnTo>
                      <a:pt x="1679" y="15511"/>
                    </a:lnTo>
                    <a:lnTo>
                      <a:pt x="1753" y="15754"/>
                    </a:lnTo>
                    <a:lnTo>
                      <a:pt x="1772" y="15996"/>
                    </a:lnTo>
                    <a:lnTo>
                      <a:pt x="1772" y="16238"/>
                    </a:lnTo>
                    <a:lnTo>
                      <a:pt x="1735" y="16481"/>
                    </a:lnTo>
                    <a:lnTo>
                      <a:pt x="1679" y="16723"/>
                    </a:lnTo>
                    <a:lnTo>
                      <a:pt x="1604" y="16966"/>
                    </a:lnTo>
                    <a:lnTo>
                      <a:pt x="1399" y="17450"/>
                    </a:lnTo>
                    <a:lnTo>
                      <a:pt x="1213" y="17935"/>
                    </a:lnTo>
                    <a:lnTo>
                      <a:pt x="1119" y="18177"/>
                    </a:lnTo>
                    <a:lnTo>
                      <a:pt x="1045" y="18438"/>
                    </a:lnTo>
                    <a:lnTo>
                      <a:pt x="989" y="18681"/>
                    </a:lnTo>
                    <a:lnTo>
                      <a:pt x="952" y="18923"/>
                    </a:lnTo>
                    <a:lnTo>
                      <a:pt x="952" y="19165"/>
                    </a:lnTo>
                    <a:lnTo>
                      <a:pt x="989" y="19426"/>
                    </a:lnTo>
                    <a:lnTo>
                      <a:pt x="1045" y="19576"/>
                    </a:lnTo>
                    <a:lnTo>
                      <a:pt x="1101" y="19725"/>
                    </a:lnTo>
                    <a:lnTo>
                      <a:pt x="1175" y="19874"/>
                    </a:lnTo>
                    <a:lnTo>
                      <a:pt x="1269" y="20004"/>
                    </a:lnTo>
                    <a:lnTo>
                      <a:pt x="1362" y="20135"/>
                    </a:lnTo>
                    <a:lnTo>
                      <a:pt x="1492" y="20247"/>
                    </a:lnTo>
                    <a:lnTo>
                      <a:pt x="1604" y="20359"/>
                    </a:lnTo>
                    <a:lnTo>
                      <a:pt x="1753" y="20470"/>
                    </a:lnTo>
                    <a:lnTo>
                      <a:pt x="1884" y="20564"/>
                    </a:lnTo>
                    <a:lnTo>
                      <a:pt x="2033" y="20638"/>
                    </a:lnTo>
                    <a:lnTo>
                      <a:pt x="2350" y="20787"/>
                    </a:lnTo>
                    <a:lnTo>
                      <a:pt x="2685" y="20881"/>
                    </a:lnTo>
                    <a:lnTo>
                      <a:pt x="3021" y="20955"/>
                    </a:lnTo>
                    <a:lnTo>
                      <a:pt x="3375" y="20992"/>
                    </a:lnTo>
                    <a:lnTo>
                      <a:pt x="5389" y="20992"/>
                    </a:lnTo>
                    <a:lnTo>
                      <a:pt x="5706" y="21030"/>
                    </a:lnTo>
                    <a:lnTo>
                      <a:pt x="5967" y="21048"/>
                    </a:lnTo>
                    <a:lnTo>
                      <a:pt x="6209" y="21104"/>
                    </a:lnTo>
                    <a:lnTo>
                      <a:pt x="6675" y="21216"/>
                    </a:lnTo>
                    <a:lnTo>
                      <a:pt x="7160" y="21365"/>
                    </a:lnTo>
                    <a:lnTo>
                      <a:pt x="7607" y="21552"/>
                    </a:lnTo>
                    <a:lnTo>
                      <a:pt x="8073" y="21776"/>
                    </a:lnTo>
                    <a:lnTo>
                      <a:pt x="8521" y="21999"/>
                    </a:lnTo>
                    <a:lnTo>
                      <a:pt x="9378" y="22484"/>
                    </a:lnTo>
                    <a:lnTo>
                      <a:pt x="10255" y="22987"/>
                    </a:lnTo>
                    <a:lnTo>
                      <a:pt x="10702" y="23230"/>
                    </a:lnTo>
                    <a:lnTo>
                      <a:pt x="11149" y="23453"/>
                    </a:lnTo>
                    <a:lnTo>
                      <a:pt x="11597" y="23658"/>
                    </a:lnTo>
                    <a:lnTo>
                      <a:pt x="12063" y="23845"/>
                    </a:lnTo>
                    <a:lnTo>
                      <a:pt x="12529" y="23994"/>
                    </a:lnTo>
                    <a:lnTo>
                      <a:pt x="13014" y="24106"/>
                    </a:lnTo>
                    <a:lnTo>
                      <a:pt x="13256" y="24143"/>
                    </a:lnTo>
                    <a:lnTo>
                      <a:pt x="13517" y="24162"/>
                    </a:lnTo>
                    <a:lnTo>
                      <a:pt x="13760" y="24180"/>
                    </a:lnTo>
                    <a:lnTo>
                      <a:pt x="14021" y="24180"/>
                    </a:lnTo>
                    <a:lnTo>
                      <a:pt x="14263" y="24162"/>
                    </a:lnTo>
                    <a:lnTo>
                      <a:pt x="14524" y="24125"/>
                    </a:lnTo>
                    <a:lnTo>
                      <a:pt x="14766" y="24069"/>
                    </a:lnTo>
                    <a:lnTo>
                      <a:pt x="15009" y="24013"/>
                    </a:lnTo>
                    <a:lnTo>
                      <a:pt x="15251" y="23938"/>
                    </a:lnTo>
                    <a:lnTo>
                      <a:pt x="15475" y="23845"/>
                    </a:lnTo>
                    <a:lnTo>
                      <a:pt x="15698" y="23733"/>
                    </a:lnTo>
                    <a:lnTo>
                      <a:pt x="15904" y="23621"/>
                    </a:lnTo>
                    <a:lnTo>
                      <a:pt x="16109" y="23472"/>
                    </a:lnTo>
                    <a:lnTo>
                      <a:pt x="16295" y="23323"/>
                    </a:lnTo>
                    <a:lnTo>
                      <a:pt x="16463" y="23136"/>
                    </a:lnTo>
                    <a:lnTo>
                      <a:pt x="16612" y="22950"/>
                    </a:lnTo>
                    <a:lnTo>
                      <a:pt x="16724" y="22801"/>
                    </a:lnTo>
                    <a:lnTo>
                      <a:pt x="16817" y="22652"/>
                    </a:lnTo>
                    <a:lnTo>
                      <a:pt x="16985" y="22335"/>
                    </a:lnTo>
                    <a:lnTo>
                      <a:pt x="17134" y="21981"/>
                    </a:lnTo>
                    <a:lnTo>
                      <a:pt x="17283" y="21645"/>
                    </a:lnTo>
                    <a:lnTo>
                      <a:pt x="17432" y="21309"/>
                    </a:lnTo>
                    <a:lnTo>
                      <a:pt x="17600" y="20992"/>
                    </a:lnTo>
                    <a:lnTo>
                      <a:pt x="17786" y="20676"/>
                    </a:lnTo>
                    <a:lnTo>
                      <a:pt x="17898" y="20545"/>
                    </a:lnTo>
                    <a:lnTo>
                      <a:pt x="18029" y="20396"/>
                    </a:lnTo>
                    <a:lnTo>
                      <a:pt x="18141" y="20284"/>
                    </a:lnTo>
                    <a:lnTo>
                      <a:pt x="18290" y="20154"/>
                    </a:lnTo>
                    <a:lnTo>
                      <a:pt x="18588" y="19967"/>
                    </a:lnTo>
                    <a:lnTo>
                      <a:pt x="18886" y="19781"/>
                    </a:lnTo>
                    <a:lnTo>
                      <a:pt x="19222" y="19632"/>
                    </a:lnTo>
                    <a:lnTo>
                      <a:pt x="19875" y="19315"/>
                    </a:lnTo>
                    <a:lnTo>
                      <a:pt x="20191" y="19147"/>
                    </a:lnTo>
                    <a:lnTo>
                      <a:pt x="20508" y="18942"/>
                    </a:lnTo>
                    <a:lnTo>
                      <a:pt x="20713" y="18774"/>
                    </a:lnTo>
                    <a:lnTo>
                      <a:pt x="20900" y="18588"/>
                    </a:lnTo>
                    <a:lnTo>
                      <a:pt x="21086" y="18364"/>
                    </a:lnTo>
                    <a:lnTo>
                      <a:pt x="21235" y="18140"/>
                    </a:lnTo>
                    <a:lnTo>
                      <a:pt x="21366" y="17898"/>
                    </a:lnTo>
                    <a:lnTo>
                      <a:pt x="21478" y="17655"/>
                    </a:lnTo>
                    <a:lnTo>
                      <a:pt x="21571" y="17394"/>
                    </a:lnTo>
                    <a:lnTo>
                      <a:pt x="21627" y="17115"/>
                    </a:lnTo>
                    <a:lnTo>
                      <a:pt x="21664" y="16854"/>
                    </a:lnTo>
                    <a:lnTo>
                      <a:pt x="21683" y="16574"/>
                    </a:lnTo>
                    <a:lnTo>
                      <a:pt x="21683" y="16294"/>
                    </a:lnTo>
                    <a:lnTo>
                      <a:pt x="21664" y="16033"/>
                    </a:lnTo>
                    <a:lnTo>
                      <a:pt x="21608" y="15754"/>
                    </a:lnTo>
                    <a:lnTo>
                      <a:pt x="21515" y="15493"/>
                    </a:lnTo>
                    <a:lnTo>
                      <a:pt x="21422" y="15250"/>
                    </a:lnTo>
                    <a:lnTo>
                      <a:pt x="21291" y="15008"/>
                    </a:lnTo>
                    <a:lnTo>
                      <a:pt x="21124" y="14747"/>
                    </a:lnTo>
                    <a:lnTo>
                      <a:pt x="20937" y="14486"/>
                    </a:lnTo>
                    <a:lnTo>
                      <a:pt x="20546" y="13983"/>
                    </a:lnTo>
                    <a:lnTo>
                      <a:pt x="20378" y="13740"/>
                    </a:lnTo>
                    <a:lnTo>
                      <a:pt x="20247" y="13461"/>
                    </a:lnTo>
                    <a:lnTo>
                      <a:pt x="20191" y="13330"/>
                    </a:lnTo>
                    <a:lnTo>
                      <a:pt x="20154" y="13181"/>
                    </a:lnTo>
                    <a:lnTo>
                      <a:pt x="20136" y="13050"/>
                    </a:lnTo>
                    <a:lnTo>
                      <a:pt x="20117" y="12883"/>
                    </a:lnTo>
                    <a:lnTo>
                      <a:pt x="20136" y="12734"/>
                    </a:lnTo>
                    <a:lnTo>
                      <a:pt x="20154" y="12584"/>
                    </a:lnTo>
                    <a:lnTo>
                      <a:pt x="20191" y="12454"/>
                    </a:lnTo>
                    <a:lnTo>
                      <a:pt x="20229" y="12305"/>
                    </a:lnTo>
                    <a:lnTo>
                      <a:pt x="20359" y="12025"/>
                    </a:lnTo>
                    <a:lnTo>
                      <a:pt x="20490" y="11745"/>
                    </a:lnTo>
                    <a:lnTo>
                      <a:pt x="20639" y="11484"/>
                    </a:lnTo>
                    <a:lnTo>
                      <a:pt x="20769" y="11205"/>
                    </a:lnTo>
                    <a:lnTo>
                      <a:pt x="20881" y="10925"/>
                    </a:lnTo>
                    <a:lnTo>
                      <a:pt x="20919" y="10776"/>
                    </a:lnTo>
                    <a:lnTo>
                      <a:pt x="20937" y="10627"/>
                    </a:lnTo>
                    <a:lnTo>
                      <a:pt x="20937" y="10366"/>
                    </a:lnTo>
                    <a:lnTo>
                      <a:pt x="20900" y="10123"/>
                    </a:lnTo>
                    <a:lnTo>
                      <a:pt x="20825" y="9862"/>
                    </a:lnTo>
                    <a:lnTo>
                      <a:pt x="20732" y="9639"/>
                    </a:lnTo>
                    <a:lnTo>
                      <a:pt x="20602" y="9415"/>
                    </a:lnTo>
                    <a:lnTo>
                      <a:pt x="20434" y="9191"/>
                    </a:lnTo>
                    <a:lnTo>
                      <a:pt x="20266" y="9005"/>
                    </a:lnTo>
                    <a:lnTo>
                      <a:pt x="20080" y="8818"/>
                    </a:lnTo>
                    <a:lnTo>
                      <a:pt x="19875" y="8651"/>
                    </a:lnTo>
                    <a:lnTo>
                      <a:pt x="19688" y="8483"/>
                    </a:lnTo>
                    <a:lnTo>
                      <a:pt x="19259" y="8185"/>
                    </a:lnTo>
                    <a:lnTo>
                      <a:pt x="18849" y="7868"/>
                    </a:lnTo>
                    <a:lnTo>
                      <a:pt x="18644" y="7719"/>
                    </a:lnTo>
                    <a:lnTo>
                      <a:pt x="18439" y="7551"/>
                    </a:lnTo>
                    <a:lnTo>
                      <a:pt x="18327" y="7420"/>
                    </a:lnTo>
                    <a:lnTo>
                      <a:pt x="18215" y="7271"/>
                    </a:lnTo>
                    <a:lnTo>
                      <a:pt x="18122" y="7085"/>
                    </a:lnTo>
                    <a:lnTo>
                      <a:pt x="18010" y="6898"/>
                    </a:lnTo>
                    <a:lnTo>
                      <a:pt x="17917" y="6674"/>
                    </a:lnTo>
                    <a:lnTo>
                      <a:pt x="17842" y="6413"/>
                    </a:lnTo>
                    <a:lnTo>
                      <a:pt x="17675" y="5873"/>
                    </a:lnTo>
                    <a:lnTo>
                      <a:pt x="17544" y="5276"/>
                    </a:lnTo>
                    <a:lnTo>
                      <a:pt x="17414" y="4642"/>
                    </a:lnTo>
                    <a:lnTo>
                      <a:pt x="17320" y="3990"/>
                    </a:lnTo>
                    <a:lnTo>
                      <a:pt x="17227" y="3337"/>
                    </a:lnTo>
                    <a:lnTo>
                      <a:pt x="17171" y="2685"/>
                    </a:lnTo>
                    <a:lnTo>
                      <a:pt x="17097" y="2070"/>
                    </a:lnTo>
                    <a:lnTo>
                      <a:pt x="17022" y="1007"/>
                    </a:lnTo>
                    <a:lnTo>
                      <a:pt x="16985" y="261"/>
                    </a:lnTo>
                    <a:lnTo>
                      <a:pt x="1696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1" name="Google Shape;2659;p41">
                <a:extLst>
                  <a:ext uri="{FF2B5EF4-FFF2-40B4-BE49-F238E27FC236}">
                    <a16:creationId xmlns:a16="http://schemas.microsoft.com/office/drawing/2014/main" xmlns="" id="{9DEDDBCB-C5AA-E96F-EB3E-9C106DF059D0}"/>
                  </a:ext>
                </a:extLst>
              </p:cNvPr>
              <p:cNvSpPr/>
              <p:nvPr/>
            </p:nvSpPr>
            <p:spPr>
              <a:xfrm>
                <a:off x="2002275" y="3271375"/>
                <a:ext cx="542075" cy="604525"/>
              </a:xfrm>
              <a:custGeom>
                <a:avLst/>
                <a:gdLst/>
                <a:ahLst/>
                <a:cxnLst/>
                <a:rect l="l" t="t" r="r" b="b"/>
                <a:pathLst>
                  <a:path w="21683" h="24181" fill="none" extrusionOk="0">
                    <a:moveTo>
                      <a:pt x="16966" y="0"/>
                    </a:moveTo>
                    <a:lnTo>
                      <a:pt x="16966" y="0"/>
                    </a:lnTo>
                    <a:lnTo>
                      <a:pt x="16985" y="261"/>
                    </a:lnTo>
                    <a:lnTo>
                      <a:pt x="17022" y="1007"/>
                    </a:lnTo>
                    <a:lnTo>
                      <a:pt x="17097" y="2070"/>
                    </a:lnTo>
                    <a:lnTo>
                      <a:pt x="17171" y="2685"/>
                    </a:lnTo>
                    <a:lnTo>
                      <a:pt x="17227" y="3337"/>
                    </a:lnTo>
                    <a:lnTo>
                      <a:pt x="17320" y="3990"/>
                    </a:lnTo>
                    <a:lnTo>
                      <a:pt x="17414" y="4642"/>
                    </a:lnTo>
                    <a:lnTo>
                      <a:pt x="17544" y="5276"/>
                    </a:lnTo>
                    <a:lnTo>
                      <a:pt x="17675" y="5873"/>
                    </a:lnTo>
                    <a:lnTo>
                      <a:pt x="17842" y="6413"/>
                    </a:lnTo>
                    <a:lnTo>
                      <a:pt x="17917" y="6674"/>
                    </a:lnTo>
                    <a:lnTo>
                      <a:pt x="18010" y="6898"/>
                    </a:lnTo>
                    <a:lnTo>
                      <a:pt x="18122" y="7085"/>
                    </a:lnTo>
                    <a:lnTo>
                      <a:pt x="18215" y="7271"/>
                    </a:lnTo>
                    <a:lnTo>
                      <a:pt x="18327" y="7420"/>
                    </a:lnTo>
                    <a:lnTo>
                      <a:pt x="18439" y="7551"/>
                    </a:lnTo>
                    <a:lnTo>
                      <a:pt x="18439" y="7551"/>
                    </a:lnTo>
                    <a:lnTo>
                      <a:pt x="18644" y="7719"/>
                    </a:lnTo>
                    <a:lnTo>
                      <a:pt x="18849" y="7868"/>
                    </a:lnTo>
                    <a:lnTo>
                      <a:pt x="19259" y="8185"/>
                    </a:lnTo>
                    <a:lnTo>
                      <a:pt x="19688" y="8483"/>
                    </a:lnTo>
                    <a:lnTo>
                      <a:pt x="19875" y="8651"/>
                    </a:lnTo>
                    <a:lnTo>
                      <a:pt x="20080" y="8818"/>
                    </a:lnTo>
                    <a:lnTo>
                      <a:pt x="20080" y="8818"/>
                    </a:lnTo>
                    <a:lnTo>
                      <a:pt x="20266" y="9005"/>
                    </a:lnTo>
                    <a:lnTo>
                      <a:pt x="20434" y="9191"/>
                    </a:lnTo>
                    <a:lnTo>
                      <a:pt x="20602" y="9415"/>
                    </a:lnTo>
                    <a:lnTo>
                      <a:pt x="20732" y="9639"/>
                    </a:lnTo>
                    <a:lnTo>
                      <a:pt x="20825" y="9862"/>
                    </a:lnTo>
                    <a:lnTo>
                      <a:pt x="20900" y="10123"/>
                    </a:lnTo>
                    <a:lnTo>
                      <a:pt x="20937" y="10366"/>
                    </a:lnTo>
                    <a:lnTo>
                      <a:pt x="20937" y="10627"/>
                    </a:lnTo>
                    <a:lnTo>
                      <a:pt x="20937" y="10627"/>
                    </a:lnTo>
                    <a:lnTo>
                      <a:pt x="20919" y="10776"/>
                    </a:lnTo>
                    <a:lnTo>
                      <a:pt x="20881" y="10925"/>
                    </a:lnTo>
                    <a:lnTo>
                      <a:pt x="20769" y="11205"/>
                    </a:lnTo>
                    <a:lnTo>
                      <a:pt x="20639" y="11484"/>
                    </a:lnTo>
                    <a:lnTo>
                      <a:pt x="20490" y="11745"/>
                    </a:lnTo>
                    <a:lnTo>
                      <a:pt x="20359" y="12025"/>
                    </a:lnTo>
                    <a:lnTo>
                      <a:pt x="20229" y="12305"/>
                    </a:lnTo>
                    <a:lnTo>
                      <a:pt x="20191" y="12454"/>
                    </a:lnTo>
                    <a:lnTo>
                      <a:pt x="20154" y="12584"/>
                    </a:lnTo>
                    <a:lnTo>
                      <a:pt x="20136" y="12734"/>
                    </a:lnTo>
                    <a:lnTo>
                      <a:pt x="20117" y="12883"/>
                    </a:lnTo>
                    <a:lnTo>
                      <a:pt x="20117" y="12883"/>
                    </a:lnTo>
                    <a:lnTo>
                      <a:pt x="20136" y="13050"/>
                    </a:lnTo>
                    <a:lnTo>
                      <a:pt x="20154" y="13181"/>
                    </a:lnTo>
                    <a:lnTo>
                      <a:pt x="20191" y="13330"/>
                    </a:lnTo>
                    <a:lnTo>
                      <a:pt x="20247" y="13461"/>
                    </a:lnTo>
                    <a:lnTo>
                      <a:pt x="20378" y="13740"/>
                    </a:lnTo>
                    <a:lnTo>
                      <a:pt x="20546" y="13983"/>
                    </a:lnTo>
                    <a:lnTo>
                      <a:pt x="20937" y="14486"/>
                    </a:lnTo>
                    <a:lnTo>
                      <a:pt x="21124" y="14747"/>
                    </a:lnTo>
                    <a:lnTo>
                      <a:pt x="21291" y="15008"/>
                    </a:lnTo>
                    <a:lnTo>
                      <a:pt x="21291" y="15008"/>
                    </a:lnTo>
                    <a:lnTo>
                      <a:pt x="21422" y="15250"/>
                    </a:lnTo>
                    <a:lnTo>
                      <a:pt x="21515" y="15493"/>
                    </a:lnTo>
                    <a:lnTo>
                      <a:pt x="21608" y="15754"/>
                    </a:lnTo>
                    <a:lnTo>
                      <a:pt x="21664" y="16033"/>
                    </a:lnTo>
                    <a:lnTo>
                      <a:pt x="21683" y="16294"/>
                    </a:lnTo>
                    <a:lnTo>
                      <a:pt x="21683" y="16574"/>
                    </a:lnTo>
                    <a:lnTo>
                      <a:pt x="21664" y="16854"/>
                    </a:lnTo>
                    <a:lnTo>
                      <a:pt x="21627" y="17115"/>
                    </a:lnTo>
                    <a:lnTo>
                      <a:pt x="21571" y="17394"/>
                    </a:lnTo>
                    <a:lnTo>
                      <a:pt x="21478" y="17655"/>
                    </a:lnTo>
                    <a:lnTo>
                      <a:pt x="21366" y="17898"/>
                    </a:lnTo>
                    <a:lnTo>
                      <a:pt x="21235" y="18140"/>
                    </a:lnTo>
                    <a:lnTo>
                      <a:pt x="21086" y="18364"/>
                    </a:lnTo>
                    <a:lnTo>
                      <a:pt x="20900" y="18588"/>
                    </a:lnTo>
                    <a:lnTo>
                      <a:pt x="20713" y="18774"/>
                    </a:lnTo>
                    <a:lnTo>
                      <a:pt x="20508" y="18942"/>
                    </a:lnTo>
                    <a:lnTo>
                      <a:pt x="20508" y="18942"/>
                    </a:lnTo>
                    <a:lnTo>
                      <a:pt x="20191" y="19147"/>
                    </a:lnTo>
                    <a:lnTo>
                      <a:pt x="19875" y="19315"/>
                    </a:lnTo>
                    <a:lnTo>
                      <a:pt x="19222" y="19632"/>
                    </a:lnTo>
                    <a:lnTo>
                      <a:pt x="18886" y="19781"/>
                    </a:lnTo>
                    <a:lnTo>
                      <a:pt x="18588" y="19967"/>
                    </a:lnTo>
                    <a:lnTo>
                      <a:pt x="18290" y="20154"/>
                    </a:lnTo>
                    <a:lnTo>
                      <a:pt x="18141" y="20284"/>
                    </a:lnTo>
                    <a:lnTo>
                      <a:pt x="18029" y="20396"/>
                    </a:lnTo>
                    <a:lnTo>
                      <a:pt x="18029" y="20396"/>
                    </a:lnTo>
                    <a:lnTo>
                      <a:pt x="17898" y="20545"/>
                    </a:lnTo>
                    <a:lnTo>
                      <a:pt x="17786" y="20676"/>
                    </a:lnTo>
                    <a:lnTo>
                      <a:pt x="17600" y="20992"/>
                    </a:lnTo>
                    <a:lnTo>
                      <a:pt x="17432" y="21309"/>
                    </a:lnTo>
                    <a:lnTo>
                      <a:pt x="17283" y="21645"/>
                    </a:lnTo>
                    <a:lnTo>
                      <a:pt x="17134" y="21981"/>
                    </a:lnTo>
                    <a:lnTo>
                      <a:pt x="16985" y="22335"/>
                    </a:lnTo>
                    <a:lnTo>
                      <a:pt x="16817" y="22652"/>
                    </a:lnTo>
                    <a:lnTo>
                      <a:pt x="16724" y="22801"/>
                    </a:lnTo>
                    <a:lnTo>
                      <a:pt x="16612" y="22950"/>
                    </a:lnTo>
                    <a:lnTo>
                      <a:pt x="16612" y="22950"/>
                    </a:lnTo>
                    <a:lnTo>
                      <a:pt x="16463" y="23136"/>
                    </a:lnTo>
                    <a:lnTo>
                      <a:pt x="16295" y="23323"/>
                    </a:lnTo>
                    <a:lnTo>
                      <a:pt x="16109" y="23472"/>
                    </a:lnTo>
                    <a:lnTo>
                      <a:pt x="15904" y="23621"/>
                    </a:lnTo>
                    <a:lnTo>
                      <a:pt x="15698" y="23733"/>
                    </a:lnTo>
                    <a:lnTo>
                      <a:pt x="15475" y="23845"/>
                    </a:lnTo>
                    <a:lnTo>
                      <a:pt x="15251" y="23938"/>
                    </a:lnTo>
                    <a:lnTo>
                      <a:pt x="15009" y="24013"/>
                    </a:lnTo>
                    <a:lnTo>
                      <a:pt x="14766" y="24069"/>
                    </a:lnTo>
                    <a:lnTo>
                      <a:pt x="14524" y="24125"/>
                    </a:lnTo>
                    <a:lnTo>
                      <a:pt x="14263" y="24162"/>
                    </a:lnTo>
                    <a:lnTo>
                      <a:pt x="14021" y="24180"/>
                    </a:lnTo>
                    <a:lnTo>
                      <a:pt x="13760" y="24180"/>
                    </a:lnTo>
                    <a:lnTo>
                      <a:pt x="13517" y="24162"/>
                    </a:lnTo>
                    <a:lnTo>
                      <a:pt x="13256" y="24143"/>
                    </a:lnTo>
                    <a:lnTo>
                      <a:pt x="13014" y="24106"/>
                    </a:lnTo>
                    <a:lnTo>
                      <a:pt x="13014" y="24106"/>
                    </a:lnTo>
                    <a:lnTo>
                      <a:pt x="12529" y="23994"/>
                    </a:lnTo>
                    <a:lnTo>
                      <a:pt x="12063" y="23845"/>
                    </a:lnTo>
                    <a:lnTo>
                      <a:pt x="11597" y="23658"/>
                    </a:lnTo>
                    <a:lnTo>
                      <a:pt x="11149" y="23453"/>
                    </a:lnTo>
                    <a:lnTo>
                      <a:pt x="10702" y="23230"/>
                    </a:lnTo>
                    <a:lnTo>
                      <a:pt x="10255" y="22987"/>
                    </a:lnTo>
                    <a:lnTo>
                      <a:pt x="9378" y="22484"/>
                    </a:lnTo>
                    <a:lnTo>
                      <a:pt x="9378" y="22484"/>
                    </a:lnTo>
                    <a:lnTo>
                      <a:pt x="8521" y="21999"/>
                    </a:lnTo>
                    <a:lnTo>
                      <a:pt x="8073" y="21776"/>
                    </a:lnTo>
                    <a:lnTo>
                      <a:pt x="7607" y="21552"/>
                    </a:lnTo>
                    <a:lnTo>
                      <a:pt x="7160" y="21365"/>
                    </a:lnTo>
                    <a:lnTo>
                      <a:pt x="6675" y="21216"/>
                    </a:lnTo>
                    <a:lnTo>
                      <a:pt x="6209" y="21104"/>
                    </a:lnTo>
                    <a:lnTo>
                      <a:pt x="5967" y="21048"/>
                    </a:lnTo>
                    <a:lnTo>
                      <a:pt x="5706" y="21030"/>
                    </a:lnTo>
                    <a:lnTo>
                      <a:pt x="5706" y="21030"/>
                    </a:lnTo>
                    <a:lnTo>
                      <a:pt x="5389" y="20992"/>
                    </a:lnTo>
                    <a:lnTo>
                      <a:pt x="5090" y="20992"/>
                    </a:lnTo>
                    <a:lnTo>
                      <a:pt x="4457" y="20992"/>
                    </a:lnTo>
                    <a:lnTo>
                      <a:pt x="4457" y="20992"/>
                    </a:lnTo>
                    <a:lnTo>
                      <a:pt x="3730" y="20992"/>
                    </a:lnTo>
                    <a:lnTo>
                      <a:pt x="3375" y="20992"/>
                    </a:lnTo>
                    <a:lnTo>
                      <a:pt x="3021" y="20955"/>
                    </a:lnTo>
                    <a:lnTo>
                      <a:pt x="3021" y="20955"/>
                    </a:lnTo>
                    <a:lnTo>
                      <a:pt x="2685" y="20881"/>
                    </a:lnTo>
                    <a:lnTo>
                      <a:pt x="2350" y="20787"/>
                    </a:lnTo>
                    <a:lnTo>
                      <a:pt x="2033" y="20638"/>
                    </a:lnTo>
                    <a:lnTo>
                      <a:pt x="1884" y="20564"/>
                    </a:lnTo>
                    <a:lnTo>
                      <a:pt x="1753" y="20470"/>
                    </a:lnTo>
                    <a:lnTo>
                      <a:pt x="1604" y="20359"/>
                    </a:lnTo>
                    <a:lnTo>
                      <a:pt x="1492" y="20247"/>
                    </a:lnTo>
                    <a:lnTo>
                      <a:pt x="1362" y="20135"/>
                    </a:lnTo>
                    <a:lnTo>
                      <a:pt x="1269" y="20004"/>
                    </a:lnTo>
                    <a:lnTo>
                      <a:pt x="1175" y="19874"/>
                    </a:lnTo>
                    <a:lnTo>
                      <a:pt x="1101" y="19725"/>
                    </a:lnTo>
                    <a:lnTo>
                      <a:pt x="1045" y="19576"/>
                    </a:lnTo>
                    <a:lnTo>
                      <a:pt x="989" y="19426"/>
                    </a:lnTo>
                    <a:lnTo>
                      <a:pt x="989" y="19426"/>
                    </a:lnTo>
                    <a:lnTo>
                      <a:pt x="952" y="19165"/>
                    </a:lnTo>
                    <a:lnTo>
                      <a:pt x="952" y="18923"/>
                    </a:lnTo>
                    <a:lnTo>
                      <a:pt x="989" y="18681"/>
                    </a:lnTo>
                    <a:lnTo>
                      <a:pt x="1045" y="18438"/>
                    </a:lnTo>
                    <a:lnTo>
                      <a:pt x="1119" y="18177"/>
                    </a:lnTo>
                    <a:lnTo>
                      <a:pt x="1213" y="17935"/>
                    </a:lnTo>
                    <a:lnTo>
                      <a:pt x="1399" y="17450"/>
                    </a:lnTo>
                    <a:lnTo>
                      <a:pt x="1604" y="16966"/>
                    </a:lnTo>
                    <a:lnTo>
                      <a:pt x="1679" y="16723"/>
                    </a:lnTo>
                    <a:lnTo>
                      <a:pt x="1735" y="16481"/>
                    </a:lnTo>
                    <a:lnTo>
                      <a:pt x="1772" y="16238"/>
                    </a:lnTo>
                    <a:lnTo>
                      <a:pt x="1772" y="15996"/>
                    </a:lnTo>
                    <a:lnTo>
                      <a:pt x="1753" y="15754"/>
                    </a:lnTo>
                    <a:lnTo>
                      <a:pt x="1679" y="15511"/>
                    </a:lnTo>
                    <a:lnTo>
                      <a:pt x="1679" y="15511"/>
                    </a:lnTo>
                    <a:lnTo>
                      <a:pt x="1623" y="15381"/>
                    </a:lnTo>
                    <a:lnTo>
                      <a:pt x="1548" y="15250"/>
                    </a:lnTo>
                    <a:lnTo>
                      <a:pt x="1455" y="15120"/>
                    </a:lnTo>
                    <a:lnTo>
                      <a:pt x="1362" y="15008"/>
                    </a:lnTo>
                    <a:lnTo>
                      <a:pt x="1138" y="14784"/>
                    </a:lnTo>
                    <a:lnTo>
                      <a:pt x="914" y="14561"/>
                    </a:lnTo>
                    <a:lnTo>
                      <a:pt x="691" y="14355"/>
                    </a:lnTo>
                    <a:lnTo>
                      <a:pt x="467" y="14132"/>
                    </a:lnTo>
                    <a:lnTo>
                      <a:pt x="281" y="13889"/>
                    </a:lnTo>
                    <a:lnTo>
                      <a:pt x="187" y="13759"/>
                    </a:lnTo>
                    <a:lnTo>
                      <a:pt x="131" y="13628"/>
                    </a:lnTo>
                    <a:lnTo>
                      <a:pt x="131" y="13628"/>
                    </a:lnTo>
                    <a:lnTo>
                      <a:pt x="57" y="13461"/>
                    </a:lnTo>
                    <a:lnTo>
                      <a:pt x="20" y="13293"/>
                    </a:lnTo>
                    <a:lnTo>
                      <a:pt x="1" y="13125"/>
                    </a:lnTo>
                    <a:lnTo>
                      <a:pt x="1" y="12957"/>
                    </a:lnTo>
                    <a:lnTo>
                      <a:pt x="1" y="12771"/>
                    </a:lnTo>
                    <a:lnTo>
                      <a:pt x="38" y="12603"/>
                    </a:lnTo>
                    <a:lnTo>
                      <a:pt x="75" y="12435"/>
                    </a:lnTo>
                    <a:lnTo>
                      <a:pt x="131" y="12249"/>
                    </a:lnTo>
                    <a:lnTo>
                      <a:pt x="262" y="11895"/>
                    </a:lnTo>
                    <a:lnTo>
                      <a:pt x="411" y="11559"/>
                    </a:lnTo>
                    <a:lnTo>
                      <a:pt x="747" y="10888"/>
                    </a:lnTo>
                    <a:lnTo>
                      <a:pt x="747" y="10888"/>
                    </a:lnTo>
                    <a:lnTo>
                      <a:pt x="858" y="10645"/>
                    </a:lnTo>
                    <a:lnTo>
                      <a:pt x="952" y="10384"/>
                    </a:lnTo>
                    <a:lnTo>
                      <a:pt x="1026" y="10105"/>
                    </a:lnTo>
                    <a:lnTo>
                      <a:pt x="1101" y="9825"/>
                    </a:lnTo>
                    <a:lnTo>
                      <a:pt x="1157" y="9527"/>
                    </a:lnTo>
                    <a:lnTo>
                      <a:pt x="1194" y="9229"/>
                    </a:lnTo>
                    <a:lnTo>
                      <a:pt x="1231" y="8930"/>
                    </a:lnTo>
                    <a:lnTo>
                      <a:pt x="1250" y="8613"/>
                    </a:lnTo>
                    <a:lnTo>
                      <a:pt x="1250" y="7961"/>
                    </a:lnTo>
                    <a:lnTo>
                      <a:pt x="1231" y="7327"/>
                    </a:lnTo>
                    <a:lnTo>
                      <a:pt x="1175" y="6693"/>
                    </a:lnTo>
                    <a:lnTo>
                      <a:pt x="1082" y="6078"/>
                    </a:lnTo>
                    <a:lnTo>
                      <a:pt x="1008" y="5481"/>
                    </a:lnTo>
                    <a:lnTo>
                      <a:pt x="896" y="4941"/>
                    </a:lnTo>
                    <a:lnTo>
                      <a:pt x="691" y="4008"/>
                    </a:lnTo>
                    <a:lnTo>
                      <a:pt x="542" y="3393"/>
                    </a:lnTo>
                    <a:lnTo>
                      <a:pt x="467" y="3170"/>
                    </a:lnTo>
                    <a:lnTo>
                      <a:pt x="579" y="37"/>
                    </a:lnTo>
                    <a:lnTo>
                      <a:pt x="169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2" name="Google Shape;2660;p41">
                <a:extLst>
                  <a:ext uri="{FF2B5EF4-FFF2-40B4-BE49-F238E27FC236}">
                    <a16:creationId xmlns:a16="http://schemas.microsoft.com/office/drawing/2014/main" xmlns="" id="{F157AC46-D8C3-65A8-831D-A1160E242E0A}"/>
                  </a:ext>
                </a:extLst>
              </p:cNvPr>
              <p:cNvSpPr/>
              <p:nvPr/>
            </p:nvSpPr>
            <p:spPr>
              <a:xfrm>
                <a:off x="2829575" y="3479700"/>
                <a:ext cx="392000" cy="382675"/>
              </a:xfrm>
              <a:custGeom>
                <a:avLst/>
                <a:gdLst/>
                <a:ahLst/>
                <a:cxnLst/>
                <a:rect l="l" t="t" r="r" b="b"/>
                <a:pathLst>
                  <a:path w="15680" h="15307" extrusionOk="0">
                    <a:moveTo>
                      <a:pt x="13256" y="1"/>
                    </a:moveTo>
                    <a:lnTo>
                      <a:pt x="13125" y="57"/>
                    </a:lnTo>
                    <a:lnTo>
                      <a:pt x="12939" y="169"/>
                    </a:lnTo>
                    <a:lnTo>
                      <a:pt x="12734" y="318"/>
                    </a:lnTo>
                    <a:lnTo>
                      <a:pt x="12510" y="485"/>
                    </a:lnTo>
                    <a:lnTo>
                      <a:pt x="11988" y="914"/>
                    </a:lnTo>
                    <a:lnTo>
                      <a:pt x="10814" y="1940"/>
                    </a:lnTo>
                    <a:lnTo>
                      <a:pt x="10217" y="2443"/>
                    </a:lnTo>
                    <a:lnTo>
                      <a:pt x="9937" y="2667"/>
                    </a:lnTo>
                    <a:lnTo>
                      <a:pt x="9658" y="2872"/>
                    </a:lnTo>
                    <a:lnTo>
                      <a:pt x="9732" y="2163"/>
                    </a:lnTo>
                    <a:lnTo>
                      <a:pt x="9751" y="1790"/>
                    </a:lnTo>
                    <a:lnTo>
                      <a:pt x="9770" y="1455"/>
                    </a:lnTo>
                    <a:lnTo>
                      <a:pt x="9770" y="1138"/>
                    </a:lnTo>
                    <a:lnTo>
                      <a:pt x="9751" y="896"/>
                    </a:lnTo>
                    <a:lnTo>
                      <a:pt x="9714" y="802"/>
                    </a:lnTo>
                    <a:lnTo>
                      <a:pt x="9695" y="746"/>
                    </a:lnTo>
                    <a:lnTo>
                      <a:pt x="9658" y="709"/>
                    </a:lnTo>
                    <a:lnTo>
                      <a:pt x="9620" y="691"/>
                    </a:lnTo>
                    <a:lnTo>
                      <a:pt x="9583" y="709"/>
                    </a:lnTo>
                    <a:lnTo>
                      <a:pt x="9546" y="765"/>
                    </a:lnTo>
                    <a:lnTo>
                      <a:pt x="9434" y="914"/>
                    </a:lnTo>
                    <a:lnTo>
                      <a:pt x="9322" y="1138"/>
                    </a:lnTo>
                    <a:lnTo>
                      <a:pt x="9192" y="1418"/>
                    </a:lnTo>
                    <a:lnTo>
                      <a:pt x="8875" y="2126"/>
                    </a:lnTo>
                    <a:lnTo>
                      <a:pt x="8558" y="2946"/>
                    </a:lnTo>
                    <a:lnTo>
                      <a:pt x="8259" y="3785"/>
                    </a:lnTo>
                    <a:lnTo>
                      <a:pt x="7980" y="4550"/>
                    </a:lnTo>
                    <a:lnTo>
                      <a:pt x="7793" y="5146"/>
                    </a:lnTo>
                    <a:lnTo>
                      <a:pt x="7700" y="5482"/>
                    </a:lnTo>
                    <a:lnTo>
                      <a:pt x="1" y="11709"/>
                    </a:lnTo>
                    <a:lnTo>
                      <a:pt x="802" y="15307"/>
                    </a:lnTo>
                    <a:lnTo>
                      <a:pt x="9527" y="7514"/>
                    </a:lnTo>
                    <a:lnTo>
                      <a:pt x="9937" y="7328"/>
                    </a:lnTo>
                    <a:lnTo>
                      <a:pt x="10888" y="6917"/>
                    </a:lnTo>
                    <a:lnTo>
                      <a:pt x="11429" y="6675"/>
                    </a:lnTo>
                    <a:lnTo>
                      <a:pt x="11951" y="6414"/>
                    </a:lnTo>
                    <a:lnTo>
                      <a:pt x="12398" y="6190"/>
                    </a:lnTo>
                    <a:lnTo>
                      <a:pt x="12566" y="6078"/>
                    </a:lnTo>
                    <a:lnTo>
                      <a:pt x="12697" y="5985"/>
                    </a:lnTo>
                    <a:lnTo>
                      <a:pt x="13386" y="5500"/>
                    </a:lnTo>
                    <a:lnTo>
                      <a:pt x="14356" y="4811"/>
                    </a:lnTo>
                    <a:lnTo>
                      <a:pt x="14803" y="4475"/>
                    </a:lnTo>
                    <a:lnTo>
                      <a:pt x="15176" y="4177"/>
                    </a:lnTo>
                    <a:lnTo>
                      <a:pt x="15307" y="4028"/>
                    </a:lnTo>
                    <a:lnTo>
                      <a:pt x="15418" y="3916"/>
                    </a:lnTo>
                    <a:lnTo>
                      <a:pt x="15474" y="3823"/>
                    </a:lnTo>
                    <a:lnTo>
                      <a:pt x="15474" y="3785"/>
                    </a:lnTo>
                    <a:lnTo>
                      <a:pt x="15474" y="3748"/>
                    </a:lnTo>
                    <a:lnTo>
                      <a:pt x="15456" y="3729"/>
                    </a:lnTo>
                    <a:lnTo>
                      <a:pt x="15418" y="3711"/>
                    </a:lnTo>
                    <a:lnTo>
                      <a:pt x="15344" y="3692"/>
                    </a:lnTo>
                    <a:lnTo>
                      <a:pt x="15213" y="3692"/>
                    </a:lnTo>
                    <a:lnTo>
                      <a:pt x="15083" y="3711"/>
                    </a:lnTo>
                    <a:lnTo>
                      <a:pt x="14729" y="3804"/>
                    </a:lnTo>
                    <a:lnTo>
                      <a:pt x="14337" y="3934"/>
                    </a:lnTo>
                    <a:lnTo>
                      <a:pt x="13946" y="4065"/>
                    </a:lnTo>
                    <a:lnTo>
                      <a:pt x="13610" y="4195"/>
                    </a:lnTo>
                    <a:lnTo>
                      <a:pt x="13293" y="4326"/>
                    </a:lnTo>
                    <a:lnTo>
                      <a:pt x="13685" y="4009"/>
                    </a:lnTo>
                    <a:lnTo>
                      <a:pt x="14095" y="3655"/>
                    </a:lnTo>
                    <a:lnTo>
                      <a:pt x="14542" y="3263"/>
                    </a:lnTo>
                    <a:lnTo>
                      <a:pt x="14990" y="2853"/>
                    </a:lnTo>
                    <a:lnTo>
                      <a:pt x="15363" y="2462"/>
                    </a:lnTo>
                    <a:lnTo>
                      <a:pt x="15512" y="2294"/>
                    </a:lnTo>
                    <a:lnTo>
                      <a:pt x="15605" y="2145"/>
                    </a:lnTo>
                    <a:lnTo>
                      <a:pt x="15661" y="2033"/>
                    </a:lnTo>
                    <a:lnTo>
                      <a:pt x="15679" y="1996"/>
                    </a:lnTo>
                    <a:lnTo>
                      <a:pt x="15661" y="1958"/>
                    </a:lnTo>
                    <a:lnTo>
                      <a:pt x="15642" y="1940"/>
                    </a:lnTo>
                    <a:lnTo>
                      <a:pt x="15605" y="1921"/>
                    </a:lnTo>
                    <a:lnTo>
                      <a:pt x="15474" y="1921"/>
                    </a:lnTo>
                    <a:lnTo>
                      <a:pt x="15325" y="1958"/>
                    </a:lnTo>
                    <a:lnTo>
                      <a:pt x="15120" y="2014"/>
                    </a:lnTo>
                    <a:lnTo>
                      <a:pt x="14635" y="2219"/>
                    </a:lnTo>
                    <a:lnTo>
                      <a:pt x="14113" y="2480"/>
                    </a:lnTo>
                    <a:lnTo>
                      <a:pt x="13573" y="2760"/>
                    </a:lnTo>
                    <a:lnTo>
                      <a:pt x="13125" y="3002"/>
                    </a:lnTo>
                    <a:lnTo>
                      <a:pt x="12697" y="3245"/>
                    </a:lnTo>
                    <a:lnTo>
                      <a:pt x="12697" y="3245"/>
                    </a:lnTo>
                    <a:lnTo>
                      <a:pt x="13144" y="2872"/>
                    </a:lnTo>
                    <a:lnTo>
                      <a:pt x="13591" y="2480"/>
                    </a:lnTo>
                    <a:lnTo>
                      <a:pt x="14113" y="2033"/>
                    </a:lnTo>
                    <a:lnTo>
                      <a:pt x="14598" y="1548"/>
                    </a:lnTo>
                    <a:lnTo>
                      <a:pt x="14822" y="1324"/>
                    </a:lnTo>
                    <a:lnTo>
                      <a:pt x="15008" y="1119"/>
                    </a:lnTo>
                    <a:lnTo>
                      <a:pt x="15157" y="914"/>
                    </a:lnTo>
                    <a:lnTo>
                      <a:pt x="15269" y="746"/>
                    </a:lnTo>
                    <a:lnTo>
                      <a:pt x="15288" y="672"/>
                    </a:lnTo>
                    <a:lnTo>
                      <a:pt x="15307" y="616"/>
                    </a:lnTo>
                    <a:lnTo>
                      <a:pt x="15307" y="560"/>
                    </a:lnTo>
                    <a:lnTo>
                      <a:pt x="15288" y="523"/>
                    </a:lnTo>
                    <a:lnTo>
                      <a:pt x="15213" y="467"/>
                    </a:lnTo>
                    <a:lnTo>
                      <a:pt x="15120" y="448"/>
                    </a:lnTo>
                    <a:lnTo>
                      <a:pt x="14990" y="448"/>
                    </a:lnTo>
                    <a:lnTo>
                      <a:pt x="14859" y="485"/>
                    </a:lnTo>
                    <a:lnTo>
                      <a:pt x="14691" y="560"/>
                    </a:lnTo>
                    <a:lnTo>
                      <a:pt x="14524" y="635"/>
                    </a:lnTo>
                    <a:lnTo>
                      <a:pt x="14132" y="877"/>
                    </a:lnTo>
                    <a:lnTo>
                      <a:pt x="13666" y="1194"/>
                    </a:lnTo>
                    <a:lnTo>
                      <a:pt x="13163" y="1567"/>
                    </a:lnTo>
                    <a:lnTo>
                      <a:pt x="12063" y="2387"/>
                    </a:lnTo>
                    <a:lnTo>
                      <a:pt x="12063" y="2387"/>
                    </a:lnTo>
                    <a:lnTo>
                      <a:pt x="12324" y="2089"/>
                    </a:lnTo>
                    <a:lnTo>
                      <a:pt x="12566" y="1753"/>
                    </a:lnTo>
                    <a:lnTo>
                      <a:pt x="12846" y="1380"/>
                    </a:lnTo>
                    <a:lnTo>
                      <a:pt x="13125" y="970"/>
                    </a:lnTo>
                    <a:lnTo>
                      <a:pt x="13237" y="765"/>
                    </a:lnTo>
                    <a:lnTo>
                      <a:pt x="13330" y="579"/>
                    </a:lnTo>
                    <a:lnTo>
                      <a:pt x="13405" y="411"/>
                    </a:lnTo>
                    <a:lnTo>
                      <a:pt x="13461" y="262"/>
                    </a:lnTo>
                    <a:lnTo>
                      <a:pt x="13461" y="131"/>
                    </a:lnTo>
                    <a:lnTo>
                      <a:pt x="13461" y="94"/>
                    </a:lnTo>
                    <a:lnTo>
                      <a:pt x="13442" y="38"/>
                    </a:lnTo>
                    <a:lnTo>
                      <a:pt x="13405" y="19"/>
                    </a:lnTo>
                    <a:lnTo>
                      <a:pt x="1336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3" name="Google Shape;2661;p41">
                <a:extLst>
                  <a:ext uri="{FF2B5EF4-FFF2-40B4-BE49-F238E27FC236}">
                    <a16:creationId xmlns:a16="http://schemas.microsoft.com/office/drawing/2014/main" xmlns="" id="{09C84513-FF6C-AE81-F0F7-D5F217F86D53}"/>
                  </a:ext>
                </a:extLst>
              </p:cNvPr>
              <p:cNvSpPr/>
              <p:nvPr/>
            </p:nvSpPr>
            <p:spPr>
              <a:xfrm>
                <a:off x="2827700" y="3477375"/>
                <a:ext cx="395750" cy="386875"/>
              </a:xfrm>
              <a:custGeom>
                <a:avLst/>
                <a:gdLst/>
                <a:ahLst/>
                <a:cxnLst/>
                <a:rect l="l" t="t" r="r" b="b"/>
                <a:pathLst>
                  <a:path w="15830" h="15475" extrusionOk="0">
                    <a:moveTo>
                      <a:pt x="13424" y="168"/>
                    </a:moveTo>
                    <a:lnTo>
                      <a:pt x="13443" y="187"/>
                    </a:lnTo>
                    <a:lnTo>
                      <a:pt x="13461" y="243"/>
                    </a:lnTo>
                    <a:lnTo>
                      <a:pt x="13461" y="317"/>
                    </a:lnTo>
                    <a:lnTo>
                      <a:pt x="13443" y="411"/>
                    </a:lnTo>
                    <a:lnTo>
                      <a:pt x="13387" y="523"/>
                    </a:lnTo>
                    <a:lnTo>
                      <a:pt x="13256" y="802"/>
                    </a:lnTo>
                    <a:lnTo>
                      <a:pt x="13070" y="1100"/>
                    </a:lnTo>
                    <a:lnTo>
                      <a:pt x="12846" y="1436"/>
                    </a:lnTo>
                    <a:lnTo>
                      <a:pt x="12604" y="1790"/>
                    </a:lnTo>
                    <a:lnTo>
                      <a:pt x="12343" y="2126"/>
                    </a:lnTo>
                    <a:lnTo>
                      <a:pt x="12082" y="2443"/>
                    </a:lnTo>
                    <a:lnTo>
                      <a:pt x="12063" y="2480"/>
                    </a:lnTo>
                    <a:lnTo>
                      <a:pt x="12082" y="2536"/>
                    </a:lnTo>
                    <a:lnTo>
                      <a:pt x="12138" y="2573"/>
                    </a:lnTo>
                    <a:lnTo>
                      <a:pt x="12194" y="2555"/>
                    </a:lnTo>
                    <a:lnTo>
                      <a:pt x="12697" y="2163"/>
                    </a:lnTo>
                    <a:lnTo>
                      <a:pt x="13573" y="1529"/>
                    </a:lnTo>
                    <a:lnTo>
                      <a:pt x="13965" y="1231"/>
                    </a:lnTo>
                    <a:lnTo>
                      <a:pt x="14338" y="989"/>
                    </a:lnTo>
                    <a:lnTo>
                      <a:pt x="14673" y="784"/>
                    </a:lnTo>
                    <a:lnTo>
                      <a:pt x="14953" y="653"/>
                    </a:lnTo>
                    <a:lnTo>
                      <a:pt x="15065" y="634"/>
                    </a:lnTo>
                    <a:lnTo>
                      <a:pt x="15158" y="616"/>
                    </a:lnTo>
                    <a:lnTo>
                      <a:pt x="15232" y="634"/>
                    </a:lnTo>
                    <a:lnTo>
                      <a:pt x="15288" y="672"/>
                    </a:lnTo>
                    <a:lnTo>
                      <a:pt x="15307" y="709"/>
                    </a:lnTo>
                    <a:lnTo>
                      <a:pt x="15270" y="784"/>
                    </a:lnTo>
                    <a:lnTo>
                      <a:pt x="15214" y="895"/>
                    </a:lnTo>
                    <a:lnTo>
                      <a:pt x="15139" y="1026"/>
                    </a:lnTo>
                    <a:lnTo>
                      <a:pt x="15027" y="1156"/>
                    </a:lnTo>
                    <a:lnTo>
                      <a:pt x="14729" y="1473"/>
                    </a:lnTo>
                    <a:lnTo>
                      <a:pt x="14375" y="1828"/>
                    </a:lnTo>
                    <a:lnTo>
                      <a:pt x="13965" y="2219"/>
                    </a:lnTo>
                    <a:lnTo>
                      <a:pt x="13536" y="2592"/>
                    </a:lnTo>
                    <a:lnTo>
                      <a:pt x="12716" y="3282"/>
                    </a:lnTo>
                    <a:lnTo>
                      <a:pt x="12697" y="3300"/>
                    </a:lnTo>
                    <a:lnTo>
                      <a:pt x="12678" y="3338"/>
                    </a:lnTo>
                    <a:lnTo>
                      <a:pt x="12678" y="3356"/>
                    </a:lnTo>
                    <a:lnTo>
                      <a:pt x="12697" y="3394"/>
                    </a:lnTo>
                    <a:lnTo>
                      <a:pt x="12716" y="3412"/>
                    </a:lnTo>
                    <a:lnTo>
                      <a:pt x="12753" y="3431"/>
                    </a:lnTo>
                    <a:lnTo>
                      <a:pt x="12772" y="3431"/>
                    </a:lnTo>
                    <a:lnTo>
                      <a:pt x="12809" y="3412"/>
                    </a:lnTo>
                    <a:lnTo>
                      <a:pt x="13760" y="2890"/>
                    </a:lnTo>
                    <a:lnTo>
                      <a:pt x="14207" y="2648"/>
                    </a:lnTo>
                    <a:lnTo>
                      <a:pt x="14636" y="2443"/>
                    </a:lnTo>
                    <a:lnTo>
                      <a:pt x="15009" y="2275"/>
                    </a:lnTo>
                    <a:lnTo>
                      <a:pt x="15326" y="2144"/>
                    </a:lnTo>
                    <a:lnTo>
                      <a:pt x="15549" y="2089"/>
                    </a:lnTo>
                    <a:lnTo>
                      <a:pt x="15624" y="2070"/>
                    </a:lnTo>
                    <a:lnTo>
                      <a:pt x="15661" y="2089"/>
                    </a:lnTo>
                    <a:lnTo>
                      <a:pt x="15661" y="2126"/>
                    </a:lnTo>
                    <a:lnTo>
                      <a:pt x="15624" y="2200"/>
                    </a:lnTo>
                    <a:lnTo>
                      <a:pt x="15475" y="2387"/>
                    </a:lnTo>
                    <a:lnTo>
                      <a:pt x="15251" y="2648"/>
                    </a:lnTo>
                    <a:lnTo>
                      <a:pt x="14934" y="2946"/>
                    </a:lnTo>
                    <a:lnTo>
                      <a:pt x="14580" y="3282"/>
                    </a:lnTo>
                    <a:lnTo>
                      <a:pt x="14170" y="3636"/>
                    </a:lnTo>
                    <a:lnTo>
                      <a:pt x="13312" y="4363"/>
                    </a:lnTo>
                    <a:lnTo>
                      <a:pt x="13275" y="4400"/>
                    </a:lnTo>
                    <a:lnTo>
                      <a:pt x="13294" y="4456"/>
                    </a:lnTo>
                    <a:lnTo>
                      <a:pt x="13331" y="4494"/>
                    </a:lnTo>
                    <a:lnTo>
                      <a:pt x="13387" y="4494"/>
                    </a:lnTo>
                    <a:lnTo>
                      <a:pt x="14133" y="4195"/>
                    </a:lnTo>
                    <a:lnTo>
                      <a:pt x="14766" y="3990"/>
                    </a:lnTo>
                    <a:lnTo>
                      <a:pt x="15027" y="3916"/>
                    </a:lnTo>
                    <a:lnTo>
                      <a:pt x="15232" y="3878"/>
                    </a:lnTo>
                    <a:lnTo>
                      <a:pt x="15382" y="3860"/>
                    </a:lnTo>
                    <a:lnTo>
                      <a:pt x="15438" y="3860"/>
                    </a:lnTo>
                    <a:lnTo>
                      <a:pt x="15475" y="3878"/>
                    </a:lnTo>
                    <a:lnTo>
                      <a:pt x="15456" y="3934"/>
                    </a:lnTo>
                    <a:lnTo>
                      <a:pt x="15400" y="3990"/>
                    </a:lnTo>
                    <a:lnTo>
                      <a:pt x="15251" y="4158"/>
                    </a:lnTo>
                    <a:lnTo>
                      <a:pt x="14990" y="4363"/>
                    </a:lnTo>
                    <a:lnTo>
                      <a:pt x="14692" y="4605"/>
                    </a:lnTo>
                    <a:lnTo>
                      <a:pt x="14021" y="5090"/>
                    </a:lnTo>
                    <a:lnTo>
                      <a:pt x="13424" y="5519"/>
                    </a:lnTo>
                    <a:lnTo>
                      <a:pt x="13014" y="5799"/>
                    </a:lnTo>
                    <a:lnTo>
                      <a:pt x="12716" y="6022"/>
                    </a:lnTo>
                    <a:lnTo>
                      <a:pt x="12585" y="6097"/>
                    </a:lnTo>
                    <a:lnTo>
                      <a:pt x="12417" y="6209"/>
                    </a:lnTo>
                    <a:lnTo>
                      <a:pt x="11989" y="6432"/>
                    </a:lnTo>
                    <a:lnTo>
                      <a:pt x="11485" y="6675"/>
                    </a:lnTo>
                    <a:lnTo>
                      <a:pt x="10945" y="6936"/>
                    </a:lnTo>
                    <a:lnTo>
                      <a:pt x="9994" y="7346"/>
                    </a:lnTo>
                    <a:lnTo>
                      <a:pt x="9565" y="7532"/>
                    </a:lnTo>
                    <a:lnTo>
                      <a:pt x="9546" y="7532"/>
                    </a:lnTo>
                    <a:lnTo>
                      <a:pt x="933" y="15232"/>
                    </a:lnTo>
                    <a:lnTo>
                      <a:pt x="169" y="11820"/>
                    </a:lnTo>
                    <a:lnTo>
                      <a:pt x="7831" y="5631"/>
                    </a:lnTo>
                    <a:lnTo>
                      <a:pt x="7850" y="5575"/>
                    </a:lnTo>
                    <a:lnTo>
                      <a:pt x="7962" y="5239"/>
                    </a:lnTo>
                    <a:lnTo>
                      <a:pt x="8148" y="4643"/>
                    </a:lnTo>
                    <a:lnTo>
                      <a:pt x="8390" y="3916"/>
                    </a:lnTo>
                    <a:lnTo>
                      <a:pt x="8689" y="3114"/>
                    </a:lnTo>
                    <a:lnTo>
                      <a:pt x="9006" y="2331"/>
                    </a:lnTo>
                    <a:lnTo>
                      <a:pt x="9285" y="1641"/>
                    </a:lnTo>
                    <a:lnTo>
                      <a:pt x="9528" y="1119"/>
                    </a:lnTo>
                    <a:lnTo>
                      <a:pt x="9621" y="970"/>
                    </a:lnTo>
                    <a:lnTo>
                      <a:pt x="9695" y="877"/>
                    </a:lnTo>
                    <a:lnTo>
                      <a:pt x="9714" y="914"/>
                    </a:lnTo>
                    <a:lnTo>
                      <a:pt x="9733" y="989"/>
                    </a:lnTo>
                    <a:lnTo>
                      <a:pt x="9751" y="1119"/>
                    </a:lnTo>
                    <a:lnTo>
                      <a:pt x="9751" y="1306"/>
                    </a:lnTo>
                    <a:lnTo>
                      <a:pt x="9751" y="1567"/>
                    </a:lnTo>
                    <a:lnTo>
                      <a:pt x="9751" y="1921"/>
                    </a:lnTo>
                    <a:lnTo>
                      <a:pt x="9714" y="2368"/>
                    </a:lnTo>
                    <a:lnTo>
                      <a:pt x="9658" y="2946"/>
                    </a:lnTo>
                    <a:lnTo>
                      <a:pt x="9658" y="3002"/>
                    </a:lnTo>
                    <a:lnTo>
                      <a:pt x="9695" y="3021"/>
                    </a:lnTo>
                    <a:lnTo>
                      <a:pt x="9733" y="3039"/>
                    </a:lnTo>
                    <a:lnTo>
                      <a:pt x="9770" y="3021"/>
                    </a:lnTo>
                    <a:lnTo>
                      <a:pt x="10217" y="2704"/>
                    </a:lnTo>
                    <a:lnTo>
                      <a:pt x="10665" y="2331"/>
                    </a:lnTo>
                    <a:lnTo>
                      <a:pt x="11597" y="1529"/>
                    </a:lnTo>
                    <a:lnTo>
                      <a:pt x="12175" y="1026"/>
                    </a:lnTo>
                    <a:lnTo>
                      <a:pt x="12716" y="597"/>
                    </a:lnTo>
                    <a:lnTo>
                      <a:pt x="12939" y="411"/>
                    </a:lnTo>
                    <a:lnTo>
                      <a:pt x="13144" y="280"/>
                    </a:lnTo>
                    <a:lnTo>
                      <a:pt x="13312" y="187"/>
                    </a:lnTo>
                    <a:lnTo>
                      <a:pt x="13368" y="168"/>
                    </a:lnTo>
                    <a:close/>
                    <a:moveTo>
                      <a:pt x="13387" y="1"/>
                    </a:moveTo>
                    <a:lnTo>
                      <a:pt x="13331" y="19"/>
                    </a:lnTo>
                    <a:lnTo>
                      <a:pt x="13163" y="75"/>
                    </a:lnTo>
                    <a:lnTo>
                      <a:pt x="12977" y="187"/>
                    </a:lnTo>
                    <a:lnTo>
                      <a:pt x="12753" y="355"/>
                    </a:lnTo>
                    <a:lnTo>
                      <a:pt x="12194" y="802"/>
                    </a:lnTo>
                    <a:lnTo>
                      <a:pt x="11504" y="1399"/>
                    </a:lnTo>
                    <a:lnTo>
                      <a:pt x="10646" y="2126"/>
                    </a:lnTo>
                    <a:lnTo>
                      <a:pt x="10236" y="2480"/>
                    </a:lnTo>
                    <a:lnTo>
                      <a:pt x="9826" y="2778"/>
                    </a:lnTo>
                    <a:lnTo>
                      <a:pt x="9882" y="2163"/>
                    </a:lnTo>
                    <a:lnTo>
                      <a:pt x="9919" y="1697"/>
                    </a:lnTo>
                    <a:lnTo>
                      <a:pt x="9919" y="1343"/>
                    </a:lnTo>
                    <a:lnTo>
                      <a:pt x="9919" y="1100"/>
                    </a:lnTo>
                    <a:lnTo>
                      <a:pt x="9882" y="933"/>
                    </a:lnTo>
                    <a:lnTo>
                      <a:pt x="9863" y="821"/>
                    </a:lnTo>
                    <a:lnTo>
                      <a:pt x="9826" y="765"/>
                    </a:lnTo>
                    <a:lnTo>
                      <a:pt x="9807" y="746"/>
                    </a:lnTo>
                    <a:lnTo>
                      <a:pt x="9751" y="709"/>
                    </a:lnTo>
                    <a:lnTo>
                      <a:pt x="9677" y="709"/>
                    </a:lnTo>
                    <a:lnTo>
                      <a:pt x="9639" y="728"/>
                    </a:lnTo>
                    <a:lnTo>
                      <a:pt x="9584" y="784"/>
                    </a:lnTo>
                    <a:lnTo>
                      <a:pt x="9472" y="933"/>
                    </a:lnTo>
                    <a:lnTo>
                      <a:pt x="9341" y="1156"/>
                    </a:lnTo>
                    <a:lnTo>
                      <a:pt x="9192" y="1436"/>
                    </a:lnTo>
                    <a:lnTo>
                      <a:pt x="8894" y="2144"/>
                    </a:lnTo>
                    <a:lnTo>
                      <a:pt x="8577" y="2983"/>
                    </a:lnTo>
                    <a:lnTo>
                      <a:pt x="8260" y="3822"/>
                    </a:lnTo>
                    <a:lnTo>
                      <a:pt x="7999" y="4587"/>
                    </a:lnTo>
                    <a:lnTo>
                      <a:pt x="7812" y="5183"/>
                    </a:lnTo>
                    <a:lnTo>
                      <a:pt x="7701" y="5519"/>
                    </a:lnTo>
                    <a:lnTo>
                      <a:pt x="20" y="11727"/>
                    </a:lnTo>
                    <a:lnTo>
                      <a:pt x="1" y="11764"/>
                    </a:lnTo>
                    <a:lnTo>
                      <a:pt x="1" y="11820"/>
                    </a:lnTo>
                    <a:lnTo>
                      <a:pt x="803" y="15418"/>
                    </a:lnTo>
                    <a:lnTo>
                      <a:pt x="821" y="15456"/>
                    </a:lnTo>
                    <a:lnTo>
                      <a:pt x="859" y="15474"/>
                    </a:lnTo>
                    <a:lnTo>
                      <a:pt x="877" y="15474"/>
                    </a:lnTo>
                    <a:lnTo>
                      <a:pt x="933" y="15456"/>
                    </a:lnTo>
                    <a:lnTo>
                      <a:pt x="9639" y="7663"/>
                    </a:lnTo>
                    <a:lnTo>
                      <a:pt x="10143" y="7458"/>
                    </a:lnTo>
                    <a:lnTo>
                      <a:pt x="11094" y="7048"/>
                    </a:lnTo>
                    <a:lnTo>
                      <a:pt x="11616" y="6805"/>
                    </a:lnTo>
                    <a:lnTo>
                      <a:pt x="12119" y="6563"/>
                    </a:lnTo>
                    <a:lnTo>
                      <a:pt x="12529" y="6339"/>
                    </a:lnTo>
                    <a:lnTo>
                      <a:pt x="12697" y="6227"/>
                    </a:lnTo>
                    <a:lnTo>
                      <a:pt x="12827" y="6153"/>
                    </a:lnTo>
                    <a:lnTo>
                      <a:pt x="13107" y="5929"/>
                    </a:lnTo>
                    <a:lnTo>
                      <a:pt x="13517" y="5649"/>
                    </a:lnTo>
                    <a:lnTo>
                      <a:pt x="14505" y="4941"/>
                    </a:lnTo>
                    <a:lnTo>
                      <a:pt x="14897" y="4661"/>
                    </a:lnTo>
                    <a:lnTo>
                      <a:pt x="15195" y="4419"/>
                    </a:lnTo>
                    <a:lnTo>
                      <a:pt x="15400" y="4214"/>
                    </a:lnTo>
                    <a:lnTo>
                      <a:pt x="15549" y="4065"/>
                    </a:lnTo>
                    <a:lnTo>
                      <a:pt x="15605" y="3990"/>
                    </a:lnTo>
                    <a:lnTo>
                      <a:pt x="15624" y="3916"/>
                    </a:lnTo>
                    <a:lnTo>
                      <a:pt x="15624" y="3860"/>
                    </a:lnTo>
                    <a:lnTo>
                      <a:pt x="15624" y="3822"/>
                    </a:lnTo>
                    <a:lnTo>
                      <a:pt x="15587" y="3766"/>
                    </a:lnTo>
                    <a:lnTo>
                      <a:pt x="15531" y="3729"/>
                    </a:lnTo>
                    <a:lnTo>
                      <a:pt x="15400" y="3711"/>
                    </a:lnTo>
                    <a:lnTo>
                      <a:pt x="15232" y="3711"/>
                    </a:lnTo>
                    <a:lnTo>
                      <a:pt x="15027" y="3748"/>
                    </a:lnTo>
                    <a:lnTo>
                      <a:pt x="14804" y="3804"/>
                    </a:lnTo>
                    <a:lnTo>
                      <a:pt x="14300" y="3972"/>
                    </a:lnTo>
                    <a:lnTo>
                      <a:pt x="13834" y="4139"/>
                    </a:lnTo>
                    <a:lnTo>
                      <a:pt x="14580" y="3505"/>
                    </a:lnTo>
                    <a:lnTo>
                      <a:pt x="14916" y="3189"/>
                    </a:lnTo>
                    <a:lnTo>
                      <a:pt x="15251" y="2890"/>
                    </a:lnTo>
                    <a:lnTo>
                      <a:pt x="15512" y="2592"/>
                    </a:lnTo>
                    <a:lnTo>
                      <a:pt x="15699" y="2350"/>
                    </a:lnTo>
                    <a:lnTo>
                      <a:pt x="15773" y="2238"/>
                    </a:lnTo>
                    <a:lnTo>
                      <a:pt x="15810" y="2144"/>
                    </a:lnTo>
                    <a:lnTo>
                      <a:pt x="15829" y="2070"/>
                    </a:lnTo>
                    <a:lnTo>
                      <a:pt x="15810" y="2014"/>
                    </a:lnTo>
                    <a:lnTo>
                      <a:pt x="15773" y="1958"/>
                    </a:lnTo>
                    <a:lnTo>
                      <a:pt x="15699" y="1939"/>
                    </a:lnTo>
                    <a:lnTo>
                      <a:pt x="15531" y="1939"/>
                    </a:lnTo>
                    <a:lnTo>
                      <a:pt x="15270" y="2014"/>
                    </a:lnTo>
                    <a:lnTo>
                      <a:pt x="14971" y="2107"/>
                    </a:lnTo>
                    <a:lnTo>
                      <a:pt x="14636" y="2256"/>
                    </a:lnTo>
                    <a:lnTo>
                      <a:pt x="14263" y="2443"/>
                    </a:lnTo>
                    <a:lnTo>
                      <a:pt x="13499" y="2834"/>
                    </a:lnTo>
                    <a:lnTo>
                      <a:pt x="13499" y="2834"/>
                    </a:lnTo>
                    <a:lnTo>
                      <a:pt x="14133" y="2275"/>
                    </a:lnTo>
                    <a:lnTo>
                      <a:pt x="14449" y="1977"/>
                    </a:lnTo>
                    <a:lnTo>
                      <a:pt x="14766" y="1678"/>
                    </a:lnTo>
                    <a:lnTo>
                      <a:pt x="15027" y="1399"/>
                    </a:lnTo>
                    <a:lnTo>
                      <a:pt x="15251" y="1138"/>
                    </a:lnTo>
                    <a:lnTo>
                      <a:pt x="15400" y="895"/>
                    </a:lnTo>
                    <a:lnTo>
                      <a:pt x="15438" y="802"/>
                    </a:lnTo>
                    <a:lnTo>
                      <a:pt x="15456" y="728"/>
                    </a:lnTo>
                    <a:lnTo>
                      <a:pt x="15456" y="672"/>
                    </a:lnTo>
                    <a:lnTo>
                      <a:pt x="15456" y="616"/>
                    </a:lnTo>
                    <a:lnTo>
                      <a:pt x="15419" y="560"/>
                    </a:lnTo>
                    <a:lnTo>
                      <a:pt x="15344" y="504"/>
                    </a:lnTo>
                    <a:lnTo>
                      <a:pt x="15270" y="467"/>
                    </a:lnTo>
                    <a:lnTo>
                      <a:pt x="15177" y="448"/>
                    </a:lnTo>
                    <a:lnTo>
                      <a:pt x="15065" y="467"/>
                    </a:lnTo>
                    <a:lnTo>
                      <a:pt x="14953" y="485"/>
                    </a:lnTo>
                    <a:lnTo>
                      <a:pt x="14804" y="541"/>
                    </a:lnTo>
                    <a:lnTo>
                      <a:pt x="14487" y="709"/>
                    </a:lnTo>
                    <a:lnTo>
                      <a:pt x="14114" y="933"/>
                    </a:lnTo>
                    <a:lnTo>
                      <a:pt x="13685" y="1231"/>
                    </a:lnTo>
                    <a:lnTo>
                      <a:pt x="12622" y="2033"/>
                    </a:lnTo>
                    <a:lnTo>
                      <a:pt x="12622" y="2033"/>
                    </a:lnTo>
                    <a:lnTo>
                      <a:pt x="13014" y="1492"/>
                    </a:lnTo>
                    <a:lnTo>
                      <a:pt x="13200" y="1212"/>
                    </a:lnTo>
                    <a:lnTo>
                      <a:pt x="13368" y="933"/>
                    </a:lnTo>
                    <a:lnTo>
                      <a:pt x="13499" y="672"/>
                    </a:lnTo>
                    <a:lnTo>
                      <a:pt x="13592" y="429"/>
                    </a:lnTo>
                    <a:lnTo>
                      <a:pt x="13610" y="336"/>
                    </a:lnTo>
                    <a:lnTo>
                      <a:pt x="13629" y="243"/>
                    </a:lnTo>
                    <a:lnTo>
                      <a:pt x="13610" y="150"/>
                    </a:lnTo>
                    <a:lnTo>
                      <a:pt x="13592" y="94"/>
                    </a:lnTo>
                    <a:lnTo>
                      <a:pt x="13536" y="38"/>
                    </a:lnTo>
                    <a:lnTo>
                      <a:pt x="1344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4" name="Google Shape;2662;p41">
                <a:extLst>
                  <a:ext uri="{FF2B5EF4-FFF2-40B4-BE49-F238E27FC236}">
                    <a16:creationId xmlns:a16="http://schemas.microsoft.com/office/drawing/2014/main" xmlns="" id="{4B27083C-65FC-18DE-9286-130A1493F14C}"/>
                  </a:ext>
                </a:extLst>
              </p:cNvPr>
              <p:cNvSpPr/>
              <p:nvPr/>
            </p:nvSpPr>
            <p:spPr>
              <a:xfrm>
                <a:off x="2827700" y="3477375"/>
                <a:ext cx="395750" cy="386875"/>
              </a:xfrm>
              <a:custGeom>
                <a:avLst/>
                <a:gdLst/>
                <a:ahLst/>
                <a:cxnLst/>
                <a:rect l="l" t="t" r="r" b="b"/>
                <a:pathLst>
                  <a:path w="15830" h="15475" fill="none" extrusionOk="0">
                    <a:moveTo>
                      <a:pt x="877" y="15474"/>
                    </a:moveTo>
                    <a:lnTo>
                      <a:pt x="877" y="15474"/>
                    </a:lnTo>
                    <a:lnTo>
                      <a:pt x="859" y="15474"/>
                    </a:lnTo>
                    <a:lnTo>
                      <a:pt x="859" y="15474"/>
                    </a:lnTo>
                    <a:lnTo>
                      <a:pt x="821" y="15456"/>
                    </a:lnTo>
                    <a:lnTo>
                      <a:pt x="803" y="15418"/>
                    </a:lnTo>
                    <a:lnTo>
                      <a:pt x="1" y="11820"/>
                    </a:lnTo>
                    <a:lnTo>
                      <a:pt x="1" y="11820"/>
                    </a:lnTo>
                    <a:lnTo>
                      <a:pt x="1" y="11764"/>
                    </a:lnTo>
                    <a:lnTo>
                      <a:pt x="20" y="11727"/>
                    </a:lnTo>
                    <a:lnTo>
                      <a:pt x="7701" y="5519"/>
                    </a:lnTo>
                    <a:lnTo>
                      <a:pt x="7701" y="5519"/>
                    </a:lnTo>
                    <a:lnTo>
                      <a:pt x="7812" y="5183"/>
                    </a:lnTo>
                    <a:lnTo>
                      <a:pt x="7999" y="4587"/>
                    </a:lnTo>
                    <a:lnTo>
                      <a:pt x="8260" y="3822"/>
                    </a:lnTo>
                    <a:lnTo>
                      <a:pt x="8577" y="2983"/>
                    </a:lnTo>
                    <a:lnTo>
                      <a:pt x="8894" y="2144"/>
                    </a:lnTo>
                    <a:lnTo>
                      <a:pt x="9192" y="1436"/>
                    </a:lnTo>
                    <a:lnTo>
                      <a:pt x="9341" y="1156"/>
                    </a:lnTo>
                    <a:lnTo>
                      <a:pt x="9472" y="933"/>
                    </a:lnTo>
                    <a:lnTo>
                      <a:pt x="9584" y="784"/>
                    </a:lnTo>
                    <a:lnTo>
                      <a:pt x="9639" y="728"/>
                    </a:lnTo>
                    <a:lnTo>
                      <a:pt x="9677" y="709"/>
                    </a:lnTo>
                    <a:lnTo>
                      <a:pt x="9677" y="709"/>
                    </a:lnTo>
                    <a:lnTo>
                      <a:pt x="9751" y="709"/>
                    </a:lnTo>
                    <a:lnTo>
                      <a:pt x="9807" y="746"/>
                    </a:lnTo>
                    <a:lnTo>
                      <a:pt x="9807" y="746"/>
                    </a:lnTo>
                    <a:lnTo>
                      <a:pt x="9826" y="765"/>
                    </a:lnTo>
                    <a:lnTo>
                      <a:pt x="9863" y="821"/>
                    </a:lnTo>
                    <a:lnTo>
                      <a:pt x="9882" y="933"/>
                    </a:lnTo>
                    <a:lnTo>
                      <a:pt x="9919" y="1100"/>
                    </a:lnTo>
                    <a:lnTo>
                      <a:pt x="9919" y="1343"/>
                    </a:lnTo>
                    <a:lnTo>
                      <a:pt x="9919" y="1697"/>
                    </a:lnTo>
                    <a:lnTo>
                      <a:pt x="9882" y="2163"/>
                    </a:lnTo>
                    <a:lnTo>
                      <a:pt x="9826" y="2778"/>
                    </a:lnTo>
                    <a:lnTo>
                      <a:pt x="9826" y="2778"/>
                    </a:lnTo>
                    <a:lnTo>
                      <a:pt x="10236" y="2480"/>
                    </a:lnTo>
                    <a:lnTo>
                      <a:pt x="10646" y="2126"/>
                    </a:lnTo>
                    <a:lnTo>
                      <a:pt x="11504" y="1399"/>
                    </a:lnTo>
                    <a:lnTo>
                      <a:pt x="11504" y="1399"/>
                    </a:lnTo>
                    <a:lnTo>
                      <a:pt x="12194" y="802"/>
                    </a:lnTo>
                    <a:lnTo>
                      <a:pt x="12753" y="355"/>
                    </a:lnTo>
                    <a:lnTo>
                      <a:pt x="12977" y="187"/>
                    </a:lnTo>
                    <a:lnTo>
                      <a:pt x="13163" y="75"/>
                    </a:lnTo>
                    <a:lnTo>
                      <a:pt x="13331" y="19"/>
                    </a:lnTo>
                    <a:lnTo>
                      <a:pt x="13387" y="1"/>
                    </a:lnTo>
                    <a:lnTo>
                      <a:pt x="13443" y="1"/>
                    </a:lnTo>
                    <a:lnTo>
                      <a:pt x="13443" y="1"/>
                    </a:lnTo>
                    <a:lnTo>
                      <a:pt x="13536" y="38"/>
                    </a:lnTo>
                    <a:lnTo>
                      <a:pt x="13592" y="94"/>
                    </a:lnTo>
                    <a:lnTo>
                      <a:pt x="13592" y="94"/>
                    </a:lnTo>
                    <a:lnTo>
                      <a:pt x="13610" y="150"/>
                    </a:lnTo>
                    <a:lnTo>
                      <a:pt x="13629" y="243"/>
                    </a:lnTo>
                    <a:lnTo>
                      <a:pt x="13610" y="336"/>
                    </a:lnTo>
                    <a:lnTo>
                      <a:pt x="13592" y="429"/>
                    </a:lnTo>
                    <a:lnTo>
                      <a:pt x="13499" y="672"/>
                    </a:lnTo>
                    <a:lnTo>
                      <a:pt x="13368" y="933"/>
                    </a:lnTo>
                    <a:lnTo>
                      <a:pt x="13200" y="1212"/>
                    </a:lnTo>
                    <a:lnTo>
                      <a:pt x="13014" y="1492"/>
                    </a:lnTo>
                    <a:lnTo>
                      <a:pt x="12622" y="2033"/>
                    </a:lnTo>
                    <a:lnTo>
                      <a:pt x="12622" y="2033"/>
                    </a:lnTo>
                    <a:lnTo>
                      <a:pt x="13685" y="1231"/>
                    </a:lnTo>
                    <a:lnTo>
                      <a:pt x="14114" y="933"/>
                    </a:lnTo>
                    <a:lnTo>
                      <a:pt x="14487" y="709"/>
                    </a:lnTo>
                    <a:lnTo>
                      <a:pt x="14804" y="541"/>
                    </a:lnTo>
                    <a:lnTo>
                      <a:pt x="14953" y="485"/>
                    </a:lnTo>
                    <a:lnTo>
                      <a:pt x="15065" y="467"/>
                    </a:lnTo>
                    <a:lnTo>
                      <a:pt x="15177" y="448"/>
                    </a:lnTo>
                    <a:lnTo>
                      <a:pt x="15270" y="467"/>
                    </a:lnTo>
                    <a:lnTo>
                      <a:pt x="15344" y="504"/>
                    </a:lnTo>
                    <a:lnTo>
                      <a:pt x="15419" y="560"/>
                    </a:lnTo>
                    <a:lnTo>
                      <a:pt x="15419" y="560"/>
                    </a:lnTo>
                    <a:lnTo>
                      <a:pt x="15456" y="616"/>
                    </a:lnTo>
                    <a:lnTo>
                      <a:pt x="15456" y="672"/>
                    </a:lnTo>
                    <a:lnTo>
                      <a:pt x="15456" y="728"/>
                    </a:lnTo>
                    <a:lnTo>
                      <a:pt x="15456" y="728"/>
                    </a:lnTo>
                    <a:lnTo>
                      <a:pt x="15438" y="802"/>
                    </a:lnTo>
                    <a:lnTo>
                      <a:pt x="15400" y="895"/>
                    </a:lnTo>
                    <a:lnTo>
                      <a:pt x="15251" y="1138"/>
                    </a:lnTo>
                    <a:lnTo>
                      <a:pt x="15027" y="1399"/>
                    </a:lnTo>
                    <a:lnTo>
                      <a:pt x="14766" y="1678"/>
                    </a:lnTo>
                    <a:lnTo>
                      <a:pt x="14449" y="1977"/>
                    </a:lnTo>
                    <a:lnTo>
                      <a:pt x="14133" y="2275"/>
                    </a:lnTo>
                    <a:lnTo>
                      <a:pt x="13499" y="2834"/>
                    </a:lnTo>
                    <a:lnTo>
                      <a:pt x="13499" y="2834"/>
                    </a:lnTo>
                    <a:lnTo>
                      <a:pt x="14263" y="2443"/>
                    </a:lnTo>
                    <a:lnTo>
                      <a:pt x="14636" y="2256"/>
                    </a:lnTo>
                    <a:lnTo>
                      <a:pt x="14971" y="2107"/>
                    </a:lnTo>
                    <a:lnTo>
                      <a:pt x="15270" y="2014"/>
                    </a:lnTo>
                    <a:lnTo>
                      <a:pt x="15531" y="1939"/>
                    </a:lnTo>
                    <a:lnTo>
                      <a:pt x="15624" y="1939"/>
                    </a:lnTo>
                    <a:lnTo>
                      <a:pt x="15699" y="1939"/>
                    </a:lnTo>
                    <a:lnTo>
                      <a:pt x="15773" y="1958"/>
                    </a:lnTo>
                    <a:lnTo>
                      <a:pt x="15810" y="2014"/>
                    </a:lnTo>
                    <a:lnTo>
                      <a:pt x="15810" y="2014"/>
                    </a:lnTo>
                    <a:lnTo>
                      <a:pt x="15829" y="2070"/>
                    </a:lnTo>
                    <a:lnTo>
                      <a:pt x="15810" y="2144"/>
                    </a:lnTo>
                    <a:lnTo>
                      <a:pt x="15773" y="2238"/>
                    </a:lnTo>
                    <a:lnTo>
                      <a:pt x="15699" y="2350"/>
                    </a:lnTo>
                    <a:lnTo>
                      <a:pt x="15512" y="2592"/>
                    </a:lnTo>
                    <a:lnTo>
                      <a:pt x="15251" y="2890"/>
                    </a:lnTo>
                    <a:lnTo>
                      <a:pt x="14916" y="3189"/>
                    </a:lnTo>
                    <a:lnTo>
                      <a:pt x="14580" y="3505"/>
                    </a:lnTo>
                    <a:lnTo>
                      <a:pt x="13834" y="4139"/>
                    </a:lnTo>
                    <a:lnTo>
                      <a:pt x="13834" y="4139"/>
                    </a:lnTo>
                    <a:lnTo>
                      <a:pt x="14300" y="3972"/>
                    </a:lnTo>
                    <a:lnTo>
                      <a:pt x="14804" y="3804"/>
                    </a:lnTo>
                    <a:lnTo>
                      <a:pt x="15027" y="3748"/>
                    </a:lnTo>
                    <a:lnTo>
                      <a:pt x="15232" y="3711"/>
                    </a:lnTo>
                    <a:lnTo>
                      <a:pt x="15400" y="3711"/>
                    </a:lnTo>
                    <a:lnTo>
                      <a:pt x="15531" y="3729"/>
                    </a:lnTo>
                    <a:lnTo>
                      <a:pt x="15531" y="3729"/>
                    </a:lnTo>
                    <a:lnTo>
                      <a:pt x="15587" y="3766"/>
                    </a:lnTo>
                    <a:lnTo>
                      <a:pt x="15624" y="3822"/>
                    </a:lnTo>
                    <a:lnTo>
                      <a:pt x="15624" y="3822"/>
                    </a:lnTo>
                    <a:lnTo>
                      <a:pt x="15624" y="3860"/>
                    </a:lnTo>
                    <a:lnTo>
                      <a:pt x="15624" y="3916"/>
                    </a:lnTo>
                    <a:lnTo>
                      <a:pt x="15605" y="3990"/>
                    </a:lnTo>
                    <a:lnTo>
                      <a:pt x="15549" y="4065"/>
                    </a:lnTo>
                    <a:lnTo>
                      <a:pt x="15400" y="4214"/>
                    </a:lnTo>
                    <a:lnTo>
                      <a:pt x="15195" y="4419"/>
                    </a:lnTo>
                    <a:lnTo>
                      <a:pt x="14897" y="4661"/>
                    </a:lnTo>
                    <a:lnTo>
                      <a:pt x="14505" y="4941"/>
                    </a:lnTo>
                    <a:lnTo>
                      <a:pt x="13517" y="5649"/>
                    </a:lnTo>
                    <a:lnTo>
                      <a:pt x="13517" y="5649"/>
                    </a:lnTo>
                    <a:lnTo>
                      <a:pt x="13107" y="5929"/>
                    </a:lnTo>
                    <a:lnTo>
                      <a:pt x="12827" y="6153"/>
                    </a:lnTo>
                    <a:lnTo>
                      <a:pt x="12827" y="6153"/>
                    </a:lnTo>
                    <a:lnTo>
                      <a:pt x="12697" y="6227"/>
                    </a:lnTo>
                    <a:lnTo>
                      <a:pt x="12529" y="6339"/>
                    </a:lnTo>
                    <a:lnTo>
                      <a:pt x="12119" y="6563"/>
                    </a:lnTo>
                    <a:lnTo>
                      <a:pt x="11616" y="6805"/>
                    </a:lnTo>
                    <a:lnTo>
                      <a:pt x="11094" y="7048"/>
                    </a:lnTo>
                    <a:lnTo>
                      <a:pt x="10143" y="7458"/>
                    </a:lnTo>
                    <a:lnTo>
                      <a:pt x="9639" y="7663"/>
                    </a:lnTo>
                    <a:lnTo>
                      <a:pt x="933" y="15456"/>
                    </a:lnTo>
                    <a:lnTo>
                      <a:pt x="933" y="15456"/>
                    </a:lnTo>
                    <a:lnTo>
                      <a:pt x="877" y="15474"/>
                    </a:lnTo>
                    <a:lnTo>
                      <a:pt x="877" y="1547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5" name="Google Shape;2663;p41">
                <a:extLst>
                  <a:ext uri="{FF2B5EF4-FFF2-40B4-BE49-F238E27FC236}">
                    <a16:creationId xmlns:a16="http://schemas.microsoft.com/office/drawing/2014/main" xmlns="" id="{62B75DF9-83D5-1013-0C1F-B1523A9016E5}"/>
                  </a:ext>
                </a:extLst>
              </p:cNvPr>
              <p:cNvSpPr/>
              <p:nvPr/>
            </p:nvSpPr>
            <p:spPr>
              <a:xfrm>
                <a:off x="2831900" y="3481575"/>
                <a:ext cx="387350" cy="376625"/>
              </a:xfrm>
              <a:custGeom>
                <a:avLst/>
                <a:gdLst/>
                <a:ahLst/>
                <a:cxnLst/>
                <a:rect l="l" t="t" r="r" b="b"/>
                <a:pathLst>
                  <a:path w="15494" h="15065" fill="none" extrusionOk="0">
                    <a:moveTo>
                      <a:pt x="1" y="11652"/>
                    </a:moveTo>
                    <a:lnTo>
                      <a:pt x="765" y="15064"/>
                    </a:lnTo>
                    <a:lnTo>
                      <a:pt x="9378" y="7364"/>
                    </a:lnTo>
                    <a:lnTo>
                      <a:pt x="9378" y="7364"/>
                    </a:lnTo>
                    <a:lnTo>
                      <a:pt x="9397" y="7364"/>
                    </a:lnTo>
                    <a:lnTo>
                      <a:pt x="9397" y="7364"/>
                    </a:lnTo>
                    <a:lnTo>
                      <a:pt x="9826" y="7178"/>
                    </a:lnTo>
                    <a:lnTo>
                      <a:pt x="10777" y="6768"/>
                    </a:lnTo>
                    <a:lnTo>
                      <a:pt x="11317" y="6507"/>
                    </a:lnTo>
                    <a:lnTo>
                      <a:pt x="11821" y="6264"/>
                    </a:lnTo>
                    <a:lnTo>
                      <a:pt x="12249" y="6041"/>
                    </a:lnTo>
                    <a:lnTo>
                      <a:pt x="12417" y="5929"/>
                    </a:lnTo>
                    <a:lnTo>
                      <a:pt x="12548" y="5854"/>
                    </a:lnTo>
                    <a:lnTo>
                      <a:pt x="12548" y="5854"/>
                    </a:lnTo>
                    <a:lnTo>
                      <a:pt x="12846" y="5631"/>
                    </a:lnTo>
                    <a:lnTo>
                      <a:pt x="13256" y="5351"/>
                    </a:lnTo>
                    <a:lnTo>
                      <a:pt x="13256" y="5351"/>
                    </a:lnTo>
                    <a:lnTo>
                      <a:pt x="13853" y="4922"/>
                    </a:lnTo>
                    <a:lnTo>
                      <a:pt x="14524" y="4437"/>
                    </a:lnTo>
                    <a:lnTo>
                      <a:pt x="14822" y="4195"/>
                    </a:lnTo>
                    <a:lnTo>
                      <a:pt x="15083" y="3990"/>
                    </a:lnTo>
                    <a:lnTo>
                      <a:pt x="15232" y="3822"/>
                    </a:lnTo>
                    <a:lnTo>
                      <a:pt x="15288" y="3766"/>
                    </a:lnTo>
                    <a:lnTo>
                      <a:pt x="15307" y="3710"/>
                    </a:lnTo>
                    <a:lnTo>
                      <a:pt x="15307" y="3710"/>
                    </a:lnTo>
                    <a:lnTo>
                      <a:pt x="15270" y="3692"/>
                    </a:lnTo>
                    <a:lnTo>
                      <a:pt x="15214" y="3692"/>
                    </a:lnTo>
                    <a:lnTo>
                      <a:pt x="15064" y="3710"/>
                    </a:lnTo>
                    <a:lnTo>
                      <a:pt x="14859" y="3748"/>
                    </a:lnTo>
                    <a:lnTo>
                      <a:pt x="14598" y="3822"/>
                    </a:lnTo>
                    <a:lnTo>
                      <a:pt x="13965" y="4027"/>
                    </a:lnTo>
                    <a:lnTo>
                      <a:pt x="13219" y="4326"/>
                    </a:lnTo>
                    <a:lnTo>
                      <a:pt x="13219" y="4326"/>
                    </a:lnTo>
                    <a:lnTo>
                      <a:pt x="13163" y="4326"/>
                    </a:lnTo>
                    <a:lnTo>
                      <a:pt x="13126" y="4288"/>
                    </a:lnTo>
                    <a:lnTo>
                      <a:pt x="13126" y="4288"/>
                    </a:lnTo>
                    <a:lnTo>
                      <a:pt x="13107" y="4232"/>
                    </a:lnTo>
                    <a:lnTo>
                      <a:pt x="13144" y="4195"/>
                    </a:lnTo>
                    <a:lnTo>
                      <a:pt x="13144" y="4195"/>
                    </a:lnTo>
                    <a:lnTo>
                      <a:pt x="14002" y="3468"/>
                    </a:lnTo>
                    <a:lnTo>
                      <a:pt x="14412" y="3114"/>
                    </a:lnTo>
                    <a:lnTo>
                      <a:pt x="14766" y="2778"/>
                    </a:lnTo>
                    <a:lnTo>
                      <a:pt x="15083" y="2480"/>
                    </a:lnTo>
                    <a:lnTo>
                      <a:pt x="15307" y="2219"/>
                    </a:lnTo>
                    <a:lnTo>
                      <a:pt x="15456" y="2032"/>
                    </a:lnTo>
                    <a:lnTo>
                      <a:pt x="15493" y="1958"/>
                    </a:lnTo>
                    <a:lnTo>
                      <a:pt x="15493" y="1921"/>
                    </a:lnTo>
                    <a:lnTo>
                      <a:pt x="15493" y="1921"/>
                    </a:lnTo>
                    <a:lnTo>
                      <a:pt x="15456" y="1902"/>
                    </a:lnTo>
                    <a:lnTo>
                      <a:pt x="15381" y="1921"/>
                    </a:lnTo>
                    <a:lnTo>
                      <a:pt x="15158" y="1976"/>
                    </a:lnTo>
                    <a:lnTo>
                      <a:pt x="14841" y="2107"/>
                    </a:lnTo>
                    <a:lnTo>
                      <a:pt x="14468" y="2275"/>
                    </a:lnTo>
                    <a:lnTo>
                      <a:pt x="14039" y="2480"/>
                    </a:lnTo>
                    <a:lnTo>
                      <a:pt x="13592" y="2722"/>
                    </a:lnTo>
                    <a:lnTo>
                      <a:pt x="12641" y="3244"/>
                    </a:lnTo>
                    <a:lnTo>
                      <a:pt x="12641" y="3244"/>
                    </a:lnTo>
                    <a:lnTo>
                      <a:pt x="12604" y="3263"/>
                    </a:lnTo>
                    <a:lnTo>
                      <a:pt x="12585" y="3263"/>
                    </a:lnTo>
                    <a:lnTo>
                      <a:pt x="12548" y="3244"/>
                    </a:lnTo>
                    <a:lnTo>
                      <a:pt x="12529" y="3226"/>
                    </a:lnTo>
                    <a:lnTo>
                      <a:pt x="12529" y="3226"/>
                    </a:lnTo>
                    <a:lnTo>
                      <a:pt x="12510" y="3188"/>
                    </a:lnTo>
                    <a:lnTo>
                      <a:pt x="12510" y="3170"/>
                    </a:lnTo>
                    <a:lnTo>
                      <a:pt x="12529" y="3132"/>
                    </a:lnTo>
                    <a:lnTo>
                      <a:pt x="12548" y="3114"/>
                    </a:lnTo>
                    <a:lnTo>
                      <a:pt x="12548" y="3114"/>
                    </a:lnTo>
                    <a:lnTo>
                      <a:pt x="13368" y="2424"/>
                    </a:lnTo>
                    <a:lnTo>
                      <a:pt x="13797" y="2051"/>
                    </a:lnTo>
                    <a:lnTo>
                      <a:pt x="14207" y="1660"/>
                    </a:lnTo>
                    <a:lnTo>
                      <a:pt x="14561" y="1305"/>
                    </a:lnTo>
                    <a:lnTo>
                      <a:pt x="14859" y="988"/>
                    </a:lnTo>
                    <a:lnTo>
                      <a:pt x="14971" y="858"/>
                    </a:lnTo>
                    <a:lnTo>
                      <a:pt x="15046" y="727"/>
                    </a:lnTo>
                    <a:lnTo>
                      <a:pt x="15102" y="616"/>
                    </a:lnTo>
                    <a:lnTo>
                      <a:pt x="15139" y="541"/>
                    </a:lnTo>
                    <a:lnTo>
                      <a:pt x="15139" y="541"/>
                    </a:lnTo>
                    <a:lnTo>
                      <a:pt x="15120" y="504"/>
                    </a:lnTo>
                    <a:lnTo>
                      <a:pt x="15120" y="504"/>
                    </a:lnTo>
                    <a:lnTo>
                      <a:pt x="15064" y="466"/>
                    </a:lnTo>
                    <a:lnTo>
                      <a:pt x="14990" y="448"/>
                    </a:lnTo>
                    <a:lnTo>
                      <a:pt x="14897" y="466"/>
                    </a:lnTo>
                    <a:lnTo>
                      <a:pt x="14785" y="485"/>
                    </a:lnTo>
                    <a:lnTo>
                      <a:pt x="14505" y="616"/>
                    </a:lnTo>
                    <a:lnTo>
                      <a:pt x="14170" y="821"/>
                    </a:lnTo>
                    <a:lnTo>
                      <a:pt x="13797" y="1063"/>
                    </a:lnTo>
                    <a:lnTo>
                      <a:pt x="13405" y="1361"/>
                    </a:lnTo>
                    <a:lnTo>
                      <a:pt x="12529" y="1995"/>
                    </a:lnTo>
                    <a:lnTo>
                      <a:pt x="12529" y="1995"/>
                    </a:lnTo>
                    <a:lnTo>
                      <a:pt x="12026" y="2387"/>
                    </a:lnTo>
                    <a:lnTo>
                      <a:pt x="12026" y="2387"/>
                    </a:lnTo>
                    <a:lnTo>
                      <a:pt x="11970" y="2405"/>
                    </a:lnTo>
                    <a:lnTo>
                      <a:pt x="11914" y="2368"/>
                    </a:lnTo>
                    <a:lnTo>
                      <a:pt x="11914" y="2368"/>
                    </a:lnTo>
                    <a:lnTo>
                      <a:pt x="11895" y="2312"/>
                    </a:lnTo>
                    <a:lnTo>
                      <a:pt x="11914" y="2275"/>
                    </a:lnTo>
                    <a:lnTo>
                      <a:pt x="11914" y="2275"/>
                    </a:lnTo>
                    <a:lnTo>
                      <a:pt x="12175" y="1958"/>
                    </a:lnTo>
                    <a:lnTo>
                      <a:pt x="12436" y="1622"/>
                    </a:lnTo>
                    <a:lnTo>
                      <a:pt x="12678" y="1268"/>
                    </a:lnTo>
                    <a:lnTo>
                      <a:pt x="12902" y="932"/>
                    </a:lnTo>
                    <a:lnTo>
                      <a:pt x="13088" y="634"/>
                    </a:lnTo>
                    <a:lnTo>
                      <a:pt x="13219" y="355"/>
                    </a:lnTo>
                    <a:lnTo>
                      <a:pt x="13275" y="243"/>
                    </a:lnTo>
                    <a:lnTo>
                      <a:pt x="13293" y="149"/>
                    </a:lnTo>
                    <a:lnTo>
                      <a:pt x="13293" y="75"/>
                    </a:lnTo>
                    <a:lnTo>
                      <a:pt x="13275" y="19"/>
                    </a:lnTo>
                    <a:lnTo>
                      <a:pt x="13275" y="19"/>
                    </a:lnTo>
                    <a:lnTo>
                      <a:pt x="13256" y="0"/>
                    </a:lnTo>
                    <a:lnTo>
                      <a:pt x="13256" y="0"/>
                    </a:lnTo>
                    <a:lnTo>
                      <a:pt x="13200" y="0"/>
                    </a:lnTo>
                    <a:lnTo>
                      <a:pt x="13144" y="19"/>
                    </a:lnTo>
                    <a:lnTo>
                      <a:pt x="12976" y="112"/>
                    </a:lnTo>
                    <a:lnTo>
                      <a:pt x="12771" y="243"/>
                    </a:lnTo>
                    <a:lnTo>
                      <a:pt x="12548" y="429"/>
                    </a:lnTo>
                    <a:lnTo>
                      <a:pt x="12007" y="858"/>
                    </a:lnTo>
                    <a:lnTo>
                      <a:pt x="11429" y="1361"/>
                    </a:lnTo>
                    <a:lnTo>
                      <a:pt x="11429" y="1361"/>
                    </a:lnTo>
                    <a:lnTo>
                      <a:pt x="10497" y="2163"/>
                    </a:lnTo>
                    <a:lnTo>
                      <a:pt x="10049" y="2536"/>
                    </a:lnTo>
                    <a:lnTo>
                      <a:pt x="9602" y="2853"/>
                    </a:lnTo>
                    <a:lnTo>
                      <a:pt x="9602" y="2853"/>
                    </a:lnTo>
                    <a:lnTo>
                      <a:pt x="9565" y="2871"/>
                    </a:lnTo>
                    <a:lnTo>
                      <a:pt x="9527" y="2853"/>
                    </a:lnTo>
                    <a:lnTo>
                      <a:pt x="9527" y="2853"/>
                    </a:lnTo>
                    <a:lnTo>
                      <a:pt x="9490" y="2834"/>
                    </a:lnTo>
                    <a:lnTo>
                      <a:pt x="9490" y="2778"/>
                    </a:lnTo>
                    <a:lnTo>
                      <a:pt x="9490" y="2778"/>
                    </a:lnTo>
                    <a:lnTo>
                      <a:pt x="9546" y="2200"/>
                    </a:lnTo>
                    <a:lnTo>
                      <a:pt x="9583" y="1753"/>
                    </a:lnTo>
                    <a:lnTo>
                      <a:pt x="9583" y="1399"/>
                    </a:lnTo>
                    <a:lnTo>
                      <a:pt x="9583" y="1138"/>
                    </a:lnTo>
                    <a:lnTo>
                      <a:pt x="9583" y="951"/>
                    </a:lnTo>
                    <a:lnTo>
                      <a:pt x="9565" y="821"/>
                    </a:lnTo>
                    <a:lnTo>
                      <a:pt x="9546" y="746"/>
                    </a:lnTo>
                    <a:lnTo>
                      <a:pt x="9527" y="709"/>
                    </a:lnTo>
                    <a:lnTo>
                      <a:pt x="9527" y="709"/>
                    </a:lnTo>
                    <a:lnTo>
                      <a:pt x="9453" y="802"/>
                    </a:lnTo>
                    <a:lnTo>
                      <a:pt x="9360" y="951"/>
                    </a:lnTo>
                    <a:lnTo>
                      <a:pt x="9117" y="1473"/>
                    </a:lnTo>
                    <a:lnTo>
                      <a:pt x="8838" y="2163"/>
                    </a:lnTo>
                    <a:lnTo>
                      <a:pt x="8521" y="2946"/>
                    </a:lnTo>
                    <a:lnTo>
                      <a:pt x="8222" y="3748"/>
                    </a:lnTo>
                    <a:lnTo>
                      <a:pt x="7980" y="4475"/>
                    </a:lnTo>
                    <a:lnTo>
                      <a:pt x="7794" y="5071"/>
                    </a:lnTo>
                    <a:lnTo>
                      <a:pt x="7682" y="5407"/>
                    </a:lnTo>
                    <a:lnTo>
                      <a:pt x="7682" y="5407"/>
                    </a:lnTo>
                    <a:lnTo>
                      <a:pt x="7663" y="5463"/>
                    </a:lnTo>
                    <a:lnTo>
                      <a:pt x="1" y="1165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7" name="Google Shape;2664;p41">
                <a:extLst>
                  <a:ext uri="{FF2B5EF4-FFF2-40B4-BE49-F238E27FC236}">
                    <a16:creationId xmlns:a16="http://schemas.microsoft.com/office/drawing/2014/main" xmlns="" id="{09CF6B3A-EC83-C679-0A52-D3270166B65F}"/>
                  </a:ext>
                </a:extLst>
              </p:cNvPr>
              <p:cNvSpPr/>
              <p:nvPr/>
            </p:nvSpPr>
            <p:spPr>
              <a:xfrm>
                <a:off x="3214550" y="3574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1" name="Google Shape;2665;p41">
                <a:extLst>
                  <a:ext uri="{FF2B5EF4-FFF2-40B4-BE49-F238E27FC236}">
                    <a16:creationId xmlns:a16="http://schemas.microsoft.com/office/drawing/2014/main" xmlns="" id="{A7EE8794-A7C5-5D56-6B30-D099E5044E35}"/>
                  </a:ext>
                </a:extLst>
              </p:cNvPr>
              <p:cNvSpPr/>
              <p:nvPr/>
            </p:nvSpPr>
            <p:spPr>
              <a:xfrm>
                <a:off x="2130000" y="3536575"/>
                <a:ext cx="390125" cy="260100"/>
              </a:xfrm>
              <a:custGeom>
                <a:avLst/>
                <a:gdLst/>
                <a:ahLst/>
                <a:cxnLst/>
                <a:rect l="l" t="t" r="r" b="b"/>
                <a:pathLst>
                  <a:path w="15605" h="10404" extrusionOk="0">
                    <a:moveTo>
                      <a:pt x="8539" y="0"/>
                    </a:moveTo>
                    <a:lnTo>
                      <a:pt x="4008" y="802"/>
                    </a:lnTo>
                    <a:lnTo>
                      <a:pt x="4941" y="4698"/>
                    </a:lnTo>
                    <a:lnTo>
                      <a:pt x="0" y="6954"/>
                    </a:lnTo>
                    <a:lnTo>
                      <a:pt x="9154" y="10403"/>
                    </a:lnTo>
                    <a:lnTo>
                      <a:pt x="15604" y="3449"/>
                    </a:lnTo>
                    <a:lnTo>
                      <a:pt x="9639" y="3859"/>
                    </a:lnTo>
                    <a:lnTo>
                      <a:pt x="853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4" name="Google Shape;2666;p41">
                <a:extLst>
                  <a:ext uri="{FF2B5EF4-FFF2-40B4-BE49-F238E27FC236}">
                    <a16:creationId xmlns:a16="http://schemas.microsoft.com/office/drawing/2014/main" xmlns="" id="{711CF067-FA68-01F1-2437-9DA3AF043EAF}"/>
                  </a:ext>
                </a:extLst>
              </p:cNvPr>
              <p:cNvSpPr/>
              <p:nvPr/>
            </p:nvSpPr>
            <p:spPr>
              <a:xfrm>
                <a:off x="2344375" y="3546350"/>
                <a:ext cx="47100" cy="88575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3543" extrusionOk="0">
                    <a:moveTo>
                      <a:pt x="76" y="1"/>
                    </a:moveTo>
                    <a:lnTo>
                      <a:pt x="38" y="19"/>
                    </a:lnTo>
                    <a:lnTo>
                      <a:pt x="20" y="38"/>
                    </a:lnTo>
                    <a:lnTo>
                      <a:pt x="1" y="75"/>
                    </a:lnTo>
                    <a:lnTo>
                      <a:pt x="20" y="94"/>
                    </a:lnTo>
                    <a:lnTo>
                      <a:pt x="989" y="3487"/>
                    </a:lnTo>
                    <a:lnTo>
                      <a:pt x="1008" y="3524"/>
                    </a:lnTo>
                    <a:lnTo>
                      <a:pt x="1064" y="3543"/>
                    </a:lnTo>
                    <a:lnTo>
                      <a:pt x="1809" y="3487"/>
                    </a:lnTo>
                    <a:lnTo>
                      <a:pt x="1847" y="3487"/>
                    </a:lnTo>
                    <a:lnTo>
                      <a:pt x="1865" y="3468"/>
                    </a:lnTo>
                    <a:lnTo>
                      <a:pt x="1884" y="3431"/>
                    </a:lnTo>
                    <a:lnTo>
                      <a:pt x="1884" y="3412"/>
                    </a:lnTo>
                    <a:lnTo>
                      <a:pt x="1884" y="3375"/>
                    </a:lnTo>
                    <a:lnTo>
                      <a:pt x="1865" y="3356"/>
                    </a:lnTo>
                    <a:lnTo>
                      <a:pt x="1828" y="3338"/>
                    </a:lnTo>
                    <a:lnTo>
                      <a:pt x="1809" y="3338"/>
                    </a:lnTo>
                    <a:lnTo>
                      <a:pt x="1120" y="3375"/>
                    </a:lnTo>
                    <a:lnTo>
                      <a:pt x="169" y="57"/>
                    </a:lnTo>
                    <a:lnTo>
                      <a:pt x="150" y="19"/>
                    </a:lnTo>
                    <a:lnTo>
                      <a:pt x="13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5" name="Google Shape;2667;p41">
                <a:extLst>
                  <a:ext uri="{FF2B5EF4-FFF2-40B4-BE49-F238E27FC236}">
                    <a16:creationId xmlns:a16="http://schemas.microsoft.com/office/drawing/2014/main" xmlns="" id="{A1D5778B-43A1-466C-94C3-8549DD8A1926}"/>
                  </a:ext>
                </a:extLst>
              </p:cNvPr>
              <p:cNvSpPr/>
              <p:nvPr/>
            </p:nvSpPr>
            <p:spPr>
              <a:xfrm>
                <a:off x="2236725" y="3588775"/>
                <a:ext cx="19125" cy="71800"/>
              </a:xfrm>
              <a:custGeom>
                <a:avLst/>
                <a:gdLst/>
                <a:ahLst/>
                <a:cxnLst/>
                <a:rect l="l" t="t" r="r" b="b"/>
                <a:pathLst>
                  <a:path w="765" h="2872" extrusionOk="0">
                    <a:moveTo>
                      <a:pt x="19" y="0"/>
                    </a:moveTo>
                    <a:lnTo>
                      <a:pt x="0" y="38"/>
                    </a:lnTo>
                    <a:lnTo>
                      <a:pt x="0" y="56"/>
                    </a:lnTo>
                    <a:lnTo>
                      <a:pt x="0" y="93"/>
                    </a:lnTo>
                    <a:lnTo>
                      <a:pt x="578" y="2554"/>
                    </a:lnTo>
                    <a:lnTo>
                      <a:pt x="224" y="2722"/>
                    </a:lnTo>
                    <a:lnTo>
                      <a:pt x="187" y="2741"/>
                    </a:lnTo>
                    <a:lnTo>
                      <a:pt x="187" y="2759"/>
                    </a:lnTo>
                    <a:lnTo>
                      <a:pt x="168" y="2797"/>
                    </a:lnTo>
                    <a:lnTo>
                      <a:pt x="187" y="2834"/>
                    </a:lnTo>
                    <a:lnTo>
                      <a:pt x="205" y="2871"/>
                    </a:lnTo>
                    <a:lnTo>
                      <a:pt x="280" y="2871"/>
                    </a:lnTo>
                    <a:lnTo>
                      <a:pt x="709" y="2685"/>
                    </a:lnTo>
                    <a:lnTo>
                      <a:pt x="746" y="2648"/>
                    </a:lnTo>
                    <a:lnTo>
                      <a:pt x="765" y="2592"/>
                    </a:lnTo>
                    <a:lnTo>
                      <a:pt x="150" y="56"/>
                    </a:lnTo>
                    <a:lnTo>
                      <a:pt x="131" y="19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6" name="Google Shape;2668;p41">
                <a:extLst>
                  <a:ext uri="{FF2B5EF4-FFF2-40B4-BE49-F238E27FC236}">
                    <a16:creationId xmlns:a16="http://schemas.microsoft.com/office/drawing/2014/main" xmlns="" id="{B676145D-465C-7A4C-A774-3842CA86F312}"/>
                  </a:ext>
                </a:extLst>
              </p:cNvPr>
              <p:cNvSpPr/>
              <p:nvPr/>
            </p:nvSpPr>
            <p:spPr>
              <a:xfrm>
                <a:off x="2568575" y="4662625"/>
                <a:ext cx="199500" cy="808200"/>
              </a:xfrm>
              <a:custGeom>
                <a:avLst/>
                <a:gdLst/>
                <a:ahLst/>
                <a:cxnLst/>
                <a:rect l="l" t="t" r="r" b="b"/>
                <a:pathLst>
                  <a:path w="7980" h="32328" extrusionOk="0">
                    <a:moveTo>
                      <a:pt x="373" y="0"/>
                    </a:moveTo>
                    <a:lnTo>
                      <a:pt x="1510" y="8185"/>
                    </a:lnTo>
                    <a:lnTo>
                      <a:pt x="1305" y="8464"/>
                    </a:lnTo>
                    <a:lnTo>
                      <a:pt x="1100" y="8763"/>
                    </a:lnTo>
                    <a:lnTo>
                      <a:pt x="839" y="9154"/>
                    </a:lnTo>
                    <a:lnTo>
                      <a:pt x="578" y="9583"/>
                    </a:lnTo>
                    <a:lnTo>
                      <a:pt x="336" y="10030"/>
                    </a:lnTo>
                    <a:lnTo>
                      <a:pt x="224" y="10254"/>
                    </a:lnTo>
                    <a:lnTo>
                      <a:pt x="149" y="10478"/>
                    </a:lnTo>
                    <a:lnTo>
                      <a:pt x="56" y="10683"/>
                    </a:lnTo>
                    <a:lnTo>
                      <a:pt x="19" y="10888"/>
                    </a:lnTo>
                    <a:lnTo>
                      <a:pt x="0" y="11018"/>
                    </a:lnTo>
                    <a:lnTo>
                      <a:pt x="0" y="11242"/>
                    </a:lnTo>
                    <a:lnTo>
                      <a:pt x="75" y="11876"/>
                    </a:lnTo>
                    <a:lnTo>
                      <a:pt x="205" y="12771"/>
                    </a:lnTo>
                    <a:lnTo>
                      <a:pt x="392" y="13852"/>
                    </a:lnTo>
                    <a:lnTo>
                      <a:pt x="858" y="16500"/>
                    </a:lnTo>
                    <a:lnTo>
                      <a:pt x="1436" y="19427"/>
                    </a:lnTo>
                    <a:lnTo>
                      <a:pt x="2014" y="22298"/>
                    </a:lnTo>
                    <a:lnTo>
                      <a:pt x="2517" y="24796"/>
                    </a:lnTo>
                    <a:lnTo>
                      <a:pt x="3021" y="27201"/>
                    </a:lnTo>
                    <a:lnTo>
                      <a:pt x="2648" y="28599"/>
                    </a:lnTo>
                    <a:lnTo>
                      <a:pt x="4326" y="32328"/>
                    </a:lnTo>
                    <a:lnTo>
                      <a:pt x="7047" y="32309"/>
                    </a:lnTo>
                    <a:lnTo>
                      <a:pt x="5109" y="27294"/>
                    </a:lnTo>
                    <a:lnTo>
                      <a:pt x="798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9" name="Google Shape;2669;p41">
                <a:extLst>
                  <a:ext uri="{FF2B5EF4-FFF2-40B4-BE49-F238E27FC236}">
                    <a16:creationId xmlns:a16="http://schemas.microsoft.com/office/drawing/2014/main" xmlns="" id="{1CD63AE1-BC54-A7A3-68CA-9C01036109FD}"/>
                  </a:ext>
                </a:extLst>
              </p:cNvPr>
              <p:cNvSpPr/>
              <p:nvPr/>
            </p:nvSpPr>
            <p:spPr>
              <a:xfrm>
                <a:off x="2566700" y="4660750"/>
                <a:ext cx="203250" cy="812400"/>
              </a:xfrm>
              <a:custGeom>
                <a:avLst/>
                <a:gdLst/>
                <a:ahLst/>
                <a:cxnLst/>
                <a:rect l="l" t="t" r="r" b="b"/>
                <a:pathLst>
                  <a:path w="8130" h="32496" extrusionOk="0">
                    <a:moveTo>
                      <a:pt x="7961" y="150"/>
                    </a:moveTo>
                    <a:lnTo>
                      <a:pt x="5090" y="27369"/>
                    </a:lnTo>
                    <a:lnTo>
                      <a:pt x="5090" y="27406"/>
                    </a:lnTo>
                    <a:lnTo>
                      <a:pt x="6992" y="32309"/>
                    </a:lnTo>
                    <a:lnTo>
                      <a:pt x="4456" y="32328"/>
                    </a:lnTo>
                    <a:lnTo>
                      <a:pt x="2797" y="28674"/>
                    </a:lnTo>
                    <a:lnTo>
                      <a:pt x="3170" y="27294"/>
                    </a:lnTo>
                    <a:lnTo>
                      <a:pt x="3170" y="27257"/>
                    </a:lnTo>
                    <a:lnTo>
                      <a:pt x="2219" y="22596"/>
                    </a:lnTo>
                    <a:lnTo>
                      <a:pt x="1679" y="19986"/>
                    </a:lnTo>
                    <a:lnTo>
                      <a:pt x="1194" y="17432"/>
                    </a:lnTo>
                    <a:lnTo>
                      <a:pt x="747" y="15083"/>
                    </a:lnTo>
                    <a:lnTo>
                      <a:pt x="411" y="13107"/>
                    </a:lnTo>
                    <a:lnTo>
                      <a:pt x="280" y="12324"/>
                    </a:lnTo>
                    <a:lnTo>
                      <a:pt x="206" y="11690"/>
                    </a:lnTo>
                    <a:lnTo>
                      <a:pt x="169" y="11224"/>
                    </a:lnTo>
                    <a:lnTo>
                      <a:pt x="150" y="11075"/>
                    </a:lnTo>
                    <a:lnTo>
                      <a:pt x="169" y="10982"/>
                    </a:lnTo>
                    <a:lnTo>
                      <a:pt x="224" y="10776"/>
                    </a:lnTo>
                    <a:lnTo>
                      <a:pt x="299" y="10571"/>
                    </a:lnTo>
                    <a:lnTo>
                      <a:pt x="374" y="10366"/>
                    </a:lnTo>
                    <a:lnTo>
                      <a:pt x="485" y="10143"/>
                    </a:lnTo>
                    <a:lnTo>
                      <a:pt x="728" y="9695"/>
                    </a:lnTo>
                    <a:lnTo>
                      <a:pt x="989" y="9285"/>
                    </a:lnTo>
                    <a:lnTo>
                      <a:pt x="1231" y="8894"/>
                    </a:lnTo>
                    <a:lnTo>
                      <a:pt x="1455" y="8595"/>
                    </a:lnTo>
                    <a:lnTo>
                      <a:pt x="1660" y="8297"/>
                    </a:lnTo>
                    <a:lnTo>
                      <a:pt x="1679" y="8278"/>
                    </a:lnTo>
                    <a:lnTo>
                      <a:pt x="1679" y="8241"/>
                    </a:lnTo>
                    <a:lnTo>
                      <a:pt x="541" y="150"/>
                    </a:lnTo>
                    <a:close/>
                    <a:moveTo>
                      <a:pt x="411" y="1"/>
                    </a:moveTo>
                    <a:lnTo>
                      <a:pt x="374" y="19"/>
                    </a:lnTo>
                    <a:lnTo>
                      <a:pt x="355" y="57"/>
                    </a:lnTo>
                    <a:lnTo>
                      <a:pt x="355" y="94"/>
                    </a:lnTo>
                    <a:lnTo>
                      <a:pt x="1511" y="8241"/>
                    </a:lnTo>
                    <a:lnTo>
                      <a:pt x="1231" y="8614"/>
                    </a:lnTo>
                    <a:lnTo>
                      <a:pt x="1008" y="8931"/>
                    </a:lnTo>
                    <a:lnTo>
                      <a:pt x="765" y="9304"/>
                    </a:lnTo>
                    <a:lnTo>
                      <a:pt x="523" y="9714"/>
                    </a:lnTo>
                    <a:lnTo>
                      <a:pt x="299" y="10143"/>
                    </a:lnTo>
                    <a:lnTo>
                      <a:pt x="131" y="10553"/>
                    </a:lnTo>
                    <a:lnTo>
                      <a:pt x="57" y="10758"/>
                    </a:lnTo>
                    <a:lnTo>
                      <a:pt x="1" y="10944"/>
                    </a:lnTo>
                    <a:lnTo>
                      <a:pt x="1" y="11075"/>
                    </a:lnTo>
                    <a:lnTo>
                      <a:pt x="1" y="11280"/>
                    </a:lnTo>
                    <a:lnTo>
                      <a:pt x="75" y="11895"/>
                    </a:lnTo>
                    <a:lnTo>
                      <a:pt x="187" y="12753"/>
                    </a:lnTo>
                    <a:lnTo>
                      <a:pt x="355" y="13797"/>
                    </a:lnTo>
                    <a:lnTo>
                      <a:pt x="821" y="16332"/>
                    </a:lnTo>
                    <a:lnTo>
                      <a:pt x="1362" y="19166"/>
                    </a:lnTo>
                    <a:lnTo>
                      <a:pt x="1921" y="22000"/>
                    </a:lnTo>
                    <a:lnTo>
                      <a:pt x="2443" y="24498"/>
                    </a:lnTo>
                    <a:lnTo>
                      <a:pt x="3021" y="27257"/>
                    </a:lnTo>
                    <a:lnTo>
                      <a:pt x="2648" y="28655"/>
                    </a:lnTo>
                    <a:lnTo>
                      <a:pt x="2648" y="28711"/>
                    </a:lnTo>
                    <a:lnTo>
                      <a:pt x="4326" y="32440"/>
                    </a:lnTo>
                    <a:lnTo>
                      <a:pt x="4345" y="32477"/>
                    </a:lnTo>
                    <a:lnTo>
                      <a:pt x="4401" y="32496"/>
                    </a:lnTo>
                    <a:lnTo>
                      <a:pt x="7122" y="32459"/>
                    </a:lnTo>
                    <a:lnTo>
                      <a:pt x="7160" y="32459"/>
                    </a:lnTo>
                    <a:lnTo>
                      <a:pt x="7178" y="32421"/>
                    </a:lnTo>
                    <a:lnTo>
                      <a:pt x="7197" y="32403"/>
                    </a:lnTo>
                    <a:lnTo>
                      <a:pt x="7197" y="32347"/>
                    </a:lnTo>
                    <a:lnTo>
                      <a:pt x="5258" y="27369"/>
                    </a:lnTo>
                    <a:lnTo>
                      <a:pt x="8129" y="75"/>
                    </a:lnTo>
                    <a:lnTo>
                      <a:pt x="8129" y="57"/>
                    </a:lnTo>
                    <a:lnTo>
                      <a:pt x="8111" y="19"/>
                    </a:lnTo>
                    <a:lnTo>
                      <a:pt x="809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0" name="Google Shape;2670;p41">
                <a:extLst>
                  <a:ext uri="{FF2B5EF4-FFF2-40B4-BE49-F238E27FC236}">
                    <a16:creationId xmlns:a16="http://schemas.microsoft.com/office/drawing/2014/main" xmlns="" id="{EA987821-E260-DEAD-ACDA-CC0E6D0B437A}"/>
                  </a:ext>
                </a:extLst>
              </p:cNvPr>
              <p:cNvSpPr/>
              <p:nvPr/>
            </p:nvSpPr>
            <p:spPr>
              <a:xfrm>
                <a:off x="2620775" y="5348225"/>
                <a:ext cx="142175" cy="12680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5072" extrusionOk="0">
                    <a:moveTo>
                      <a:pt x="877" y="0"/>
                    </a:moveTo>
                    <a:lnTo>
                      <a:pt x="0" y="1306"/>
                    </a:lnTo>
                    <a:lnTo>
                      <a:pt x="299" y="5071"/>
                    </a:lnTo>
                    <a:lnTo>
                      <a:pt x="746" y="1622"/>
                    </a:lnTo>
                    <a:lnTo>
                      <a:pt x="2256" y="5071"/>
                    </a:lnTo>
                    <a:lnTo>
                      <a:pt x="5687" y="5071"/>
                    </a:lnTo>
                    <a:lnTo>
                      <a:pt x="5668" y="5034"/>
                    </a:lnTo>
                    <a:lnTo>
                      <a:pt x="5612" y="4941"/>
                    </a:lnTo>
                    <a:lnTo>
                      <a:pt x="5556" y="4885"/>
                    </a:lnTo>
                    <a:lnTo>
                      <a:pt x="5481" y="4829"/>
                    </a:lnTo>
                    <a:lnTo>
                      <a:pt x="5370" y="4773"/>
                    </a:lnTo>
                    <a:lnTo>
                      <a:pt x="5239" y="4699"/>
                    </a:lnTo>
                    <a:lnTo>
                      <a:pt x="5071" y="4643"/>
                    </a:lnTo>
                    <a:lnTo>
                      <a:pt x="4866" y="4587"/>
                    </a:lnTo>
                    <a:lnTo>
                      <a:pt x="4643" y="4531"/>
                    </a:lnTo>
                    <a:lnTo>
                      <a:pt x="4363" y="4493"/>
                    </a:lnTo>
                    <a:lnTo>
                      <a:pt x="4027" y="4456"/>
                    </a:lnTo>
                    <a:lnTo>
                      <a:pt x="3226" y="4456"/>
                    </a:lnTo>
                    <a:lnTo>
                      <a:pt x="2760" y="4475"/>
                    </a:lnTo>
                    <a:lnTo>
                      <a:pt x="877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1" name="Google Shape;2671;p41">
                <a:extLst>
                  <a:ext uri="{FF2B5EF4-FFF2-40B4-BE49-F238E27FC236}">
                    <a16:creationId xmlns:a16="http://schemas.microsoft.com/office/drawing/2014/main" xmlns="" id="{4D924D27-2F11-B305-C71D-50283BFDD327}"/>
                  </a:ext>
                </a:extLst>
              </p:cNvPr>
              <p:cNvSpPr/>
              <p:nvPr/>
            </p:nvSpPr>
            <p:spPr>
              <a:xfrm>
                <a:off x="2033050" y="4662625"/>
                <a:ext cx="398525" cy="812400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32496" extrusionOk="0">
                    <a:moveTo>
                      <a:pt x="8334" y="0"/>
                    </a:moveTo>
                    <a:lnTo>
                      <a:pt x="8241" y="914"/>
                    </a:lnTo>
                    <a:lnTo>
                      <a:pt x="7980" y="3337"/>
                    </a:lnTo>
                    <a:lnTo>
                      <a:pt x="7569" y="6842"/>
                    </a:lnTo>
                    <a:lnTo>
                      <a:pt x="7327" y="8874"/>
                    </a:lnTo>
                    <a:lnTo>
                      <a:pt x="7047" y="11000"/>
                    </a:lnTo>
                    <a:lnTo>
                      <a:pt x="6749" y="13200"/>
                    </a:lnTo>
                    <a:lnTo>
                      <a:pt x="6451" y="15381"/>
                    </a:lnTo>
                    <a:lnTo>
                      <a:pt x="6115" y="17525"/>
                    </a:lnTo>
                    <a:lnTo>
                      <a:pt x="5798" y="19538"/>
                    </a:lnTo>
                    <a:lnTo>
                      <a:pt x="5444" y="21403"/>
                    </a:lnTo>
                    <a:lnTo>
                      <a:pt x="5276" y="22260"/>
                    </a:lnTo>
                    <a:lnTo>
                      <a:pt x="5109" y="23043"/>
                    </a:lnTo>
                    <a:lnTo>
                      <a:pt x="4941" y="23770"/>
                    </a:lnTo>
                    <a:lnTo>
                      <a:pt x="4754" y="24404"/>
                    </a:lnTo>
                    <a:lnTo>
                      <a:pt x="4587" y="24982"/>
                    </a:lnTo>
                    <a:lnTo>
                      <a:pt x="4419" y="25448"/>
                    </a:lnTo>
                    <a:lnTo>
                      <a:pt x="4083" y="26287"/>
                    </a:lnTo>
                    <a:lnTo>
                      <a:pt x="3710" y="27070"/>
                    </a:lnTo>
                    <a:lnTo>
                      <a:pt x="3356" y="27797"/>
                    </a:lnTo>
                    <a:lnTo>
                      <a:pt x="2983" y="28487"/>
                    </a:lnTo>
                    <a:lnTo>
                      <a:pt x="2610" y="29121"/>
                    </a:lnTo>
                    <a:lnTo>
                      <a:pt x="2237" y="29680"/>
                    </a:lnTo>
                    <a:lnTo>
                      <a:pt x="1883" y="30221"/>
                    </a:lnTo>
                    <a:lnTo>
                      <a:pt x="1548" y="30687"/>
                    </a:lnTo>
                    <a:lnTo>
                      <a:pt x="1231" y="31097"/>
                    </a:lnTo>
                    <a:lnTo>
                      <a:pt x="932" y="31470"/>
                    </a:lnTo>
                    <a:lnTo>
                      <a:pt x="448" y="32029"/>
                    </a:lnTo>
                    <a:lnTo>
                      <a:pt x="131" y="32365"/>
                    </a:lnTo>
                    <a:lnTo>
                      <a:pt x="0" y="32495"/>
                    </a:lnTo>
                    <a:lnTo>
                      <a:pt x="2797" y="32495"/>
                    </a:lnTo>
                    <a:lnTo>
                      <a:pt x="7047" y="27797"/>
                    </a:lnTo>
                    <a:lnTo>
                      <a:pt x="6488" y="25952"/>
                    </a:lnTo>
                    <a:lnTo>
                      <a:pt x="7644" y="23659"/>
                    </a:lnTo>
                    <a:lnTo>
                      <a:pt x="8819" y="21291"/>
                    </a:lnTo>
                    <a:lnTo>
                      <a:pt x="10198" y="18532"/>
                    </a:lnTo>
                    <a:lnTo>
                      <a:pt x="11578" y="15698"/>
                    </a:lnTo>
                    <a:lnTo>
                      <a:pt x="12790" y="13144"/>
                    </a:lnTo>
                    <a:lnTo>
                      <a:pt x="13274" y="12062"/>
                    </a:lnTo>
                    <a:lnTo>
                      <a:pt x="13666" y="11186"/>
                    </a:lnTo>
                    <a:lnTo>
                      <a:pt x="13927" y="10515"/>
                    </a:lnTo>
                    <a:lnTo>
                      <a:pt x="14020" y="10291"/>
                    </a:lnTo>
                    <a:lnTo>
                      <a:pt x="14057" y="10124"/>
                    </a:lnTo>
                    <a:lnTo>
                      <a:pt x="14076" y="9863"/>
                    </a:lnTo>
                    <a:lnTo>
                      <a:pt x="14057" y="9583"/>
                    </a:lnTo>
                    <a:lnTo>
                      <a:pt x="14020" y="9303"/>
                    </a:lnTo>
                    <a:lnTo>
                      <a:pt x="13964" y="8986"/>
                    </a:lnTo>
                    <a:lnTo>
                      <a:pt x="13889" y="8688"/>
                    </a:lnTo>
                    <a:lnTo>
                      <a:pt x="13796" y="8371"/>
                    </a:lnTo>
                    <a:lnTo>
                      <a:pt x="13591" y="7775"/>
                    </a:lnTo>
                    <a:lnTo>
                      <a:pt x="13367" y="7252"/>
                    </a:lnTo>
                    <a:lnTo>
                      <a:pt x="13181" y="6805"/>
                    </a:lnTo>
                    <a:lnTo>
                      <a:pt x="12976" y="6414"/>
                    </a:lnTo>
                    <a:lnTo>
                      <a:pt x="159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2" name="Google Shape;2672;p41">
                <a:extLst>
                  <a:ext uri="{FF2B5EF4-FFF2-40B4-BE49-F238E27FC236}">
                    <a16:creationId xmlns:a16="http://schemas.microsoft.com/office/drawing/2014/main" xmlns="" id="{3FBB1804-9A16-62E4-7A9A-03D800F88103}"/>
                  </a:ext>
                </a:extLst>
              </p:cNvPr>
              <p:cNvSpPr/>
              <p:nvPr/>
            </p:nvSpPr>
            <p:spPr>
              <a:xfrm>
                <a:off x="2031175" y="4660750"/>
                <a:ext cx="402725" cy="816125"/>
              </a:xfrm>
              <a:custGeom>
                <a:avLst/>
                <a:gdLst/>
                <a:ahLst/>
                <a:cxnLst/>
                <a:rect l="l" t="t" r="r" b="b"/>
                <a:pathLst>
                  <a:path w="16109" h="32645" extrusionOk="0">
                    <a:moveTo>
                      <a:pt x="15903" y="150"/>
                    </a:moveTo>
                    <a:lnTo>
                      <a:pt x="12976" y="6451"/>
                    </a:lnTo>
                    <a:lnTo>
                      <a:pt x="12976" y="6489"/>
                    </a:lnTo>
                    <a:lnTo>
                      <a:pt x="12976" y="6526"/>
                    </a:lnTo>
                    <a:lnTo>
                      <a:pt x="13181" y="6936"/>
                    </a:lnTo>
                    <a:lnTo>
                      <a:pt x="13368" y="7365"/>
                    </a:lnTo>
                    <a:lnTo>
                      <a:pt x="13592" y="7887"/>
                    </a:lnTo>
                    <a:lnTo>
                      <a:pt x="13797" y="8483"/>
                    </a:lnTo>
                    <a:lnTo>
                      <a:pt x="13890" y="8782"/>
                    </a:lnTo>
                    <a:lnTo>
                      <a:pt x="13964" y="9080"/>
                    </a:lnTo>
                    <a:lnTo>
                      <a:pt x="14020" y="9378"/>
                    </a:lnTo>
                    <a:lnTo>
                      <a:pt x="14058" y="9677"/>
                    </a:lnTo>
                    <a:lnTo>
                      <a:pt x="14058" y="9938"/>
                    </a:lnTo>
                    <a:lnTo>
                      <a:pt x="14039" y="10180"/>
                    </a:lnTo>
                    <a:lnTo>
                      <a:pt x="14002" y="10348"/>
                    </a:lnTo>
                    <a:lnTo>
                      <a:pt x="13927" y="10571"/>
                    </a:lnTo>
                    <a:lnTo>
                      <a:pt x="13666" y="11224"/>
                    </a:lnTo>
                    <a:lnTo>
                      <a:pt x="13293" y="12100"/>
                    </a:lnTo>
                    <a:lnTo>
                      <a:pt x="12790" y="13181"/>
                    </a:lnTo>
                    <a:lnTo>
                      <a:pt x="11597" y="15717"/>
                    </a:lnTo>
                    <a:lnTo>
                      <a:pt x="10217" y="18513"/>
                    </a:lnTo>
                    <a:lnTo>
                      <a:pt x="8856" y="21254"/>
                    </a:lnTo>
                    <a:lnTo>
                      <a:pt x="7663" y="23640"/>
                    </a:lnTo>
                    <a:lnTo>
                      <a:pt x="6489" y="25989"/>
                    </a:lnTo>
                    <a:lnTo>
                      <a:pt x="6470" y="26008"/>
                    </a:lnTo>
                    <a:lnTo>
                      <a:pt x="6470" y="26045"/>
                    </a:lnTo>
                    <a:lnTo>
                      <a:pt x="7029" y="27854"/>
                    </a:lnTo>
                    <a:lnTo>
                      <a:pt x="2835" y="32477"/>
                    </a:lnTo>
                    <a:lnTo>
                      <a:pt x="280" y="32477"/>
                    </a:lnTo>
                    <a:lnTo>
                      <a:pt x="560" y="32179"/>
                    </a:lnTo>
                    <a:lnTo>
                      <a:pt x="970" y="31713"/>
                    </a:lnTo>
                    <a:lnTo>
                      <a:pt x="1474" y="31079"/>
                    </a:lnTo>
                    <a:lnTo>
                      <a:pt x="1772" y="30687"/>
                    </a:lnTo>
                    <a:lnTo>
                      <a:pt x="2070" y="30277"/>
                    </a:lnTo>
                    <a:lnTo>
                      <a:pt x="2368" y="29811"/>
                    </a:lnTo>
                    <a:lnTo>
                      <a:pt x="2685" y="29327"/>
                    </a:lnTo>
                    <a:lnTo>
                      <a:pt x="3002" y="28786"/>
                    </a:lnTo>
                    <a:lnTo>
                      <a:pt x="3338" y="28208"/>
                    </a:lnTo>
                    <a:lnTo>
                      <a:pt x="3655" y="27611"/>
                    </a:lnTo>
                    <a:lnTo>
                      <a:pt x="3972" y="26959"/>
                    </a:lnTo>
                    <a:lnTo>
                      <a:pt x="4270" y="26269"/>
                    </a:lnTo>
                    <a:lnTo>
                      <a:pt x="4568" y="25561"/>
                    </a:lnTo>
                    <a:lnTo>
                      <a:pt x="4736" y="25094"/>
                    </a:lnTo>
                    <a:lnTo>
                      <a:pt x="4904" y="24554"/>
                    </a:lnTo>
                    <a:lnTo>
                      <a:pt x="5072" y="23939"/>
                    </a:lnTo>
                    <a:lnTo>
                      <a:pt x="5221" y="23249"/>
                    </a:lnTo>
                    <a:lnTo>
                      <a:pt x="5389" y="22503"/>
                    </a:lnTo>
                    <a:lnTo>
                      <a:pt x="5556" y="21701"/>
                    </a:lnTo>
                    <a:lnTo>
                      <a:pt x="5892" y="19930"/>
                    </a:lnTo>
                    <a:lnTo>
                      <a:pt x="6209" y="17991"/>
                    </a:lnTo>
                    <a:lnTo>
                      <a:pt x="6526" y="15941"/>
                    </a:lnTo>
                    <a:lnTo>
                      <a:pt x="6843" y="13834"/>
                    </a:lnTo>
                    <a:lnTo>
                      <a:pt x="7122" y="11709"/>
                    </a:lnTo>
                    <a:lnTo>
                      <a:pt x="7383" y="9639"/>
                    </a:lnTo>
                    <a:lnTo>
                      <a:pt x="7644" y="7626"/>
                    </a:lnTo>
                    <a:lnTo>
                      <a:pt x="8055" y="4084"/>
                    </a:lnTo>
                    <a:lnTo>
                      <a:pt x="8353" y="1455"/>
                    </a:lnTo>
                    <a:lnTo>
                      <a:pt x="8483" y="150"/>
                    </a:lnTo>
                    <a:close/>
                    <a:moveTo>
                      <a:pt x="8390" y="1"/>
                    </a:moveTo>
                    <a:lnTo>
                      <a:pt x="8353" y="19"/>
                    </a:lnTo>
                    <a:lnTo>
                      <a:pt x="8334" y="38"/>
                    </a:lnTo>
                    <a:lnTo>
                      <a:pt x="8334" y="75"/>
                    </a:lnTo>
                    <a:lnTo>
                      <a:pt x="8222" y="1026"/>
                    </a:lnTo>
                    <a:lnTo>
                      <a:pt x="7961" y="3487"/>
                    </a:lnTo>
                    <a:lnTo>
                      <a:pt x="7551" y="7011"/>
                    </a:lnTo>
                    <a:lnTo>
                      <a:pt x="7309" y="9043"/>
                    </a:lnTo>
                    <a:lnTo>
                      <a:pt x="7029" y="11168"/>
                    </a:lnTo>
                    <a:lnTo>
                      <a:pt x="6731" y="13349"/>
                    </a:lnTo>
                    <a:lnTo>
                      <a:pt x="6433" y="15512"/>
                    </a:lnTo>
                    <a:lnTo>
                      <a:pt x="6116" y="17637"/>
                    </a:lnTo>
                    <a:lnTo>
                      <a:pt x="5780" y="19651"/>
                    </a:lnTo>
                    <a:lnTo>
                      <a:pt x="5445" y="21496"/>
                    </a:lnTo>
                    <a:lnTo>
                      <a:pt x="5258" y="22335"/>
                    </a:lnTo>
                    <a:lnTo>
                      <a:pt x="5090" y="23118"/>
                    </a:lnTo>
                    <a:lnTo>
                      <a:pt x="4923" y="23827"/>
                    </a:lnTo>
                    <a:lnTo>
                      <a:pt x="4755" y="24461"/>
                    </a:lnTo>
                    <a:lnTo>
                      <a:pt x="4587" y="25020"/>
                    </a:lnTo>
                    <a:lnTo>
                      <a:pt x="4419" y="25505"/>
                    </a:lnTo>
                    <a:lnTo>
                      <a:pt x="4084" y="26325"/>
                    </a:lnTo>
                    <a:lnTo>
                      <a:pt x="3729" y="27089"/>
                    </a:lnTo>
                    <a:lnTo>
                      <a:pt x="3357" y="27816"/>
                    </a:lnTo>
                    <a:lnTo>
                      <a:pt x="3002" y="28488"/>
                    </a:lnTo>
                    <a:lnTo>
                      <a:pt x="2629" y="29121"/>
                    </a:lnTo>
                    <a:lnTo>
                      <a:pt x="2257" y="29681"/>
                    </a:lnTo>
                    <a:lnTo>
                      <a:pt x="1902" y="30203"/>
                    </a:lnTo>
                    <a:lnTo>
                      <a:pt x="1567" y="30687"/>
                    </a:lnTo>
                    <a:lnTo>
                      <a:pt x="1250" y="31098"/>
                    </a:lnTo>
                    <a:lnTo>
                      <a:pt x="970" y="31470"/>
                    </a:lnTo>
                    <a:lnTo>
                      <a:pt x="485" y="32030"/>
                    </a:lnTo>
                    <a:lnTo>
                      <a:pt x="150" y="32384"/>
                    </a:lnTo>
                    <a:lnTo>
                      <a:pt x="19" y="32496"/>
                    </a:lnTo>
                    <a:lnTo>
                      <a:pt x="1" y="32552"/>
                    </a:lnTo>
                    <a:lnTo>
                      <a:pt x="1" y="32589"/>
                    </a:lnTo>
                    <a:lnTo>
                      <a:pt x="38" y="32626"/>
                    </a:lnTo>
                    <a:lnTo>
                      <a:pt x="75" y="32645"/>
                    </a:lnTo>
                    <a:lnTo>
                      <a:pt x="2909" y="32645"/>
                    </a:lnTo>
                    <a:lnTo>
                      <a:pt x="2928" y="32626"/>
                    </a:lnTo>
                    <a:lnTo>
                      <a:pt x="7178" y="27928"/>
                    </a:lnTo>
                    <a:lnTo>
                      <a:pt x="7197" y="27891"/>
                    </a:lnTo>
                    <a:lnTo>
                      <a:pt x="7197" y="27854"/>
                    </a:lnTo>
                    <a:lnTo>
                      <a:pt x="6638" y="26027"/>
                    </a:lnTo>
                    <a:lnTo>
                      <a:pt x="7999" y="23361"/>
                    </a:lnTo>
                    <a:lnTo>
                      <a:pt x="9192" y="20956"/>
                    </a:lnTo>
                    <a:lnTo>
                      <a:pt x="10534" y="18252"/>
                    </a:lnTo>
                    <a:lnTo>
                      <a:pt x="11858" y="15549"/>
                    </a:lnTo>
                    <a:lnTo>
                      <a:pt x="13014" y="13107"/>
                    </a:lnTo>
                    <a:lnTo>
                      <a:pt x="13480" y="12063"/>
                    </a:lnTo>
                    <a:lnTo>
                      <a:pt x="13853" y="11224"/>
                    </a:lnTo>
                    <a:lnTo>
                      <a:pt x="14095" y="10590"/>
                    </a:lnTo>
                    <a:lnTo>
                      <a:pt x="14170" y="10366"/>
                    </a:lnTo>
                    <a:lnTo>
                      <a:pt x="14207" y="10217"/>
                    </a:lnTo>
                    <a:lnTo>
                      <a:pt x="14226" y="9975"/>
                    </a:lnTo>
                    <a:lnTo>
                      <a:pt x="14226" y="9714"/>
                    </a:lnTo>
                    <a:lnTo>
                      <a:pt x="14188" y="9434"/>
                    </a:lnTo>
                    <a:lnTo>
                      <a:pt x="14132" y="9155"/>
                    </a:lnTo>
                    <a:lnTo>
                      <a:pt x="14076" y="8856"/>
                    </a:lnTo>
                    <a:lnTo>
                      <a:pt x="14002" y="8577"/>
                    </a:lnTo>
                    <a:lnTo>
                      <a:pt x="13797" y="7999"/>
                    </a:lnTo>
                    <a:lnTo>
                      <a:pt x="13610" y="7477"/>
                    </a:lnTo>
                    <a:lnTo>
                      <a:pt x="13405" y="7029"/>
                    </a:lnTo>
                    <a:lnTo>
                      <a:pt x="13144" y="6489"/>
                    </a:lnTo>
                    <a:lnTo>
                      <a:pt x="16090" y="113"/>
                    </a:lnTo>
                    <a:lnTo>
                      <a:pt x="16108" y="75"/>
                    </a:lnTo>
                    <a:lnTo>
                      <a:pt x="16090" y="38"/>
                    </a:lnTo>
                    <a:lnTo>
                      <a:pt x="1605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3" name="Google Shape;2673;p41">
                <a:extLst>
                  <a:ext uri="{FF2B5EF4-FFF2-40B4-BE49-F238E27FC236}">
                    <a16:creationId xmlns:a16="http://schemas.microsoft.com/office/drawing/2014/main" xmlns="" id="{0E88BA0B-789D-B2A8-C9CB-623821504501}"/>
                  </a:ext>
                </a:extLst>
              </p:cNvPr>
              <p:cNvSpPr/>
              <p:nvPr/>
            </p:nvSpPr>
            <p:spPr>
              <a:xfrm>
                <a:off x="2033050" y="5342175"/>
                <a:ext cx="18552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7421" h="5314" extrusionOk="0">
                    <a:moveTo>
                      <a:pt x="6936" y="0"/>
                    </a:moveTo>
                    <a:lnTo>
                      <a:pt x="6376" y="727"/>
                    </a:lnTo>
                    <a:lnTo>
                      <a:pt x="5798" y="1436"/>
                    </a:lnTo>
                    <a:lnTo>
                      <a:pt x="5220" y="2125"/>
                    </a:lnTo>
                    <a:lnTo>
                      <a:pt x="4605" y="2778"/>
                    </a:lnTo>
                    <a:lnTo>
                      <a:pt x="4009" y="3375"/>
                    </a:lnTo>
                    <a:lnTo>
                      <a:pt x="3412" y="3897"/>
                    </a:lnTo>
                    <a:lnTo>
                      <a:pt x="3114" y="4139"/>
                    </a:lnTo>
                    <a:lnTo>
                      <a:pt x="2834" y="4363"/>
                    </a:lnTo>
                    <a:lnTo>
                      <a:pt x="2536" y="4568"/>
                    </a:lnTo>
                    <a:lnTo>
                      <a:pt x="2256" y="4735"/>
                    </a:lnTo>
                    <a:lnTo>
                      <a:pt x="541" y="4698"/>
                    </a:lnTo>
                    <a:lnTo>
                      <a:pt x="0" y="5313"/>
                    </a:lnTo>
                    <a:lnTo>
                      <a:pt x="2797" y="5313"/>
                    </a:lnTo>
                    <a:lnTo>
                      <a:pt x="6451" y="1286"/>
                    </a:lnTo>
                    <a:lnTo>
                      <a:pt x="6917" y="5313"/>
                    </a:lnTo>
                    <a:lnTo>
                      <a:pt x="7420" y="1510"/>
                    </a:lnTo>
                    <a:lnTo>
                      <a:pt x="693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4" name="Google Shape;2674;p41">
                <a:extLst>
                  <a:ext uri="{FF2B5EF4-FFF2-40B4-BE49-F238E27FC236}">
                    <a16:creationId xmlns:a16="http://schemas.microsoft.com/office/drawing/2014/main" xmlns="" id="{57D207FC-11A2-631B-B594-1F8E456A77AC}"/>
                  </a:ext>
                </a:extLst>
              </p:cNvPr>
              <p:cNvSpPr/>
              <p:nvPr/>
            </p:nvSpPr>
            <p:spPr>
              <a:xfrm>
                <a:off x="2130000" y="3622800"/>
                <a:ext cx="753675" cy="1264500"/>
              </a:xfrm>
              <a:custGeom>
                <a:avLst/>
                <a:gdLst/>
                <a:ahLst/>
                <a:cxnLst/>
                <a:rect l="l" t="t" r="r" b="b"/>
                <a:pathLst>
                  <a:path w="30147" h="50580" extrusionOk="0">
                    <a:moveTo>
                      <a:pt x="15604" y="0"/>
                    </a:moveTo>
                    <a:lnTo>
                      <a:pt x="10683" y="187"/>
                    </a:lnTo>
                    <a:lnTo>
                      <a:pt x="9713" y="1566"/>
                    </a:lnTo>
                    <a:lnTo>
                      <a:pt x="7718" y="2703"/>
                    </a:lnTo>
                    <a:lnTo>
                      <a:pt x="4008" y="2293"/>
                    </a:lnTo>
                    <a:lnTo>
                      <a:pt x="3412" y="1883"/>
                    </a:lnTo>
                    <a:lnTo>
                      <a:pt x="0" y="3505"/>
                    </a:lnTo>
                    <a:lnTo>
                      <a:pt x="2908" y="10068"/>
                    </a:lnTo>
                    <a:lnTo>
                      <a:pt x="3058" y="11596"/>
                    </a:lnTo>
                    <a:lnTo>
                      <a:pt x="8110" y="17376"/>
                    </a:lnTo>
                    <a:lnTo>
                      <a:pt x="8147" y="17674"/>
                    </a:lnTo>
                    <a:lnTo>
                      <a:pt x="8166" y="18010"/>
                    </a:lnTo>
                    <a:lnTo>
                      <a:pt x="8184" y="18364"/>
                    </a:lnTo>
                    <a:lnTo>
                      <a:pt x="8166" y="18755"/>
                    </a:lnTo>
                    <a:lnTo>
                      <a:pt x="8147" y="19613"/>
                    </a:lnTo>
                    <a:lnTo>
                      <a:pt x="8073" y="20564"/>
                    </a:lnTo>
                    <a:lnTo>
                      <a:pt x="7942" y="21608"/>
                    </a:lnTo>
                    <a:lnTo>
                      <a:pt x="7812" y="22726"/>
                    </a:lnTo>
                    <a:lnTo>
                      <a:pt x="7625" y="23901"/>
                    </a:lnTo>
                    <a:lnTo>
                      <a:pt x="7420" y="25150"/>
                    </a:lnTo>
                    <a:lnTo>
                      <a:pt x="7178" y="26455"/>
                    </a:lnTo>
                    <a:lnTo>
                      <a:pt x="6917" y="27797"/>
                    </a:lnTo>
                    <a:lnTo>
                      <a:pt x="6637" y="29177"/>
                    </a:lnTo>
                    <a:lnTo>
                      <a:pt x="6339" y="30575"/>
                    </a:lnTo>
                    <a:lnTo>
                      <a:pt x="5705" y="33428"/>
                    </a:lnTo>
                    <a:lnTo>
                      <a:pt x="5034" y="36280"/>
                    </a:lnTo>
                    <a:lnTo>
                      <a:pt x="4363" y="39058"/>
                    </a:lnTo>
                    <a:lnTo>
                      <a:pt x="3691" y="41686"/>
                    </a:lnTo>
                    <a:lnTo>
                      <a:pt x="3058" y="44091"/>
                    </a:lnTo>
                    <a:lnTo>
                      <a:pt x="2498" y="46235"/>
                    </a:lnTo>
                    <a:lnTo>
                      <a:pt x="1641" y="49386"/>
                    </a:lnTo>
                    <a:lnTo>
                      <a:pt x="1324" y="50561"/>
                    </a:lnTo>
                    <a:lnTo>
                      <a:pt x="1566" y="50579"/>
                    </a:lnTo>
                    <a:lnTo>
                      <a:pt x="1827" y="50579"/>
                    </a:lnTo>
                    <a:lnTo>
                      <a:pt x="2088" y="50542"/>
                    </a:lnTo>
                    <a:lnTo>
                      <a:pt x="2349" y="50467"/>
                    </a:lnTo>
                    <a:lnTo>
                      <a:pt x="2610" y="50374"/>
                    </a:lnTo>
                    <a:lnTo>
                      <a:pt x="2871" y="50262"/>
                    </a:lnTo>
                    <a:lnTo>
                      <a:pt x="3393" y="50001"/>
                    </a:lnTo>
                    <a:lnTo>
                      <a:pt x="3915" y="49722"/>
                    </a:lnTo>
                    <a:lnTo>
                      <a:pt x="4437" y="49461"/>
                    </a:lnTo>
                    <a:lnTo>
                      <a:pt x="4698" y="49349"/>
                    </a:lnTo>
                    <a:lnTo>
                      <a:pt x="4959" y="49274"/>
                    </a:lnTo>
                    <a:lnTo>
                      <a:pt x="5220" y="49200"/>
                    </a:lnTo>
                    <a:lnTo>
                      <a:pt x="5463" y="49181"/>
                    </a:lnTo>
                    <a:lnTo>
                      <a:pt x="5761" y="49181"/>
                    </a:lnTo>
                    <a:lnTo>
                      <a:pt x="6022" y="49218"/>
                    </a:lnTo>
                    <a:lnTo>
                      <a:pt x="6302" y="49293"/>
                    </a:lnTo>
                    <a:lnTo>
                      <a:pt x="6563" y="49368"/>
                    </a:lnTo>
                    <a:lnTo>
                      <a:pt x="6824" y="49479"/>
                    </a:lnTo>
                    <a:lnTo>
                      <a:pt x="7085" y="49591"/>
                    </a:lnTo>
                    <a:lnTo>
                      <a:pt x="7607" y="49852"/>
                    </a:lnTo>
                    <a:lnTo>
                      <a:pt x="8110" y="50113"/>
                    </a:lnTo>
                    <a:lnTo>
                      <a:pt x="8390" y="50225"/>
                    </a:lnTo>
                    <a:lnTo>
                      <a:pt x="8651" y="50337"/>
                    </a:lnTo>
                    <a:lnTo>
                      <a:pt x="8930" y="50430"/>
                    </a:lnTo>
                    <a:lnTo>
                      <a:pt x="9210" y="50486"/>
                    </a:lnTo>
                    <a:lnTo>
                      <a:pt x="9508" y="50542"/>
                    </a:lnTo>
                    <a:lnTo>
                      <a:pt x="9806" y="50561"/>
                    </a:lnTo>
                    <a:lnTo>
                      <a:pt x="10105" y="50542"/>
                    </a:lnTo>
                    <a:lnTo>
                      <a:pt x="10403" y="50505"/>
                    </a:lnTo>
                    <a:lnTo>
                      <a:pt x="10701" y="50449"/>
                    </a:lnTo>
                    <a:lnTo>
                      <a:pt x="11018" y="50374"/>
                    </a:lnTo>
                    <a:lnTo>
                      <a:pt x="11615" y="50188"/>
                    </a:lnTo>
                    <a:lnTo>
                      <a:pt x="12230" y="49983"/>
                    </a:lnTo>
                    <a:lnTo>
                      <a:pt x="12845" y="49759"/>
                    </a:lnTo>
                    <a:lnTo>
                      <a:pt x="13181" y="49666"/>
                    </a:lnTo>
                    <a:lnTo>
                      <a:pt x="13498" y="49591"/>
                    </a:lnTo>
                    <a:lnTo>
                      <a:pt x="13833" y="49517"/>
                    </a:lnTo>
                    <a:lnTo>
                      <a:pt x="14169" y="49461"/>
                    </a:lnTo>
                    <a:lnTo>
                      <a:pt x="14523" y="49442"/>
                    </a:lnTo>
                    <a:lnTo>
                      <a:pt x="14877" y="49423"/>
                    </a:lnTo>
                    <a:lnTo>
                      <a:pt x="15232" y="49442"/>
                    </a:lnTo>
                    <a:lnTo>
                      <a:pt x="15604" y="49479"/>
                    </a:lnTo>
                    <a:lnTo>
                      <a:pt x="15977" y="49535"/>
                    </a:lnTo>
                    <a:lnTo>
                      <a:pt x="16332" y="49610"/>
                    </a:lnTo>
                    <a:lnTo>
                      <a:pt x="17077" y="49796"/>
                    </a:lnTo>
                    <a:lnTo>
                      <a:pt x="17823" y="50001"/>
                    </a:lnTo>
                    <a:lnTo>
                      <a:pt x="18550" y="50206"/>
                    </a:lnTo>
                    <a:lnTo>
                      <a:pt x="19296" y="50374"/>
                    </a:lnTo>
                    <a:lnTo>
                      <a:pt x="19669" y="50449"/>
                    </a:lnTo>
                    <a:lnTo>
                      <a:pt x="20023" y="50505"/>
                    </a:lnTo>
                    <a:lnTo>
                      <a:pt x="20396" y="50542"/>
                    </a:lnTo>
                    <a:lnTo>
                      <a:pt x="20750" y="50561"/>
                    </a:lnTo>
                    <a:lnTo>
                      <a:pt x="21086" y="50542"/>
                    </a:lnTo>
                    <a:lnTo>
                      <a:pt x="21402" y="50486"/>
                    </a:lnTo>
                    <a:lnTo>
                      <a:pt x="21663" y="50412"/>
                    </a:lnTo>
                    <a:lnTo>
                      <a:pt x="21906" y="50318"/>
                    </a:lnTo>
                    <a:lnTo>
                      <a:pt x="22130" y="50225"/>
                    </a:lnTo>
                    <a:lnTo>
                      <a:pt x="22335" y="50095"/>
                    </a:lnTo>
                    <a:lnTo>
                      <a:pt x="22708" y="49852"/>
                    </a:lnTo>
                    <a:lnTo>
                      <a:pt x="23062" y="49629"/>
                    </a:lnTo>
                    <a:lnTo>
                      <a:pt x="23248" y="49517"/>
                    </a:lnTo>
                    <a:lnTo>
                      <a:pt x="23435" y="49442"/>
                    </a:lnTo>
                    <a:lnTo>
                      <a:pt x="23621" y="49368"/>
                    </a:lnTo>
                    <a:lnTo>
                      <a:pt x="23845" y="49349"/>
                    </a:lnTo>
                    <a:lnTo>
                      <a:pt x="24087" y="49330"/>
                    </a:lnTo>
                    <a:lnTo>
                      <a:pt x="24348" y="49368"/>
                    </a:lnTo>
                    <a:lnTo>
                      <a:pt x="24572" y="49423"/>
                    </a:lnTo>
                    <a:lnTo>
                      <a:pt x="24758" y="49498"/>
                    </a:lnTo>
                    <a:lnTo>
                      <a:pt x="24963" y="49573"/>
                    </a:lnTo>
                    <a:lnTo>
                      <a:pt x="25131" y="49647"/>
                    </a:lnTo>
                    <a:lnTo>
                      <a:pt x="25877" y="50039"/>
                    </a:lnTo>
                    <a:lnTo>
                      <a:pt x="26082" y="50151"/>
                    </a:lnTo>
                    <a:lnTo>
                      <a:pt x="26306" y="50244"/>
                    </a:lnTo>
                    <a:lnTo>
                      <a:pt x="26548" y="50318"/>
                    </a:lnTo>
                    <a:lnTo>
                      <a:pt x="26809" y="50393"/>
                    </a:lnTo>
                    <a:lnTo>
                      <a:pt x="27107" y="50467"/>
                    </a:lnTo>
                    <a:lnTo>
                      <a:pt x="27424" y="50505"/>
                    </a:lnTo>
                    <a:lnTo>
                      <a:pt x="27760" y="50542"/>
                    </a:lnTo>
                    <a:lnTo>
                      <a:pt x="28151" y="50561"/>
                    </a:lnTo>
                    <a:lnTo>
                      <a:pt x="27573" y="46944"/>
                    </a:lnTo>
                    <a:lnTo>
                      <a:pt x="26940" y="43197"/>
                    </a:lnTo>
                    <a:lnTo>
                      <a:pt x="26175" y="38815"/>
                    </a:lnTo>
                    <a:lnTo>
                      <a:pt x="25765" y="36541"/>
                    </a:lnTo>
                    <a:lnTo>
                      <a:pt x="25336" y="34285"/>
                    </a:lnTo>
                    <a:lnTo>
                      <a:pt x="24926" y="32141"/>
                    </a:lnTo>
                    <a:lnTo>
                      <a:pt x="24516" y="30146"/>
                    </a:lnTo>
                    <a:lnTo>
                      <a:pt x="24124" y="28357"/>
                    </a:lnTo>
                    <a:lnTo>
                      <a:pt x="23919" y="27574"/>
                    </a:lnTo>
                    <a:lnTo>
                      <a:pt x="23752" y="26846"/>
                    </a:lnTo>
                    <a:lnTo>
                      <a:pt x="23565" y="26231"/>
                    </a:lnTo>
                    <a:lnTo>
                      <a:pt x="23397" y="25691"/>
                    </a:lnTo>
                    <a:lnTo>
                      <a:pt x="23248" y="25262"/>
                    </a:lnTo>
                    <a:lnTo>
                      <a:pt x="23099" y="24926"/>
                    </a:lnTo>
                    <a:lnTo>
                      <a:pt x="22950" y="24665"/>
                    </a:lnTo>
                    <a:lnTo>
                      <a:pt x="22782" y="24348"/>
                    </a:lnTo>
                    <a:lnTo>
                      <a:pt x="22372" y="23696"/>
                    </a:lnTo>
                    <a:lnTo>
                      <a:pt x="21869" y="22987"/>
                    </a:lnTo>
                    <a:lnTo>
                      <a:pt x="21328" y="22223"/>
                    </a:lnTo>
                    <a:lnTo>
                      <a:pt x="20713" y="21440"/>
                    </a:lnTo>
                    <a:lnTo>
                      <a:pt x="20097" y="20638"/>
                    </a:lnTo>
                    <a:lnTo>
                      <a:pt x="18811" y="19072"/>
                    </a:lnTo>
                    <a:lnTo>
                      <a:pt x="17599" y="17618"/>
                    </a:lnTo>
                    <a:lnTo>
                      <a:pt x="16574" y="16444"/>
                    </a:lnTo>
                    <a:lnTo>
                      <a:pt x="15604" y="15344"/>
                    </a:lnTo>
                    <a:lnTo>
                      <a:pt x="16276" y="7905"/>
                    </a:lnTo>
                    <a:lnTo>
                      <a:pt x="15772" y="6656"/>
                    </a:lnTo>
                    <a:lnTo>
                      <a:pt x="27051" y="11223"/>
                    </a:lnTo>
                    <a:lnTo>
                      <a:pt x="30146" y="9042"/>
                    </a:lnTo>
                    <a:lnTo>
                      <a:pt x="28822" y="5220"/>
                    </a:lnTo>
                    <a:lnTo>
                      <a:pt x="27350" y="6358"/>
                    </a:lnTo>
                    <a:lnTo>
                      <a:pt x="15604" y="0"/>
                    </a:lnTo>
                    <a:close/>
                  </a:path>
                </a:pathLst>
              </a:custGeom>
              <a:solidFill>
                <a:srgbClr val="71BD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5" name="Google Shape;2675;p41">
                <a:extLst>
                  <a:ext uri="{FF2B5EF4-FFF2-40B4-BE49-F238E27FC236}">
                    <a16:creationId xmlns:a16="http://schemas.microsoft.com/office/drawing/2014/main" xmlns="" id="{13A5C09B-5B42-7E59-0E84-791C5061851D}"/>
                  </a:ext>
                </a:extLst>
              </p:cNvPr>
              <p:cNvSpPr/>
              <p:nvPr/>
            </p:nvSpPr>
            <p:spPr>
              <a:xfrm>
                <a:off x="2130000" y="3710425"/>
                <a:ext cx="185975" cy="3864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15456" extrusionOk="0">
                    <a:moveTo>
                      <a:pt x="0" y="0"/>
                    </a:moveTo>
                    <a:lnTo>
                      <a:pt x="37" y="634"/>
                    </a:lnTo>
                    <a:lnTo>
                      <a:pt x="131" y="2331"/>
                    </a:lnTo>
                    <a:lnTo>
                      <a:pt x="205" y="3468"/>
                    </a:lnTo>
                    <a:lnTo>
                      <a:pt x="317" y="4736"/>
                    </a:lnTo>
                    <a:lnTo>
                      <a:pt x="448" y="6096"/>
                    </a:lnTo>
                    <a:lnTo>
                      <a:pt x="597" y="7495"/>
                    </a:lnTo>
                    <a:lnTo>
                      <a:pt x="764" y="8912"/>
                    </a:lnTo>
                    <a:lnTo>
                      <a:pt x="970" y="10291"/>
                    </a:lnTo>
                    <a:lnTo>
                      <a:pt x="1081" y="10962"/>
                    </a:lnTo>
                    <a:lnTo>
                      <a:pt x="1193" y="11596"/>
                    </a:lnTo>
                    <a:lnTo>
                      <a:pt x="1324" y="12211"/>
                    </a:lnTo>
                    <a:lnTo>
                      <a:pt x="1454" y="12789"/>
                    </a:lnTo>
                    <a:lnTo>
                      <a:pt x="1603" y="13311"/>
                    </a:lnTo>
                    <a:lnTo>
                      <a:pt x="1753" y="13796"/>
                    </a:lnTo>
                    <a:lnTo>
                      <a:pt x="1920" y="14225"/>
                    </a:lnTo>
                    <a:lnTo>
                      <a:pt x="2088" y="14598"/>
                    </a:lnTo>
                    <a:lnTo>
                      <a:pt x="2256" y="14915"/>
                    </a:lnTo>
                    <a:lnTo>
                      <a:pt x="2349" y="15045"/>
                    </a:lnTo>
                    <a:lnTo>
                      <a:pt x="2442" y="15157"/>
                    </a:lnTo>
                    <a:lnTo>
                      <a:pt x="2536" y="15250"/>
                    </a:lnTo>
                    <a:lnTo>
                      <a:pt x="2629" y="15325"/>
                    </a:lnTo>
                    <a:lnTo>
                      <a:pt x="2741" y="15381"/>
                    </a:lnTo>
                    <a:lnTo>
                      <a:pt x="2834" y="15418"/>
                    </a:lnTo>
                    <a:lnTo>
                      <a:pt x="3076" y="15455"/>
                    </a:lnTo>
                    <a:lnTo>
                      <a:pt x="3319" y="15455"/>
                    </a:lnTo>
                    <a:lnTo>
                      <a:pt x="3561" y="15437"/>
                    </a:lnTo>
                    <a:lnTo>
                      <a:pt x="3803" y="15381"/>
                    </a:lnTo>
                    <a:lnTo>
                      <a:pt x="4027" y="15325"/>
                    </a:lnTo>
                    <a:lnTo>
                      <a:pt x="4251" y="15250"/>
                    </a:lnTo>
                    <a:lnTo>
                      <a:pt x="4474" y="15138"/>
                    </a:lnTo>
                    <a:lnTo>
                      <a:pt x="4680" y="15027"/>
                    </a:lnTo>
                    <a:lnTo>
                      <a:pt x="4885" y="14896"/>
                    </a:lnTo>
                    <a:lnTo>
                      <a:pt x="5090" y="14766"/>
                    </a:lnTo>
                    <a:lnTo>
                      <a:pt x="5276" y="14616"/>
                    </a:lnTo>
                    <a:lnTo>
                      <a:pt x="5463" y="14449"/>
                    </a:lnTo>
                    <a:lnTo>
                      <a:pt x="5817" y="14113"/>
                    </a:lnTo>
                    <a:lnTo>
                      <a:pt x="6134" y="13759"/>
                    </a:lnTo>
                    <a:lnTo>
                      <a:pt x="6432" y="13405"/>
                    </a:lnTo>
                    <a:lnTo>
                      <a:pt x="6674" y="13050"/>
                    </a:lnTo>
                    <a:lnTo>
                      <a:pt x="6898" y="12715"/>
                    </a:lnTo>
                    <a:lnTo>
                      <a:pt x="7085" y="12417"/>
                    </a:lnTo>
                    <a:lnTo>
                      <a:pt x="7346" y="11969"/>
                    </a:lnTo>
                    <a:lnTo>
                      <a:pt x="7439" y="11801"/>
                    </a:lnTo>
                    <a:lnTo>
                      <a:pt x="4773" y="9434"/>
                    </a:lnTo>
                    <a:lnTo>
                      <a:pt x="4661" y="54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BD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8" name="Google Shape;2676;p41">
                <a:extLst>
                  <a:ext uri="{FF2B5EF4-FFF2-40B4-BE49-F238E27FC236}">
                    <a16:creationId xmlns:a16="http://schemas.microsoft.com/office/drawing/2014/main" xmlns="" id="{C57B542F-720D-E365-EA47-6AE17255724C}"/>
                  </a:ext>
                </a:extLst>
              </p:cNvPr>
              <p:cNvSpPr/>
              <p:nvPr/>
            </p:nvSpPr>
            <p:spPr>
              <a:xfrm>
                <a:off x="2200375" y="3822275"/>
                <a:ext cx="927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3711" h="7421" extrusionOk="0">
                    <a:moveTo>
                      <a:pt x="56" y="1"/>
                    </a:moveTo>
                    <a:lnTo>
                      <a:pt x="19" y="19"/>
                    </a:lnTo>
                    <a:lnTo>
                      <a:pt x="0" y="56"/>
                    </a:lnTo>
                    <a:lnTo>
                      <a:pt x="0" y="75"/>
                    </a:lnTo>
                    <a:lnTo>
                      <a:pt x="149" y="3617"/>
                    </a:lnTo>
                    <a:lnTo>
                      <a:pt x="168" y="3673"/>
                    </a:lnTo>
                    <a:lnTo>
                      <a:pt x="3561" y="7402"/>
                    </a:lnTo>
                    <a:lnTo>
                      <a:pt x="3598" y="7421"/>
                    </a:lnTo>
                    <a:lnTo>
                      <a:pt x="3654" y="7421"/>
                    </a:lnTo>
                    <a:lnTo>
                      <a:pt x="3692" y="7402"/>
                    </a:lnTo>
                    <a:lnTo>
                      <a:pt x="3710" y="7383"/>
                    </a:lnTo>
                    <a:lnTo>
                      <a:pt x="3710" y="7346"/>
                    </a:lnTo>
                    <a:lnTo>
                      <a:pt x="3710" y="7309"/>
                    </a:lnTo>
                    <a:lnTo>
                      <a:pt x="3692" y="7290"/>
                    </a:lnTo>
                    <a:lnTo>
                      <a:pt x="317" y="3580"/>
                    </a:lnTo>
                    <a:lnTo>
                      <a:pt x="168" y="75"/>
                    </a:lnTo>
                    <a:lnTo>
                      <a:pt x="149" y="38"/>
                    </a:lnTo>
                    <a:lnTo>
                      <a:pt x="149" y="19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9" name="Google Shape;2677;p41">
                <a:extLst>
                  <a:ext uri="{FF2B5EF4-FFF2-40B4-BE49-F238E27FC236}">
                    <a16:creationId xmlns:a16="http://schemas.microsoft.com/office/drawing/2014/main" xmlns="" id="{A9675EAE-CBE7-04F8-D588-CD1B4F954956}"/>
                  </a:ext>
                </a:extLst>
              </p:cNvPr>
              <p:cNvSpPr/>
              <p:nvPr/>
            </p:nvSpPr>
            <p:spPr>
              <a:xfrm>
                <a:off x="2500525" y="3748625"/>
                <a:ext cx="25650" cy="42450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1698" extrusionOk="0">
                    <a:moveTo>
                      <a:pt x="38" y="1"/>
                    </a:moveTo>
                    <a:lnTo>
                      <a:pt x="19" y="38"/>
                    </a:lnTo>
                    <a:lnTo>
                      <a:pt x="0" y="57"/>
                    </a:lnTo>
                    <a:lnTo>
                      <a:pt x="0" y="94"/>
                    </a:lnTo>
                    <a:lnTo>
                      <a:pt x="0" y="113"/>
                    </a:lnTo>
                    <a:lnTo>
                      <a:pt x="877" y="1660"/>
                    </a:lnTo>
                    <a:lnTo>
                      <a:pt x="914" y="1697"/>
                    </a:lnTo>
                    <a:lnTo>
                      <a:pt x="989" y="1697"/>
                    </a:lnTo>
                    <a:lnTo>
                      <a:pt x="1026" y="1660"/>
                    </a:lnTo>
                    <a:lnTo>
                      <a:pt x="1026" y="1641"/>
                    </a:lnTo>
                    <a:lnTo>
                      <a:pt x="1026" y="1604"/>
                    </a:lnTo>
                    <a:lnTo>
                      <a:pt x="1026" y="1586"/>
                    </a:lnTo>
                    <a:lnTo>
                      <a:pt x="150" y="38"/>
                    </a:lnTo>
                    <a:lnTo>
                      <a:pt x="131" y="20"/>
                    </a:lnTo>
                    <a:lnTo>
                      <a:pt x="9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0" name="Google Shape;2678;p41">
                <a:extLst>
                  <a:ext uri="{FF2B5EF4-FFF2-40B4-BE49-F238E27FC236}">
                    <a16:creationId xmlns:a16="http://schemas.microsoft.com/office/drawing/2014/main" xmlns="" id="{2E2A0186-5180-73AB-2706-C6372C3DF379}"/>
                  </a:ext>
                </a:extLst>
              </p:cNvPr>
              <p:cNvSpPr/>
              <p:nvPr/>
            </p:nvSpPr>
            <p:spPr>
              <a:xfrm>
                <a:off x="2829575" y="3723925"/>
                <a:ext cx="109100" cy="134725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389" extrusionOk="0">
                    <a:moveTo>
                      <a:pt x="1958" y="1"/>
                    </a:moveTo>
                    <a:lnTo>
                      <a:pt x="1" y="1343"/>
                    </a:lnTo>
                    <a:lnTo>
                      <a:pt x="1324" y="3357"/>
                    </a:lnTo>
                    <a:lnTo>
                      <a:pt x="2219" y="4736"/>
                    </a:lnTo>
                    <a:lnTo>
                      <a:pt x="2648" y="5389"/>
                    </a:lnTo>
                    <a:lnTo>
                      <a:pt x="2722" y="5351"/>
                    </a:lnTo>
                    <a:lnTo>
                      <a:pt x="2909" y="5184"/>
                    </a:lnTo>
                    <a:lnTo>
                      <a:pt x="3505" y="4643"/>
                    </a:lnTo>
                    <a:lnTo>
                      <a:pt x="4363" y="3860"/>
                    </a:lnTo>
                    <a:lnTo>
                      <a:pt x="19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1" name="Google Shape;2679;p41">
                <a:extLst>
                  <a:ext uri="{FF2B5EF4-FFF2-40B4-BE49-F238E27FC236}">
                    <a16:creationId xmlns:a16="http://schemas.microsoft.com/office/drawing/2014/main" xmlns="" id="{B97768F0-1EFD-6522-3747-8FDB467286E4}"/>
                  </a:ext>
                </a:extLst>
              </p:cNvPr>
              <p:cNvSpPr/>
              <p:nvPr/>
            </p:nvSpPr>
            <p:spPr>
              <a:xfrm>
                <a:off x="2827250" y="3722075"/>
                <a:ext cx="113275" cy="138900"/>
              </a:xfrm>
              <a:custGeom>
                <a:avLst/>
                <a:gdLst/>
                <a:ahLst/>
                <a:cxnLst/>
                <a:rect l="l" t="t" r="r" b="b"/>
                <a:pathLst>
                  <a:path w="4531" h="5556" extrusionOk="0">
                    <a:moveTo>
                      <a:pt x="2032" y="187"/>
                    </a:moveTo>
                    <a:lnTo>
                      <a:pt x="4344" y="3915"/>
                    </a:lnTo>
                    <a:lnTo>
                      <a:pt x="3431" y="4754"/>
                    </a:lnTo>
                    <a:lnTo>
                      <a:pt x="2760" y="5351"/>
                    </a:lnTo>
                    <a:lnTo>
                      <a:pt x="2126" y="4381"/>
                    </a:lnTo>
                    <a:lnTo>
                      <a:pt x="205" y="1436"/>
                    </a:lnTo>
                    <a:lnTo>
                      <a:pt x="2032" y="187"/>
                    </a:lnTo>
                    <a:close/>
                    <a:moveTo>
                      <a:pt x="2051" y="0"/>
                    </a:moveTo>
                    <a:lnTo>
                      <a:pt x="2014" y="19"/>
                    </a:lnTo>
                    <a:lnTo>
                      <a:pt x="38" y="1343"/>
                    </a:lnTo>
                    <a:lnTo>
                      <a:pt x="19" y="1361"/>
                    </a:lnTo>
                    <a:lnTo>
                      <a:pt x="0" y="1398"/>
                    </a:lnTo>
                    <a:lnTo>
                      <a:pt x="0" y="1436"/>
                    </a:lnTo>
                    <a:lnTo>
                      <a:pt x="19" y="1454"/>
                    </a:lnTo>
                    <a:lnTo>
                      <a:pt x="1697" y="4009"/>
                    </a:lnTo>
                    <a:lnTo>
                      <a:pt x="2368" y="5034"/>
                    </a:lnTo>
                    <a:lnTo>
                      <a:pt x="2666" y="5500"/>
                    </a:lnTo>
                    <a:lnTo>
                      <a:pt x="2666" y="5519"/>
                    </a:lnTo>
                    <a:lnTo>
                      <a:pt x="2704" y="5556"/>
                    </a:lnTo>
                    <a:lnTo>
                      <a:pt x="2722" y="5556"/>
                    </a:lnTo>
                    <a:lnTo>
                      <a:pt x="2760" y="5537"/>
                    </a:lnTo>
                    <a:lnTo>
                      <a:pt x="2815" y="5500"/>
                    </a:lnTo>
                    <a:lnTo>
                      <a:pt x="3076" y="5295"/>
                    </a:lnTo>
                    <a:lnTo>
                      <a:pt x="3598" y="4829"/>
                    </a:lnTo>
                    <a:lnTo>
                      <a:pt x="4512" y="3990"/>
                    </a:lnTo>
                    <a:lnTo>
                      <a:pt x="4531" y="3934"/>
                    </a:lnTo>
                    <a:lnTo>
                      <a:pt x="4531" y="3878"/>
                    </a:lnTo>
                    <a:lnTo>
                      <a:pt x="2126" y="38"/>
                    </a:lnTo>
                    <a:lnTo>
                      <a:pt x="2107" y="19"/>
                    </a:lnTo>
                    <a:lnTo>
                      <a:pt x="2070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2" name="Google Shape;2680;p41">
                <a:extLst>
                  <a:ext uri="{FF2B5EF4-FFF2-40B4-BE49-F238E27FC236}">
                    <a16:creationId xmlns:a16="http://schemas.microsoft.com/office/drawing/2014/main" xmlns="" id="{9E14DDC8-50C7-DC1A-8EC5-171F18B6F453}"/>
                  </a:ext>
                </a:extLst>
              </p:cNvPr>
              <p:cNvSpPr/>
              <p:nvPr/>
            </p:nvSpPr>
            <p:spPr>
              <a:xfrm>
                <a:off x="2903675" y="3811100"/>
                <a:ext cx="21950" cy="219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877" extrusionOk="0">
                    <a:moveTo>
                      <a:pt x="411" y="0"/>
                    </a:moveTo>
                    <a:lnTo>
                      <a:pt x="318" y="19"/>
                    </a:lnTo>
                    <a:lnTo>
                      <a:pt x="243" y="37"/>
                    </a:lnTo>
                    <a:lnTo>
                      <a:pt x="169" y="93"/>
                    </a:lnTo>
                    <a:lnTo>
                      <a:pt x="94" y="149"/>
                    </a:lnTo>
                    <a:lnTo>
                      <a:pt x="57" y="205"/>
                    </a:lnTo>
                    <a:lnTo>
                      <a:pt x="19" y="298"/>
                    </a:lnTo>
                    <a:lnTo>
                      <a:pt x="1" y="373"/>
                    </a:lnTo>
                    <a:lnTo>
                      <a:pt x="1" y="466"/>
                    </a:lnTo>
                    <a:lnTo>
                      <a:pt x="19" y="541"/>
                    </a:lnTo>
                    <a:lnTo>
                      <a:pt x="38" y="634"/>
                    </a:lnTo>
                    <a:lnTo>
                      <a:pt x="94" y="709"/>
                    </a:lnTo>
                    <a:lnTo>
                      <a:pt x="150" y="764"/>
                    </a:lnTo>
                    <a:lnTo>
                      <a:pt x="206" y="802"/>
                    </a:lnTo>
                    <a:lnTo>
                      <a:pt x="299" y="839"/>
                    </a:lnTo>
                    <a:lnTo>
                      <a:pt x="374" y="858"/>
                    </a:lnTo>
                    <a:lnTo>
                      <a:pt x="467" y="876"/>
                    </a:lnTo>
                    <a:lnTo>
                      <a:pt x="541" y="858"/>
                    </a:lnTo>
                    <a:lnTo>
                      <a:pt x="635" y="820"/>
                    </a:lnTo>
                    <a:lnTo>
                      <a:pt x="709" y="783"/>
                    </a:lnTo>
                    <a:lnTo>
                      <a:pt x="765" y="727"/>
                    </a:lnTo>
                    <a:lnTo>
                      <a:pt x="802" y="653"/>
                    </a:lnTo>
                    <a:lnTo>
                      <a:pt x="840" y="578"/>
                    </a:lnTo>
                    <a:lnTo>
                      <a:pt x="858" y="485"/>
                    </a:lnTo>
                    <a:lnTo>
                      <a:pt x="877" y="410"/>
                    </a:lnTo>
                    <a:lnTo>
                      <a:pt x="858" y="317"/>
                    </a:lnTo>
                    <a:lnTo>
                      <a:pt x="821" y="242"/>
                    </a:lnTo>
                    <a:lnTo>
                      <a:pt x="784" y="168"/>
                    </a:lnTo>
                    <a:lnTo>
                      <a:pt x="728" y="93"/>
                    </a:lnTo>
                    <a:lnTo>
                      <a:pt x="653" y="56"/>
                    </a:lnTo>
                    <a:lnTo>
                      <a:pt x="579" y="19"/>
                    </a:lnTo>
                    <a:lnTo>
                      <a:pt x="48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3" name="Google Shape;2681;p41">
                <a:extLst>
                  <a:ext uri="{FF2B5EF4-FFF2-40B4-BE49-F238E27FC236}">
                    <a16:creationId xmlns:a16="http://schemas.microsoft.com/office/drawing/2014/main" xmlns="" id="{C132321E-E681-71D5-C99A-2E720A2615CD}"/>
                  </a:ext>
                </a:extLst>
              </p:cNvPr>
              <p:cNvSpPr/>
              <p:nvPr/>
            </p:nvSpPr>
            <p:spPr>
              <a:xfrm>
                <a:off x="2334125" y="4052525"/>
                <a:ext cx="1915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766" h="243" extrusionOk="0">
                    <a:moveTo>
                      <a:pt x="672" y="0"/>
                    </a:moveTo>
                    <a:lnTo>
                      <a:pt x="57" y="93"/>
                    </a:lnTo>
                    <a:lnTo>
                      <a:pt x="38" y="93"/>
                    </a:lnTo>
                    <a:lnTo>
                      <a:pt x="19" y="112"/>
                    </a:lnTo>
                    <a:lnTo>
                      <a:pt x="1" y="149"/>
                    </a:lnTo>
                    <a:lnTo>
                      <a:pt x="1" y="187"/>
                    </a:lnTo>
                    <a:lnTo>
                      <a:pt x="19" y="224"/>
                    </a:lnTo>
                    <a:lnTo>
                      <a:pt x="75" y="243"/>
                    </a:lnTo>
                    <a:lnTo>
                      <a:pt x="94" y="243"/>
                    </a:lnTo>
                    <a:lnTo>
                      <a:pt x="691" y="149"/>
                    </a:lnTo>
                    <a:lnTo>
                      <a:pt x="728" y="131"/>
                    </a:lnTo>
                    <a:lnTo>
                      <a:pt x="747" y="112"/>
                    </a:lnTo>
                    <a:lnTo>
                      <a:pt x="765" y="93"/>
                    </a:lnTo>
                    <a:lnTo>
                      <a:pt x="765" y="56"/>
                    </a:lnTo>
                    <a:lnTo>
                      <a:pt x="747" y="19"/>
                    </a:lnTo>
                    <a:lnTo>
                      <a:pt x="72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4" name="Google Shape;2682;p41">
                <a:extLst>
                  <a:ext uri="{FF2B5EF4-FFF2-40B4-BE49-F238E27FC236}">
                    <a16:creationId xmlns:a16="http://schemas.microsoft.com/office/drawing/2014/main" xmlns="" id="{CB4D6CE0-7E1C-4540-8C5E-6CE0CDD27E7A}"/>
                  </a:ext>
                </a:extLst>
              </p:cNvPr>
              <p:cNvSpPr/>
              <p:nvPr/>
            </p:nvSpPr>
            <p:spPr>
              <a:xfrm>
                <a:off x="2364900" y="4017575"/>
                <a:ext cx="127725" cy="35900"/>
              </a:xfrm>
              <a:custGeom>
                <a:avLst/>
                <a:gdLst/>
                <a:ahLst/>
                <a:cxnLst/>
                <a:rect l="l" t="t" r="r" b="b"/>
                <a:pathLst>
                  <a:path w="5109" h="1436" extrusionOk="0">
                    <a:moveTo>
                      <a:pt x="5034" y="0"/>
                    </a:moveTo>
                    <a:lnTo>
                      <a:pt x="4997" y="19"/>
                    </a:lnTo>
                    <a:lnTo>
                      <a:pt x="4046" y="298"/>
                    </a:lnTo>
                    <a:lnTo>
                      <a:pt x="2890" y="634"/>
                    </a:lnTo>
                    <a:lnTo>
                      <a:pt x="2256" y="802"/>
                    </a:lnTo>
                    <a:lnTo>
                      <a:pt x="1566" y="969"/>
                    </a:lnTo>
                    <a:lnTo>
                      <a:pt x="839" y="1119"/>
                    </a:lnTo>
                    <a:lnTo>
                      <a:pt x="75" y="1268"/>
                    </a:lnTo>
                    <a:lnTo>
                      <a:pt x="38" y="1286"/>
                    </a:lnTo>
                    <a:lnTo>
                      <a:pt x="19" y="1305"/>
                    </a:lnTo>
                    <a:lnTo>
                      <a:pt x="0" y="1342"/>
                    </a:lnTo>
                    <a:lnTo>
                      <a:pt x="0" y="1361"/>
                    </a:lnTo>
                    <a:lnTo>
                      <a:pt x="38" y="1417"/>
                    </a:lnTo>
                    <a:lnTo>
                      <a:pt x="93" y="1436"/>
                    </a:lnTo>
                    <a:lnTo>
                      <a:pt x="112" y="1436"/>
                    </a:lnTo>
                    <a:lnTo>
                      <a:pt x="877" y="1286"/>
                    </a:lnTo>
                    <a:lnTo>
                      <a:pt x="1604" y="1119"/>
                    </a:lnTo>
                    <a:lnTo>
                      <a:pt x="2293" y="951"/>
                    </a:lnTo>
                    <a:lnTo>
                      <a:pt x="2946" y="783"/>
                    </a:lnTo>
                    <a:lnTo>
                      <a:pt x="4102" y="466"/>
                    </a:lnTo>
                    <a:lnTo>
                      <a:pt x="5053" y="168"/>
                    </a:lnTo>
                    <a:lnTo>
                      <a:pt x="5071" y="149"/>
                    </a:lnTo>
                    <a:lnTo>
                      <a:pt x="5090" y="131"/>
                    </a:lnTo>
                    <a:lnTo>
                      <a:pt x="5109" y="93"/>
                    </a:lnTo>
                    <a:lnTo>
                      <a:pt x="5090" y="56"/>
                    </a:lnTo>
                    <a:lnTo>
                      <a:pt x="5071" y="37"/>
                    </a:lnTo>
                    <a:lnTo>
                      <a:pt x="5053" y="19"/>
                    </a:lnTo>
                    <a:lnTo>
                      <a:pt x="503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5" name="Google Shape;2683;p41">
                <a:extLst>
                  <a:ext uri="{FF2B5EF4-FFF2-40B4-BE49-F238E27FC236}">
                    <a16:creationId xmlns:a16="http://schemas.microsoft.com/office/drawing/2014/main" xmlns="" id="{A2D1F2AC-EE73-2315-A7A0-CAEA864CED4D}"/>
                  </a:ext>
                </a:extLst>
              </p:cNvPr>
              <p:cNvSpPr/>
              <p:nvPr/>
            </p:nvSpPr>
            <p:spPr>
              <a:xfrm>
                <a:off x="2502850" y="4007300"/>
                <a:ext cx="196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784" h="393" extrusionOk="0">
                    <a:moveTo>
                      <a:pt x="672" y="1"/>
                    </a:moveTo>
                    <a:lnTo>
                      <a:pt x="38" y="225"/>
                    </a:lnTo>
                    <a:lnTo>
                      <a:pt x="19" y="243"/>
                    </a:lnTo>
                    <a:lnTo>
                      <a:pt x="1" y="262"/>
                    </a:lnTo>
                    <a:lnTo>
                      <a:pt x="1" y="299"/>
                    </a:lnTo>
                    <a:lnTo>
                      <a:pt x="1" y="336"/>
                    </a:lnTo>
                    <a:lnTo>
                      <a:pt x="19" y="374"/>
                    </a:lnTo>
                    <a:lnTo>
                      <a:pt x="75" y="392"/>
                    </a:lnTo>
                    <a:lnTo>
                      <a:pt x="94" y="374"/>
                    </a:lnTo>
                    <a:lnTo>
                      <a:pt x="728" y="150"/>
                    </a:lnTo>
                    <a:lnTo>
                      <a:pt x="746" y="131"/>
                    </a:lnTo>
                    <a:lnTo>
                      <a:pt x="765" y="113"/>
                    </a:lnTo>
                    <a:lnTo>
                      <a:pt x="784" y="75"/>
                    </a:lnTo>
                    <a:lnTo>
                      <a:pt x="765" y="38"/>
                    </a:lnTo>
                    <a:lnTo>
                      <a:pt x="746" y="20"/>
                    </a:lnTo>
                    <a:lnTo>
                      <a:pt x="72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6" name="Google Shape;2684;p41">
                <a:extLst>
                  <a:ext uri="{FF2B5EF4-FFF2-40B4-BE49-F238E27FC236}">
                    <a16:creationId xmlns:a16="http://schemas.microsoft.com/office/drawing/2014/main" xmlns="" id="{27E85DBC-4871-D22F-F807-48E910E0B4DD}"/>
                  </a:ext>
                </a:extLst>
              </p:cNvPr>
              <p:cNvSpPr/>
              <p:nvPr/>
            </p:nvSpPr>
            <p:spPr>
              <a:xfrm>
                <a:off x="2334600" y="4084225"/>
                <a:ext cx="20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43" extrusionOk="0">
                    <a:moveTo>
                      <a:pt x="728" y="0"/>
                    </a:moveTo>
                    <a:lnTo>
                      <a:pt x="597" y="19"/>
                    </a:lnTo>
                    <a:lnTo>
                      <a:pt x="75" y="75"/>
                    </a:lnTo>
                    <a:lnTo>
                      <a:pt x="38" y="93"/>
                    </a:lnTo>
                    <a:lnTo>
                      <a:pt x="19" y="112"/>
                    </a:lnTo>
                    <a:lnTo>
                      <a:pt x="0" y="131"/>
                    </a:lnTo>
                    <a:lnTo>
                      <a:pt x="0" y="168"/>
                    </a:lnTo>
                    <a:lnTo>
                      <a:pt x="19" y="224"/>
                    </a:lnTo>
                    <a:lnTo>
                      <a:pt x="75" y="242"/>
                    </a:lnTo>
                    <a:lnTo>
                      <a:pt x="94" y="242"/>
                    </a:lnTo>
                    <a:lnTo>
                      <a:pt x="616" y="186"/>
                    </a:lnTo>
                    <a:lnTo>
                      <a:pt x="746" y="168"/>
                    </a:lnTo>
                    <a:lnTo>
                      <a:pt x="765" y="149"/>
                    </a:lnTo>
                    <a:lnTo>
                      <a:pt x="802" y="131"/>
                    </a:lnTo>
                    <a:lnTo>
                      <a:pt x="802" y="112"/>
                    </a:lnTo>
                    <a:lnTo>
                      <a:pt x="821" y="75"/>
                    </a:lnTo>
                    <a:lnTo>
                      <a:pt x="802" y="37"/>
                    </a:lnTo>
                    <a:lnTo>
                      <a:pt x="783" y="19"/>
                    </a:lnTo>
                    <a:lnTo>
                      <a:pt x="74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" name="Google Shape;2685;p41">
                <a:extLst>
                  <a:ext uri="{FF2B5EF4-FFF2-40B4-BE49-F238E27FC236}">
                    <a16:creationId xmlns:a16="http://schemas.microsoft.com/office/drawing/2014/main" xmlns="" id="{3B8F0CB2-F1EF-C172-628C-AC89E2056099}"/>
                  </a:ext>
                </a:extLst>
              </p:cNvPr>
              <p:cNvSpPr/>
              <p:nvPr/>
            </p:nvSpPr>
            <p:spPr>
              <a:xfrm>
                <a:off x="2366750" y="4052050"/>
                <a:ext cx="135200" cy="34050"/>
              </a:xfrm>
              <a:custGeom>
                <a:avLst/>
                <a:gdLst/>
                <a:ahLst/>
                <a:cxnLst/>
                <a:rect l="l" t="t" r="r" b="b"/>
                <a:pathLst>
                  <a:path w="5408" h="1362" extrusionOk="0">
                    <a:moveTo>
                      <a:pt x="5296" y="1"/>
                    </a:moveTo>
                    <a:lnTo>
                      <a:pt x="4736" y="187"/>
                    </a:lnTo>
                    <a:lnTo>
                      <a:pt x="4158" y="373"/>
                    </a:lnTo>
                    <a:lnTo>
                      <a:pt x="3543" y="523"/>
                    </a:lnTo>
                    <a:lnTo>
                      <a:pt x="2891" y="690"/>
                    </a:lnTo>
                    <a:lnTo>
                      <a:pt x="2219" y="821"/>
                    </a:lnTo>
                    <a:lnTo>
                      <a:pt x="1530" y="970"/>
                    </a:lnTo>
                    <a:lnTo>
                      <a:pt x="803" y="1082"/>
                    </a:lnTo>
                    <a:lnTo>
                      <a:pt x="57" y="1194"/>
                    </a:lnTo>
                    <a:lnTo>
                      <a:pt x="38" y="1212"/>
                    </a:lnTo>
                    <a:lnTo>
                      <a:pt x="19" y="1231"/>
                    </a:lnTo>
                    <a:lnTo>
                      <a:pt x="1" y="1268"/>
                    </a:lnTo>
                    <a:lnTo>
                      <a:pt x="1" y="1287"/>
                    </a:lnTo>
                    <a:lnTo>
                      <a:pt x="19" y="1343"/>
                    </a:lnTo>
                    <a:lnTo>
                      <a:pt x="75" y="1362"/>
                    </a:lnTo>
                    <a:lnTo>
                      <a:pt x="94" y="1362"/>
                    </a:lnTo>
                    <a:lnTo>
                      <a:pt x="840" y="1250"/>
                    </a:lnTo>
                    <a:lnTo>
                      <a:pt x="1567" y="1119"/>
                    </a:lnTo>
                    <a:lnTo>
                      <a:pt x="2257" y="989"/>
                    </a:lnTo>
                    <a:lnTo>
                      <a:pt x="2928" y="840"/>
                    </a:lnTo>
                    <a:lnTo>
                      <a:pt x="3580" y="690"/>
                    </a:lnTo>
                    <a:lnTo>
                      <a:pt x="4196" y="523"/>
                    </a:lnTo>
                    <a:lnTo>
                      <a:pt x="4792" y="355"/>
                    </a:lnTo>
                    <a:lnTo>
                      <a:pt x="5351" y="168"/>
                    </a:lnTo>
                    <a:lnTo>
                      <a:pt x="5389" y="150"/>
                    </a:lnTo>
                    <a:lnTo>
                      <a:pt x="5407" y="112"/>
                    </a:lnTo>
                    <a:lnTo>
                      <a:pt x="5407" y="94"/>
                    </a:lnTo>
                    <a:lnTo>
                      <a:pt x="5407" y="57"/>
                    </a:lnTo>
                    <a:lnTo>
                      <a:pt x="5389" y="38"/>
                    </a:lnTo>
                    <a:lnTo>
                      <a:pt x="5370" y="19"/>
                    </a:lnTo>
                    <a:lnTo>
                      <a:pt x="533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8" name="Google Shape;2686;p41">
                <a:extLst>
                  <a:ext uri="{FF2B5EF4-FFF2-40B4-BE49-F238E27FC236}">
                    <a16:creationId xmlns:a16="http://schemas.microsoft.com/office/drawing/2014/main" xmlns="" id="{14D2508B-099E-6A0B-895E-E49C5572137C}"/>
                  </a:ext>
                </a:extLst>
              </p:cNvPr>
              <p:cNvSpPr/>
              <p:nvPr/>
            </p:nvSpPr>
            <p:spPr>
              <a:xfrm>
                <a:off x="2513575" y="4033875"/>
                <a:ext cx="317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672" extrusionOk="0">
                    <a:moveTo>
                      <a:pt x="1138" y="1"/>
                    </a:moveTo>
                    <a:lnTo>
                      <a:pt x="1082" y="38"/>
                    </a:lnTo>
                    <a:lnTo>
                      <a:pt x="877" y="150"/>
                    </a:lnTo>
                    <a:lnTo>
                      <a:pt x="541" y="317"/>
                    </a:lnTo>
                    <a:lnTo>
                      <a:pt x="38" y="523"/>
                    </a:lnTo>
                    <a:lnTo>
                      <a:pt x="19" y="541"/>
                    </a:lnTo>
                    <a:lnTo>
                      <a:pt x="0" y="560"/>
                    </a:lnTo>
                    <a:lnTo>
                      <a:pt x="0" y="597"/>
                    </a:lnTo>
                    <a:lnTo>
                      <a:pt x="0" y="634"/>
                    </a:lnTo>
                    <a:lnTo>
                      <a:pt x="38" y="672"/>
                    </a:lnTo>
                    <a:lnTo>
                      <a:pt x="112" y="672"/>
                    </a:lnTo>
                    <a:lnTo>
                      <a:pt x="616" y="467"/>
                    </a:lnTo>
                    <a:lnTo>
                      <a:pt x="951" y="299"/>
                    </a:lnTo>
                    <a:lnTo>
                      <a:pt x="1156" y="187"/>
                    </a:lnTo>
                    <a:lnTo>
                      <a:pt x="1231" y="150"/>
                    </a:lnTo>
                    <a:lnTo>
                      <a:pt x="1250" y="112"/>
                    </a:lnTo>
                    <a:lnTo>
                      <a:pt x="1268" y="94"/>
                    </a:lnTo>
                    <a:lnTo>
                      <a:pt x="1268" y="56"/>
                    </a:lnTo>
                    <a:lnTo>
                      <a:pt x="1250" y="38"/>
                    </a:lnTo>
                    <a:lnTo>
                      <a:pt x="123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9" name="Google Shape;2687;p41">
                <a:extLst>
                  <a:ext uri="{FF2B5EF4-FFF2-40B4-BE49-F238E27FC236}">
                    <a16:creationId xmlns:a16="http://schemas.microsoft.com/office/drawing/2014/main" xmlns="" id="{2FA2F6B8-9F3F-8B48-938A-202AB6234B22}"/>
                  </a:ext>
                </a:extLst>
              </p:cNvPr>
              <p:cNvSpPr/>
              <p:nvPr/>
            </p:nvSpPr>
            <p:spPr>
              <a:xfrm>
                <a:off x="2389125" y="4021300"/>
                <a:ext cx="87650" cy="62475"/>
              </a:xfrm>
              <a:custGeom>
                <a:avLst/>
                <a:gdLst/>
                <a:ahLst/>
                <a:cxnLst/>
                <a:rect l="l" t="t" r="r" b="b"/>
                <a:pathLst>
                  <a:path w="3506" h="2499" extrusionOk="0">
                    <a:moveTo>
                      <a:pt x="3058" y="0"/>
                    </a:moveTo>
                    <a:lnTo>
                      <a:pt x="75" y="597"/>
                    </a:lnTo>
                    <a:lnTo>
                      <a:pt x="38" y="615"/>
                    </a:lnTo>
                    <a:lnTo>
                      <a:pt x="19" y="634"/>
                    </a:lnTo>
                    <a:lnTo>
                      <a:pt x="1" y="671"/>
                    </a:lnTo>
                    <a:lnTo>
                      <a:pt x="1" y="709"/>
                    </a:lnTo>
                    <a:lnTo>
                      <a:pt x="355" y="2424"/>
                    </a:lnTo>
                    <a:lnTo>
                      <a:pt x="374" y="2461"/>
                    </a:lnTo>
                    <a:lnTo>
                      <a:pt x="392" y="2480"/>
                    </a:lnTo>
                    <a:lnTo>
                      <a:pt x="430" y="2498"/>
                    </a:lnTo>
                    <a:lnTo>
                      <a:pt x="448" y="2498"/>
                    </a:lnTo>
                    <a:lnTo>
                      <a:pt x="3450" y="1902"/>
                    </a:lnTo>
                    <a:lnTo>
                      <a:pt x="3468" y="1883"/>
                    </a:lnTo>
                    <a:lnTo>
                      <a:pt x="3506" y="1864"/>
                    </a:lnTo>
                    <a:lnTo>
                      <a:pt x="3506" y="1827"/>
                    </a:lnTo>
                    <a:lnTo>
                      <a:pt x="3506" y="1790"/>
                    </a:lnTo>
                    <a:lnTo>
                      <a:pt x="3170" y="75"/>
                    </a:lnTo>
                    <a:lnTo>
                      <a:pt x="3151" y="37"/>
                    </a:lnTo>
                    <a:lnTo>
                      <a:pt x="3133" y="19"/>
                    </a:lnTo>
                    <a:lnTo>
                      <a:pt x="3095" y="0"/>
                    </a:lnTo>
                    <a:close/>
                  </a:path>
                </a:pathLst>
              </a:custGeom>
              <a:solidFill>
                <a:srgbClr val="FFB4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0" name="Google Shape;2688;p41">
                <a:extLst>
                  <a:ext uri="{FF2B5EF4-FFF2-40B4-BE49-F238E27FC236}">
                    <a16:creationId xmlns:a16="http://schemas.microsoft.com/office/drawing/2014/main" xmlns="" id="{747D0068-C294-53E8-6B0E-2B8296D8C5A0}"/>
                  </a:ext>
                </a:extLst>
              </p:cNvPr>
              <p:cNvSpPr/>
              <p:nvPr/>
            </p:nvSpPr>
            <p:spPr>
              <a:xfrm>
                <a:off x="2364425" y="4044125"/>
                <a:ext cx="6550" cy="475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903" extrusionOk="0">
                    <a:moveTo>
                      <a:pt x="75" y="1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57"/>
                    </a:lnTo>
                    <a:lnTo>
                      <a:pt x="1" y="94"/>
                    </a:lnTo>
                    <a:lnTo>
                      <a:pt x="94" y="1828"/>
                    </a:lnTo>
                    <a:lnTo>
                      <a:pt x="112" y="1865"/>
                    </a:lnTo>
                    <a:lnTo>
                      <a:pt x="131" y="1884"/>
                    </a:lnTo>
                    <a:lnTo>
                      <a:pt x="150" y="1902"/>
                    </a:lnTo>
                    <a:lnTo>
                      <a:pt x="224" y="1902"/>
                    </a:lnTo>
                    <a:lnTo>
                      <a:pt x="243" y="1884"/>
                    </a:lnTo>
                    <a:lnTo>
                      <a:pt x="262" y="1846"/>
                    </a:lnTo>
                    <a:lnTo>
                      <a:pt x="262" y="1809"/>
                    </a:lnTo>
                    <a:lnTo>
                      <a:pt x="168" y="75"/>
                    </a:lnTo>
                    <a:lnTo>
                      <a:pt x="150" y="57"/>
                    </a:lnTo>
                    <a:lnTo>
                      <a:pt x="131" y="19"/>
                    </a:lnTo>
                    <a:lnTo>
                      <a:pt x="11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1" name="Google Shape;2689;p41">
                <a:extLst>
                  <a:ext uri="{FF2B5EF4-FFF2-40B4-BE49-F238E27FC236}">
                    <a16:creationId xmlns:a16="http://schemas.microsoft.com/office/drawing/2014/main" xmlns="" id="{F3F742C6-9B81-87C2-AB83-B43C799FEC56}"/>
                  </a:ext>
                </a:extLst>
              </p:cNvPr>
              <p:cNvSpPr/>
              <p:nvPr/>
            </p:nvSpPr>
            <p:spPr>
              <a:xfrm>
                <a:off x="2349525" y="4045050"/>
                <a:ext cx="6550" cy="47575"/>
              </a:xfrm>
              <a:custGeom>
                <a:avLst/>
                <a:gdLst/>
                <a:ahLst/>
                <a:cxnLst/>
                <a:rect l="l" t="t" r="r" b="b"/>
                <a:pathLst>
                  <a:path w="262" h="1903" extrusionOk="0">
                    <a:moveTo>
                      <a:pt x="37" y="1"/>
                    </a:moveTo>
                    <a:lnTo>
                      <a:pt x="19" y="20"/>
                    </a:lnTo>
                    <a:lnTo>
                      <a:pt x="0" y="57"/>
                    </a:lnTo>
                    <a:lnTo>
                      <a:pt x="0" y="76"/>
                    </a:lnTo>
                    <a:lnTo>
                      <a:pt x="93" y="1828"/>
                    </a:lnTo>
                    <a:lnTo>
                      <a:pt x="93" y="1847"/>
                    </a:lnTo>
                    <a:lnTo>
                      <a:pt x="112" y="1884"/>
                    </a:lnTo>
                    <a:lnTo>
                      <a:pt x="149" y="1884"/>
                    </a:lnTo>
                    <a:lnTo>
                      <a:pt x="168" y="1903"/>
                    </a:lnTo>
                    <a:lnTo>
                      <a:pt x="186" y="1903"/>
                    </a:lnTo>
                    <a:lnTo>
                      <a:pt x="205" y="1884"/>
                    </a:lnTo>
                    <a:lnTo>
                      <a:pt x="242" y="1865"/>
                    </a:lnTo>
                    <a:lnTo>
                      <a:pt x="242" y="1847"/>
                    </a:lnTo>
                    <a:lnTo>
                      <a:pt x="261" y="1809"/>
                    </a:lnTo>
                    <a:lnTo>
                      <a:pt x="149" y="76"/>
                    </a:lnTo>
                    <a:lnTo>
                      <a:pt x="149" y="38"/>
                    </a:lnTo>
                    <a:lnTo>
                      <a:pt x="131" y="20"/>
                    </a:lnTo>
                    <a:lnTo>
                      <a:pt x="75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2" name="Google Shape;2690;p41">
                <a:extLst>
                  <a:ext uri="{FF2B5EF4-FFF2-40B4-BE49-F238E27FC236}">
                    <a16:creationId xmlns:a16="http://schemas.microsoft.com/office/drawing/2014/main" xmlns="" id="{F3216AE1-AAD7-A291-0158-7192DECC86F7}"/>
                  </a:ext>
                </a:extLst>
              </p:cNvPr>
              <p:cNvSpPr/>
              <p:nvPr/>
            </p:nvSpPr>
            <p:spPr>
              <a:xfrm>
                <a:off x="2487000" y="4013375"/>
                <a:ext cx="16800" cy="45700"/>
              </a:xfrm>
              <a:custGeom>
                <a:avLst/>
                <a:gdLst/>
                <a:ahLst/>
                <a:cxnLst/>
                <a:rect l="l" t="t" r="r" b="b"/>
                <a:pathLst>
                  <a:path w="672" h="1828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75"/>
                    </a:lnTo>
                    <a:lnTo>
                      <a:pt x="1" y="112"/>
                    </a:lnTo>
                    <a:lnTo>
                      <a:pt x="504" y="1771"/>
                    </a:lnTo>
                    <a:lnTo>
                      <a:pt x="541" y="1809"/>
                    </a:lnTo>
                    <a:lnTo>
                      <a:pt x="579" y="1827"/>
                    </a:lnTo>
                    <a:lnTo>
                      <a:pt x="616" y="1827"/>
                    </a:lnTo>
                    <a:lnTo>
                      <a:pt x="635" y="1809"/>
                    </a:lnTo>
                    <a:lnTo>
                      <a:pt x="653" y="1790"/>
                    </a:lnTo>
                    <a:lnTo>
                      <a:pt x="672" y="1753"/>
                    </a:lnTo>
                    <a:lnTo>
                      <a:pt x="653" y="1734"/>
                    </a:lnTo>
                    <a:lnTo>
                      <a:pt x="169" y="56"/>
                    </a:lnTo>
                    <a:lnTo>
                      <a:pt x="150" y="38"/>
                    </a:lnTo>
                    <a:lnTo>
                      <a:pt x="131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3" name="Google Shape;2691;p41">
                <a:extLst>
                  <a:ext uri="{FF2B5EF4-FFF2-40B4-BE49-F238E27FC236}">
                    <a16:creationId xmlns:a16="http://schemas.microsoft.com/office/drawing/2014/main" xmlns="" id="{368B6F46-410E-AECF-1511-E595E00D007E}"/>
                  </a:ext>
                </a:extLst>
              </p:cNvPr>
              <p:cNvSpPr/>
              <p:nvPr/>
            </p:nvSpPr>
            <p:spPr>
              <a:xfrm>
                <a:off x="2501450" y="4009175"/>
                <a:ext cx="16800" cy="45700"/>
              </a:xfrm>
              <a:custGeom>
                <a:avLst/>
                <a:gdLst/>
                <a:ahLst/>
                <a:cxnLst/>
                <a:rect l="l" t="t" r="r" b="b"/>
                <a:pathLst>
                  <a:path w="672" h="1828" extrusionOk="0">
                    <a:moveTo>
                      <a:pt x="57" y="0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75"/>
                    </a:lnTo>
                    <a:lnTo>
                      <a:pt x="1" y="94"/>
                    </a:lnTo>
                    <a:lnTo>
                      <a:pt x="504" y="1772"/>
                    </a:lnTo>
                    <a:lnTo>
                      <a:pt x="541" y="1809"/>
                    </a:lnTo>
                    <a:lnTo>
                      <a:pt x="579" y="1827"/>
                    </a:lnTo>
                    <a:lnTo>
                      <a:pt x="616" y="1827"/>
                    </a:lnTo>
                    <a:lnTo>
                      <a:pt x="635" y="1809"/>
                    </a:lnTo>
                    <a:lnTo>
                      <a:pt x="653" y="1790"/>
                    </a:lnTo>
                    <a:lnTo>
                      <a:pt x="672" y="1753"/>
                    </a:lnTo>
                    <a:lnTo>
                      <a:pt x="653" y="1716"/>
                    </a:lnTo>
                    <a:lnTo>
                      <a:pt x="169" y="56"/>
                    </a:lnTo>
                    <a:lnTo>
                      <a:pt x="150" y="19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4" name="Google Shape;2692;p41">
                <a:extLst>
                  <a:ext uri="{FF2B5EF4-FFF2-40B4-BE49-F238E27FC236}">
                    <a16:creationId xmlns:a16="http://schemas.microsoft.com/office/drawing/2014/main" xmlns="" id="{82AE566E-55D8-42E7-B812-6985E4B09D6E}"/>
                  </a:ext>
                </a:extLst>
              </p:cNvPr>
              <p:cNvSpPr/>
              <p:nvPr/>
            </p:nvSpPr>
            <p:spPr>
              <a:xfrm>
                <a:off x="2024200" y="3120350"/>
                <a:ext cx="398525" cy="483825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19353" extrusionOk="0">
                    <a:moveTo>
                      <a:pt x="8166" y="1"/>
                    </a:moveTo>
                    <a:lnTo>
                      <a:pt x="7532" y="38"/>
                    </a:lnTo>
                    <a:lnTo>
                      <a:pt x="6898" y="131"/>
                    </a:lnTo>
                    <a:lnTo>
                      <a:pt x="6208" y="262"/>
                    </a:lnTo>
                    <a:lnTo>
                      <a:pt x="5537" y="430"/>
                    </a:lnTo>
                    <a:lnTo>
                      <a:pt x="4903" y="635"/>
                    </a:lnTo>
                    <a:lnTo>
                      <a:pt x="4325" y="858"/>
                    </a:lnTo>
                    <a:lnTo>
                      <a:pt x="3785" y="1101"/>
                    </a:lnTo>
                    <a:lnTo>
                      <a:pt x="3300" y="1362"/>
                    </a:lnTo>
                    <a:lnTo>
                      <a:pt x="2853" y="1660"/>
                    </a:lnTo>
                    <a:lnTo>
                      <a:pt x="2442" y="1958"/>
                    </a:lnTo>
                    <a:lnTo>
                      <a:pt x="2069" y="2275"/>
                    </a:lnTo>
                    <a:lnTo>
                      <a:pt x="1734" y="2592"/>
                    </a:lnTo>
                    <a:lnTo>
                      <a:pt x="1436" y="2946"/>
                    </a:lnTo>
                    <a:lnTo>
                      <a:pt x="1175" y="3301"/>
                    </a:lnTo>
                    <a:lnTo>
                      <a:pt x="951" y="3655"/>
                    </a:lnTo>
                    <a:lnTo>
                      <a:pt x="746" y="4028"/>
                    </a:lnTo>
                    <a:lnTo>
                      <a:pt x="559" y="4401"/>
                    </a:lnTo>
                    <a:lnTo>
                      <a:pt x="410" y="4773"/>
                    </a:lnTo>
                    <a:lnTo>
                      <a:pt x="298" y="5146"/>
                    </a:lnTo>
                    <a:lnTo>
                      <a:pt x="205" y="5519"/>
                    </a:lnTo>
                    <a:lnTo>
                      <a:pt x="112" y="5892"/>
                    </a:lnTo>
                    <a:lnTo>
                      <a:pt x="56" y="6265"/>
                    </a:lnTo>
                    <a:lnTo>
                      <a:pt x="19" y="6619"/>
                    </a:lnTo>
                    <a:lnTo>
                      <a:pt x="0" y="6973"/>
                    </a:lnTo>
                    <a:lnTo>
                      <a:pt x="0" y="7328"/>
                    </a:lnTo>
                    <a:lnTo>
                      <a:pt x="0" y="7663"/>
                    </a:lnTo>
                    <a:lnTo>
                      <a:pt x="19" y="7980"/>
                    </a:lnTo>
                    <a:lnTo>
                      <a:pt x="93" y="8577"/>
                    </a:lnTo>
                    <a:lnTo>
                      <a:pt x="168" y="9080"/>
                    </a:lnTo>
                    <a:lnTo>
                      <a:pt x="280" y="9509"/>
                    </a:lnTo>
                    <a:lnTo>
                      <a:pt x="392" y="9826"/>
                    </a:lnTo>
                    <a:lnTo>
                      <a:pt x="503" y="10161"/>
                    </a:lnTo>
                    <a:lnTo>
                      <a:pt x="653" y="10534"/>
                    </a:lnTo>
                    <a:lnTo>
                      <a:pt x="970" y="11299"/>
                    </a:lnTo>
                    <a:lnTo>
                      <a:pt x="1268" y="12026"/>
                    </a:lnTo>
                    <a:lnTo>
                      <a:pt x="1380" y="12361"/>
                    </a:lnTo>
                    <a:lnTo>
                      <a:pt x="1454" y="12622"/>
                    </a:lnTo>
                    <a:lnTo>
                      <a:pt x="1492" y="12921"/>
                    </a:lnTo>
                    <a:lnTo>
                      <a:pt x="1529" y="13312"/>
                    </a:lnTo>
                    <a:lnTo>
                      <a:pt x="1603" y="13778"/>
                    </a:lnTo>
                    <a:lnTo>
                      <a:pt x="1697" y="14300"/>
                    </a:lnTo>
                    <a:lnTo>
                      <a:pt x="1753" y="14561"/>
                    </a:lnTo>
                    <a:lnTo>
                      <a:pt x="1827" y="14841"/>
                    </a:lnTo>
                    <a:lnTo>
                      <a:pt x="1920" y="15120"/>
                    </a:lnTo>
                    <a:lnTo>
                      <a:pt x="2014" y="15400"/>
                    </a:lnTo>
                    <a:lnTo>
                      <a:pt x="2144" y="15680"/>
                    </a:lnTo>
                    <a:lnTo>
                      <a:pt x="2275" y="15959"/>
                    </a:lnTo>
                    <a:lnTo>
                      <a:pt x="2442" y="16220"/>
                    </a:lnTo>
                    <a:lnTo>
                      <a:pt x="2629" y="16463"/>
                    </a:lnTo>
                    <a:lnTo>
                      <a:pt x="2890" y="16742"/>
                    </a:lnTo>
                    <a:lnTo>
                      <a:pt x="3169" y="17022"/>
                    </a:lnTo>
                    <a:lnTo>
                      <a:pt x="3430" y="17264"/>
                    </a:lnTo>
                    <a:lnTo>
                      <a:pt x="3710" y="17488"/>
                    </a:lnTo>
                    <a:lnTo>
                      <a:pt x="4008" y="17712"/>
                    </a:lnTo>
                    <a:lnTo>
                      <a:pt x="4288" y="17917"/>
                    </a:lnTo>
                    <a:lnTo>
                      <a:pt x="4586" y="18085"/>
                    </a:lnTo>
                    <a:lnTo>
                      <a:pt x="4866" y="18253"/>
                    </a:lnTo>
                    <a:lnTo>
                      <a:pt x="5164" y="18420"/>
                    </a:lnTo>
                    <a:lnTo>
                      <a:pt x="5463" y="18551"/>
                    </a:lnTo>
                    <a:lnTo>
                      <a:pt x="5742" y="18681"/>
                    </a:lnTo>
                    <a:lnTo>
                      <a:pt x="6040" y="18793"/>
                    </a:lnTo>
                    <a:lnTo>
                      <a:pt x="6618" y="18980"/>
                    </a:lnTo>
                    <a:lnTo>
                      <a:pt x="7159" y="19129"/>
                    </a:lnTo>
                    <a:lnTo>
                      <a:pt x="7700" y="19241"/>
                    </a:lnTo>
                    <a:lnTo>
                      <a:pt x="8203" y="19297"/>
                    </a:lnTo>
                    <a:lnTo>
                      <a:pt x="8688" y="19334"/>
                    </a:lnTo>
                    <a:lnTo>
                      <a:pt x="9117" y="19352"/>
                    </a:lnTo>
                    <a:lnTo>
                      <a:pt x="9489" y="19334"/>
                    </a:lnTo>
                    <a:lnTo>
                      <a:pt x="9825" y="19297"/>
                    </a:lnTo>
                    <a:lnTo>
                      <a:pt x="10105" y="19259"/>
                    </a:lnTo>
                    <a:lnTo>
                      <a:pt x="10310" y="19185"/>
                    </a:lnTo>
                    <a:lnTo>
                      <a:pt x="10496" y="19110"/>
                    </a:lnTo>
                    <a:lnTo>
                      <a:pt x="10720" y="18998"/>
                    </a:lnTo>
                    <a:lnTo>
                      <a:pt x="10981" y="18849"/>
                    </a:lnTo>
                    <a:lnTo>
                      <a:pt x="11261" y="18663"/>
                    </a:lnTo>
                    <a:lnTo>
                      <a:pt x="11559" y="18458"/>
                    </a:lnTo>
                    <a:lnTo>
                      <a:pt x="11894" y="18215"/>
                    </a:lnTo>
                    <a:lnTo>
                      <a:pt x="12230" y="17954"/>
                    </a:lnTo>
                    <a:lnTo>
                      <a:pt x="12566" y="17656"/>
                    </a:lnTo>
                    <a:lnTo>
                      <a:pt x="12920" y="17358"/>
                    </a:lnTo>
                    <a:lnTo>
                      <a:pt x="13255" y="17022"/>
                    </a:lnTo>
                    <a:lnTo>
                      <a:pt x="13591" y="16686"/>
                    </a:lnTo>
                    <a:lnTo>
                      <a:pt x="13927" y="16314"/>
                    </a:lnTo>
                    <a:lnTo>
                      <a:pt x="14225" y="15941"/>
                    </a:lnTo>
                    <a:lnTo>
                      <a:pt x="14523" y="15568"/>
                    </a:lnTo>
                    <a:lnTo>
                      <a:pt x="14784" y="15176"/>
                    </a:lnTo>
                    <a:lnTo>
                      <a:pt x="15008" y="14766"/>
                    </a:lnTo>
                    <a:lnTo>
                      <a:pt x="15120" y="14561"/>
                    </a:lnTo>
                    <a:lnTo>
                      <a:pt x="15213" y="14337"/>
                    </a:lnTo>
                    <a:lnTo>
                      <a:pt x="15381" y="13853"/>
                    </a:lnTo>
                    <a:lnTo>
                      <a:pt x="15530" y="13331"/>
                    </a:lnTo>
                    <a:lnTo>
                      <a:pt x="15642" y="12771"/>
                    </a:lnTo>
                    <a:lnTo>
                      <a:pt x="15735" y="12175"/>
                    </a:lnTo>
                    <a:lnTo>
                      <a:pt x="15810" y="11578"/>
                    </a:lnTo>
                    <a:lnTo>
                      <a:pt x="15865" y="10963"/>
                    </a:lnTo>
                    <a:lnTo>
                      <a:pt x="15903" y="10348"/>
                    </a:lnTo>
                    <a:lnTo>
                      <a:pt x="15940" y="9751"/>
                    </a:lnTo>
                    <a:lnTo>
                      <a:pt x="15940" y="9173"/>
                    </a:lnTo>
                    <a:lnTo>
                      <a:pt x="15940" y="8614"/>
                    </a:lnTo>
                    <a:lnTo>
                      <a:pt x="15921" y="8111"/>
                    </a:lnTo>
                    <a:lnTo>
                      <a:pt x="15884" y="7645"/>
                    </a:lnTo>
                    <a:lnTo>
                      <a:pt x="15865" y="7234"/>
                    </a:lnTo>
                    <a:lnTo>
                      <a:pt x="15810" y="6880"/>
                    </a:lnTo>
                    <a:lnTo>
                      <a:pt x="15772" y="6619"/>
                    </a:lnTo>
                    <a:lnTo>
                      <a:pt x="15716" y="6321"/>
                    </a:lnTo>
                    <a:lnTo>
                      <a:pt x="15604" y="5929"/>
                    </a:lnTo>
                    <a:lnTo>
                      <a:pt x="15455" y="5426"/>
                    </a:lnTo>
                    <a:lnTo>
                      <a:pt x="15232" y="4867"/>
                    </a:lnTo>
                    <a:lnTo>
                      <a:pt x="15101" y="4568"/>
                    </a:lnTo>
                    <a:lnTo>
                      <a:pt x="14952" y="4270"/>
                    </a:lnTo>
                    <a:lnTo>
                      <a:pt x="14803" y="3953"/>
                    </a:lnTo>
                    <a:lnTo>
                      <a:pt x="14616" y="3618"/>
                    </a:lnTo>
                    <a:lnTo>
                      <a:pt x="14411" y="3301"/>
                    </a:lnTo>
                    <a:lnTo>
                      <a:pt x="14206" y="2984"/>
                    </a:lnTo>
                    <a:lnTo>
                      <a:pt x="13964" y="2667"/>
                    </a:lnTo>
                    <a:lnTo>
                      <a:pt x="13703" y="2350"/>
                    </a:lnTo>
                    <a:lnTo>
                      <a:pt x="13423" y="2052"/>
                    </a:lnTo>
                    <a:lnTo>
                      <a:pt x="13125" y="1753"/>
                    </a:lnTo>
                    <a:lnTo>
                      <a:pt x="12808" y="1474"/>
                    </a:lnTo>
                    <a:lnTo>
                      <a:pt x="12454" y="1213"/>
                    </a:lnTo>
                    <a:lnTo>
                      <a:pt x="12081" y="970"/>
                    </a:lnTo>
                    <a:lnTo>
                      <a:pt x="11689" y="747"/>
                    </a:lnTo>
                    <a:lnTo>
                      <a:pt x="11261" y="541"/>
                    </a:lnTo>
                    <a:lnTo>
                      <a:pt x="10813" y="374"/>
                    </a:lnTo>
                    <a:lnTo>
                      <a:pt x="10347" y="225"/>
                    </a:lnTo>
                    <a:lnTo>
                      <a:pt x="9844" y="113"/>
                    </a:lnTo>
                    <a:lnTo>
                      <a:pt x="9303" y="38"/>
                    </a:lnTo>
                    <a:lnTo>
                      <a:pt x="874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5" name="Google Shape;2693;p41">
                <a:extLst>
                  <a:ext uri="{FF2B5EF4-FFF2-40B4-BE49-F238E27FC236}">
                    <a16:creationId xmlns:a16="http://schemas.microsoft.com/office/drawing/2014/main" xmlns="" id="{D50EFA19-88F8-F345-C906-DBB967F2EAEE}"/>
                  </a:ext>
                </a:extLst>
              </p:cNvPr>
              <p:cNvSpPr/>
              <p:nvPr/>
            </p:nvSpPr>
            <p:spPr>
              <a:xfrm>
                <a:off x="2024200" y="3120350"/>
                <a:ext cx="398525" cy="483825"/>
              </a:xfrm>
              <a:custGeom>
                <a:avLst/>
                <a:gdLst/>
                <a:ahLst/>
                <a:cxnLst/>
                <a:rect l="l" t="t" r="r" b="b"/>
                <a:pathLst>
                  <a:path w="15941" h="19353" fill="none" extrusionOk="0">
                    <a:moveTo>
                      <a:pt x="10310" y="19185"/>
                    </a:moveTo>
                    <a:lnTo>
                      <a:pt x="10310" y="19185"/>
                    </a:lnTo>
                    <a:lnTo>
                      <a:pt x="10496" y="19110"/>
                    </a:lnTo>
                    <a:lnTo>
                      <a:pt x="10720" y="18998"/>
                    </a:lnTo>
                    <a:lnTo>
                      <a:pt x="10981" y="18849"/>
                    </a:lnTo>
                    <a:lnTo>
                      <a:pt x="11261" y="18663"/>
                    </a:lnTo>
                    <a:lnTo>
                      <a:pt x="11559" y="18458"/>
                    </a:lnTo>
                    <a:lnTo>
                      <a:pt x="11894" y="18215"/>
                    </a:lnTo>
                    <a:lnTo>
                      <a:pt x="12230" y="17954"/>
                    </a:lnTo>
                    <a:lnTo>
                      <a:pt x="12566" y="17656"/>
                    </a:lnTo>
                    <a:lnTo>
                      <a:pt x="12920" y="17358"/>
                    </a:lnTo>
                    <a:lnTo>
                      <a:pt x="13255" y="17022"/>
                    </a:lnTo>
                    <a:lnTo>
                      <a:pt x="13591" y="16686"/>
                    </a:lnTo>
                    <a:lnTo>
                      <a:pt x="13927" y="16314"/>
                    </a:lnTo>
                    <a:lnTo>
                      <a:pt x="14225" y="15941"/>
                    </a:lnTo>
                    <a:lnTo>
                      <a:pt x="14523" y="15568"/>
                    </a:lnTo>
                    <a:lnTo>
                      <a:pt x="14784" y="15176"/>
                    </a:lnTo>
                    <a:lnTo>
                      <a:pt x="15008" y="14766"/>
                    </a:lnTo>
                    <a:lnTo>
                      <a:pt x="15008" y="14766"/>
                    </a:lnTo>
                    <a:lnTo>
                      <a:pt x="15120" y="14561"/>
                    </a:lnTo>
                    <a:lnTo>
                      <a:pt x="15213" y="14337"/>
                    </a:lnTo>
                    <a:lnTo>
                      <a:pt x="15381" y="13853"/>
                    </a:lnTo>
                    <a:lnTo>
                      <a:pt x="15530" y="13331"/>
                    </a:lnTo>
                    <a:lnTo>
                      <a:pt x="15642" y="12771"/>
                    </a:lnTo>
                    <a:lnTo>
                      <a:pt x="15735" y="12175"/>
                    </a:lnTo>
                    <a:lnTo>
                      <a:pt x="15810" y="11578"/>
                    </a:lnTo>
                    <a:lnTo>
                      <a:pt x="15865" y="10963"/>
                    </a:lnTo>
                    <a:lnTo>
                      <a:pt x="15903" y="10348"/>
                    </a:lnTo>
                    <a:lnTo>
                      <a:pt x="15940" y="9751"/>
                    </a:lnTo>
                    <a:lnTo>
                      <a:pt x="15940" y="9173"/>
                    </a:lnTo>
                    <a:lnTo>
                      <a:pt x="15940" y="8614"/>
                    </a:lnTo>
                    <a:lnTo>
                      <a:pt x="15921" y="8111"/>
                    </a:lnTo>
                    <a:lnTo>
                      <a:pt x="15884" y="7645"/>
                    </a:lnTo>
                    <a:lnTo>
                      <a:pt x="15865" y="7234"/>
                    </a:lnTo>
                    <a:lnTo>
                      <a:pt x="15810" y="6880"/>
                    </a:lnTo>
                    <a:lnTo>
                      <a:pt x="15772" y="6619"/>
                    </a:lnTo>
                    <a:lnTo>
                      <a:pt x="15772" y="6619"/>
                    </a:lnTo>
                    <a:lnTo>
                      <a:pt x="15716" y="6321"/>
                    </a:lnTo>
                    <a:lnTo>
                      <a:pt x="15604" y="5929"/>
                    </a:lnTo>
                    <a:lnTo>
                      <a:pt x="15455" y="5426"/>
                    </a:lnTo>
                    <a:lnTo>
                      <a:pt x="15232" y="4867"/>
                    </a:lnTo>
                    <a:lnTo>
                      <a:pt x="15101" y="4568"/>
                    </a:lnTo>
                    <a:lnTo>
                      <a:pt x="14952" y="4270"/>
                    </a:lnTo>
                    <a:lnTo>
                      <a:pt x="14803" y="3953"/>
                    </a:lnTo>
                    <a:lnTo>
                      <a:pt x="14616" y="3618"/>
                    </a:lnTo>
                    <a:lnTo>
                      <a:pt x="14411" y="3301"/>
                    </a:lnTo>
                    <a:lnTo>
                      <a:pt x="14206" y="2984"/>
                    </a:lnTo>
                    <a:lnTo>
                      <a:pt x="13964" y="2667"/>
                    </a:lnTo>
                    <a:lnTo>
                      <a:pt x="13703" y="2350"/>
                    </a:lnTo>
                    <a:lnTo>
                      <a:pt x="13423" y="2052"/>
                    </a:lnTo>
                    <a:lnTo>
                      <a:pt x="13125" y="1753"/>
                    </a:lnTo>
                    <a:lnTo>
                      <a:pt x="12808" y="1474"/>
                    </a:lnTo>
                    <a:lnTo>
                      <a:pt x="12454" y="1213"/>
                    </a:lnTo>
                    <a:lnTo>
                      <a:pt x="12081" y="970"/>
                    </a:lnTo>
                    <a:lnTo>
                      <a:pt x="11689" y="747"/>
                    </a:lnTo>
                    <a:lnTo>
                      <a:pt x="11261" y="541"/>
                    </a:lnTo>
                    <a:lnTo>
                      <a:pt x="10813" y="374"/>
                    </a:lnTo>
                    <a:lnTo>
                      <a:pt x="10347" y="225"/>
                    </a:lnTo>
                    <a:lnTo>
                      <a:pt x="9844" y="113"/>
                    </a:lnTo>
                    <a:lnTo>
                      <a:pt x="9303" y="38"/>
                    </a:lnTo>
                    <a:lnTo>
                      <a:pt x="8744" y="1"/>
                    </a:lnTo>
                    <a:lnTo>
                      <a:pt x="8166" y="1"/>
                    </a:lnTo>
                    <a:lnTo>
                      <a:pt x="7532" y="38"/>
                    </a:lnTo>
                    <a:lnTo>
                      <a:pt x="6898" y="131"/>
                    </a:lnTo>
                    <a:lnTo>
                      <a:pt x="6208" y="262"/>
                    </a:lnTo>
                    <a:lnTo>
                      <a:pt x="6208" y="262"/>
                    </a:lnTo>
                    <a:lnTo>
                      <a:pt x="5537" y="430"/>
                    </a:lnTo>
                    <a:lnTo>
                      <a:pt x="4903" y="635"/>
                    </a:lnTo>
                    <a:lnTo>
                      <a:pt x="4325" y="858"/>
                    </a:lnTo>
                    <a:lnTo>
                      <a:pt x="3785" y="1101"/>
                    </a:lnTo>
                    <a:lnTo>
                      <a:pt x="3300" y="1362"/>
                    </a:lnTo>
                    <a:lnTo>
                      <a:pt x="2853" y="1660"/>
                    </a:lnTo>
                    <a:lnTo>
                      <a:pt x="2442" y="1958"/>
                    </a:lnTo>
                    <a:lnTo>
                      <a:pt x="2069" y="2275"/>
                    </a:lnTo>
                    <a:lnTo>
                      <a:pt x="1734" y="2592"/>
                    </a:lnTo>
                    <a:lnTo>
                      <a:pt x="1436" y="2946"/>
                    </a:lnTo>
                    <a:lnTo>
                      <a:pt x="1175" y="3301"/>
                    </a:lnTo>
                    <a:lnTo>
                      <a:pt x="951" y="3655"/>
                    </a:lnTo>
                    <a:lnTo>
                      <a:pt x="746" y="4028"/>
                    </a:lnTo>
                    <a:lnTo>
                      <a:pt x="559" y="4401"/>
                    </a:lnTo>
                    <a:lnTo>
                      <a:pt x="410" y="4773"/>
                    </a:lnTo>
                    <a:lnTo>
                      <a:pt x="298" y="5146"/>
                    </a:lnTo>
                    <a:lnTo>
                      <a:pt x="205" y="5519"/>
                    </a:lnTo>
                    <a:lnTo>
                      <a:pt x="112" y="5892"/>
                    </a:lnTo>
                    <a:lnTo>
                      <a:pt x="56" y="6265"/>
                    </a:lnTo>
                    <a:lnTo>
                      <a:pt x="19" y="6619"/>
                    </a:lnTo>
                    <a:lnTo>
                      <a:pt x="0" y="6973"/>
                    </a:lnTo>
                    <a:lnTo>
                      <a:pt x="0" y="7328"/>
                    </a:lnTo>
                    <a:lnTo>
                      <a:pt x="0" y="7663"/>
                    </a:lnTo>
                    <a:lnTo>
                      <a:pt x="19" y="7980"/>
                    </a:lnTo>
                    <a:lnTo>
                      <a:pt x="93" y="8577"/>
                    </a:lnTo>
                    <a:lnTo>
                      <a:pt x="168" y="9080"/>
                    </a:lnTo>
                    <a:lnTo>
                      <a:pt x="280" y="9509"/>
                    </a:lnTo>
                    <a:lnTo>
                      <a:pt x="392" y="9826"/>
                    </a:lnTo>
                    <a:lnTo>
                      <a:pt x="392" y="9826"/>
                    </a:lnTo>
                    <a:lnTo>
                      <a:pt x="503" y="10161"/>
                    </a:lnTo>
                    <a:lnTo>
                      <a:pt x="653" y="10534"/>
                    </a:lnTo>
                    <a:lnTo>
                      <a:pt x="970" y="11299"/>
                    </a:lnTo>
                    <a:lnTo>
                      <a:pt x="1268" y="12026"/>
                    </a:lnTo>
                    <a:lnTo>
                      <a:pt x="1380" y="12361"/>
                    </a:lnTo>
                    <a:lnTo>
                      <a:pt x="1454" y="12622"/>
                    </a:lnTo>
                    <a:lnTo>
                      <a:pt x="1454" y="12622"/>
                    </a:lnTo>
                    <a:lnTo>
                      <a:pt x="1492" y="12921"/>
                    </a:lnTo>
                    <a:lnTo>
                      <a:pt x="1529" y="13312"/>
                    </a:lnTo>
                    <a:lnTo>
                      <a:pt x="1603" y="13778"/>
                    </a:lnTo>
                    <a:lnTo>
                      <a:pt x="1697" y="14300"/>
                    </a:lnTo>
                    <a:lnTo>
                      <a:pt x="1753" y="14561"/>
                    </a:lnTo>
                    <a:lnTo>
                      <a:pt x="1827" y="14841"/>
                    </a:lnTo>
                    <a:lnTo>
                      <a:pt x="1920" y="15120"/>
                    </a:lnTo>
                    <a:lnTo>
                      <a:pt x="2014" y="15400"/>
                    </a:lnTo>
                    <a:lnTo>
                      <a:pt x="2144" y="15680"/>
                    </a:lnTo>
                    <a:lnTo>
                      <a:pt x="2275" y="15959"/>
                    </a:lnTo>
                    <a:lnTo>
                      <a:pt x="2442" y="16220"/>
                    </a:lnTo>
                    <a:lnTo>
                      <a:pt x="2629" y="16463"/>
                    </a:lnTo>
                    <a:lnTo>
                      <a:pt x="2629" y="16463"/>
                    </a:lnTo>
                    <a:lnTo>
                      <a:pt x="2890" y="16742"/>
                    </a:lnTo>
                    <a:lnTo>
                      <a:pt x="3169" y="17022"/>
                    </a:lnTo>
                    <a:lnTo>
                      <a:pt x="3430" y="17264"/>
                    </a:lnTo>
                    <a:lnTo>
                      <a:pt x="3710" y="17488"/>
                    </a:lnTo>
                    <a:lnTo>
                      <a:pt x="4008" y="17712"/>
                    </a:lnTo>
                    <a:lnTo>
                      <a:pt x="4288" y="17917"/>
                    </a:lnTo>
                    <a:lnTo>
                      <a:pt x="4586" y="18085"/>
                    </a:lnTo>
                    <a:lnTo>
                      <a:pt x="4866" y="18253"/>
                    </a:lnTo>
                    <a:lnTo>
                      <a:pt x="5164" y="18420"/>
                    </a:lnTo>
                    <a:lnTo>
                      <a:pt x="5463" y="18551"/>
                    </a:lnTo>
                    <a:lnTo>
                      <a:pt x="5742" y="18681"/>
                    </a:lnTo>
                    <a:lnTo>
                      <a:pt x="6040" y="18793"/>
                    </a:lnTo>
                    <a:lnTo>
                      <a:pt x="6618" y="18980"/>
                    </a:lnTo>
                    <a:lnTo>
                      <a:pt x="7159" y="19129"/>
                    </a:lnTo>
                    <a:lnTo>
                      <a:pt x="7700" y="19241"/>
                    </a:lnTo>
                    <a:lnTo>
                      <a:pt x="8203" y="19297"/>
                    </a:lnTo>
                    <a:lnTo>
                      <a:pt x="8688" y="19334"/>
                    </a:lnTo>
                    <a:lnTo>
                      <a:pt x="9117" y="19352"/>
                    </a:lnTo>
                    <a:lnTo>
                      <a:pt x="9489" y="19334"/>
                    </a:lnTo>
                    <a:lnTo>
                      <a:pt x="9825" y="19297"/>
                    </a:lnTo>
                    <a:lnTo>
                      <a:pt x="10105" y="19259"/>
                    </a:lnTo>
                    <a:lnTo>
                      <a:pt x="10310" y="1918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6" name="Google Shape;2694;p41">
                <a:extLst>
                  <a:ext uri="{FF2B5EF4-FFF2-40B4-BE49-F238E27FC236}">
                    <a16:creationId xmlns:a16="http://schemas.microsoft.com/office/drawing/2014/main" xmlns="" id="{3C327B86-F0A9-4357-43B4-86FC2528FA42}"/>
                  </a:ext>
                </a:extLst>
              </p:cNvPr>
              <p:cNvSpPr/>
              <p:nvPr/>
            </p:nvSpPr>
            <p:spPr>
              <a:xfrm>
                <a:off x="2021850" y="3118500"/>
                <a:ext cx="402725" cy="487550"/>
              </a:xfrm>
              <a:custGeom>
                <a:avLst/>
                <a:gdLst/>
                <a:ahLst/>
                <a:cxnLst/>
                <a:rect l="l" t="t" r="r" b="b"/>
                <a:pathLst>
                  <a:path w="16109" h="19502" extrusionOk="0">
                    <a:moveTo>
                      <a:pt x="8539" y="149"/>
                    </a:moveTo>
                    <a:lnTo>
                      <a:pt x="9061" y="168"/>
                    </a:lnTo>
                    <a:lnTo>
                      <a:pt x="9583" y="224"/>
                    </a:lnTo>
                    <a:lnTo>
                      <a:pt x="10068" y="299"/>
                    </a:lnTo>
                    <a:lnTo>
                      <a:pt x="10553" y="429"/>
                    </a:lnTo>
                    <a:lnTo>
                      <a:pt x="11019" y="578"/>
                    </a:lnTo>
                    <a:lnTo>
                      <a:pt x="11466" y="765"/>
                    </a:lnTo>
                    <a:lnTo>
                      <a:pt x="11895" y="970"/>
                    </a:lnTo>
                    <a:lnTo>
                      <a:pt x="12324" y="1231"/>
                    </a:lnTo>
                    <a:lnTo>
                      <a:pt x="12566" y="1398"/>
                    </a:lnTo>
                    <a:lnTo>
                      <a:pt x="12809" y="1585"/>
                    </a:lnTo>
                    <a:lnTo>
                      <a:pt x="13032" y="1771"/>
                    </a:lnTo>
                    <a:lnTo>
                      <a:pt x="13256" y="1976"/>
                    </a:lnTo>
                    <a:lnTo>
                      <a:pt x="13461" y="2181"/>
                    </a:lnTo>
                    <a:lnTo>
                      <a:pt x="13666" y="2387"/>
                    </a:lnTo>
                    <a:lnTo>
                      <a:pt x="14021" y="2834"/>
                    </a:lnTo>
                    <a:lnTo>
                      <a:pt x="14337" y="3263"/>
                    </a:lnTo>
                    <a:lnTo>
                      <a:pt x="14617" y="3710"/>
                    </a:lnTo>
                    <a:lnTo>
                      <a:pt x="14860" y="4158"/>
                    </a:lnTo>
                    <a:lnTo>
                      <a:pt x="15083" y="4586"/>
                    </a:lnTo>
                    <a:lnTo>
                      <a:pt x="15251" y="4997"/>
                    </a:lnTo>
                    <a:lnTo>
                      <a:pt x="15400" y="5388"/>
                    </a:lnTo>
                    <a:lnTo>
                      <a:pt x="15531" y="5742"/>
                    </a:lnTo>
                    <a:lnTo>
                      <a:pt x="15624" y="6041"/>
                    </a:lnTo>
                    <a:lnTo>
                      <a:pt x="15754" y="6507"/>
                    </a:lnTo>
                    <a:lnTo>
                      <a:pt x="15792" y="6712"/>
                    </a:lnTo>
                    <a:lnTo>
                      <a:pt x="15829" y="6973"/>
                    </a:lnTo>
                    <a:lnTo>
                      <a:pt x="15866" y="7290"/>
                    </a:lnTo>
                    <a:lnTo>
                      <a:pt x="15922" y="8147"/>
                    </a:lnTo>
                    <a:lnTo>
                      <a:pt x="15941" y="8669"/>
                    </a:lnTo>
                    <a:lnTo>
                      <a:pt x="15959" y="9210"/>
                    </a:lnTo>
                    <a:lnTo>
                      <a:pt x="15941" y="9788"/>
                    </a:lnTo>
                    <a:lnTo>
                      <a:pt x="15922" y="10385"/>
                    </a:lnTo>
                    <a:lnTo>
                      <a:pt x="15885" y="10981"/>
                    </a:lnTo>
                    <a:lnTo>
                      <a:pt x="15848" y="11596"/>
                    </a:lnTo>
                    <a:lnTo>
                      <a:pt x="15773" y="12193"/>
                    </a:lnTo>
                    <a:lnTo>
                      <a:pt x="15680" y="12789"/>
                    </a:lnTo>
                    <a:lnTo>
                      <a:pt x="15549" y="13349"/>
                    </a:lnTo>
                    <a:lnTo>
                      <a:pt x="15400" y="13889"/>
                    </a:lnTo>
                    <a:lnTo>
                      <a:pt x="15232" y="14374"/>
                    </a:lnTo>
                    <a:lnTo>
                      <a:pt x="15139" y="14598"/>
                    </a:lnTo>
                    <a:lnTo>
                      <a:pt x="15027" y="14803"/>
                    </a:lnTo>
                    <a:lnTo>
                      <a:pt x="14804" y="15213"/>
                    </a:lnTo>
                    <a:lnTo>
                      <a:pt x="14543" y="15605"/>
                    </a:lnTo>
                    <a:lnTo>
                      <a:pt x="14244" y="15996"/>
                    </a:lnTo>
                    <a:lnTo>
                      <a:pt x="13927" y="16350"/>
                    </a:lnTo>
                    <a:lnTo>
                      <a:pt x="13610" y="16723"/>
                    </a:lnTo>
                    <a:lnTo>
                      <a:pt x="13275" y="17059"/>
                    </a:lnTo>
                    <a:lnTo>
                      <a:pt x="12921" y="17394"/>
                    </a:lnTo>
                    <a:lnTo>
                      <a:pt x="12585" y="17693"/>
                    </a:lnTo>
                    <a:lnTo>
                      <a:pt x="12231" y="17972"/>
                    </a:lnTo>
                    <a:lnTo>
                      <a:pt x="11914" y="18233"/>
                    </a:lnTo>
                    <a:lnTo>
                      <a:pt x="11597" y="18476"/>
                    </a:lnTo>
                    <a:lnTo>
                      <a:pt x="11280" y="18681"/>
                    </a:lnTo>
                    <a:lnTo>
                      <a:pt x="11019" y="18849"/>
                    </a:lnTo>
                    <a:lnTo>
                      <a:pt x="10758" y="18998"/>
                    </a:lnTo>
                    <a:lnTo>
                      <a:pt x="10553" y="19110"/>
                    </a:lnTo>
                    <a:lnTo>
                      <a:pt x="10366" y="19184"/>
                    </a:lnTo>
                    <a:lnTo>
                      <a:pt x="10180" y="19240"/>
                    </a:lnTo>
                    <a:lnTo>
                      <a:pt x="9919" y="19296"/>
                    </a:lnTo>
                    <a:lnTo>
                      <a:pt x="9602" y="19315"/>
                    </a:lnTo>
                    <a:lnTo>
                      <a:pt x="9229" y="19333"/>
                    </a:lnTo>
                    <a:lnTo>
                      <a:pt x="8800" y="19333"/>
                    </a:lnTo>
                    <a:lnTo>
                      <a:pt x="8334" y="19296"/>
                    </a:lnTo>
                    <a:lnTo>
                      <a:pt x="7831" y="19221"/>
                    </a:lnTo>
                    <a:lnTo>
                      <a:pt x="7309" y="19110"/>
                    </a:lnTo>
                    <a:lnTo>
                      <a:pt x="6750" y="18979"/>
                    </a:lnTo>
                    <a:lnTo>
                      <a:pt x="6172" y="18793"/>
                    </a:lnTo>
                    <a:lnTo>
                      <a:pt x="5892" y="18681"/>
                    </a:lnTo>
                    <a:lnTo>
                      <a:pt x="5594" y="18550"/>
                    </a:lnTo>
                    <a:lnTo>
                      <a:pt x="5314" y="18420"/>
                    </a:lnTo>
                    <a:lnTo>
                      <a:pt x="5016" y="18271"/>
                    </a:lnTo>
                    <a:lnTo>
                      <a:pt x="4736" y="18103"/>
                    </a:lnTo>
                    <a:lnTo>
                      <a:pt x="4438" y="17916"/>
                    </a:lnTo>
                    <a:lnTo>
                      <a:pt x="4158" y="17730"/>
                    </a:lnTo>
                    <a:lnTo>
                      <a:pt x="3860" y="17506"/>
                    </a:lnTo>
                    <a:lnTo>
                      <a:pt x="3580" y="17283"/>
                    </a:lnTo>
                    <a:lnTo>
                      <a:pt x="3319" y="17040"/>
                    </a:lnTo>
                    <a:lnTo>
                      <a:pt x="3040" y="16779"/>
                    </a:lnTo>
                    <a:lnTo>
                      <a:pt x="2779" y="16481"/>
                    </a:lnTo>
                    <a:lnTo>
                      <a:pt x="2630" y="16294"/>
                    </a:lnTo>
                    <a:lnTo>
                      <a:pt x="2499" y="16089"/>
                    </a:lnTo>
                    <a:lnTo>
                      <a:pt x="2387" y="15866"/>
                    </a:lnTo>
                    <a:lnTo>
                      <a:pt x="2275" y="15642"/>
                    </a:lnTo>
                    <a:lnTo>
                      <a:pt x="2182" y="15418"/>
                    </a:lnTo>
                    <a:lnTo>
                      <a:pt x="2089" y="15194"/>
                    </a:lnTo>
                    <a:lnTo>
                      <a:pt x="1958" y="14747"/>
                    </a:lnTo>
                    <a:lnTo>
                      <a:pt x="1847" y="14300"/>
                    </a:lnTo>
                    <a:lnTo>
                      <a:pt x="1772" y="13871"/>
                    </a:lnTo>
                    <a:lnTo>
                      <a:pt x="1679" y="13144"/>
                    </a:lnTo>
                    <a:lnTo>
                      <a:pt x="1623" y="12678"/>
                    </a:lnTo>
                    <a:lnTo>
                      <a:pt x="1548" y="12379"/>
                    </a:lnTo>
                    <a:lnTo>
                      <a:pt x="1418" y="12006"/>
                    </a:lnTo>
                    <a:lnTo>
                      <a:pt x="1064" y="11168"/>
                    </a:lnTo>
                    <a:lnTo>
                      <a:pt x="784" y="10496"/>
                    </a:lnTo>
                    <a:lnTo>
                      <a:pt x="653" y="10179"/>
                    </a:lnTo>
                    <a:lnTo>
                      <a:pt x="560" y="9881"/>
                    </a:lnTo>
                    <a:lnTo>
                      <a:pt x="430" y="9490"/>
                    </a:lnTo>
                    <a:lnTo>
                      <a:pt x="374" y="9229"/>
                    </a:lnTo>
                    <a:lnTo>
                      <a:pt x="318" y="8949"/>
                    </a:lnTo>
                    <a:lnTo>
                      <a:pt x="262" y="8632"/>
                    </a:lnTo>
                    <a:lnTo>
                      <a:pt x="206" y="8278"/>
                    </a:lnTo>
                    <a:lnTo>
                      <a:pt x="187" y="7905"/>
                    </a:lnTo>
                    <a:lnTo>
                      <a:pt x="169" y="7513"/>
                    </a:lnTo>
                    <a:lnTo>
                      <a:pt x="169" y="7103"/>
                    </a:lnTo>
                    <a:lnTo>
                      <a:pt x="206" y="6693"/>
                    </a:lnTo>
                    <a:lnTo>
                      <a:pt x="243" y="6246"/>
                    </a:lnTo>
                    <a:lnTo>
                      <a:pt x="336" y="5798"/>
                    </a:lnTo>
                    <a:lnTo>
                      <a:pt x="430" y="5351"/>
                    </a:lnTo>
                    <a:lnTo>
                      <a:pt x="579" y="4903"/>
                    </a:lnTo>
                    <a:lnTo>
                      <a:pt x="747" y="4456"/>
                    </a:lnTo>
                    <a:lnTo>
                      <a:pt x="970" y="4009"/>
                    </a:lnTo>
                    <a:lnTo>
                      <a:pt x="1157" y="3673"/>
                    </a:lnTo>
                    <a:lnTo>
                      <a:pt x="1380" y="3356"/>
                    </a:lnTo>
                    <a:lnTo>
                      <a:pt x="1604" y="3058"/>
                    </a:lnTo>
                    <a:lnTo>
                      <a:pt x="1847" y="2778"/>
                    </a:lnTo>
                    <a:lnTo>
                      <a:pt x="2126" y="2498"/>
                    </a:lnTo>
                    <a:lnTo>
                      <a:pt x="2406" y="2237"/>
                    </a:lnTo>
                    <a:lnTo>
                      <a:pt x="2723" y="1995"/>
                    </a:lnTo>
                    <a:lnTo>
                      <a:pt x="3040" y="1753"/>
                    </a:lnTo>
                    <a:lnTo>
                      <a:pt x="3394" y="1529"/>
                    </a:lnTo>
                    <a:lnTo>
                      <a:pt x="3748" y="1343"/>
                    </a:lnTo>
                    <a:lnTo>
                      <a:pt x="4140" y="1137"/>
                    </a:lnTo>
                    <a:lnTo>
                      <a:pt x="4531" y="970"/>
                    </a:lnTo>
                    <a:lnTo>
                      <a:pt x="4941" y="802"/>
                    </a:lnTo>
                    <a:lnTo>
                      <a:pt x="5389" y="671"/>
                    </a:lnTo>
                    <a:lnTo>
                      <a:pt x="5836" y="541"/>
                    </a:lnTo>
                    <a:lnTo>
                      <a:pt x="6321" y="410"/>
                    </a:lnTo>
                    <a:lnTo>
                      <a:pt x="6899" y="299"/>
                    </a:lnTo>
                    <a:lnTo>
                      <a:pt x="7458" y="224"/>
                    </a:lnTo>
                    <a:lnTo>
                      <a:pt x="8017" y="168"/>
                    </a:lnTo>
                    <a:lnTo>
                      <a:pt x="8539" y="149"/>
                    </a:lnTo>
                    <a:close/>
                    <a:moveTo>
                      <a:pt x="8017" y="0"/>
                    </a:moveTo>
                    <a:lnTo>
                      <a:pt x="7589" y="38"/>
                    </a:lnTo>
                    <a:lnTo>
                      <a:pt x="7160" y="93"/>
                    </a:lnTo>
                    <a:lnTo>
                      <a:pt x="6731" y="168"/>
                    </a:lnTo>
                    <a:lnTo>
                      <a:pt x="6284" y="261"/>
                    </a:lnTo>
                    <a:lnTo>
                      <a:pt x="5799" y="373"/>
                    </a:lnTo>
                    <a:lnTo>
                      <a:pt x="5333" y="504"/>
                    </a:lnTo>
                    <a:lnTo>
                      <a:pt x="4885" y="653"/>
                    </a:lnTo>
                    <a:lnTo>
                      <a:pt x="4457" y="821"/>
                    </a:lnTo>
                    <a:lnTo>
                      <a:pt x="4046" y="1007"/>
                    </a:lnTo>
                    <a:lnTo>
                      <a:pt x="3674" y="1193"/>
                    </a:lnTo>
                    <a:lnTo>
                      <a:pt x="3301" y="1398"/>
                    </a:lnTo>
                    <a:lnTo>
                      <a:pt x="2947" y="1622"/>
                    </a:lnTo>
                    <a:lnTo>
                      <a:pt x="2611" y="1865"/>
                    </a:lnTo>
                    <a:lnTo>
                      <a:pt x="2294" y="2107"/>
                    </a:lnTo>
                    <a:lnTo>
                      <a:pt x="2014" y="2387"/>
                    </a:lnTo>
                    <a:lnTo>
                      <a:pt x="1735" y="2666"/>
                    </a:lnTo>
                    <a:lnTo>
                      <a:pt x="1474" y="2964"/>
                    </a:lnTo>
                    <a:lnTo>
                      <a:pt x="1250" y="3263"/>
                    </a:lnTo>
                    <a:lnTo>
                      <a:pt x="1026" y="3598"/>
                    </a:lnTo>
                    <a:lnTo>
                      <a:pt x="821" y="3934"/>
                    </a:lnTo>
                    <a:lnTo>
                      <a:pt x="616" y="4381"/>
                    </a:lnTo>
                    <a:lnTo>
                      <a:pt x="430" y="4847"/>
                    </a:lnTo>
                    <a:lnTo>
                      <a:pt x="281" y="5314"/>
                    </a:lnTo>
                    <a:lnTo>
                      <a:pt x="169" y="5761"/>
                    </a:lnTo>
                    <a:lnTo>
                      <a:pt x="94" y="6227"/>
                    </a:lnTo>
                    <a:lnTo>
                      <a:pt x="38" y="6675"/>
                    </a:lnTo>
                    <a:lnTo>
                      <a:pt x="20" y="7103"/>
                    </a:lnTo>
                    <a:lnTo>
                      <a:pt x="1" y="7513"/>
                    </a:lnTo>
                    <a:lnTo>
                      <a:pt x="20" y="7924"/>
                    </a:lnTo>
                    <a:lnTo>
                      <a:pt x="57" y="8296"/>
                    </a:lnTo>
                    <a:lnTo>
                      <a:pt x="94" y="8651"/>
                    </a:lnTo>
                    <a:lnTo>
                      <a:pt x="150" y="8986"/>
                    </a:lnTo>
                    <a:lnTo>
                      <a:pt x="206" y="9266"/>
                    </a:lnTo>
                    <a:lnTo>
                      <a:pt x="281" y="9527"/>
                    </a:lnTo>
                    <a:lnTo>
                      <a:pt x="411" y="9937"/>
                    </a:lnTo>
                    <a:lnTo>
                      <a:pt x="504" y="10235"/>
                    </a:lnTo>
                    <a:lnTo>
                      <a:pt x="635" y="10552"/>
                    </a:lnTo>
                    <a:lnTo>
                      <a:pt x="914" y="11223"/>
                    </a:lnTo>
                    <a:lnTo>
                      <a:pt x="1250" y="12044"/>
                    </a:lnTo>
                    <a:lnTo>
                      <a:pt x="1380" y="12417"/>
                    </a:lnTo>
                    <a:lnTo>
                      <a:pt x="1455" y="12715"/>
                    </a:lnTo>
                    <a:lnTo>
                      <a:pt x="1530" y="13162"/>
                    </a:lnTo>
                    <a:lnTo>
                      <a:pt x="1623" y="13908"/>
                    </a:lnTo>
                    <a:lnTo>
                      <a:pt x="1697" y="14337"/>
                    </a:lnTo>
                    <a:lnTo>
                      <a:pt x="1809" y="14803"/>
                    </a:lnTo>
                    <a:lnTo>
                      <a:pt x="1940" y="15269"/>
                    </a:lnTo>
                    <a:lnTo>
                      <a:pt x="2033" y="15493"/>
                    </a:lnTo>
                    <a:lnTo>
                      <a:pt x="2126" y="15716"/>
                    </a:lnTo>
                    <a:lnTo>
                      <a:pt x="2238" y="15959"/>
                    </a:lnTo>
                    <a:lnTo>
                      <a:pt x="2369" y="16164"/>
                    </a:lnTo>
                    <a:lnTo>
                      <a:pt x="2499" y="16388"/>
                    </a:lnTo>
                    <a:lnTo>
                      <a:pt x="2667" y="16593"/>
                    </a:lnTo>
                    <a:lnTo>
                      <a:pt x="3058" y="17021"/>
                    </a:lnTo>
                    <a:lnTo>
                      <a:pt x="3469" y="17394"/>
                    </a:lnTo>
                    <a:lnTo>
                      <a:pt x="3897" y="17730"/>
                    </a:lnTo>
                    <a:lnTo>
                      <a:pt x="4326" y="18047"/>
                    </a:lnTo>
                    <a:lnTo>
                      <a:pt x="4755" y="18308"/>
                    </a:lnTo>
                    <a:lnTo>
                      <a:pt x="5184" y="18550"/>
                    </a:lnTo>
                    <a:lnTo>
                      <a:pt x="5631" y="18755"/>
                    </a:lnTo>
                    <a:lnTo>
                      <a:pt x="6060" y="18942"/>
                    </a:lnTo>
                    <a:lnTo>
                      <a:pt x="6489" y="19091"/>
                    </a:lnTo>
                    <a:lnTo>
                      <a:pt x="6918" y="19203"/>
                    </a:lnTo>
                    <a:lnTo>
                      <a:pt x="7309" y="19296"/>
                    </a:lnTo>
                    <a:lnTo>
                      <a:pt x="7719" y="19389"/>
                    </a:lnTo>
                    <a:lnTo>
                      <a:pt x="8092" y="19445"/>
                    </a:lnTo>
                    <a:lnTo>
                      <a:pt x="8465" y="19482"/>
                    </a:lnTo>
                    <a:lnTo>
                      <a:pt x="8800" y="19501"/>
                    </a:lnTo>
                    <a:lnTo>
                      <a:pt x="9546" y="19501"/>
                    </a:lnTo>
                    <a:lnTo>
                      <a:pt x="9919" y="19464"/>
                    </a:lnTo>
                    <a:lnTo>
                      <a:pt x="10199" y="19408"/>
                    </a:lnTo>
                    <a:lnTo>
                      <a:pt x="10422" y="19352"/>
                    </a:lnTo>
                    <a:lnTo>
                      <a:pt x="10609" y="19259"/>
                    </a:lnTo>
                    <a:lnTo>
                      <a:pt x="10833" y="19147"/>
                    </a:lnTo>
                    <a:lnTo>
                      <a:pt x="11094" y="18998"/>
                    </a:lnTo>
                    <a:lnTo>
                      <a:pt x="11373" y="18830"/>
                    </a:lnTo>
                    <a:lnTo>
                      <a:pt x="11672" y="18606"/>
                    </a:lnTo>
                    <a:lnTo>
                      <a:pt x="12007" y="18382"/>
                    </a:lnTo>
                    <a:lnTo>
                      <a:pt x="12343" y="18121"/>
                    </a:lnTo>
                    <a:lnTo>
                      <a:pt x="12678" y="17823"/>
                    </a:lnTo>
                    <a:lnTo>
                      <a:pt x="13032" y="17525"/>
                    </a:lnTo>
                    <a:lnTo>
                      <a:pt x="13387" y="17189"/>
                    </a:lnTo>
                    <a:lnTo>
                      <a:pt x="13722" y="16835"/>
                    </a:lnTo>
                    <a:lnTo>
                      <a:pt x="14058" y="16481"/>
                    </a:lnTo>
                    <a:lnTo>
                      <a:pt x="14375" y="16089"/>
                    </a:lnTo>
                    <a:lnTo>
                      <a:pt x="14673" y="15698"/>
                    </a:lnTo>
                    <a:lnTo>
                      <a:pt x="14934" y="15306"/>
                    </a:lnTo>
                    <a:lnTo>
                      <a:pt x="15176" y="14878"/>
                    </a:lnTo>
                    <a:lnTo>
                      <a:pt x="15288" y="14672"/>
                    </a:lnTo>
                    <a:lnTo>
                      <a:pt x="15382" y="14449"/>
                    </a:lnTo>
                    <a:lnTo>
                      <a:pt x="15549" y="13945"/>
                    </a:lnTo>
                    <a:lnTo>
                      <a:pt x="15698" y="13405"/>
                    </a:lnTo>
                    <a:lnTo>
                      <a:pt x="15829" y="12845"/>
                    </a:lnTo>
                    <a:lnTo>
                      <a:pt x="15922" y="12249"/>
                    </a:lnTo>
                    <a:lnTo>
                      <a:pt x="15997" y="11634"/>
                    </a:lnTo>
                    <a:lnTo>
                      <a:pt x="16053" y="11018"/>
                    </a:lnTo>
                    <a:lnTo>
                      <a:pt x="16090" y="10385"/>
                    </a:lnTo>
                    <a:lnTo>
                      <a:pt x="16109" y="9788"/>
                    </a:lnTo>
                    <a:lnTo>
                      <a:pt x="16109" y="9210"/>
                    </a:lnTo>
                    <a:lnTo>
                      <a:pt x="16109" y="8651"/>
                    </a:lnTo>
                    <a:lnTo>
                      <a:pt x="16090" y="8147"/>
                    </a:lnTo>
                    <a:lnTo>
                      <a:pt x="16034" y="7271"/>
                    </a:lnTo>
                    <a:lnTo>
                      <a:pt x="15997" y="6936"/>
                    </a:lnTo>
                    <a:lnTo>
                      <a:pt x="15941" y="6675"/>
                    </a:lnTo>
                    <a:lnTo>
                      <a:pt x="15885" y="6395"/>
                    </a:lnTo>
                    <a:lnTo>
                      <a:pt x="15754" y="5891"/>
                    </a:lnTo>
                    <a:lnTo>
                      <a:pt x="15661" y="5575"/>
                    </a:lnTo>
                    <a:lnTo>
                      <a:pt x="15531" y="5220"/>
                    </a:lnTo>
                    <a:lnTo>
                      <a:pt x="15382" y="4829"/>
                    </a:lnTo>
                    <a:lnTo>
                      <a:pt x="15195" y="4419"/>
                    </a:lnTo>
                    <a:lnTo>
                      <a:pt x="14971" y="3990"/>
                    </a:lnTo>
                    <a:lnTo>
                      <a:pt x="14729" y="3561"/>
                    </a:lnTo>
                    <a:lnTo>
                      <a:pt x="14449" y="3114"/>
                    </a:lnTo>
                    <a:lnTo>
                      <a:pt x="14114" y="2685"/>
                    </a:lnTo>
                    <a:lnTo>
                      <a:pt x="13760" y="2256"/>
                    </a:lnTo>
                    <a:lnTo>
                      <a:pt x="13554" y="2032"/>
                    </a:lnTo>
                    <a:lnTo>
                      <a:pt x="13349" y="1846"/>
                    </a:lnTo>
                    <a:lnTo>
                      <a:pt x="13126" y="1641"/>
                    </a:lnTo>
                    <a:lnTo>
                      <a:pt x="12902" y="1454"/>
                    </a:lnTo>
                    <a:lnTo>
                      <a:pt x="12660" y="1268"/>
                    </a:lnTo>
                    <a:lnTo>
                      <a:pt x="12417" y="1100"/>
                    </a:lnTo>
                    <a:lnTo>
                      <a:pt x="12100" y="895"/>
                    </a:lnTo>
                    <a:lnTo>
                      <a:pt x="11765" y="727"/>
                    </a:lnTo>
                    <a:lnTo>
                      <a:pt x="11429" y="560"/>
                    </a:lnTo>
                    <a:lnTo>
                      <a:pt x="11094" y="429"/>
                    </a:lnTo>
                    <a:lnTo>
                      <a:pt x="10739" y="299"/>
                    </a:lnTo>
                    <a:lnTo>
                      <a:pt x="10366" y="205"/>
                    </a:lnTo>
                    <a:lnTo>
                      <a:pt x="9994" y="131"/>
                    </a:lnTo>
                    <a:lnTo>
                      <a:pt x="9621" y="56"/>
                    </a:lnTo>
                    <a:lnTo>
                      <a:pt x="9229" y="19"/>
                    </a:lnTo>
                    <a:lnTo>
                      <a:pt x="883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7" name="Google Shape;2695;p41">
                <a:extLst>
                  <a:ext uri="{FF2B5EF4-FFF2-40B4-BE49-F238E27FC236}">
                    <a16:creationId xmlns:a16="http://schemas.microsoft.com/office/drawing/2014/main" xmlns="" id="{96864715-7A8D-99DE-085E-48A6D74EC735}"/>
                  </a:ext>
                </a:extLst>
              </p:cNvPr>
              <p:cNvSpPr/>
              <p:nvPr/>
            </p:nvSpPr>
            <p:spPr>
              <a:xfrm>
                <a:off x="2021850" y="3118500"/>
                <a:ext cx="402725" cy="487550"/>
              </a:xfrm>
              <a:custGeom>
                <a:avLst/>
                <a:gdLst/>
                <a:ahLst/>
                <a:cxnLst/>
                <a:rect l="l" t="t" r="r" b="b"/>
                <a:pathLst>
                  <a:path w="16109" h="19502" fill="none" extrusionOk="0">
                    <a:moveTo>
                      <a:pt x="9136" y="19501"/>
                    </a:moveTo>
                    <a:lnTo>
                      <a:pt x="9136" y="19501"/>
                    </a:lnTo>
                    <a:lnTo>
                      <a:pt x="8800" y="19501"/>
                    </a:lnTo>
                    <a:lnTo>
                      <a:pt x="8465" y="19482"/>
                    </a:lnTo>
                    <a:lnTo>
                      <a:pt x="8092" y="19445"/>
                    </a:lnTo>
                    <a:lnTo>
                      <a:pt x="7719" y="19389"/>
                    </a:lnTo>
                    <a:lnTo>
                      <a:pt x="7309" y="19296"/>
                    </a:lnTo>
                    <a:lnTo>
                      <a:pt x="6918" y="19203"/>
                    </a:lnTo>
                    <a:lnTo>
                      <a:pt x="6489" y="19091"/>
                    </a:lnTo>
                    <a:lnTo>
                      <a:pt x="6060" y="18942"/>
                    </a:lnTo>
                    <a:lnTo>
                      <a:pt x="5631" y="18755"/>
                    </a:lnTo>
                    <a:lnTo>
                      <a:pt x="5184" y="18550"/>
                    </a:lnTo>
                    <a:lnTo>
                      <a:pt x="4755" y="18308"/>
                    </a:lnTo>
                    <a:lnTo>
                      <a:pt x="4326" y="18047"/>
                    </a:lnTo>
                    <a:lnTo>
                      <a:pt x="3897" y="17730"/>
                    </a:lnTo>
                    <a:lnTo>
                      <a:pt x="3469" y="17394"/>
                    </a:lnTo>
                    <a:lnTo>
                      <a:pt x="3058" y="17021"/>
                    </a:lnTo>
                    <a:lnTo>
                      <a:pt x="2667" y="16593"/>
                    </a:lnTo>
                    <a:lnTo>
                      <a:pt x="2667" y="16593"/>
                    </a:lnTo>
                    <a:lnTo>
                      <a:pt x="2499" y="16388"/>
                    </a:lnTo>
                    <a:lnTo>
                      <a:pt x="2369" y="16164"/>
                    </a:lnTo>
                    <a:lnTo>
                      <a:pt x="2238" y="15959"/>
                    </a:lnTo>
                    <a:lnTo>
                      <a:pt x="2126" y="15716"/>
                    </a:lnTo>
                    <a:lnTo>
                      <a:pt x="2033" y="15493"/>
                    </a:lnTo>
                    <a:lnTo>
                      <a:pt x="1940" y="15269"/>
                    </a:lnTo>
                    <a:lnTo>
                      <a:pt x="1809" y="14803"/>
                    </a:lnTo>
                    <a:lnTo>
                      <a:pt x="1697" y="14337"/>
                    </a:lnTo>
                    <a:lnTo>
                      <a:pt x="1623" y="13908"/>
                    </a:lnTo>
                    <a:lnTo>
                      <a:pt x="1530" y="13162"/>
                    </a:lnTo>
                    <a:lnTo>
                      <a:pt x="1530" y="13162"/>
                    </a:lnTo>
                    <a:lnTo>
                      <a:pt x="1455" y="12715"/>
                    </a:lnTo>
                    <a:lnTo>
                      <a:pt x="1455" y="12715"/>
                    </a:lnTo>
                    <a:lnTo>
                      <a:pt x="1380" y="12417"/>
                    </a:lnTo>
                    <a:lnTo>
                      <a:pt x="1250" y="12044"/>
                    </a:lnTo>
                    <a:lnTo>
                      <a:pt x="914" y="11223"/>
                    </a:lnTo>
                    <a:lnTo>
                      <a:pt x="914" y="11223"/>
                    </a:lnTo>
                    <a:lnTo>
                      <a:pt x="635" y="10552"/>
                    </a:lnTo>
                    <a:lnTo>
                      <a:pt x="504" y="10235"/>
                    </a:lnTo>
                    <a:lnTo>
                      <a:pt x="411" y="9937"/>
                    </a:lnTo>
                    <a:lnTo>
                      <a:pt x="411" y="9937"/>
                    </a:lnTo>
                    <a:lnTo>
                      <a:pt x="281" y="9527"/>
                    </a:lnTo>
                    <a:lnTo>
                      <a:pt x="206" y="9266"/>
                    </a:lnTo>
                    <a:lnTo>
                      <a:pt x="150" y="8986"/>
                    </a:lnTo>
                    <a:lnTo>
                      <a:pt x="94" y="8651"/>
                    </a:lnTo>
                    <a:lnTo>
                      <a:pt x="57" y="8296"/>
                    </a:lnTo>
                    <a:lnTo>
                      <a:pt x="20" y="7924"/>
                    </a:lnTo>
                    <a:lnTo>
                      <a:pt x="1" y="7513"/>
                    </a:lnTo>
                    <a:lnTo>
                      <a:pt x="20" y="7103"/>
                    </a:lnTo>
                    <a:lnTo>
                      <a:pt x="38" y="6675"/>
                    </a:lnTo>
                    <a:lnTo>
                      <a:pt x="94" y="6227"/>
                    </a:lnTo>
                    <a:lnTo>
                      <a:pt x="169" y="5761"/>
                    </a:lnTo>
                    <a:lnTo>
                      <a:pt x="281" y="5314"/>
                    </a:lnTo>
                    <a:lnTo>
                      <a:pt x="430" y="4847"/>
                    </a:lnTo>
                    <a:lnTo>
                      <a:pt x="616" y="4381"/>
                    </a:lnTo>
                    <a:lnTo>
                      <a:pt x="821" y="3934"/>
                    </a:lnTo>
                    <a:lnTo>
                      <a:pt x="821" y="3934"/>
                    </a:lnTo>
                    <a:lnTo>
                      <a:pt x="1026" y="3598"/>
                    </a:lnTo>
                    <a:lnTo>
                      <a:pt x="1250" y="3263"/>
                    </a:lnTo>
                    <a:lnTo>
                      <a:pt x="1474" y="2964"/>
                    </a:lnTo>
                    <a:lnTo>
                      <a:pt x="1735" y="2666"/>
                    </a:lnTo>
                    <a:lnTo>
                      <a:pt x="2014" y="2387"/>
                    </a:lnTo>
                    <a:lnTo>
                      <a:pt x="2294" y="2107"/>
                    </a:lnTo>
                    <a:lnTo>
                      <a:pt x="2611" y="1865"/>
                    </a:lnTo>
                    <a:lnTo>
                      <a:pt x="2947" y="1622"/>
                    </a:lnTo>
                    <a:lnTo>
                      <a:pt x="3301" y="1398"/>
                    </a:lnTo>
                    <a:lnTo>
                      <a:pt x="3674" y="1193"/>
                    </a:lnTo>
                    <a:lnTo>
                      <a:pt x="4046" y="1007"/>
                    </a:lnTo>
                    <a:lnTo>
                      <a:pt x="4457" y="821"/>
                    </a:lnTo>
                    <a:lnTo>
                      <a:pt x="4885" y="653"/>
                    </a:lnTo>
                    <a:lnTo>
                      <a:pt x="5333" y="504"/>
                    </a:lnTo>
                    <a:lnTo>
                      <a:pt x="5799" y="373"/>
                    </a:lnTo>
                    <a:lnTo>
                      <a:pt x="6284" y="261"/>
                    </a:lnTo>
                    <a:lnTo>
                      <a:pt x="6284" y="261"/>
                    </a:lnTo>
                    <a:lnTo>
                      <a:pt x="6731" y="168"/>
                    </a:lnTo>
                    <a:lnTo>
                      <a:pt x="7160" y="93"/>
                    </a:lnTo>
                    <a:lnTo>
                      <a:pt x="7589" y="38"/>
                    </a:lnTo>
                    <a:lnTo>
                      <a:pt x="8017" y="0"/>
                    </a:lnTo>
                    <a:lnTo>
                      <a:pt x="8428" y="0"/>
                    </a:lnTo>
                    <a:lnTo>
                      <a:pt x="8838" y="0"/>
                    </a:lnTo>
                    <a:lnTo>
                      <a:pt x="9229" y="19"/>
                    </a:lnTo>
                    <a:lnTo>
                      <a:pt x="9621" y="56"/>
                    </a:lnTo>
                    <a:lnTo>
                      <a:pt x="9994" y="131"/>
                    </a:lnTo>
                    <a:lnTo>
                      <a:pt x="10366" y="205"/>
                    </a:lnTo>
                    <a:lnTo>
                      <a:pt x="10739" y="299"/>
                    </a:lnTo>
                    <a:lnTo>
                      <a:pt x="11094" y="429"/>
                    </a:lnTo>
                    <a:lnTo>
                      <a:pt x="11429" y="560"/>
                    </a:lnTo>
                    <a:lnTo>
                      <a:pt x="11765" y="727"/>
                    </a:lnTo>
                    <a:lnTo>
                      <a:pt x="12100" y="895"/>
                    </a:lnTo>
                    <a:lnTo>
                      <a:pt x="12417" y="1100"/>
                    </a:lnTo>
                    <a:lnTo>
                      <a:pt x="12417" y="1100"/>
                    </a:lnTo>
                    <a:lnTo>
                      <a:pt x="12660" y="1268"/>
                    </a:lnTo>
                    <a:lnTo>
                      <a:pt x="12902" y="1454"/>
                    </a:lnTo>
                    <a:lnTo>
                      <a:pt x="13126" y="1641"/>
                    </a:lnTo>
                    <a:lnTo>
                      <a:pt x="13349" y="1846"/>
                    </a:lnTo>
                    <a:lnTo>
                      <a:pt x="13554" y="2032"/>
                    </a:lnTo>
                    <a:lnTo>
                      <a:pt x="13760" y="2256"/>
                    </a:lnTo>
                    <a:lnTo>
                      <a:pt x="14114" y="2685"/>
                    </a:lnTo>
                    <a:lnTo>
                      <a:pt x="14449" y="3114"/>
                    </a:lnTo>
                    <a:lnTo>
                      <a:pt x="14729" y="3561"/>
                    </a:lnTo>
                    <a:lnTo>
                      <a:pt x="14971" y="3990"/>
                    </a:lnTo>
                    <a:lnTo>
                      <a:pt x="15195" y="4419"/>
                    </a:lnTo>
                    <a:lnTo>
                      <a:pt x="15382" y="4829"/>
                    </a:lnTo>
                    <a:lnTo>
                      <a:pt x="15531" y="5220"/>
                    </a:lnTo>
                    <a:lnTo>
                      <a:pt x="15661" y="5575"/>
                    </a:lnTo>
                    <a:lnTo>
                      <a:pt x="15754" y="5891"/>
                    </a:lnTo>
                    <a:lnTo>
                      <a:pt x="15885" y="6395"/>
                    </a:lnTo>
                    <a:lnTo>
                      <a:pt x="15941" y="6675"/>
                    </a:lnTo>
                    <a:lnTo>
                      <a:pt x="15941" y="6675"/>
                    </a:lnTo>
                    <a:lnTo>
                      <a:pt x="15997" y="6936"/>
                    </a:lnTo>
                    <a:lnTo>
                      <a:pt x="16034" y="7271"/>
                    </a:lnTo>
                    <a:lnTo>
                      <a:pt x="16090" y="8147"/>
                    </a:lnTo>
                    <a:lnTo>
                      <a:pt x="16109" y="8651"/>
                    </a:lnTo>
                    <a:lnTo>
                      <a:pt x="16109" y="9210"/>
                    </a:lnTo>
                    <a:lnTo>
                      <a:pt x="16109" y="9788"/>
                    </a:lnTo>
                    <a:lnTo>
                      <a:pt x="16090" y="10385"/>
                    </a:lnTo>
                    <a:lnTo>
                      <a:pt x="16053" y="11018"/>
                    </a:lnTo>
                    <a:lnTo>
                      <a:pt x="15997" y="11634"/>
                    </a:lnTo>
                    <a:lnTo>
                      <a:pt x="15922" y="12249"/>
                    </a:lnTo>
                    <a:lnTo>
                      <a:pt x="15829" y="12845"/>
                    </a:lnTo>
                    <a:lnTo>
                      <a:pt x="15698" y="13405"/>
                    </a:lnTo>
                    <a:lnTo>
                      <a:pt x="15549" y="13945"/>
                    </a:lnTo>
                    <a:lnTo>
                      <a:pt x="15382" y="14449"/>
                    </a:lnTo>
                    <a:lnTo>
                      <a:pt x="15288" y="14672"/>
                    </a:lnTo>
                    <a:lnTo>
                      <a:pt x="15176" y="14878"/>
                    </a:lnTo>
                    <a:lnTo>
                      <a:pt x="15176" y="14878"/>
                    </a:lnTo>
                    <a:lnTo>
                      <a:pt x="14934" y="15306"/>
                    </a:lnTo>
                    <a:lnTo>
                      <a:pt x="14673" y="15698"/>
                    </a:lnTo>
                    <a:lnTo>
                      <a:pt x="14375" y="16089"/>
                    </a:lnTo>
                    <a:lnTo>
                      <a:pt x="14058" y="16481"/>
                    </a:lnTo>
                    <a:lnTo>
                      <a:pt x="13722" y="16835"/>
                    </a:lnTo>
                    <a:lnTo>
                      <a:pt x="13387" y="17189"/>
                    </a:lnTo>
                    <a:lnTo>
                      <a:pt x="13032" y="17525"/>
                    </a:lnTo>
                    <a:lnTo>
                      <a:pt x="12678" y="17823"/>
                    </a:lnTo>
                    <a:lnTo>
                      <a:pt x="12343" y="18121"/>
                    </a:lnTo>
                    <a:lnTo>
                      <a:pt x="12007" y="18382"/>
                    </a:lnTo>
                    <a:lnTo>
                      <a:pt x="11672" y="18606"/>
                    </a:lnTo>
                    <a:lnTo>
                      <a:pt x="11373" y="18830"/>
                    </a:lnTo>
                    <a:lnTo>
                      <a:pt x="11094" y="18998"/>
                    </a:lnTo>
                    <a:lnTo>
                      <a:pt x="10833" y="19147"/>
                    </a:lnTo>
                    <a:lnTo>
                      <a:pt x="10609" y="19259"/>
                    </a:lnTo>
                    <a:lnTo>
                      <a:pt x="10422" y="19352"/>
                    </a:lnTo>
                    <a:lnTo>
                      <a:pt x="10422" y="19352"/>
                    </a:lnTo>
                    <a:lnTo>
                      <a:pt x="10199" y="19408"/>
                    </a:lnTo>
                    <a:lnTo>
                      <a:pt x="9919" y="19464"/>
                    </a:lnTo>
                    <a:lnTo>
                      <a:pt x="9546" y="19501"/>
                    </a:lnTo>
                    <a:lnTo>
                      <a:pt x="9136" y="195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8" name="Google Shape;2696;p41">
                <a:extLst>
                  <a:ext uri="{FF2B5EF4-FFF2-40B4-BE49-F238E27FC236}">
                    <a16:creationId xmlns:a16="http://schemas.microsoft.com/office/drawing/2014/main" xmlns="" id="{C7A1B697-079A-C7F1-02F0-9A00F8E2E5ED}"/>
                  </a:ext>
                </a:extLst>
              </p:cNvPr>
              <p:cNvSpPr/>
              <p:nvPr/>
            </p:nvSpPr>
            <p:spPr>
              <a:xfrm>
                <a:off x="2026050" y="3122225"/>
                <a:ext cx="394800" cy="479625"/>
              </a:xfrm>
              <a:custGeom>
                <a:avLst/>
                <a:gdLst/>
                <a:ahLst/>
                <a:cxnLst/>
                <a:rect l="l" t="t" r="r" b="b"/>
                <a:pathLst>
                  <a:path w="15792" h="19185" fill="none" extrusionOk="0">
                    <a:moveTo>
                      <a:pt x="8371" y="0"/>
                    </a:moveTo>
                    <a:lnTo>
                      <a:pt x="8371" y="0"/>
                    </a:lnTo>
                    <a:lnTo>
                      <a:pt x="7849" y="19"/>
                    </a:lnTo>
                    <a:lnTo>
                      <a:pt x="7290" y="75"/>
                    </a:lnTo>
                    <a:lnTo>
                      <a:pt x="6731" y="150"/>
                    </a:lnTo>
                    <a:lnTo>
                      <a:pt x="6153" y="261"/>
                    </a:lnTo>
                    <a:lnTo>
                      <a:pt x="6153" y="261"/>
                    </a:lnTo>
                    <a:lnTo>
                      <a:pt x="5668" y="392"/>
                    </a:lnTo>
                    <a:lnTo>
                      <a:pt x="5221" y="522"/>
                    </a:lnTo>
                    <a:lnTo>
                      <a:pt x="4773" y="653"/>
                    </a:lnTo>
                    <a:lnTo>
                      <a:pt x="4363" y="821"/>
                    </a:lnTo>
                    <a:lnTo>
                      <a:pt x="3972" y="988"/>
                    </a:lnTo>
                    <a:lnTo>
                      <a:pt x="3580" y="1194"/>
                    </a:lnTo>
                    <a:lnTo>
                      <a:pt x="3226" y="1380"/>
                    </a:lnTo>
                    <a:lnTo>
                      <a:pt x="2872" y="1604"/>
                    </a:lnTo>
                    <a:lnTo>
                      <a:pt x="2555" y="1846"/>
                    </a:lnTo>
                    <a:lnTo>
                      <a:pt x="2238" y="2088"/>
                    </a:lnTo>
                    <a:lnTo>
                      <a:pt x="1958" y="2349"/>
                    </a:lnTo>
                    <a:lnTo>
                      <a:pt x="1679" y="2629"/>
                    </a:lnTo>
                    <a:lnTo>
                      <a:pt x="1436" y="2909"/>
                    </a:lnTo>
                    <a:lnTo>
                      <a:pt x="1212" y="3207"/>
                    </a:lnTo>
                    <a:lnTo>
                      <a:pt x="989" y="3524"/>
                    </a:lnTo>
                    <a:lnTo>
                      <a:pt x="802" y="3860"/>
                    </a:lnTo>
                    <a:lnTo>
                      <a:pt x="802" y="3860"/>
                    </a:lnTo>
                    <a:lnTo>
                      <a:pt x="579" y="4307"/>
                    </a:lnTo>
                    <a:lnTo>
                      <a:pt x="411" y="4754"/>
                    </a:lnTo>
                    <a:lnTo>
                      <a:pt x="262" y="5202"/>
                    </a:lnTo>
                    <a:lnTo>
                      <a:pt x="168" y="5649"/>
                    </a:lnTo>
                    <a:lnTo>
                      <a:pt x="75" y="6097"/>
                    </a:lnTo>
                    <a:lnTo>
                      <a:pt x="38" y="6544"/>
                    </a:lnTo>
                    <a:lnTo>
                      <a:pt x="1" y="6954"/>
                    </a:lnTo>
                    <a:lnTo>
                      <a:pt x="1" y="7364"/>
                    </a:lnTo>
                    <a:lnTo>
                      <a:pt x="19" y="7756"/>
                    </a:lnTo>
                    <a:lnTo>
                      <a:pt x="38" y="8129"/>
                    </a:lnTo>
                    <a:lnTo>
                      <a:pt x="94" y="8483"/>
                    </a:lnTo>
                    <a:lnTo>
                      <a:pt x="150" y="8800"/>
                    </a:lnTo>
                    <a:lnTo>
                      <a:pt x="206" y="9080"/>
                    </a:lnTo>
                    <a:lnTo>
                      <a:pt x="262" y="9341"/>
                    </a:lnTo>
                    <a:lnTo>
                      <a:pt x="392" y="9732"/>
                    </a:lnTo>
                    <a:lnTo>
                      <a:pt x="392" y="9732"/>
                    </a:lnTo>
                    <a:lnTo>
                      <a:pt x="485" y="10030"/>
                    </a:lnTo>
                    <a:lnTo>
                      <a:pt x="616" y="10347"/>
                    </a:lnTo>
                    <a:lnTo>
                      <a:pt x="896" y="11019"/>
                    </a:lnTo>
                    <a:lnTo>
                      <a:pt x="896" y="11019"/>
                    </a:lnTo>
                    <a:lnTo>
                      <a:pt x="1250" y="11857"/>
                    </a:lnTo>
                    <a:lnTo>
                      <a:pt x="1380" y="12230"/>
                    </a:lnTo>
                    <a:lnTo>
                      <a:pt x="1455" y="12529"/>
                    </a:lnTo>
                    <a:lnTo>
                      <a:pt x="1455" y="12529"/>
                    </a:lnTo>
                    <a:lnTo>
                      <a:pt x="1511" y="12995"/>
                    </a:lnTo>
                    <a:lnTo>
                      <a:pt x="1511" y="12995"/>
                    </a:lnTo>
                    <a:lnTo>
                      <a:pt x="1604" y="13722"/>
                    </a:lnTo>
                    <a:lnTo>
                      <a:pt x="1679" y="14151"/>
                    </a:lnTo>
                    <a:lnTo>
                      <a:pt x="1790" y="14598"/>
                    </a:lnTo>
                    <a:lnTo>
                      <a:pt x="1921" y="15045"/>
                    </a:lnTo>
                    <a:lnTo>
                      <a:pt x="2014" y="15269"/>
                    </a:lnTo>
                    <a:lnTo>
                      <a:pt x="2107" y="15493"/>
                    </a:lnTo>
                    <a:lnTo>
                      <a:pt x="2219" y="15717"/>
                    </a:lnTo>
                    <a:lnTo>
                      <a:pt x="2331" y="15940"/>
                    </a:lnTo>
                    <a:lnTo>
                      <a:pt x="2462" y="16145"/>
                    </a:lnTo>
                    <a:lnTo>
                      <a:pt x="2611" y="16332"/>
                    </a:lnTo>
                    <a:lnTo>
                      <a:pt x="2611" y="16332"/>
                    </a:lnTo>
                    <a:lnTo>
                      <a:pt x="2872" y="16630"/>
                    </a:lnTo>
                    <a:lnTo>
                      <a:pt x="3151" y="16891"/>
                    </a:lnTo>
                    <a:lnTo>
                      <a:pt x="3412" y="17134"/>
                    </a:lnTo>
                    <a:lnTo>
                      <a:pt x="3692" y="17357"/>
                    </a:lnTo>
                    <a:lnTo>
                      <a:pt x="3990" y="17581"/>
                    </a:lnTo>
                    <a:lnTo>
                      <a:pt x="4270" y="17767"/>
                    </a:lnTo>
                    <a:lnTo>
                      <a:pt x="4568" y="17954"/>
                    </a:lnTo>
                    <a:lnTo>
                      <a:pt x="4848" y="18122"/>
                    </a:lnTo>
                    <a:lnTo>
                      <a:pt x="5146" y="18271"/>
                    </a:lnTo>
                    <a:lnTo>
                      <a:pt x="5426" y="18401"/>
                    </a:lnTo>
                    <a:lnTo>
                      <a:pt x="5724" y="18532"/>
                    </a:lnTo>
                    <a:lnTo>
                      <a:pt x="6004" y="18644"/>
                    </a:lnTo>
                    <a:lnTo>
                      <a:pt x="6582" y="18830"/>
                    </a:lnTo>
                    <a:lnTo>
                      <a:pt x="7141" y="18961"/>
                    </a:lnTo>
                    <a:lnTo>
                      <a:pt x="7663" y="19072"/>
                    </a:lnTo>
                    <a:lnTo>
                      <a:pt x="8166" y="19147"/>
                    </a:lnTo>
                    <a:lnTo>
                      <a:pt x="8632" y="19184"/>
                    </a:lnTo>
                    <a:lnTo>
                      <a:pt x="9061" y="19184"/>
                    </a:lnTo>
                    <a:lnTo>
                      <a:pt x="9434" y="19166"/>
                    </a:lnTo>
                    <a:lnTo>
                      <a:pt x="9751" y="19147"/>
                    </a:lnTo>
                    <a:lnTo>
                      <a:pt x="10012" y="19091"/>
                    </a:lnTo>
                    <a:lnTo>
                      <a:pt x="10198" y="19035"/>
                    </a:lnTo>
                    <a:lnTo>
                      <a:pt x="10198" y="19035"/>
                    </a:lnTo>
                    <a:lnTo>
                      <a:pt x="10385" y="18961"/>
                    </a:lnTo>
                    <a:lnTo>
                      <a:pt x="10590" y="18849"/>
                    </a:lnTo>
                    <a:lnTo>
                      <a:pt x="10851" y="18700"/>
                    </a:lnTo>
                    <a:lnTo>
                      <a:pt x="11112" y="18532"/>
                    </a:lnTo>
                    <a:lnTo>
                      <a:pt x="11429" y="18327"/>
                    </a:lnTo>
                    <a:lnTo>
                      <a:pt x="11746" y="18084"/>
                    </a:lnTo>
                    <a:lnTo>
                      <a:pt x="12063" y="17823"/>
                    </a:lnTo>
                    <a:lnTo>
                      <a:pt x="12417" y="17544"/>
                    </a:lnTo>
                    <a:lnTo>
                      <a:pt x="12753" y="17245"/>
                    </a:lnTo>
                    <a:lnTo>
                      <a:pt x="13107" y="16910"/>
                    </a:lnTo>
                    <a:lnTo>
                      <a:pt x="13442" y="16574"/>
                    </a:lnTo>
                    <a:lnTo>
                      <a:pt x="13759" y="16201"/>
                    </a:lnTo>
                    <a:lnTo>
                      <a:pt x="14076" y="15847"/>
                    </a:lnTo>
                    <a:lnTo>
                      <a:pt x="14375" y="15456"/>
                    </a:lnTo>
                    <a:lnTo>
                      <a:pt x="14636" y="15064"/>
                    </a:lnTo>
                    <a:lnTo>
                      <a:pt x="14859" y="14654"/>
                    </a:lnTo>
                    <a:lnTo>
                      <a:pt x="14859" y="14654"/>
                    </a:lnTo>
                    <a:lnTo>
                      <a:pt x="14971" y="14449"/>
                    </a:lnTo>
                    <a:lnTo>
                      <a:pt x="15064" y="14225"/>
                    </a:lnTo>
                    <a:lnTo>
                      <a:pt x="15232" y="13740"/>
                    </a:lnTo>
                    <a:lnTo>
                      <a:pt x="15381" y="13200"/>
                    </a:lnTo>
                    <a:lnTo>
                      <a:pt x="15512" y="12640"/>
                    </a:lnTo>
                    <a:lnTo>
                      <a:pt x="15605" y="12044"/>
                    </a:lnTo>
                    <a:lnTo>
                      <a:pt x="15680" y="11447"/>
                    </a:lnTo>
                    <a:lnTo>
                      <a:pt x="15717" y="10832"/>
                    </a:lnTo>
                    <a:lnTo>
                      <a:pt x="15754" y="10236"/>
                    </a:lnTo>
                    <a:lnTo>
                      <a:pt x="15773" y="9639"/>
                    </a:lnTo>
                    <a:lnTo>
                      <a:pt x="15791" y="9061"/>
                    </a:lnTo>
                    <a:lnTo>
                      <a:pt x="15773" y="8520"/>
                    </a:lnTo>
                    <a:lnTo>
                      <a:pt x="15754" y="7998"/>
                    </a:lnTo>
                    <a:lnTo>
                      <a:pt x="15698" y="7141"/>
                    </a:lnTo>
                    <a:lnTo>
                      <a:pt x="15661" y="6824"/>
                    </a:lnTo>
                    <a:lnTo>
                      <a:pt x="15624" y="6563"/>
                    </a:lnTo>
                    <a:lnTo>
                      <a:pt x="15624" y="6563"/>
                    </a:lnTo>
                    <a:lnTo>
                      <a:pt x="15586" y="6358"/>
                    </a:lnTo>
                    <a:lnTo>
                      <a:pt x="15456" y="5892"/>
                    </a:lnTo>
                    <a:lnTo>
                      <a:pt x="15363" y="5593"/>
                    </a:lnTo>
                    <a:lnTo>
                      <a:pt x="15232" y="5239"/>
                    </a:lnTo>
                    <a:lnTo>
                      <a:pt x="15083" y="4848"/>
                    </a:lnTo>
                    <a:lnTo>
                      <a:pt x="14915" y="4437"/>
                    </a:lnTo>
                    <a:lnTo>
                      <a:pt x="14692" y="4009"/>
                    </a:lnTo>
                    <a:lnTo>
                      <a:pt x="14449" y="3561"/>
                    </a:lnTo>
                    <a:lnTo>
                      <a:pt x="14169" y="3114"/>
                    </a:lnTo>
                    <a:lnTo>
                      <a:pt x="13853" y="2685"/>
                    </a:lnTo>
                    <a:lnTo>
                      <a:pt x="13498" y="2238"/>
                    </a:lnTo>
                    <a:lnTo>
                      <a:pt x="13293" y="2032"/>
                    </a:lnTo>
                    <a:lnTo>
                      <a:pt x="13088" y="1827"/>
                    </a:lnTo>
                    <a:lnTo>
                      <a:pt x="12864" y="1622"/>
                    </a:lnTo>
                    <a:lnTo>
                      <a:pt x="12641" y="1436"/>
                    </a:lnTo>
                    <a:lnTo>
                      <a:pt x="12398" y="1249"/>
                    </a:lnTo>
                    <a:lnTo>
                      <a:pt x="12156" y="1082"/>
                    </a:lnTo>
                    <a:lnTo>
                      <a:pt x="12156" y="1082"/>
                    </a:lnTo>
                    <a:lnTo>
                      <a:pt x="11727" y="821"/>
                    </a:lnTo>
                    <a:lnTo>
                      <a:pt x="11298" y="616"/>
                    </a:lnTo>
                    <a:lnTo>
                      <a:pt x="10851" y="429"/>
                    </a:lnTo>
                    <a:lnTo>
                      <a:pt x="10385" y="280"/>
                    </a:lnTo>
                    <a:lnTo>
                      <a:pt x="9900" y="150"/>
                    </a:lnTo>
                    <a:lnTo>
                      <a:pt x="9415" y="75"/>
                    </a:lnTo>
                    <a:lnTo>
                      <a:pt x="8893" y="19"/>
                    </a:lnTo>
                    <a:lnTo>
                      <a:pt x="83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9" name="Google Shape;2697;p41">
                <a:extLst>
                  <a:ext uri="{FF2B5EF4-FFF2-40B4-BE49-F238E27FC236}">
                    <a16:creationId xmlns:a16="http://schemas.microsoft.com/office/drawing/2014/main" xmlns="" id="{FB54A924-3BAB-ADF2-4817-EE056AB7D045}"/>
                  </a:ext>
                </a:extLst>
              </p:cNvPr>
              <p:cNvSpPr/>
              <p:nvPr/>
            </p:nvSpPr>
            <p:spPr>
              <a:xfrm>
                <a:off x="2238575" y="3310525"/>
                <a:ext cx="44325" cy="44300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1772" extrusionOk="0">
                    <a:moveTo>
                      <a:pt x="840" y="0"/>
                    </a:moveTo>
                    <a:lnTo>
                      <a:pt x="653" y="19"/>
                    </a:lnTo>
                    <a:lnTo>
                      <a:pt x="486" y="93"/>
                    </a:lnTo>
                    <a:lnTo>
                      <a:pt x="337" y="187"/>
                    </a:lnTo>
                    <a:lnTo>
                      <a:pt x="206" y="299"/>
                    </a:lnTo>
                    <a:lnTo>
                      <a:pt x="113" y="429"/>
                    </a:lnTo>
                    <a:lnTo>
                      <a:pt x="38" y="597"/>
                    </a:lnTo>
                    <a:lnTo>
                      <a:pt x="1" y="765"/>
                    </a:lnTo>
                    <a:lnTo>
                      <a:pt x="1" y="932"/>
                    </a:lnTo>
                    <a:lnTo>
                      <a:pt x="20" y="1119"/>
                    </a:lnTo>
                    <a:lnTo>
                      <a:pt x="94" y="1287"/>
                    </a:lnTo>
                    <a:lnTo>
                      <a:pt x="187" y="1417"/>
                    </a:lnTo>
                    <a:lnTo>
                      <a:pt x="299" y="1548"/>
                    </a:lnTo>
                    <a:lnTo>
                      <a:pt x="448" y="1641"/>
                    </a:lnTo>
                    <a:lnTo>
                      <a:pt x="598" y="1715"/>
                    </a:lnTo>
                    <a:lnTo>
                      <a:pt x="765" y="1753"/>
                    </a:lnTo>
                    <a:lnTo>
                      <a:pt x="933" y="1771"/>
                    </a:lnTo>
                    <a:lnTo>
                      <a:pt x="1120" y="1734"/>
                    </a:lnTo>
                    <a:lnTo>
                      <a:pt x="1287" y="1678"/>
                    </a:lnTo>
                    <a:lnTo>
                      <a:pt x="1436" y="1585"/>
                    </a:lnTo>
                    <a:lnTo>
                      <a:pt x="1548" y="1454"/>
                    </a:lnTo>
                    <a:lnTo>
                      <a:pt x="1660" y="1324"/>
                    </a:lnTo>
                    <a:lnTo>
                      <a:pt x="1716" y="1175"/>
                    </a:lnTo>
                    <a:lnTo>
                      <a:pt x="1772" y="1007"/>
                    </a:lnTo>
                    <a:lnTo>
                      <a:pt x="1772" y="821"/>
                    </a:lnTo>
                    <a:lnTo>
                      <a:pt x="1735" y="653"/>
                    </a:lnTo>
                    <a:lnTo>
                      <a:pt x="1679" y="485"/>
                    </a:lnTo>
                    <a:lnTo>
                      <a:pt x="1586" y="336"/>
                    </a:lnTo>
                    <a:lnTo>
                      <a:pt x="1474" y="205"/>
                    </a:lnTo>
                    <a:lnTo>
                      <a:pt x="1325" y="112"/>
                    </a:lnTo>
                    <a:lnTo>
                      <a:pt x="1175" y="38"/>
                    </a:lnTo>
                    <a:lnTo>
                      <a:pt x="100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0" name="Google Shape;2698;p41">
                <a:extLst>
                  <a:ext uri="{FF2B5EF4-FFF2-40B4-BE49-F238E27FC236}">
                    <a16:creationId xmlns:a16="http://schemas.microsoft.com/office/drawing/2014/main" xmlns="" id="{42756C7C-EDF7-8014-D037-E0FD575E309B}"/>
                  </a:ext>
                </a:extLst>
              </p:cNvPr>
              <p:cNvSpPr/>
              <p:nvPr/>
            </p:nvSpPr>
            <p:spPr>
              <a:xfrm>
                <a:off x="2095500" y="3348725"/>
                <a:ext cx="44300" cy="44325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1773" extrusionOk="0">
                    <a:moveTo>
                      <a:pt x="821" y="1"/>
                    </a:moveTo>
                    <a:lnTo>
                      <a:pt x="653" y="38"/>
                    </a:lnTo>
                    <a:lnTo>
                      <a:pt x="485" y="94"/>
                    </a:lnTo>
                    <a:lnTo>
                      <a:pt x="336" y="187"/>
                    </a:lnTo>
                    <a:lnTo>
                      <a:pt x="206" y="318"/>
                    </a:lnTo>
                    <a:lnTo>
                      <a:pt x="112" y="448"/>
                    </a:lnTo>
                    <a:lnTo>
                      <a:pt x="38" y="598"/>
                    </a:lnTo>
                    <a:lnTo>
                      <a:pt x="1" y="765"/>
                    </a:lnTo>
                    <a:lnTo>
                      <a:pt x="1" y="952"/>
                    </a:lnTo>
                    <a:lnTo>
                      <a:pt x="19" y="1120"/>
                    </a:lnTo>
                    <a:lnTo>
                      <a:pt x="94" y="1287"/>
                    </a:lnTo>
                    <a:lnTo>
                      <a:pt x="187" y="1437"/>
                    </a:lnTo>
                    <a:lnTo>
                      <a:pt x="299" y="1567"/>
                    </a:lnTo>
                    <a:lnTo>
                      <a:pt x="429" y="1660"/>
                    </a:lnTo>
                    <a:lnTo>
                      <a:pt x="597" y="1735"/>
                    </a:lnTo>
                    <a:lnTo>
                      <a:pt x="765" y="1772"/>
                    </a:lnTo>
                    <a:lnTo>
                      <a:pt x="933" y="1772"/>
                    </a:lnTo>
                    <a:lnTo>
                      <a:pt x="1119" y="1753"/>
                    </a:lnTo>
                    <a:lnTo>
                      <a:pt x="1287" y="1679"/>
                    </a:lnTo>
                    <a:lnTo>
                      <a:pt x="1417" y="1586"/>
                    </a:lnTo>
                    <a:lnTo>
                      <a:pt x="1548" y="1474"/>
                    </a:lnTo>
                    <a:lnTo>
                      <a:pt x="1641" y="1343"/>
                    </a:lnTo>
                    <a:lnTo>
                      <a:pt x="1716" y="1176"/>
                    </a:lnTo>
                    <a:lnTo>
                      <a:pt x="1753" y="1008"/>
                    </a:lnTo>
                    <a:lnTo>
                      <a:pt x="1772" y="840"/>
                    </a:lnTo>
                    <a:lnTo>
                      <a:pt x="1734" y="653"/>
                    </a:lnTo>
                    <a:lnTo>
                      <a:pt x="1678" y="486"/>
                    </a:lnTo>
                    <a:lnTo>
                      <a:pt x="1585" y="337"/>
                    </a:lnTo>
                    <a:lnTo>
                      <a:pt x="1455" y="225"/>
                    </a:lnTo>
                    <a:lnTo>
                      <a:pt x="1324" y="131"/>
                    </a:lnTo>
                    <a:lnTo>
                      <a:pt x="1175" y="57"/>
                    </a:lnTo>
                    <a:lnTo>
                      <a:pt x="1007" y="20"/>
                    </a:lnTo>
                    <a:lnTo>
                      <a:pt x="82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1" name="Google Shape;2699;p41">
                <a:extLst>
                  <a:ext uri="{FF2B5EF4-FFF2-40B4-BE49-F238E27FC236}">
                    <a16:creationId xmlns:a16="http://schemas.microsoft.com/office/drawing/2014/main" xmlns="" id="{DC9B5A6C-CD23-D3E8-643A-1D38FFAD6EC6}"/>
                  </a:ext>
                </a:extLst>
              </p:cNvPr>
              <p:cNvSpPr/>
              <p:nvPr/>
            </p:nvSpPr>
            <p:spPr>
              <a:xfrm>
                <a:off x="2215275" y="3260650"/>
                <a:ext cx="69950" cy="1820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728" extrusionOk="0">
                    <a:moveTo>
                      <a:pt x="1436" y="0"/>
                    </a:moveTo>
                    <a:lnTo>
                      <a:pt x="1213" y="19"/>
                    </a:lnTo>
                    <a:lnTo>
                      <a:pt x="989" y="56"/>
                    </a:lnTo>
                    <a:lnTo>
                      <a:pt x="747" y="131"/>
                    </a:lnTo>
                    <a:lnTo>
                      <a:pt x="504" y="243"/>
                    </a:lnTo>
                    <a:lnTo>
                      <a:pt x="262" y="392"/>
                    </a:lnTo>
                    <a:lnTo>
                      <a:pt x="38" y="578"/>
                    </a:lnTo>
                    <a:lnTo>
                      <a:pt x="19" y="597"/>
                    </a:lnTo>
                    <a:lnTo>
                      <a:pt x="1" y="634"/>
                    </a:lnTo>
                    <a:lnTo>
                      <a:pt x="1" y="672"/>
                    </a:lnTo>
                    <a:lnTo>
                      <a:pt x="19" y="690"/>
                    </a:lnTo>
                    <a:lnTo>
                      <a:pt x="57" y="709"/>
                    </a:lnTo>
                    <a:lnTo>
                      <a:pt x="75" y="727"/>
                    </a:lnTo>
                    <a:lnTo>
                      <a:pt x="113" y="709"/>
                    </a:lnTo>
                    <a:lnTo>
                      <a:pt x="131" y="709"/>
                    </a:lnTo>
                    <a:lnTo>
                      <a:pt x="355" y="522"/>
                    </a:lnTo>
                    <a:lnTo>
                      <a:pt x="579" y="392"/>
                    </a:lnTo>
                    <a:lnTo>
                      <a:pt x="802" y="280"/>
                    </a:lnTo>
                    <a:lnTo>
                      <a:pt x="1026" y="205"/>
                    </a:lnTo>
                    <a:lnTo>
                      <a:pt x="1231" y="168"/>
                    </a:lnTo>
                    <a:lnTo>
                      <a:pt x="1436" y="150"/>
                    </a:lnTo>
                    <a:lnTo>
                      <a:pt x="1641" y="150"/>
                    </a:lnTo>
                    <a:lnTo>
                      <a:pt x="1828" y="168"/>
                    </a:lnTo>
                    <a:lnTo>
                      <a:pt x="1996" y="205"/>
                    </a:lnTo>
                    <a:lnTo>
                      <a:pt x="2163" y="243"/>
                    </a:lnTo>
                    <a:lnTo>
                      <a:pt x="2424" y="317"/>
                    </a:lnTo>
                    <a:lnTo>
                      <a:pt x="2592" y="411"/>
                    </a:lnTo>
                    <a:lnTo>
                      <a:pt x="2685" y="448"/>
                    </a:lnTo>
                    <a:lnTo>
                      <a:pt x="2704" y="466"/>
                    </a:lnTo>
                    <a:lnTo>
                      <a:pt x="2741" y="466"/>
                    </a:lnTo>
                    <a:lnTo>
                      <a:pt x="2760" y="448"/>
                    </a:lnTo>
                    <a:lnTo>
                      <a:pt x="2797" y="429"/>
                    </a:lnTo>
                    <a:lnTo>
                      <a:pt x="2797" y="392"/>
                    </a:lnTo>
                    <a:lnTo>
                      <a:pt x="2797" y="355"/>
                    </a:lnTo>
                    <a:lnTo>
                      <a:pt x="2779" y="336"/>
                    </a:lnTo>
                    <a:lnTo>
                      <a:pt x="2760" y="317"/>
                    </a:lnTo>
                    <a:lnTo>
                      <a:pt x="2685" y="280"/>
                    </a:lnTo>
                    <a:lnTo>
                      <a:pt x="2499" y="187"/>
                    </a:lnTo>
                    <a:lnTo>
                      <a:pt x="2219" y="94"/>
                    </a:lnTo>
                    <a:lnTo>
                      <a:pt x="2052" y="56"/>
                    </a:lnTo>
                    <a:lnTo>
                      <a:pt x="1865" y="19"/>
                    </a:lnTo>
                    <a:lnTo>
                      <a:pt x="1660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2" name="Google Shape;2700;p41">
                <a:extLst>
                  <a:ext uri="{FF2B5EF4-FFF2-40B4-BE49-F238E27FC236}">
                    <a16:creationId xmlns:a16="http://schemas.microsoft.com/office/drawing/2014/main" xmlns="" id="{F5642ED2-22E3-BFE7-8858-F2D22AC03977}"/>
                  </a:ext>
                </a:extLst>
              </p:cNvPr>
              <p:cNvSpPr/>
              <p:nvPr/>
            </p:nvSpPr>
            <p:spPr>
              <a:xfrm>
                <a:off x="2069875" y="3297925"/>
                <a:ext cx="643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306" extrusionOk="0">
                    <a:moveTo>
                      <a:pt x="1920" y="1"/>
                    </a:moveTo>
                    <a:lnTo>
                      <a:pt x="1659" y="38"/>
                    </a:lnTo>
                    <a:lnTo>
                      <a:pt x="1417" y="75"/>
                    </a:lnTo>
                    <a:lnTo>
                      <a:pt x="1193" y="169"/>
                    </a:lnTo>
                    <a:lnTo>
                      <a:pt x="988" y="262"/>
                    </a:lnTo>
                    <a:lnTo>
                      <a:pt x="802" y="374"/>
                    </a:lnTo>
                    <a:lnTo>
                      <a:pt x="634" y="486"/>
                    </a:lnTo>
                    <a:lnTo>
                      <a:pt x="485" y="616"/>
                    </a:lnTo>
                    <a:lnTo>
                      <a:pt x="354" y="728"/>
                    </a:lnTo>
                    <a:lnTo>
                      <a:pt x="168" y="952"/>
                    </a:lnTo>
                    <a:lnTo>
                      <a:pt x="37" y="1119"/>
                    </a:lnTo>
                    <a:lnTo>
                      <a:pt x="0" y="1194"/>
                    </a:lnTo>
                    <a:lnTo>
                      <a:pt x="0" y="1213"/>
                    </a:lnTo>
                    <a:lnTo>
                      <a:pt x="0" y="1250"/>
                    </a:lnTo>
                    <a:lnTo>
                      <a:pt x="19" y="1287"/>
                    </a:lnTo>
                    <a:lnTo>
                      <a:pt x="37" y="1306"/>
                    </a:lnTo>
                    <a:lnTo>
                      <a:pt x="112" y="1306"/>
                    </a:lnTo>
                    <a:lnTo>
                      <a:pt x="149" y="1269"/>
                    </a:lnTo>
                    <a:lnTo>
                      <a:pt x="187" y="1194"/>
                    </a:lnTo>
                    <a:lnTo>
                      <a:pt x="298" y="1026"/>
                    </a:lnTo>
                    <a:lnTo>
                      <a:pt x="485" y="821"/>
                    </a:lnTo>
                    <a:lnTo>
                      <a:pt x="615" y="709"/>
                    </a:lnTo>
                    <a:lnTo>
                      <a:pt x="746" y="597"/>
                    </a:lnTo>
                    <a:lnTo>
                      <a:pt x="895" y="486"/>
                    </a:lnTo>
                    <a:lnTo>
                      <a:pt x="1063" y="392"/>
                    </a:lnTo>
                    <a:lnTo>
                      <a:pt x="1249" y="299"/>
                    </a:lnTo>
                    <a:lnTo>
                      <a:pt x="1454" y="243"/>
                    </a:lnTo>
                    <a:lnTo>
                      <a:pt x="1678" y="187"/>
                    </a:lnTo>
                    <a:lnTo>
                      <a:pt x="1920" y="169"/>
                    </a:lnTo>
                    <a:lnTo>
                      <a:pt x="2181" y="169"/>
                    </a:lnTo>
                    <a:lnTo>
                      <a:pt x="2461" y="206"/>
                    </a:lnTo>
                    <a:lnTo>
                      <a:pt x="2536" y="206"/>
                    </a:lnTo>
                    <a:lnTo>
                      <a:pt x="2554" y="187"/>
                    </a:lnTo>
                    <a:lnTo>
                      <a:pt x="2573" y="150"/>
                    </a:lnTo>
                    <a:lnTo>
                      <a:pt x="2573" y="113"/>
                    </a:lnTo>
                    <a:lnTo>
                      <a:pt x="2554" y="94"/>
                    </a:lnTo>
                    <a:lnTo>
                      <a:pt x="2536" y="75"/>
                    </a:lnTo>
                    <a:lnTo>
                      <a:pt x="2498" y="57"/>
                    </a:lnTo>
                    <a:lnTo>
                      <a:pt x="2200" y="20"/>
                    </a:lnTo>
                    <a:lnTo>
                      <a:pt x="192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3" name="Google Shape;2701;p41">
                <a:extLst>
                  <a:ext uri="{FF2B5EF4-FFF2-40B4-BE49-F238E27FC236}">
                    <a16:creationId xmlns:a16="http://schemas.microsoft.com/office/drawing/2014/main" xmlns="" id="{A72B5102-506B-3CA1-2F1D-1321E29A4B4C}"/>
                  </a:ext>
                </a:extLst>
              </p:cNvPr>
              <p:cNvSpPr/>
              <p:nvPr/>
            </p:nvSpPr>
            <p:spPr>
              <a:xfrm>
                <a:off x="2158425" y="3368775"/>
                <a:ext cx="48500" cy="76475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3059" extrusionOk="0">
                    <a:moveTo>
                      <a:pt x="1063" y="1"/>
                    </a:moveTo>
                    <a:lnTo>
                      <a:pt x="1044" y="19"/>
                    </a:lnTo>
                    <a:lnTo>
                      <a:pt x="1007" y="38"/>
                    </a:lnTo>
                    <a:lnTo>
                      <a:pt x="1007" y="75"/>
                    </a:lnTo>
                    <a:lnTo>
                      <a:pt x="1007" y="112"/>
                    </a:lnTo>
                    <a:lnTo>
                      <a:pt x="1007" y="187"/>
                    </a:lnTo>
                    <a:lnTo>
                      <a:pt x="1026" y="355"/>
                    </a:lnTo>
                    <a:lnTo>
                      <a:pt x="1026" y="597"/>
                    </a:lnTo>
                    <a:lnTo>
                      <a:pt x="1007" y="746"/>
                    </a:lnTo>
                    <a:lnTo>
                      <a:pt x="988" y="896"/>
                    </a:lnTo>
                    <a:lnTo>
                      <a:pt x="951" y="1045"/>
                    </a:lnTo>
                    <a:lnTo>
                      <a:pt x="895" y="1194"/>
                    </a:lnTo>
                    <a:lnTo>
                      <a:pt x="821" y="1343"/>
                    </a:lnTo>
                    <a:lnTo>
                      <a:pt x="709" y="1473"/>
                    </a:lnTo>
                    <a:lnTo>
                      <a:pt x="597" y="1623"/>
                    </a:lnTo>
                    <a:lnTo>
                      <a:pt x="448" y="1734"/>
                    </a:lnTo>
                    <a:lnTo>
                      <a:pt x="280" y="1828"/>
                    </a:lnTo>
                    <a:lnTo>
                      <a:pt x="56" y="1921"/>
                    </a:lnTo>
                    <a:lnTo>
                      <a:pt x="38" y="1940"/>
                    </a:lnTo>
                    <a:lnTo>
                      <a:pt x="19" y="1958"/>
                    </a:lnTo>
                    <a:lnTo>
                      <a:pt x="0" y="1995"/>
                    </a:lnTo>
                    <a:lnTo>
                      <a:pt x="19" y="2033"/>
                    </a:lnTo>
                    <a:lnTo>
                      <a:pt x="149" y="2219"/>
                    </a:lnTo>
                    <a:lnTo>
                      <a:pt x="299" y="2387"/>
                    </a:lnTo>
                    <a:lnTo>
                      <a:pt x="485" y="2573"/>
                    </a:lnTo>
                    <a:lnTo>
                      <a:pt x="727" y="2741"/>
                    </a:lnTo>
                    <a:lnTo>
                      <a:pt x="858" y="2834"/>
                    </a:lnTo>
                    <a:lnTo>
                      <a:pt x="988" y="2909"/>
                    </a:lnTo>
                    <a:lnTo>
                      <a:pt x="1138" y="2965"/>
                    </a:lnTo>
                    <a:lnTo>
                      <a:pt x="1305" y="3021"/>
                    </a:lnTo>
                    <a:lnTo>
                      <a:pt x="1473" y="3058"/>
                    </a:lnTo>
                    <a:lnTo>
                      <a:pt x="1641" y="3058"/>
                    </a:lnTo>
                    <a:lnTo>
                      <a:pt x="1865" y="3039"/>
                    </a:lnTo>
                    <a:lnTo>
                      <a:pt x="1902" y="3039"/>
                    </a:lnTo>
                    <a:lnTo>
                      <a:pt x="1921" y="3002"/>
                    </a:lnTo>
                    <a:lnTo>
                      <a:pt x="1939" y="2984"/>
                    </a:lnTo>
                    <a:lnTo>
                      <a:pt x="1939" y="2946"/>
                    </a:lnTo>
                    <a:lnTo>
                      <a:pt x="1921" y="2928"/>
                    </a:lnTo>
                    <a:lnTo>
                      <a:pt x="1902" y="2890"/>
                    </a:lnTo>
                    <a:lnTo>
                      <a:pt x="1846" y="2890"/>
                    </a:lnTo>
                    <a:lnTo>
                      <a:pt x="1697" y="2909"/>
                    </a:lnTo>
                    <a:lnTo>
                      <a:pt x="1548" y="2890"/>
                    </a:lnTo>
                    <a:lnTo>
                      <a:pt x="1417" y="2872"/>
                    </a:lnTo>
                    <a:lnTo>
                      <a:pt x="1287" y="2853"/>
                    </a:lnTo>
                    <a:lnTo>
                      <a:pt x="1156" y="2797"/>
                    </a:lnTo>
                    <a:lnTo>
                      <a:pt x="1026" y="2741"/>
                    </a:lnTo>
                    <a:lnTo>
                      <a:pt x="802" y="2611"/>
                    </a:lnTo>
                    <a:lnTo>
                      <a:pt x="616" y="2443"/>
                    </a:lnTo>
                    <a:lnTo>
                      <a:pt x="448" y="2294"/>
                    </a:lnTo>
                    <a:lnTo>
                      <a:pt x="317" y="2145"/>
                    </a:lnTo>
                    <a:lnTo>
                      <a:pt x="224" y="2033"/>
                    </a:lnTo>
                    <a:lnTo>
                      <a:pt x="429" y="1940"/>
                    </a:lnTo>
                    <a:lnTo>
                      <a:pt x="616" y="1809"/>
                    </a:lnTo>
                    <a:lnTo>
                      <a:pt x="765" y="1679"/>
                    </a:lnTo>
                    <a:lnTo>
                      <a:pt x="877" y="1529"/>
                    </a:lnTo>
                    <a:lnTo>
                      <a:pt x="970" y="1380"/>
                    </a:lnTo>
                    <a:lnTo>
                      <a:pt x="1044" y="1212"/>
                    </a:lnTo>
                    <a:lnTo>
                      <a:pt x="1100" y="1045"/>
                    </a:lnTo>
                    <a:lnTo>
                      <a:pt x="1156" y="877"/>
                    </a:lnTo>
                    <a:lnTo>
                      <a:pt x="1175" y="728"/>
                    </a:lnTo>
                    <a:lnTo>
                      <a:pt x="1193" y="579"/>
                    </a:lnTo>
                    <a:lnTo>
                      <a:pt x="1193" y="318"/>
                    </a:lnTo>
                    <a:lnTo>
                      <a:pt x="1175" y="150"/>
                    </a:lnTo>
                    <a:lnTo>
                      <a:pt x="1156" y="75"/>
                    </a:lnTo>
                    <a:lnTo>
                      <a:pt x="1156" y="38"/>
                    </a:lnTo>
                    <a:lnTo>
                      <a:pt x="1138" y="19"/>
                    </a:lnTo>
                    <a:lnTo>
                      <a:pt x="1100" y="19"/>
                    </a:lnTo>
                    <a:lnTo>
                      <a:pt x="106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4" name="Google Shape;2702;p41">
                <a:extLst>
                  <a:ext uri="{FF2B5EF4-FFF2-40B4-BE49-F238E27FC236}">
                    <a16:creationId xmlns:a16="http://schemas.microsoft.com/office/drawing/2014/main" xmlns="" id="{7F6F45E9-A902-F602-1CED-A31DD092F553}"/>
                  </a:ext>
                </a:extLst>
              </p:cNvPr>
              <p:cNvSpPr/>
              <p:nvPr/>
            </p:nvSpPr>
            <p:spPr>
              <a:xfrm>
                <a:off x="2271675" y="3300725"/>
                <a:ext cx="1122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449" h="1101" extrusionOk="0">
                    <a:moveTo>
                      <a:pt x="448" y="1"/>
                    </a:moveTo>
                    <a:lnTo>
                      <a:pt x="1" y="635"/>
                    </a:lnTo>
                    <a:lnTo>
                      <a:pt x="280" y="1101"/>
                    </a:lnTo>
                    <a:lnTo>
                      <a:pt x="44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5" name="Google Shape;2703;p41">
                <a:extLst>
                  <a:ext uri="{FF2B5EF4-FFF2-40B4-BE49-F238E27FC236}">
                    <a16:creationId xmlns:a16="http://schemas.microsoft.com/office/drawing/2014/main" xmlns="" id="{14ED2B1C-F4AE-09DF-3D0D-B33ACB264700}"/>
                  </a:ext>
                </a:extLst>
              </p:cNvPr>
              <p:cNvSpPr/>
              <p:nvPr/>
            </p:nvSpPr>
            <p:spPr>
              <a:xfrm>
                <a:off x="2078250" y="3366450"/>
                <a:ext cx="21925" cy="12150"/>
              </a:xfrm>
              <a:custGeom>
                <a:avLst/>
                <a:gdLst/>
                <a:ahLst/>
                <a:cxnLst/>
                <a:rect l="l" t="t" r="r" b="b"/>
                <a:pathLst>
                  <a:path w="877" h="486" extrusionOk="0">
                    <a:moveTo>
                      <a:pt x="1" y="0"/>
                    </a:moveTo>
                    <a:lnTo>
                      <a:pt x="877" y="485"/>
                    </a:lnTo>
                    <a:lnTo>
                      <a:pt x="877" y="11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6" name="Google Shape;2704;p41">
                <a:extLst>
                  <a:ext uri="{FF2B5EF4-FFF2-40B4-BE49-F238E27FC236}">
                    <a16:creationId xmlns:a16="http://schemas.microsoft.com/office/drawing/2014/main" xmlns="" id="{A6D3B1CE-63CF-319F-CB03-CC57A5EDBADC}"/>
                  </a:ext>
                </a:extLst>
              </p:cNvPr>
              <p:cNvSpPr/>
              <p:nvPr/>
            </p:nvSpPr>
            <p:spPr>
              <a:xfrm>
                <a:off x="2160750" y="3431225"/>
                <a:ext cx="116550" cy="81125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3245" extrusionOk="0">
                    <a:moveTo>
                      <a:pt x="4531" y="1"/>
                    </a:moveTo>
                    <a:lnTo>
                      <a:pt x="4419" y="504"/>
                    </a:lnTo>
                    <a:lnTo>
                      <a:pt x="4270" y="952"/>
                    </a:lnTo>
                    <a:lnTo>
                      <a:pt x="4195" y="1157"/>
                    </a:lnTo>
                    <a:lnTo>
                      <a:pt x="4102" y="1343"/>
                    </a:lnTo>
                    <a:lnTo>
                      <a:pt x="4009" y="1530"/>
                    </a:lnTo>
                    <a:lnTo>
                      <a:pt x="3916" y="1679"/>
                    </a:lnTo>
                    <a:lnTo>
                      <a:pt x="3804" y="1828"/>
                    </a:lnTo>
                    <a:lnTo>
                      <a:pt x="3692" y="1958"/>
                    </a:lnTo>
                    <a:lnTo>
                      <a:pt x="3580" y="2070"/>
                    </a:lnTo>
                    <a:lnTo>
                      <a:pt x="3450" y="2182"/>
                    </a:lnTo>
                    <a:lnTo>
                      <a:pt x="3319" y="2275"/>
                    </a:lnTo>
                    <a:lnTo>
                      <a:pt x="3189" y="2350"/>
                    </a:lnTo>
                    <a:lnTo>
                      <a:pt x="3058" y="2424"/>
                    </a:lnTo>
                    <a:lnTo>
                      <a:pt x="2909" y="2462"/>
                    </a:lnTo>
                    <a:lnTo>
                      <a:pt x="2760" y="2518"/>
                    </a:lnTo>
                    <a:lnTo>
                      <a:pt x="2611" y="2536"/>
                    </a:lnTo>
                    <a:lnTo>
                      <a:pt x="2443" y="2555"/>
                    </a:lnTo>
                    <a:lnTo>
                      <a:pt x="2275" y="2555"/>
                    </a:lnTo>
                    <a:lnTo>
                      <a:pt x="2107" y="2536"/>
                    </a:lnTo>
                    <a:lnTo>
                      <a:pt x="1939" y="2518"/>
                    </a:lnTo>
                    <a:lnTo>
                      <a:pt x="1585" y="2443"/>
                    </a:lnTo>
                    <a:lnTo>
                      <a:pt x="1212" y="2313"/>
                    </a:lnTo>
                    <a:lnTo>
                      <a:pt x="821" y="2126"/>
                    </a:lnTo>
                    <a:lnTo>
                      <a:pt x="411" y="1902"/>
                    </a:lnTo>
                    <a:lnTo>
                      <a:pt x="1" y="1641"/>
                    </a:lnTo>
                    <a:lnTo>
                      <a:pt x="94" y="1809"/>
                    </a:lnTo>
                    <a:lnTo>
                      <a:pt x="187" y="1958"/>
                    </a:lnTo>
                    <a:lnTo>
                      <a:pt x="299" y="2126"/>
                    </a:lnTo>
                    <a:lnTo>
                      <a:pt x="429" y="2257"/>
                    </a:lnTo>
                    <a:lnTo>
                      <a:pt x="560" y="2387"/>
                    </a:lnTo>
                    <a:lnTo>
                      <a:pt x="690" y="2518"/>
                    </a:lnTo>
                    <a:lnTo>
                      <a:pt x="989" y="2741"/>
                    </a:lnTo>
                    <a:lnTo>
                      <a:pt x="1287" y="2928"/>
                    </a:lnTo>
                    <a:lnTo>
                      <a:pt x="1623" y="3077"/>
                    </a:lnTo>
                    <a:lnTo>
                      <a:pt x="1958" y="3170"/>
                    </a:lnTo>
                    <a:lnTo>
                      <a:pt x="2126" y="3207"/>
                    </a:lnTo>
                    <a:lnTo>
                      <a:pt x="2294" y="3226"/>
                    </a:lnTo>
                    <a:lnTo>
                      <a:pt x="2461" y="3245"/>
                    </a:lnTo>
                    <a:lnTo>
                      <a:pt x="2629" y="3245"/>
                    </a:lnTo>
                    <a:lnTo>
                      <a:pt x="2797" y="3226"/>
                    </a:lnTo>
                    <a:lnTo>
                      <a:pt x="2965" y="3207"/>
                    </a:lnTo>
                    <a:lnTo>
                      <a:pt x="3133" y="3170"/>
                    </a:lnTo>
                    <a:lnTo>
                      <a:pt x="3282" y="3114"/>
                    </a:lnTo>
                    <a:lnTo>
                      <a:pt x="3431" y="3040"/>
                    </a:lnTo>
                    <a:lnTo>
                      <a:pt x="3580" y="2965"/>
                    </a:lnTo>
                    <a:lnTo>
                      <a:pt x="3729" y="2872"/>
                    </a:lnTo>
                    <a:lnTo>
                      <a:pt x="3860" y="2760"/>
                    </a:lnTo>
                    <a:lnTo>
                      <a:pt x="3990" y="2630"/>
                    </a:lnTo>
                    <a:lnTo>
                      <a:pt x="4102" y="2499"/>
                    </a:lnTo>
                    <a:lnTo>
                      <a:pt x="4214" y="2350"/>
                    </a:lnTo>
                    <a:lnTo>
                      <a:pt x="4326" y="2182"/>
                    </a:lnTo>
                    <a:lnTo>
                      <a:pt x="4419" y="1996"/>
                    </a:lnTo>
                    <a:lnTo>
                      <a:pt x="4494" y="1791"/>
                    </a:lnTo>
                    <a:lnTo>
                      <a:pt x="4568" y="1567"/>
                    </a:lnTo>
                    <a:lnTo>
                      <a:pt x="4605" y="1343"/>
                    </a:lnTo>
                    <a:lnTo>
                      <a:pt x="4643" y="1119"/>
                    </a:lnTo>
                    <a:lnTo>
                      <a:pt x="4661" y="877"/>
                    </a:lnTo>
                    <a:lnTo>
                      <a:pt x="4643" y="653"/>
                    </a:lnTo>
                    <a:lnTo>
                      <a:pt x="4624" y="430"/>
                    </a:lnTo>
                    <a:lnTo>
                      <a:pt x="4587" y="225"/>
                    </a:lnTo>
                    <a:lnTo>
                      <a:pt x="4531" y="1"/>
                    </a:lnTo>
                    <a:close/>
                  </a:path>
                </a:pathLst>
              </a:custGeom>
              <a:solidFill>
                <a:srgbClr val="FFB4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7" name="Google Shape;2705;p41">
                <a:extLst>
                  <a:ext uri="{FF2B5EF4-FFF2-40B4-BE49-F238E27FC236}">
                    <a16:creationId xmlns:a16="http://schemas.microsoft.com/office/drawing/2014/main" xmlns="" id="{0B3CFACB-0C06-5D82-302D-E29C8E5CC5BD}"/>
                  </a:ext>
                </a:extLst>
              </p:cNvPr>
              <p:cNvSpPr/>
              <p:nvPr/>
            </p:nvSpPr>
            <p:spPr>
              <a:xfrm>
                <a:off x="2160750" y="3431225"/>
                <a:ext cx="113275" cy="72750"/>
              </a:xfrm>
              <a:custGeom>
                <a:avLst/>
                <a:gdLst/>
                <a:ahLst/>
                <a:cxnLst/>
                <a:rect l="l" t="t" r="r" b="b"/>
                <a:pathLst>
                  <a:path w="4531" h="2910" extrusionOk="0">
                    <a:moveTo>
                      <a:pt x="4531" y="1"/>
                    </a:moveTo>
                    <a:lnTo>
                      <a:pt x="4456" y="75"/>
                    </a:lnTo>
                    <a:lnTo>
                      <a:pt x="4214" y="299"/>
                    </a:lnTo>
                    <a:lnTo>
                      <a:pt x="4046" y="430"/>
                    </a:lnTo>
                    <a:lnTo>
                      <a:pt x="3841" y="597"/>
                    </a:lnTo>
                    <a:lnTo>
                      <a:pt x="3599" y="747"/>
                    </a:lnTo>
                    <a:lnTo>
                      <a:pt x="3319" y="914"/>
                    </a:lnTo>
                    <a:lnTo>
                      <a:pt x="3002" y="1082"/>
                    </a:lnTo>
                    <a:lnTo>
                      <a:pt x="2667" y="1231"/>
                    </a:lnTo>
                    <a:lnTo>
                      <a:pt x="2294" y="1380"/>
                    </a:lnTo>
                    <a:lnTo>
                      <a:pt x="1884" y="1492"/>
                    </a:lnTo>
                    <a:lnTo>
                      <a:pt x="1455" y="1586"/>
                    </a:lnTo>
                    <a:lnTo>
                      <a:pt x="989" y="1641"/>
                    </a:lnTo>
                    <a:lnTo>
                      <a:pt x="504" y="1660"/>
                    </a:lnTo>
                    <a:lnTo>
                      <a:pt x="262" y="1660"/>
                    </a:lnTo>
                    <a:lnTo>
                      <a:pt x="1" y="1641"/>
                    </a:lnTo>
                    <a:lnTo>
                      <a:pt x="56" y="1716"/>
                    </a:lnTo>
                    <a:lnTo>
                      <a:pt x="262" y="1902"/>
                    </a:lnTo>
                    <a:lnTo>
                      <a:pt x="560" y="2163"/>
                    </a:lnTo>
                    <a:lnTo>
                      <a:pt x="746" y="2294"/>
                    </a:lnTo>
                    <a:lnTo>
                      <a:pt x="951" y="2443"/>
                    </a:lnTo>
                    <a:lnTo>
                      <a:pt x="1175" y="2574"/>
                    </a:lnTo>
                    <a:lnTo>
                      <a:pt x="1417" y="2685"/>
                    </a:lnTo>
                    <a:lnTo>
                      <a:pt x="1678" y="2779"/>
                    </a:lnTo>
                    <a:lnTo>
                      <a:pt x="1958" y="2853"/>
                    </a:lnTo>
                    <a:lnTo>
                      <a:pt x="2238" y="2909"/>
                    </a:lnTo>
                    <a:lnTo>
                      <a:pt x="2517" y="2909"/>
                    </a:lnTo>
                    <a:lnTo>
                      <a:pt x="2667" y="2891"/>
                    </a:lnTo>
                    <a:lnTo>
                      <a:pt x="2816" y="2872"/>
                    </a:lnTo>
                    <a:lnTo>
                      <a:pt x="2965" y="2835"/>
                    </a:lnTo>
                    <a:lnTo>
                      <a:pt x="3114" y="2797"/>
                    </a:lnTo>
                    <a:lnTo>
                      <a:pt x="3263" y="2723"/>
                    </a:lnTo>
                    <a:lnTo>
                      <a:pt x="3394" y="2667"/>
                    </a:lnTo>
                    <a:lnTo>
                      <a:pt x="3505" y="2574"/>
                    </a:lnTo>
                    <a:lnTo>
                      <a:pt x="3636" y="2499"/>
                    </a:lnTo>
                    <a:lnTo>
                      <a:pt x="3841" y="2313"/>
                    </a:lnTo>
                    <a:lnTo>
                      <a:pt x="4009" y="2108"/>
                    </a:lnTo>
                    <a:lnTo>
                      <a:pt x="4139" y="1884"/>
                    </a:lnTo>
                    <a:lnTo>
                      <a:pt x="4251" y="1641"/>
                    </a:lnTo>
                    <a:lnTo>
                      <a:pt x="4344" y="1399"/>
                    </a:lnTo>
                    <a:lnTo>
                      <a:pt x="4419" y="1175"/>
                    </a:lnTo>
                    <a:lnTo>
                      <a:pt x="4475" y="933"/>
                    </a:lnTo>
                    <a:lnTo>
                      <a:pt x="4494" y="728"/>
                    </a:lnTo>
                    <a:lnTo>
                      <a:pt x="4531" y="355"/>
                    </a:lnTo>
                    <a:lnTo>
                      <a:pt x="4531" y="94"/>
                    </a:lnTo>
                    <a:lnTo>
                      <a:pt x="453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8" name="Google Shape;2706;p41">
                <a:extLst>
                  <a:ext uri="{FF2B5EF4-FFF2-40B4-BE49-F238E27FC236}">
                    <a16:creationId xmlns:a16="http://schemas.microsoft.com/office/drawing/2014/main" xmlns="" id="{1C9131FC-3CDE-DC38-64B0-C149521A1FD7}"/>
                  </a:ext>
                </a:extLst>
              </p:cNvPr>
              <p:cNvSpPr/>
              <p:nvPr/>
            </p:nvSpPr>
            <p:spPr>
              <a:xfrm>
                <a:off x="2158425" y="3429375"/>
                <a:ext cx="1179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4718" h="3077" extrusionOk="0">
                    <a:moveTo>
                      <a:pt x="4549" y="261"/>
                    </a:moveTo>
                    <a:lnTo>
                      <a:pt x="4531" y="504"/>
                    </a:lnTo>
                    <a:lnTo>
                      <a:pt x="4512" y="821"/>
                    </a:lnTo>
                    <a:lnTo>
                      <a:pt x="4437" y="1175"/>
                    </a:lnTo>
                    <a:lnTo>
                      <a:pt x="4400" y="1361"/>
                    </a:lnTo>
                    <a:lnTo>
                      <a:pt x="4326" y="1548"/>
                    </a:lnTo>
                    <a:lnTo>
                      <a:pt x="4251" y="1734"/>
                    </a:lnTo>
                    <a:lnTo>
                      <a:pt x="4158" y="1921"/>
                    </a:lnTo>
                    <a:lnTo>
                      <a:pt x="4046" y="2107"/>
                    </a:lnTo>
                    <a:lnTo>
                      <a:pt x="3915" y="2275"/>
                    </a:lnTo>
                    <a:lnTo>
                      <a:pt x="3766" y="2424"/>
                    </a:lnTo>
                    <a:lnTo>
                      <a:pt x="3598" y="2573"/>
                    </a:lnTo>
                    <a:lnTo>
                      <a:pt x="3393" y="2685"/>
                    </a:lnTo>
                    <a:lnTo>
                      <a:pt x="3170" y="2778"/>
                    </a:lnTo>
                    <a:lnTo>
                      <a:pt x="2946" y="2853"/>
                    </a:lnTo>
                    <a:lnTo>
                      <a:pt x="2704" y="2890"/>
                    </a:lnTo>
                    <a:lnTo>
                      <a:pt x="2480" y="2909"/>
                    </a:lnTo>
                    <a:lnTo>
                      <a:pt x="2256" y="2890"/>
                    </a:lnTo>
                    <a:lnTo>
                      <a:pt x="2032" y="2853"/>
                    </a:lnTo>
                    <a:lnTo>
                      <a:pt x="1827" y="2797"/>
                    </a:lnTo>
                    <a:lnTo>
                      <a:pt x="1622" y="2722"/>
                    </a:lnTo>
                    <a:lnTo>
                      <a:pt x="1417" y="2629"/>
                    </a:lnTo>
                    <a:lnTo>
                      <a:pt x="1231" y="2517"/>
                    </a:lnTo>
                    <a:lnTo>
                      <a:pt x="1063" y="2424"/>
                    </a:lnTo>
                    <a:lnTo>
                      <a:pt x="746" y="2200"/>
                    </a:lnTo>
                    <a:lnTo>
                      <a:pt x="485" y="1995"/>
                    </a:lnTo>
                    <a:lnTo>
                      <a:pt x="299" y="1809"/>
                    </a:lnTo>
                    <a:lnTo>
                      <a:pt x="709" y="1827"/>
                    </a:lnTo>
                    <a:lnTo>
                      <a:pt x="1100" y="1790"/>
                    </a:lnTo>
                    <a:lnTo>
                      <a:pt x="1492" y="1753"/>
                    </a:lnTo>
                    <a:lnTo>
                      <a:pt x="1846" y="1678"/>
                    </a:lnTo>
                    <a:lnTo>
                      <a:pt x="2182" y="1585"/>
                    </a:lnTo>
                    <a:lnTo>
                      <a:pt x="2517" y="1492"/>
                    </a:lnTo>
                    <a:lnTo>
                      <a:pt x="2815" y="1380"/>
                    </a:lnTo>
                    <a:lnTo>
                      <a:pt x="3095" y="1249"/>
                    </a:lnTo>
                    <a:lnTo>
                      <a:pt x="3356" y="1119"/>
                    </a:lnTo>
                    <a:lnTo>
                      <a:pt x="3598" y="970"/>
                    </a:lnTo>
                    <a:lnTo>
                      <a:pt x="4009" y="709"/>
                    </a:lnTo>
                    <a:lnTo>
                      <a:pt x="4326" y="466"/>
                    </a:lnTo>
                    <a:lnTo>
                      <a:pt x="4549" y="261"/>
                    </a:lnTo>
                    <a:close/>
                    <a:moveTo>
                      <a:pt x="4605" y="0"/>
                    </a:moveTo>
                    <a:lnTo>
                      <a:pt x="4568" y="19"/>
                    </a:lnTo>
                    <a:lnTo>
                      <a:pt x="4475" y="112"/>
                    </a:lnTo>
                    <a:lnTo>
                      <a:pt x="4251" y="317"/>
                    </a:lnTo>
                    <a:lnTo>
                      <a:pt x="4065" y="448"/>
                    </a:lnTo>
                    <a:lnTo>
                      <a:pt x="3859" y="615"/>
                    </a:lnTo>
                    <a:lnTo>
                      <a:pt x="3617" y="765"/>
                    </a:lnTo>
                    <a:lnTo>
                      <a:pt x="3356" y="932"/>
                    </a:lnTo>
                    <a:lnTo>
                      <a:pt x="3039" y="1082"/>
                    </a:lnTo>
                    <a:lnTo>
                      <a:pt x="2704" y="1231"/>
                    </a:lnTo>
                    <a:lnTo>
                      <a:pt x="2349" y="1380"/>
                    </a:lnTo>
                    <a:lnTo>
                      <a:pt x="1939" y="1492"/>
                    </a:lnTo>
                    <a:lnTo>
                      <a:pt x="1529" y="1585"/>
                    </a:lnTo>
                    <a:lnTo>
                      <a:pt x="1063" y="1641"/>
                    </a:lnTo>
                    <a:lnTo>
                      <a:pt x="597" y="1660"/>
                    </a:lnTo>
                    <a:lnTo>
                      <a:pt x="355" y="1641"/>
                    </a:lnTo>
                    <a:lnTo>
                      <a:pt x="94" y="1622"/>
                    </a:lnTo>
                    <a:lnTo>
                      <a:pt x="56" y="1641"/>
                    </a:lnTo>
                    <a:lnTo>
                      <a:pt x="19" y="1678"/>
                    </a:lnTo>
                    <a:lnTo>
                      <a:pt x="0" y="1715"/>
                    </a:lnTo>
                    <a:lnTo>
                      <a:pt x="19" y="1771"/>
                    </a:lnTo>
                    <a:lnTo>
                      <a:pt x="243" y="1995"/>
                    </a:lnTo>
                    <a:lnTo>
                      <a:pt x="485" y="2200"/>
                    </a:lnTo>
                    <a:lnTo>
                      <a:pt x="783" y="2443"/>
                    </a:lnTo>
                    <a:lnTo>
                      <a:pt x="970" y="2554"/>
                    </a:lnTo>
                    <a:lnTo>
                      <a:pt x="1156" y="2666"/>
                    </a:lnTo>
                    <a:lnTo>
                      <a:pt x="1361" y="2778"/>
                    </a:lnTo>
                    <a:lnTo>
                      <a:pt x="1566" y="2871"/>
                    </a:lnTo>
                    <a:lnTo>
                      <a:pt x="1790" y="2946"/>
                    </a:lnTo>
                    <a:lnTo>
                      <a:pt x="2014" y="3020"/>
                    </a:lnTo>
                    <a:lnTo>
                      <a:pt x="2256" y="3058"/>
                    </a:lnTo>
                    <a:lnTo>
                      <a:pt x="2499" y="3076"/>
                    </a:lnTo>
                    <a:lnTo>
                      <a:pt x="2685" y="3058"/>
                    </a:lnTo>
                    <a:lnTo>
                      <a:pt x="2871" y="3039"/>
                    </a:lnTo>
                    <a:lnTo>
                      <a:pt x="3039" y="3002"/>
                    </a:lnTo>
                    <a:lnTo>
                      <a:pt x="3226" y="2946"/>
                    </a:lnTo>
                    <a:lnTo>
                      <a:pt x="3375" y="2871"/>
                    </a:lnTo>
                    <a:lnTo>
                      <a:pt x="3524" y="2815"/>
                    </a:lnTo>
                    <a:lnTo>
                      <a:pt x="3636" y="2722"/>
                    </a:lnTo>
                    <a:lnTo>
                      <a:pt x="3766" y="2648"/>
                    </a:lnTo>
                    <a:lnTo>
                      <a:pt x="3971" y="2443"/>
                    </a:lnTo>
                    <a:lnTo>
                      <a:pt x="4158" y="2237"/>
                    </a:lnTo>
                    <a:lnTo>
                      <a:pt x="4288" y="2014"/>
                    </a:lnTo>
                    <a:lnTo>
                      <a:pt x="4419" y="1771"/>
                    </a:lnTo>
                    <a:lnTo>
                      <a:pt x="4512" y="1529"/>
                    </a:lnTo>
                    <a:lnTo>
                      <a:pt x="4587" y="1287"/>
                    </a:lnTo>
                    <a:lnTo>
                      <a:pt x="4624" y="1044"/>
                    </a:lnTo>
                    <a:lnTo>
                      <a:pt x="4661" y="821"/>
                    </a:lnTo>
                    <a:lnTo>
                      <a:pt x="4698" y="448"/>
                    </a:lnTo>
                    <a:lnTo>
                      <a:pt x="4717" y="168"/>
                    </a:lnTo>
                    <a:lnTo>
                      <a:pt x="4698" y="75"/>
                    </a:lnTo>
                    <a:lnTo>
                      <a:pt x="4680" y="19"/>
                    </a:lnTo>
                    <a:lnTo>
                      <a:pt x="464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9" name="Google Shape;2707;p41">
                <a:extLst>
                  <a:ext uri="{FF2B5EF4-FFF2-40B4-BE49-F238E27FC236}">
                    <a16:creationId xmlns:a16="http://schemas.microsoft.com/office/drawing/2014/main" xmlns="" id="{214FE1EC-7671-AD88-57CC-097AA99FA50B}"/>
                  </a:ext>
                </a:extLst>
              </p:cNvPr>
              <p:cNvSpPr/>
              <p:nvPr/>
            </p:nvSpPr>
            <p:spPr>
              <a:xfrm>
                <a:off x="1987825" y="3106375"/>
                <a:ext cx="458200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8328" h="9770" extrusionOk="0">
                    <a:moveTo>
                      <a:pt x="9397" y="0"/>
                    </a:moveTo>
                    <a:lnTo>
                      <a:pt x="8838" y="19"/>
                    </a:lnTo>
                    <a:lnTo>
                      <a:pt x="8279" y="56"/>
                    </a:lnTo>
                    <a:lnTo>
                      <a:pt x="7738" y="150"/>
                    </a:lnTo>
                    <a:lnTo>
                      <a:pt x="7197" y="261"/>
                    </a:lnTo>
                    <a:lnTo>
                      <a:pt x="6694" y="411"/>
                    </a:lnTo>
                    <a:lnTo>
                      <a:pt x="6172" y="597"/>
                    </a:lnTo>
                    <a:lnTo>
                      <a:pt x="5687" y="802"/>
                    </a:lnTo>
                    <a:lnTo>
                      <a:pt x="5202" y="1026"/>
                    </a:lnTo>
                    <a:lnTo>
                      <a:pt x="4736" y="1287"/>
                    </a:lnTo>
                    <a:lnTo>
                      <a:pt x="4289" y="1548"/>
                    </a:lnTo>
                    <a:lnTo>
                      <a:pt x="3860" y="1846"/>
                    </a:lnTo>
                    <a:lnTo>
                      <a:pt x="3450" y="2144"/>
                    </a:lnTo>
                    <a:lnTo>
                      <a:pt x="3058" y="2461"/>
                    </a:lnTo>
                    <a:lnTo>
                      <a:pt x="2686" y="2797"/>
                    </a:lnTo>
                    <a:lnTo>
                      <a:pt x="2331" y="3133"/>
                    </a:lnTo>
                    <a:lnTo>
                      <a:pt x="2014" y="3468"/>
                    </a:lnTo>
                    <a:lnTo>
                      <a:pt x="1697" y="3804"/>
                    </a:lnTo>
                    <a:lnTo>
                      <a:pt x="1418" y="4158"/>
                    </a:lnTo>
                    <a:lnTo>
                      <a:pt x="1175" y="4494"/>
                    </a:lnTo>
                    <a:lnTo>
                      <a:pt x="952" y="4829"/>
                    </a:lnTo>
                    <a:lnTo>
                      <a:pt x="747" y="5165"/>
                    </a:lnTo>
                    <a:lnTo>
                      <a:pt x="579" y="5500"/>
                    </a:lnTo>
                    <a:lnTo>
                      <a:pt x="430" y="5799"/>
                    </a:lnTo>
                    <a:lnTo>
                      <a:pt x="318" y="6097"/>
                    </a:lnTo>
                    <a:lnTo>
                      <a:pt x="243" y="6376"/>
                    </a:lnTo>
                    <a:lnTo>
                      <a:pt x="187" y="6637"/>
                    </a:lnTo>
                    <a:lnTo>
                      <a:pt x="75" y="7197"/>
                    </a:lnTo>
                    <a:lnTo>
                      <a:pt x="20" y="7682"/>
                    </a:lnTo>
                    <a:lnTo>
                      <a:pt x="1" y="8092"/>
                    </a:lnTo>
                    <a:lnTo>
                      <a:pt x="20" y="8446"/>
                    </a:lnTo>
                    <a:lnTo>
                      <a:pt x="75" y="8744"/>
                    </a:lnTo>
                    <a:lnTo>
                      <a:pt x="150" y="9005"/>
                    </a:lnTo>
                    <a:lnTo>
                      <a:pt x="243" y="9210"/>
                    </a:lnTo>
                    <a:lnTo>
                      <a:pt x="355" y="9378"/>
                    </a:lnTo>
                    <a:lnTo>
                      <a:pt x="467" y="9509"/>
                    </a:lnTo>
                    <a:lnTo>
                      <a:pt x="598" y="9602"/>
                    </a:lnTo>
                    <a:lnTo>
                      <a:pt x="709" y="9676"/>
                    </a:lnTo>
                    <a:lnTo>
                      <a:pt x="821" y="9714"/>
                    </a:lnTo>
                    <a:lnTo>
                      <a:pt x="989" y="9770"/>
                    </a:lnTo>
                    <a:lnTo>
                      <a:pt x="1045" y="9770"/>
                    </a:lnTo>
                    <a:lnTo>
                      <a:pt x="1194" y="9359"/>
                    </a:lnTo>
                    <a:lnTo>
                      <a:pt x="1325" y="9005"/>
                    </a:lnTo>
                    <a:lnTo>
                      <a:pt x="1492" y="8670"/>
                    </a:lnTo>
                    <a:lnTo>
                      <a:pt x="1642" y="8371"/>
                    </a:lnTo>
                    <a:lnTo>
                      <a:pt x="1809" y="8092"/>
                    </a:lnTo>
                    <a:lnTo>
                      <a:pt x="1996" y="7849"/>
                    </a:lnTo>
                    <a:lnTo>
                      <a:pt x="2182" y="7644"/>
                    </a:lnTo>
                    <a:lnTo>
                      <a:pt x="2369" y="7458"/>
                    </a:lnTo>
                    <a:lnTo>
                      <a:pt x="2574" y="7290"/>
                    </a:lnTo>
                    <a:lnTo>
                      <a:pt x="2779" y="7160"/>
                    </a:lnTo>
                    <a:lnTo>
                      <a:pt x="2984" y="7048"/>
                    </a:lnTo>
                    <a:lnTo>
                      <a:pt x="3189" y="6936"/>
                    </a:lnTo>
                    <a:lnTo>
                      <a:pt x="3413" y="6861"/>
                    </a:lnTo>
                    <a:lnTo>
                      <a:pt x="3618" y="6787"/>
                    </a:lnTo>
                    <a:lnTo>
                      <a:pt x="3841" y="6749"/>
                    </a:lnTo>
                    <a:lnTo>
                      <a:pt x="4065" y="6712"/>
                    </a:lnTo>
                    <a:lnTo>
                      <a:pt x="4494" y="6656"/>
                    </a:lnTo>
                    <a:lnTo>
                      <a:pt x="4923" y="6637"/>
                    </a:lnTo>
                    <a:lnTo>
                      <a:pt x="5762" y="6619"/>
                    </a:lnTo>
                    <a:lnTo>
                      <a:pt x="6153" y="6619"/>
                    </a:lnTo>
                    <a:lnTo>
                      <a:pt x="6507" y="6582"/>
                    </a:lnTo>
                    <a:lnTo>
                      <a:pt x="6675" y="6544"/>
                    </a:lnTo>
                    <a:lnTo>
                      <a:pt x="6843" y="6488"/>
                    </a:lnTo>
                    <a:lnTo>
                      <a:pt x="6992" y="6432"/>
                    </a:lnTo>
                    <a:lnTo>
                      <a:pt x="7123" y="6358"/>
                    </a:lnTo>
                    <a:lnTo>
                      <a:pt x="7384" y="6209"/>
                    </a:lnTo>
                    <a:lnTo>
                      <a:pt x="7589" y="6041"/>
                    </a:lnTo>
                    <a:lnTo>
                      <a:pt x="7775" y="5892"/>
                    </a:lnTo>
                    <a:lnTo>
                      <a:pt x="7943" y="5761"/>
                    </a:lnTo>
                    <a:lnTo>
                      <a:pt x="8073" y="5612"/>
                    </a:lnTo>
                    <a:lnTo>
                      <a:pt x="8185" y="5463"/>
                    </a:lnTo>
                    <a:lnTo>
                      <a:pt x="8390" y="5146"/>
                    </a:lnTo>
                    <a:lnTo>
                      <a:pt x="8782" y="4419"/>
                    </a:lnTo>
                    <a:lnTo>
                      <a:pt x="9062" y="3972"/>
                    </a:lnTo>
                    <a:lnTo>
                      <a:pt x="9229" y="3729"/>
                    </a:lnTo>
                    <a:lnTo>
                      <a:pt x="9416" y="3449"/>
                    </a:lnTo>
                    <a:lnTo>
                      <a:pt x="9528" y="3319"/>
                    </a:lnTo>
                    <a:lnTo>
                      <a:pt x="9639" y="3188"/>
                    </a:lnTo>
                    <a:lnTo>
                      <a:pt x="9882" y="2983"/>
                    </a:lnTo>
                    <a:lnTo>
                      <a:pt x="10106" y="2816"/>
                    </a:lnTo>
                    <a:lnTo>
                      <a:pt x="10367" y="2685"/>
                    </a:lnTo>
                    <a:lnTo>
                      <a:pt x="10609" y="2592"/>
                    </a:lnTo>
                    <a:lnTo>
                      <a:pt x="10851" y="2536"/>
                    </a:lnTo>
                    <a:lnTo>
                      <a:pt x="11094" y="2499"/>
                    </a:lnTo>
                    <a:lnTo>
                      <a:pt x="11541" y="2499"/>
                    </a:lnTo>
                    <a:lnTo>
                      <a:pt x="11727" y="2517"/>
                    </a:lnTo>
                    <a:lnTo>
                      <a:pt x="12063" y="2592"/>
                    </a:lnTo>
                    <a:lnTo>
                      <a:pt x="12287" y="2648"/>
                    </a:lnTo>
                    <a:lnTo>
                      <a:pt x="12361" y="2685"/>
                    </a:lnTo>
                    <a:lnTo>
                      <a:pt x="12436" y="3039"/>
                    </a:lnTo>
                    <a:lnTo>
                      <a:pt x="12511" y="3394"/>
                    </a:lnTo>
                    <a:lnTo>
                      <a:pt x="12604" y="3748"/>
                    </a:lnTo>
                    <a:lnTo>
                      <a:pt x="12716" y="4083"/>
                    </a:lnTo>
                    <a:lnTo>
                      <a:pt x="12827" y="4419"/>
                    </a:lnTo>
                    <a:lnTo>
                      <a:pt x="12939" y="4736"/>
                    </a:lnTo>
                    <a:lnTo>
                      <a:pt x="13219" y="5370"/>
                    </a:lnTo>
                    <a:lnTo>
                      <a:pt x="13536" y="5966"/>
                    </a:lnTo>
                    <a:lnTo>
                      <a:pt x="13853" y="6526"/>
                    </a:lnTo>
                    <a:lnTo>
                      <a:pt x="14188" y="7066"/>
                    </a:lnTo>
                    <a:lnTo>
                      <a:pt x="14524" y="7532"/>
                    </a:lnTo>
                    <a:lnTo>
                      <a:pt x="14860" y="7980"/>
                    </a:lnTo>
                    <a:lnTo>
                      <a:pt x="15158" y="8353"/>
                    </a:lnTo>
                    <a:lnTo>
                      <a:pt x="15456" y="8688"/>
                    </a:lnTo>
                    <a:lnTo>
                      <a:pt x="15698" y="8987"/>
                    </a:lnTo>
                    <a:lnTo>
                      <a:pt x="16090" y="9359"/>
                    </a:lnTo>
                    <a:lnTo>
                      <a:pt x="16221" y="9509"/>
                    </a:lnTo>
                    <a:lnTo>
                      <a:pt x="16370" y="9266"/>
                    </a:lnTo>
                    <a:lnTo>
                      <a:pt x="16519" y="9042"/>
                    </a:lnTo>
                    <a:lnTo>
                      <a:pt x="16668" y="8856"/>
                    </a:lnTo>
                    <a:lnTo>
                      <a:pt x="16836" y="8688"/>
                    </a:lnTo>
                    <a:lnTo>
                      <a:pt x="17004" y="8539"/>
                    </a:lnTo>
                    <a:lnTo>
                      <a:pt x="17190" y="8409"/>
                    </a:lnTo>
                    <a:lnTo>
                      <a:pt x="17358" y="8297"/>
                    </a:lnTo>
                    <a:lnTo>
                      <a:pt x="17526" y="8204"/>
                    </a:lnTo>
                    <a:lnTo>
                      <a:pt x="17842" y="8073"/>
                    </a:lnTo>
                    <a:lnTo>
                      <a:pt x="18103" y="7980"/>
                    </a:lnTo>
                    <a:lnTo>
                      <a:pt x="18271" y="7961"/>
                    </a:lnTo>
                    <a:lnTo>
                      <a:pt x="18327" y="7961"/>
                    </a:lnTo>
                    <a:lnTo>
                      <a:pt x="18309" y="7346"/>
                    </a:lnTo>
                    <a:lnTo>
                      <a:pt x="18253" y="6749"/>
                    </a:lnTo>
                    <a:lnTo>
                      <a:pt x="18178" y="6190"/>
                    </a:lnTo>
                    <a:lnTo>
                      <a:pt x="18066" y="5687"/>
                    </a:lnTo>
                    <a:lnTo>
                      <a:pt x="17936" y="5202"/>
                    </a:lnTo>
                    <a:lnTo>
                      <a:pt x="17787" y="4755"/>
                    </a:lnTo>
                    <a:lnTo>
                      <a:pt x="17619" y="4344"/>
                    </a:lnTo>
                    <a:lnTo>
                      <a:pt x="17432" y="3953"/>
                    </a:lnTo>
                    <a:lnTo>
                      <a:pt x="17227" y="3599"/>
                    </a:lnTo>
                    <a:lnTo>
                      <a:pt x="17022" y="3282"/>
                    </a:lnTo>
                    <a:lnTo>
                      <a:pt x="16798" y="2983"/>
                    </a:lnTo>
                    <a:lnTo>
                      <a:pt x="16556" y="2704"/>
                    </a:lnTo>
                    <a:lnTo>
                      <a:pt x="16314" y="2461"/>
                    </a:lnTo>
                    <a:lnTo>
                      <a:pt x="16071" y="2238"/>
                    </a:lnTo>
                    <a:lnTo>
                      <a:pt x="15810" y="2033"/>
                    </a:lnTo>
                    <a:lnTo>
                      <a:pt x="15568" y="1846"/>
                    </a:lnTo>
                    <a:lnTo>
                      <a:pt x="15307" y="1697"/>
                    </a:lnTo>
                    <a:lnTo>
                      <a:pt x="15065" y="1548"/>
                    </a:lnTo>
                    <a:lnTo>
                      <a:pt x="14822" y="1436"/>
                    </a:lnTo>
                    <a:lnTo>
                      <a:pt x="14580" y="1324"/>
                    </a:lnTo>
                    <a:lnTo>
                      <a:pt x="14132" y="1156"/>
                    </a:lnTo>
                    <a:lnTo>
                      <a:pt x="13722" y="1045"/>
                    </a:lnTo>
                    <a:lnTo>
                      <a:pt x="13368" y="970"/>
                    </a:lnTo>
                    <a:lnTo>
                      <a:pt x="13107" y="933"/>
                    </a:lnTo>
                    <a:lnTo>
                      <a:pt x="12883" y="914"/>
                    </a:lnTo>
                    <a:lnTo>
                      <a:pt x="12585" y="765"/>
                    </a:lnTo>
                    <a:lnTo>
                      <a:pt x="12287" y="634"/>
                    </a:lnTo>
                    <a:lnTo>
                      <a:pt x="11989" y="504"/>
                    </a:lnTo>
                    <a:lnTo>
                      <a:pt x="11709" y="411"/>
                    </a:lnTo>
                    <a:lnTo>
                      <a:pt x="11411" y="317"/>
                    </a:lnTo>
                    <a:lnTo>
                      <a:pt x="11112" y="243"/>
                    </a:lnTo>
                    <a:lnTo>
                      <a:pt x="10833" y="168"/>
                    </a:lnTo>
                    <a:lnTo>
                      <a:pt x="10534" y="112"/>
                    </a:lnTo>
                    <a:lnTo>
                      <a:pt x="9956" y="38"/>
                    </a:lnTo>
                    <a:lnTo>
                      <a:pt x="9397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0" name="Google Shape;2708;p41">
                <a:extLst>
                  <a:ext uri="{FF2B5EF4-FFF2-40B4-BE49-F238E27FC236}">
                    <a16:creationId xmlns:a16="http://schemas.microsoft.com/office/drawing/2014/main" xmlns="" id="{C3747FA6-9F59-69A0-E688-FFE2282B5BF2}"/>
                  </a:ext>
                </a:extLst>
              </p:cNvPr>
              <p:cNvSpPr/>
              <p:nvPr/>
            </p:nvSpPr>
            <p:spPr>
              <a:xfrm>
                <a:off x="2392850" y="3304925"/>
                <a:ext cx="100700" cy="139850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5594" extrusionOk="0">
                    <a:moveTo>
                      <a:pt x="2014" y="1"/>
                    </a:moveTo>
                    <a:lnTo>
                      <a:pt x="1884" y="19"/>
                    </a:lnTo>
                    <a:lnTo>
                      <a:pt x="1753" y="38"/>
                    </a:lnTo>
                    <a:lnTo>
                      <a:pt x="1511" y="131"/>
                    </a:lnTo>
                    <a:lnTo>
                      <a:pt x="1306" y="224"/>
                    </a:lnTo>
                    <a:lnTo>
                      <a:pt x="1138" y="336"/>
                    </a:lnTo>
                    <a:lnTo>
                      <a:pt x="1008" y="429"/>
                    </a:lnTo>
                    <a:lnTo>
                      <a:pt x="728" y="634"/>
                    </a:lnTo>
                    <a:lnTo>
                      <a:pt x="579" y="765"/>
                    </a:lnTo>
                    <a:lnTo>
                      <a:pt x="448" y="895"/>
                    </a:lnTo>
                    <a:lnTo>
                      <a:pt x="318" y="1063"/>
                    </a:lnTo>
                    <a:lnTo>
                      <a:pt x="206" y="1212"/>
                    </a:lnTo>
                    <a:lnTo>
                      <a:pt x="94" y="1380"/>
                    </a:lnTo>
                    <a:lnTo>
                      <a:pt x="20" y="1567"/>
                    </a:lnTo>
                    <a:lnTo>
                      <a:pt x="1" y="2182"/>
                    </a:lnTo>
                    <a:lnTo>
                      <a:pt x="1" y="2816"/>
                    </a:lnTo>
                    <a:lnTo>
                      <a:pt x="38" y="3543"/>
                    </a:lnTo>
                    <a:lnTo>
                      <a:pt x="75" y="3916"/>
                    </a:lnTo>
                    <a:lnTo>
                      <a:pt x="131" y="4270"/>
                    </a:lnTo>
                    <a:lnTo>
                      <a:pt x="187" y="4605"/>
                    </a:lnTo>
                    <a:lnTo>
                      <a:pt x="281" y="4922"/>
                    </a:lnTo>
                    <a:lnTo>
                      <a:pt x="392" y="5183"/>
                    </a:lnTo>
                    <a:lnTo>
                      <a:pt x="448" y="5295"/>
                    </a:lnTo>
                    <a:lnTo>
                      <a:pt x="523" y="5388"/>
                    </a:lnTo>
                    <a:lnTo>
                      <a:pt x="597" y="5463"/>
                    </a:lnTo>
                    <a:lnTo>
                      <a:pt x="672" y="5538"/>
                    </a:lnTo>
                    <a:lnTo>
                      <a:pt x="765" y="5575"/>
                    </a:lnTo>
                    <a:lnTo>
                      <a:pt x="858" y="5593"/>
                    </a:lnTo>
                    <a:lnTo>
                      <a:pt x="1064" y="5593"/>
                    </a:lnTo>
                    <a:lnTo>
                      <a:pt x="1269" y="5575"/>
                    </a:lnTo>
                    <a:lnTo>
                      <a:pt x="1492" y="5519"/>
                    </a:lnTo>
                    <a:lnTo>
                      <a:pt x="1716" y="5463"/>
                    </a:lnTo>
                    <a:lnTo>
                      <a:pt x="1940" y="5370"/>
                    </a:lnTo>
                    <a:lnTo>
                      <a:pt x="2163" y="5258"/>
                    </a:lnTo>
                    <a:lnTo>
                      <a:pt x="2387" y="5127"/>
                    </a:lnTo>
                    <a:lnTo>
                      <a:pt x="2592" y="4978"/>
                    </a:lnTo>
                    <a:lnTo>
                      <a:pt x="2797" y="4829"/>
                    </a:lnTo>
                    <a:lnTo>
                      <a:pt x="3002" y="4661"/>
                    </a:lnTo>
                    <a:lnTo>
                      <a:pt x="3170" y="4475"/>
                    </a:lnTo>
                    <a:lnTo>
                      <a:pt x="3338" y="4288"/>
                    </a:lnTo>
                    <a:lnTo>
                      <a:pt x="3487" y="4083"/>
                    </a:lnTo>
                    <a:lnTo>
                      <a:pt x="3618" y="3897"/>
                    </a:lnTo>
                    <a:lnTo>
                      <a:pt x="3730" y="3692"/>
                    </a:lnTo>
                    <a:lnTo>
                      <a:pt x="3823" y="3487"/>
                    </a:lnTo>
                    <a:lnTo>
                      <a:pt x="3879" y="3282"/>
                    </a:lnTo>
                    <a:lnTo>
                      <a:pt x="3935" y="3058"/>
                    </a:lnTo>
                    <a:lnTo>
                      <a:pt x="3972" y="2834"/>
                    </a:lnTo>
                    <a:lnTo>
                      <a:pt x="4009" y="2611"/>
                    </a:lnTo>
                    <a:lnTo>
                      <a:pt x="4028" y="2368"/>
                    </a:lnTo>
                    <a:lnTo>
                      <a:pt x="4028" y="2144"/>
                    </a:lnTo>
                    <a:lnTo>
                      <a:pt x="4028" y="1902"/>
                    </a:lnTo>
                    <a:lnTo>
                      <a:pt x="3991" y="1678"/>
                    </a:lnTo>
                    <a:lnTo>
                      <a:pt x="3953" y="1455"/>
                    </a:lnTo>
                    <a:lnTo>
                      <a:pt x="3879" y="1250"/>
                    </a:lnTo>
                    <a:lnTo>
                      <a:pt x="3804" y="1045"/>
                    </a:lnTo>
                    <a:lnTo>
                      <a:pt x="3692" y="858"/>
                    </a:lnTo>
                    <a:lnTo>
                      <a:pt x="3580" y="690"/>
                    </a:lnTo>
                    <a:lnTo>
                      <a:pt x="3431" y="523"/>
                    </a:lnTo>
                    <a:lnTo>
                      <a:pt x="3263" y="392"/>
                    </a:lnTo>
                    <a:lnTo>
                      <a:pt x="3077" y="262"/>
                    </a:lnTo>
                    <a:lnTo>
                      <a:pt x="2872" y="168"/>
                    </a:lnTo>
                    <a:lnTo>
                      <a:pt x="2685" y="94"/>
                    </a:lnTo>
                    <a:lnTo>
                      <a:pt x="2499" y="56"/>
                    </a:lnTo>
                    <a:lnTo>
                      <a:pt x="2331" y="19"/>
                    </a:lnTo>
                    <a:lnTo>
                      <a:pt x="218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1" name="Google Shape;2709;p41">
                <a:extLst>
                  <a:ext uri="{FF2B5EF4-FFF2-40B4-BE49-F238E27FC236}">
                    <a16:creationId xmlns:a16="http://schemas.microsoft.com/office/drawing/2014/main" xmlns="" id="{30B054B7-5CAB-08B5-A6FA-5387AFD465F4}"/>
                  </a:ext>
                </a:extLst>
              </p:cNvPr>
              <p:cNvSpPr/>
              <p:nvPr/>
            </p:nvSpPr>
            <p:spPr>
              <a:xfrm>
                <a:off x="2403575" y="3335225"/>
                <a:ext cx="72275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555" extrusionOk="0">
                    <a:moveTo>
                      <a:pt x="2816" y="0"/>
                    </a:moveTo>
                    <a:lnTo>
                      <a:pt x="2778" y="19"/>
                    </a:lnTo>
                    <a:lnTo>
                      <a:pt x="2741" y="38"/>
                    </a:lnTo>
                    <a:lnTo>
                      <a:pt x="38" y="2405"/>
                    </a:lnTo>
                    <a:lnTo>
                      <a:pt x="19" y="2424"/>
                    </a:lnTo>
                    <a:lnTo>
                      <a:pt x="1" y="2461"/>
                    </a:lnTo>
                    <a:lnTo>
                      <a:pt x="1" y="2499"/>
                    </a:lnTo>
                    <a:lnTo>
                      <a:pt x="19" y="2517"/>
                    </a:lnTo>
                    <a:lnTo>
                      <a:pt x="57" y="2536"/>
                    </a:lnTo>
                    <a:lnTo>
                      <a:pt x="75" y="2554"/>
                    </a:lnTo>
                    <a:lnTo>
                      <a:pt x="131" y="2517"/>
                    </a:lnTo>
                    <a:lnTo>
                      <a:pt x="2853" y="149"/>
                    </a:lnTo>
                    <a:lnTo>
                      <a:pt x="2872" y="131"/>
                    </a:lnTo>
                    <a:lnTo>
                      <a:pt x="2890" y="94"/>
                    </a:lnTo>
                    <a:lnTo>
                      <a:pt x="2872" y="56"/>
                    </a:lnTo>
                    <a:lnTo>
                      <a:pt x="2872" y="38"/>
                    </a:lnTo>
                    <a:lnTo>
                      <a:pt x="2834" y="19"/>
                    </a:lnTo>
                    <a:lnTo>
                      <a:pt x="281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2" name="Google Shape;2710;p41">
                <a:extLst>
                  <a:ext uri="{FF2B5EF4-FFF2-40B4-BE49-F238E27FC236}">
                    <a16:creationId xmlns:a16="http://schemas.microsoft.com/office/drawing/2014/main" xmlns="" id="{056C15F2-F0F3-A468-B53A-9811B978BE30}"/>
                  </a:ext>
                </a:extLst>
              </p:cNvPr>
              <p:cNvSpPr/>
              <p:nvPr/>
            </p:nvSpPr>
            <p:spPr>
              <a:xfrm>
                <a:off x="2403575" y="3342675"/>
                <a:ext cx="62025" cy="56425"/>
              </a:xfrm>
              <a:custGeom>
                <a:avLst/>
                <a:gdLst/>
                <a:ahLst/>
                <a:cxnLst/>
                <a:rect l="l" t="t" r="r" b="b"/>
                <a:pathLst>
                  <a:path w="2481" h="2257" extrusionOk="0">
                    <a:moveTo>
                      <a:pt x="57" y="1"/>
                    </a:moveTo>
                    <a:lnTo>
                      <a:pt x="19" y="19"/>
                    </a:lnTo>
                    <a:lnTo>
                      <a:pt x="1" y="57"/>
                    </a:lnTo>
                    <a:lnTo>
                      <a:pt x="1" y="75"/>
                    </a:lnTo>
                    <a:lnTo>
                      <a:pt x="19" y="112"/>
                    </a:lnTo>
                    <a:lnTo>
                      <a:pt x="38" y="131"/>
                    </a:lnTo>
                    <a:lnTo>
                      <a:pt x="2350" y="2219"/>
                    </a:lnTo>
                    <a:lnTo>
                      <a:pt x="2368" y="2238"/>
                    </a:lnTo>
                    <a:lnTo>
                      <a:pt x="2406" y="2256"/>
                    </a:lnTo>
                    <a:lnTo>
                      <a:pt x="2424" y="2238"/>
                    </a:lnTo>
                    <a:lnTo>
                      <a:pt x="2462" y="2219"/>
                    </a:lnTo>
                    <a:lnTo>
                      <a:pt x="2480" y="2201"/>
                    </a:lnTo>
                    <a:lnTo>
                      <a:pt x="2480" y="2163"/>
                    </a:lnTo>
                    <a:lnTo>
                      <a:pt x="2480" y="2126"/>
                    </a:lnTo>
                    <a:lnTo>
                      <a:pt x="2462" y="2107"/>
                    </a:lnTo>
                    <a:lnTo>
                      <a:pt x="131" y="19"/>
                    </a:lnTo>
                    <a:lnTo>
                      <a:pt x="11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3" name="Google Shape;2711;p41">
                <a:extLst>
                  <a:ext uri="{FF2B5EF4-FFF2-40B4-BE49-F238E27FC236}">
                    <a16:creationId xmlns:a16="http://schemas.microsoft.com/office/drawing/2014/main" xmlns="" id="{0FA6612B-75C8-7F48-D41A-CE586275B69F}"/>
                  </a:ext>
                </a:extLst>
              </p:cNvPr>
              <p:cNvSpPr/>
              <p:nvPr/>
            </p:nvSpPr>
            <p:spPr>
              <a:xfrm>
                <a:off x="2391450" y="3303050"/>
                <a:ext cx="103975" cy="144050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5762" extrusionOk="0">
                    <a:moveTo>
                      <a:pt x="1958" y="1"/>
                    </a:moveTo>
                    <a:lnTo>
                      <a:pt x="1828" y="38"/>
                    </a:lnTo>
                    <a:lnTo>
                      <a:pt x="1586" y="113"/>
                    </a:lnTo>
                    <a:lnTo>
                      <a:pt x="1381" y="206"/>
                    </a:lnTo>
                    <a:lnTo>
                      <a:pt x="1194" y="299"/>
                    </a:lnTo>
                    <a:lnTo>
                      <a:pt x="1045" y="411"/>
                    </a:lnTo>
                    <a:lnTo>
                      <a:pt x="1008" y="430"/>
                    </a:lnTo>
                    <a:lnTo>
                      <a:pt x="803" y="598"/>
                    </a:lnTo>
                    <a:lnTo>
                      <a:pt x="653" y="709"/>
                    </a:lnTo>
                    <a:lnTo>
                      <a:pt x="504" y="859"/>
                    </a:lnTo>
                    <a:lnTo>
                      <a:pt x="355" y="1008"/>
                    </a:lnTo>
                    <a:lnTo>
                      <a:pt x="225" y="1194"/>
                    </a:lnTo>
                    <a:lnTo>
                      <a:pt x="94" y="1399"/>
                    </a:lnTo>
                    <a:lnTo>
                      <a:pt x="1" y="1604"/>
                    </a:lnTo>
                    <a:lnTo>
                      <a:pt x="1" y="1642"/>
                    </a:lnTo>
                    <a:lnTo>
                      <a:pt x="1" y="1679"/>
                    </a:lnTo>
                    <a:lnTo>
                      <a:pt x="20" y="1697"/>
                    </a:lnTo>
                    <a:lnTo>
                      <a:pt x="57" y="1716"/>
                    </a:lnTo>
                    <a:lnTo>
                      <a:pt x="113" y="1716"/>
                    </a:lnTo>
                    <a:lnTo>
                      <a:pt x="150" y="1697"/>
                    </a:lnTo>
                    <a:lnTo>
                      <a:pt x="150" y="1660"/>
                    </a:lnTo>
                    <a:lnTo>
                      <a:pt x="243" y="1474"/>
                    </a:lnTo>
                    <a:lnTo>
                      <a:pt x="355" y="1287"/>
                    </a:lnTo>
                    <a:lnTo>
                      <a:pt x="486" y="1120"/>
                    </a:lnTo>
                    <a:lnTo>
                      <a:pt x="635" y="952"/>
                    </a:lnTo>
                    <a:lnTo>
                      <a:pt x="784" y="821"/>
                    </a:lnTo>
                    <a:lnTo>
                      <a:pt x="914" y="709"/>
                    </a:lnTo>
                    <a:lnTo>
                      <a:pt x="1101" y="560"/>
                    </a:lnTo>
                    <a:lnTo>
                      <a:pt x="1138" y="542"/>
                    </a:lnTo>
                    <a:lnTo>
                      <a:pt x="1287" y="448"/>
                    </a:lnTo>
                    <a:lnTo>
                      <a:pt x="1455" y="337"/>
                    </a:lnTo>
                    <a:lnTo>
                      <a:pt x="1642" y="262"/>
                    </a:lnTo>
                    <a:lnTo>
                      <a:pt x="1865" y="187"/>
                    </a:lnTo>
                    <a:lnTo>
                      <a:pt x="1996" y="169"/>
                    </a:lnTo>
                    <a:lnTo>
                      <a:pt x="2126" y="150"/>
                    </a:lnTo>
                    <a:lnTo>
                      <a:pt x="2257" y="169"/>
                    </a:lnTo>
                    <a:lnTo>
                      <a:pt x="2406" y="169"/>
                    </a:lnTo>
                    <a:lnTo>
                      <a:pt x="2555" y="206"/>
                    </a:lnTo>
                    <a:lnTo>
                      <a:pt x="2723" y="262"/>
                    </a:lnTo>
                    <a:lnTo>
                      <a:pt x="2909" y="337"/>
                    </a:lnTo>
                    <a:lnTo>
                      <a:pt x="3096" y="411"/>
                    </a:lnTo>
                    <a:lnTo>
                      <a:pt x="3263" y="523"/>
                    </a:lnTo>
                    <a:lnTo>
                      <a:pt x="3413" y="653"/>
                    </a:lnTo>
                    <a:lnTo>
                      <a:pt x="3543" y="803"/>
                    </a:lnTo>
                    <a:lnTo>
                      <a:pt x="3674" y="952"/>
                    </a:lnTo>
                    <a:lnTo>
                      <a:pt x="3767" y="1138"/>
                    </a:lnTo>
                    <a:lnTo>
                      <a:pt x="3841" y="1325"/>
                    </a:lnTo>
                    <a:lnTo>
                      <a:pt x="3916" y="1530"/>
                    </a:lnTo>
                    <a:lnTo>
                      <a:pt x="3953" y="1735"/>
                    </a:lnTo>
                    <a:lnTo>
                      <a:pt x="3991" y="1958"/>
                    </a:lnTo>
                    <a:lnTo>
                      <a:pt x="4009" y="2182"/>
                    </a:lnTo>
                    <a:lnTo>
                      <a:pt x="4009" y="2406"/>
                    </a:lnTo>
                    <a:lnTo>
                      <a:pt x="3991" y="2630"/>
                    </a:lnTo>
                    <a:lnTo>
                      <a:pt x="3953" y="2853"/>
                    </a:lnTo>
                    <a:lnTo>
                      <a:pt x="3916" y="3096"/>
                    </a:lnTo>
                    <a:lnTo>
                      <a:pt x="3860" y="3319"/>
                    </a:lnTo>
                    <a:lnTo>
                      <a:pt x="3786" y="3525"/>
                    </a:lnTo>
                    <a:lnTo>
                      <a:pt x="3711" y="3730"/>
                    </a:lnTo>
                    <a:lnTo>
                      <a:pt x="3599" y="3935"/>
                    </a:lnTo>
                    <a:lnTo>
                      <a:pt x="3487" y="4121"/>
                    </a:lnTo>
                    <a:lnTo>
                      <a:pt x="3338" y="4326"/>
                    </a:lnTo>
                    <a:lnTo>
                      <a:pt x="3170" y="4494"/>
                    </a:lnTo>
                    <a:lnTo>
                      <a:pt x="2984" y="4680"/>
                    </a:lnTo>
                    <a:lnTo>
                      <a:pt x="2797" y="4848"/>
                    </a:lnTo>
                    <a:lnTo>
                      <a:pt x="2592" y="4997"/>
                    </a:lnTo>
                    <a:lnTo>
                      <a:pt x="2387" y="5128"/>
                    </a:lnTo>
                    <a:lnTo>
                      <a:pt x="2182" y="5258"/>
                    </a:lnTo>
                    <a:lnTo>
                      <a:pt x="1958" y="5370"/>
                    </a:lnTo>
                    <a:lnTo>
                      <a:pt x="1735" y="5463"/>
                    </a:lnTo>
                    <a:lnTo>
                      <a:pt x="1530" y="5519"/>
                    </a:lnTo>
                    <a:lnTo>
                      <a:pt x="1325" y="5575"/>
                    </a:lnTo>
                    <a:lnTo>
                      <a:pt x="1120" y="5594"/>
                    </a:lnTo>
                    <a:lnTo>
                      <a:pt x="896" y="5594"/>
                    </a:lnTo>
                    <a:lnTo>
                      <a:pt x="859" y="5613"/>
                    </a:lnTo>
                    <a:lnTo>
                      <a:pt x="840" y="5631"/>
                    </a:lnTo>
                    <a:lnTo>
                      <a:pt x="840" y="5668"/>
                    </a:lnTo>
                    <a:lnTo>
                      <a:pt x="840" y="5687"/>
                    </a:lnTo>
                    <a:lnTo>
                      <a:pt x="859" y="5724"/>
                    </a:lnTo>
                    <a:lnTo>
                      <a:pt x="877" y="5743"/>
                    </a:lnTo>
                    <a:lnTo>
                      <a:pt x="914" y="5743"/>
                    </a:lnTo>
                    <a:lnTo>
                      <a:pt x="1045" y="5762"/>
                    </a:lnTo>
                    <a:lnTo>
                      <a:pt x="1250" y="5743"/>
                    </a:lnTo>
                    <a:lnTo>
                      <a:pt x="1474" y="5706"/>
                    </a:lnTo>
                    <a:lnTo>
                      <a:pt x="1679" y="5650"/>
                    </a:lnTo>
                    <a:lnTo>
                      <a:pt x="1903" y="5575"/>
                    </a:lnTo>
                    <a:lnTo>
                      <a:pt x="2126" y="5482"/>
                    </a:lnTo>
                    <a:lnTo>
                      <a:pt x="2331" y="5352"/>
                    </a:lnTo>
                    <a:lnTo>
                      <a:pt x="2555" y="5221"/>
                    </a:lnTo>
                    <a:lnTo>
                      <a:pt x="2760" y="5091"/>
                    </a:lnTo>
                    <a:lnTo>
                      <a:pt x="2965" y="4923"/>
                    </a:lnTo>
                    <a:lnTo>
                      <a:pt x="3152" y="4755"/>
                    </a:lnTo>
                    <a:lnTo>
                      <a:pt x="3319" y="4569"/>
                    </a:lnTo>
                    <a:lnTo>
                      <a:pt x="3487" y="4382"/>
                    </a:lnTo>
                    <a:lnTo>
                      <a:pt x="3636" y="4196"/>
                    </a:lnTo>
                    <a:lnTo>
                      <a:pt x="3767" y="3991"/>
                    </a:lnTo>
                    <a:lnTo>
                      <a:pt x="3860" y="3786"/>
                    </a:lnTo>
                    <a:lnTo>
                      <a:pt x="3953" y="3580"/>
                    </a:lnTo>
                    <a:lnTo>
                      <a:pt x="4028" y="3357"/>
                    </a:lnTo>
                    <a:lnTo>
                      <a:pt x="4084" y="3114"/>
                    </a:lnTo>
                    <a:lnTo>
                      <a:pt x="4121" y="2872"/>
                    </a:lnTo>
                    <a:lnTo>
                      <a:pt x="4158" y="2630"/>
                    </a:lnTo>
                    <a:lnTo>
                      <a:pt x="4158" y="2387"/>
                    </a:lnTo>
                    <a:lnTo>
                      <a:pt x="4158" y="2145"/>
                    </a:lnTo>
                    <a:lnTo>
                      <a:pt x="4140" y="1921"/>
                    </a:lnTo>
                    <a:lnTo>
                      <a:pt x="4121" y="1679"/>
                    </a:lnTo>
                    <a:lnTo>
                      <a:pt x="4065" y="1455"/>
                    </a:lnTo>
                    <a:lnTo>
                      <a:pt x="3991" y="1250"/>
                    </a:lnTo>
                    <a:lnTo>
                      <a:pt x="3897" y="1045"/>
                    </a:lnTo>
                    <a:lnTo>
                      <a:pt x="3786" y="859"/>
                    </a:lnTo>
                    <a:lnTo>
                      <a:pt x="3674" y="691"/>
                    </a:lnTo>
                    <a:lnTo>
                      <a:pt x="3524" y="523"/>
                    </a:lnTo>
                    <a:lnTo>
                      <a:pt x="3357" y="392"/>
                    </a:lnTo>
                    <a:lnTo>
                      <a:pt x="3170" y="281"/>
                    </a:lnTo>
                    <a:lnTo>
                      <a:pt x="2965" y="169"/>
                    </a:lnTo>
                    <a:lnTo>
                      <a:pt x="2779" y="94"/>
                    </a:lnTo>
                    <a:lnTo>
                      <a:pt x="2592" y="57"/>
                    </a:lnTo>
                    <a:lnTo>
                      <a:pt x="2425" y="20"/>
                    </a:lnTo>
                    <a:lnTo>
                      <a:pt x="2257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4" name="Google Shape;2712;p41">
                <a:extLst>
                  <a:ext uri="{FF2B5EF4-FFF2-40B4-BE49-F238E27FC236}">
                    <a16:creationId xmlns:a16="http://schemas.microsoft.com/office/drawing/2014/main" xmlns="" id="{739EA49E-1731-3A09-BF38-36E8EB03DF25}"/>
                  </a:ext>
                </a:extLst>
              </p:cNvPr>
              <p:cNvSpPr/>
              <p:nvPr/>
            </p:nvSpPr>
            <p:spPr>
              <a:xfrm>
                <a:off x="2403125" y="3414450"/>
                <a:ext cx="47075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2369" extrusionOk="0">
                    <a:moveTo>
                      <a:pt x="876" y="1"/>
                    </a:moveTo>
                    <a:lnTo>
                      <a:pt x="0" y="1324"/>
                    </a:lnTo>
                    <a:lnTo>
                      <a:pt x="876" y="2368"/>
                    </a:lnTo>
                    <a:lnTo>
                      <a:pt x="1883" y="1212"/>
                    </a:lnTo>
                    <a:lnTo>
                      <a:pt x="876" y="1"/>
                    </a:lnTo>
                    <a:close/>
                  </a:path>
                </a:pathLst>
              </a:custGeom>
              <a:solidFill>
                <a:srgbClr val="FFCD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5" name="Google Shape;2713;p41">
                <a:extLst>
                  <a:ext uri="{FF2B5EF4-FFF2-40B4-BE49-F238E27FC236}">
                    <a16:creationId xmlns:a16="http://schemas.microsoft.com/office/drawing/2014/main" xmlns="" id="{41AECB94-488B-D696-2ADA-1DC19207CA42}"/>
                  </a:ext>
                </a:extLst>
              </p:cNvPr>
              <p:cNvSpPr/>
              <p:nvPr/>
            </p:nvSpPr>
            <p:spPr>
              <a:xfrm>
                <a:off x="2013475" y="3321700"/>
                <a:ext cx="13525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1082" extrusionOk="0">
                    <a:moveTo>
                      <a:pt x="466" y="1"/>
                    </a:moveTo>
                    <a:lnTo>
                      <a:pt x="429" y="19"/>
                    </a:lnTo>
                    <a:lnTo>
                      <a:pt x="410" y="38"/>
                    </a:lnTo>
                    <a:lnTo>
                      <a:pt x="392" y="57"/>
                    </a:lnTo>
                    <a:lnTo>
                      <a:pt x="243" y="392"/>
                    </a:lnTo>
                    <a:lnTo>
                      <a:pt x="112" y="690"/>
                    </a:lnTo>
                    <a:lnTo>
                      <a:pt x="0" y="989"/>
                    </a:lnTo>
                    <a:lnTo>
                      <a:pt x="0" y="1007"/>
                    </a:lnTo>
                    <a:lnTo>
                      <a:pt x="0" y="1045"/>
                    </a:lnTo>
                    <a:lnTo>
                      <a:pt x="19" y="1063"/>
                    </a:lnTo>
                    <a:lnTo>
                      <a:pt x="38" y="1082"/>
                    </a:lnTo>
                    <a:lnTo>
                      <a:pt x="112" y="1082"/>
                    </a:lnTo>
                    <a:lnTo>
                      <a:pt x="149" y="1045"/>
                    </a:lnTo>
                    <a:lnTo>
                      <a:pt x="261" y="746"/>
                    </a:lnTo>
                    <a:lnTo>
                      <a:pt x="392" y="448"/>
                    </a:lnTo>
                    <a:lnTo>
                      <a:pt x="541" y="131"/>
                    </a:lnTo>
                    <a:lnTo>
                      <a:pt x="541" y="94"/>
                    </a:lnTo>
                    <a:lnTo>
                      <a:pt x="541" y="57"/>
                    </a:lnTo>
                    <a:lnTo>
                      <a:pt x="522" y="38"/>
                    </a:lnTo>
                    <a:lnTo>
                      <a:pt x="504" y="19"/>
                    </a:lnTo>
                    <a:lnTo>
                      <a:pt x="466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6" name="Google Shape;2714;p41">
                <a:extLst>
                  <a:ext uri="{FF2B5EF4-FFF2-40B4-BE49-F238E27FC236}">
                    <a16:creationId xmlns:a16="http://schemas.microsoft.com/office/drawing/2014/main" xmlns="" id="{0E5EF93C-D17E-8928-A3F8-ACFE49C0E119}"/>
                  </a:ext>
                </a:extLst>
              </p:cNvPr>
              <p:cNvSpPr/>
              <p:nvPr/>
            </p:nvSpPr>
            <p:spPr>
              <a:xfrm>
                <a:off x="2237650" y="3690375"/>
                <a:ext cx="218150" cy="172000"/>
              </a:xfrm>
              <a:custGeom>
                <a:avLst/>
                <a:gdLst/>
                <a:ahLst/>
                <a:cxnLst/>
                <a:rect l="l" t="t" r="r" b="b"/>
                <a:pathLst>
                  <a:path w="8726" h="6880" extrusionOk="0">
                    <a:moveTo>
                      <a:pt x="3412" y="0"/>
                    </a:moveTo>
                    <a:lnTo>
                      <a:pt x="2872" y="541"/>
                    </a:lnTo>
                    <a:lnTo>
                      <a:pt x="1679" y="1734"/>
                    </a:lnTo>
                    <a:lnTo>
                      <a:pt x="1045" y="2387"/>
                    </a:lnTo>
                    <a:lnTo>
                      <a:pt x="504" y="3002"/>
                    </a:lnTo>
                    <a:lnTo>
                      <a:pt x="280" y="3244"/>
                    </a:lnTo>
                    <a:lnTo>
                      <a:pt x="131" y="3468"/>
                    </a:lnTo>
                    <a:lnTo>
                      <a:pt x="19" y="3617"/>
                    </a:lnTo>
                    <a:lnTo>
                      <a:pt x="1" y="3673"/>
                    </a:lnTo>
                    <a:lnTo>
                      <a:pt x="1" y="3710"/>
                    </a:lnTo>
                    <a:lnTo>
                      <a:pt x="38" y="3804"/>
                    </a:lnTo>
                    <a:lnTo>
                      <a:pt x="131" y="3953"/>
                    </a:lnTo>
                    <a:lnTo>
                      <a:pt x="411" y="4344"/>
                    </a:lnTo>
                    <a:lnTo>
                      <a:pt x="821" y="4866"/>
                    </a:lnTo>
                    <a:lnTo>
                      <a:pt x="1306" y="5426"/>
                    </a:lnTo>
                    <a:lnTo>
                      <a:pt x="1809" y="5966"/>
                    </a:lnTo>
                    <a:lnTo>
                      <a:pt x="2275" y="6432"/>
                    </a:lnTo>
                    <a:lnTo>
                      <a:pt x="2480" y="6619"/>
                    </a:lnTo>
                    <a:lnTo>
                      <a:pt x="2648" y="6768"/>
                    </a:lnTo>
                    <a:lnTo>
                      <a:pt x="2797" y="6843"/>
                    </a:lnTo>
                    <a:lnTo>
                      <a:pt x="2853" y="6861"/>
                    </a:lnTo>
                    <a:lnTo>
                      <a:pt x="2909" y="6880"/>
                    </a:lnTo>
                    <a:lnTo>
                      <a:pt x="2946" y="6861"/>
                    </a:lnTo>
                    <a:lnTo>
                      <a:pt x="2984" y="6805"/>
                    </a:lnTo>
                    <a:lnTo>
                      <a:pt x="3021" y="6731"/>
                    </a:lnTo>
                    <a:lnTo>
                      <a:pt x="3077" y="6619"/>
                    </a:lnTo>
                    <a:lnTo>
                      <a:pt x="3151" y="6339"/>
                    </a:lnTo>
                    <a:lnTo>
                      <a:pt x="3207" y="5966"/>
                    </a:lnTo>
                    <a:lnTo>
                      <a:pt x="3282" y="5538"/>
                    </a:lnTo>
                    <a:lnTo>
                      <a:pt x="3338" y="5053"/>
                    </a:lnTo>
                    <a:lnTo>
                      <a:pt x="3450" y="4027"/>
                    </a:lnTo>
                    <a:lnTo>
                      <a:pt x="3543" y="2983"/>
                    </a:lnTo>
                    <a:lnTo>
                      <a:pt x="3617" y="2070"/>
                    </a:lnTo>
                    <a:lnTo>
                      <a:pt x="3673" y="1194"/>
                    </a:lnTo>
                    <a:lnTo>
                      <a:pt x="4214" y="1939"/>
                    </a:lnTo>
                    <a:lnTo>
                      <a:pt x="5463" y="3599"/>
                    </a:lnTo>
                    <a:lnTo>
                      <a:pt x="6153" y="4475"/>
                    </a:lnTo>
                    <a:lnTo>
                      <a:pt x="6768" y="5239"/>
                    </a:lnTo>
                    <a:lnTo>
                      <a:pt x="7048" y="5538"/>
                    </a:lnTo>
                    <a:lnTo>
                      <a:pt x="7253" y="5780"/>
                    </a:lnTo>
                    <a:lnTo>
                      <a:pt x="7421" y="5929"/>
                    </a:lnTo>
                    <a:lnTo>
                      <a:pt x="7477" y="5966"/>
                    </a:lnTo>
                    <a:lnTo>
                      <a:pt x="7533" y="5966"/>
                    </a:lnTo>
                    <a:lnTo>
                      <a:pt x="7570" y="5948"/>
                    </a:lnTo>
                    <a:lnTo>
                      <a:pt x="7607" y="5929"/>
                    </a:lnTo>
                    <a:lnTo>
                      <a:pt x="7682" y="5799"/>
                    </a:lnTo>
                    <a:lnTo>
                      <a:pt x="7775" y="5593"/>
                    </a:lnTo>
                    <a:lnTo>
                      <a:pt x="7868" y="5351"/>
                    </a:lnTo>
                    <a:lnTo>
                      <a:pt x="8073" y="4736"/>
                    </a:lnTo>
                    <a:lnTo>
                      <a:pt x="8278" y="4009"/>
                    </a:lnTo>
                    <a:lnTo>
                      <a:pt x="8465" y="3282"/>
                    </a:lnTo>
                    <a:lnTo>
                      <a:pt x="8614" y="2629"/>
                    </a:lnTo>
                    <a:lnTo>
                      <a:pt x="8707" y="2144"/>
                    </a:lnTo>
                    <a:lnTo>
                      <a:pt x="8726" y="1977"/>
                    </a:lnTo>
                    <a:lnTo>
                      <a:pt x="8707" y="1902"/>
                    </a:lnTo>
                    <a:lnTo>
                      <a:pt x="8670" y="1846"/>
                    </a:lnTo>
                    <a:lnTo>
                      <a:pt x="8558" y="1772"/>
                    </a:lnTo>
                    <a:lnTo>
                      <a:pt x="8185" y="1548"/>
                    </a:lnTo>
                    <a:lnTo>
                      <a:pt x="7682" y="1287"/>
                    </a:lnTo>
                    <a:lnTo>
                      <a:pt x="7104" y="1007"/>
                    </a:lnTo>
                    <a:lnTo>
                      <a:pt x="6041" y="522"/>
                    </a:lnTo>
                    <a:lnTo>
                      <a:pt x="5556" y="317"/>
                    </a:lnTo>
                    <a:lnTo>
                      <a:pt x="341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7" name="Google Shape;2715;p41">
                <a:extLst>
                  <a:ext uri="{FF2B5EF4-FFF2-40B4-BE49-F238E27FC236}">
                    <a16:creationId xmlns:a16="http://schemas.microsoft.com/office/drawing/2014/main" xmlns="" id="{666AB958-EC0F-3CCE-A014-44B44D92476F}"/>
                  </a:ext>
                </a:extLst>
              </p:cNvPr>
              <p:cNvSpPr/>
              <p:nvPr/>
            </p:nvSpPr>
            <p:spPr>
              <a:xfrm>
                <a:off x="2322950" y="3613925"/>
                <a:ext cx="114675" cy="844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3376" extrusionOk="0">
                    <a:moveTo>
                      <a:pt x="3617" y="1"/>
                    </a:moveTo>
                    <a:lnTo>
                      <a:pt x="3505" y="20"/>
                    </a:lnTo>
                    <a:lnTo>
                      <a:pt x="3393" y="38"/>
                    </a:lnTo>
                    <a:lnTo>
                      <a:pt x="3263" y="94"/>
                    </a:lnTo>
                    <a:lnTo>
                      <a:pt x="3002" y="225"/>
                    </a:lnTo>
                    <a:lnTo>
                      <a:pt x="2722" y="411"/>
                    </a:lnTo>
                    <a:lnTo>
                      <a:pt x="2424" y="635"/>
                    </a:lnTo>
                    <a:lnTo>
                      <a:pt x="2107" y="896"/>
                    </a:lnTo>
                    <a:lnTo>
                      <a:pt x="1790" y="1176"/>
                    </a:lnTo>
                    <a:lnTo>
                      <a:pt x="1492" y="1474"/>
                    </a:lnTo>
                    <a:lnTo>
                      <a:pt x="914" y="2052"/>
                    </a:lnTo>
                    <a:lnTo>
                      <a:pt x="429" y="2555"/>
                    </a:lnTo>
                    <a:lnTo>
                      <a:pt x="0" y="3058"/>
                    </a:lnTo>
                    <a:lnTo>
                      <a:pt x="504" y="3152"/>
                    </a:lnTo>
                    <a:lnTo>
                      <a:pt x="1063" y="3245"/>
                    </a:lnTo>
                    <a:lnTo>
                      <a:pt x="1697" y="3338"/>
                    </a:lnTo>
                    <a:lnTo>
                      <a:pt x="2051" y="3357"/>
                    </a:lnTo>
                    <a:lnTo>
                      <a:pt x="2405" y="3375"/>
                    </a:lnTo>
                    <a:lnTo>
                      <a:pt x="2741" y="3375"/>
                    </a:lnTo>
                    <a:lnTo>
                      <a:pt x="3058" y="3357"/>
                    </a:lnTo>
                    <a:lnTo>
                      <a:pt x="3375" y="3319"/>
                    </a:lnTo>
                    <a:lnTo>
                      <a:pt x="3636" y="3264"/>
                    </a:lnTo>
                    <a:lnTo>
                      <a:pt x="3878" y="3170"/>
                    </a:lnTo>
                    <a:lnTo>
                      <a:pt x="3971" y="3114"/>
                    </a:lnTo>
                    <a:lnTo>
                      <a:pt x="4065" y="3058"/>
                    </a:lnTo>
                    <a:lnTo>
                      <a:pt x="4214" y="2909"/>
                    </a:lnTo>
                    <a:lnTo>
                      <a:pt x="4326" y="2723"/>
                    </a:lnTo>
                    <a:lnTo>
                      <a:pt x="4437" y="2518"/>
                    </a:lnTo>
                    <a:lnTo>
                      <a:pt x="4512" y="2294"/>
                    </a:lnTo>
                    <a:lnTo>
                      <a:pt x="4549" y="2052"/>
                    </a:lnTo>
                    <a:lnTo>
                      <a:pt x="4587" y="1809"/>
                    </a:lnTo>
                    <a:lnTo>
                      <a:pt x="4587" y="1567"/>
                    </a:lnTo>
                    <a:lnTo>
                      <a:pt x="4568" y="1325"/>
                    </a:lnTo>
                    <a:lnTo>
                      <a:pt x="4531" y="1082"/>
                    </a:lnTo>
                    <a:lnTo>
                      <a:pt x="4475" y="840"/>
                    </a:lnTo>
                    <a:lnTo>
                      <a:pt x="4400" y="635"/>
                    </a:lnTo>
                    <a:lnTo>
                      <a:pt x="4288" y="448"/>
                    </a:lnTo>
                    <a:lnTo>
                      <a:pt x="4176" y="281"/>
                    </a:lnTo>
                    <a:lnTo>
                      <a:pt x="4046" y="150"/>
                    </a:lnTo>
                    <a:lnTo>
                      <a:pt x="3878" y="57"/>
                    </a:lnTo>
                    <a:lnTo>
                      <a:pt x="3804" y="20"/>
                    </a:lnTo>
                    <a:lnTo>
                      <a:pt x="371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8" name="Google Shape;2716;p41">
                <a:extLst>
                  <a:ext uri="{FF2B5EF4-FFF2-40B4-BE49-F238E27FC236}">
                    <a16:creationId xmlns:a16="http://schemas.microsoft.com/office/drawing/2014/main" xmlns="" id="{9ABF538F-D97A-78CE-0DF7-632E27BE2EDE}"/>
                  </a:ext>
                </a:extLst>
              </p:cNvPr>
              <p:cNvSpPr/>
              <p:nvPr/>
            </p:nvSpPr>
            <p:spPr>
              <a:xfrm>
                <a:off x="2212025" y="3653550"/>
                <a:ext cx="110950" cy="85775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3431" extrusionOk="0">
                    <a:moveTo>
                      <a:pt x="373" y="1"/>
                    </a:moveTo>
                    <a:lnTo>
                      <a:pt x="299" y="38"/>
                    </a:lnTo>
                    <a:lnTo>
                      <a:pt x="224" y="75"/>
                    </a:lnTo>
                    <a:lnTo>
                      <a:pt x="168" y="131"/>
                    </a:lnTo>
                    <a:lnTo>
                      <a:pt x="131" y="187"/>
                    </a:lnTo>
                    <a:lnTo>
                      <a:pt x="94" y="262"/>
                    </a:lnTo>
                    <a:lnTo>
                      <a:pt x="19" y="448"/>
                    </a:lnTo>
                    <a:lnTo>
                      <a:pt x="0" y="653"/>
                    </a:lnTo>
                    <a:lnTo>
                      <a:pt x="0" y="896"/>
                    </a:lnTo>
                    <a:lnTo>
                      <a:pt x="19" y="1157"/>
                    </a:lnTo>
                    <a:lnTo>
                      <a:pt x="75" y="1436"/>
                    </a:lnTo>
                    <a:lnTo>
                      <a:pt x="149" y="1716"/>
                    </a:lnTo>
                    <a:lnTo>
                      <a:pt x="243" y="1995"/>
                    </a:lnTo>
                    <a:lnTo>
                      <a:pt x="373" y="2256"/>
                    </a:lnTo>
                    <a:lnTo>
                      <a:pt x="522" y="2517"/>
                    </a:lnTo>
                    <a:lnTo>
                      <a:pt x="671" y="2760"/>
                    </a:lnTo>
                    <a:lnTo>
                      <a:pt x="858" y="2984"/>
                    </a:lnTo>
                    <a:lnTo>
                      <a:pt x="1044" y="3151"/>
                    </a:lnTo>
                    <a:lnTo>
                      <a:pt x="1268" y="3301"/>
                    </a:lnTo>
                    <a:lnTo>
                      <a:pt x="1380" y="3356"/>
                    </a:lnTo>
                    <a:lnTo>
                      <a:pt x="1492" y="3394"/>
                    </a:lnTo>
                    <a:lnTo>
                      <a:pt x="1604" y="3431"/>
                    </a:lnTo>
                    <a:lnTo>
                      <a:pt x="1976" y="3431"/>
                    </a:lnTo>
                    <a:lnTo>
                      <a:pt x="2219" y="3356"/>
                    </a:lnTo>
                    <a:lnTo>
                      <a:pt x="2461" y="3263"/>
                    </a:lnTo>
                    <a:lnTo>
                      <a:pt x="2722" y="3114"/>
                    </a:lnTo>
                    <a:lnTo>
                      <a:pt x="2965" y="2946"/>
                    </a:lnTo>
                    <a:lnTo>
                      <a:pt x="3207" y="2779"/>
                    </a:lnTo>
                    <a:lnTo>
                      <a:pt x="3431" y="2573"/>
                    </a:lnTo>
                    <a:lnTo>
                      <a:pt x="3636" y="2368"/>
                    </a:lnTo>
                    <a:lnTo>
                      <a:pt x="3822" y="2182"/>
                    </a:lnTo>
                    <a:lnTo>
                      <a:pt x="4139" y="1828"/>
                    </a:lnTo>
                    <a:lnTo>
                      <a:pt x="4363" y="1567"/>
                    </a:lnTo>
                    <a:lnTo>
                      <a:pt x="4437" y="1473"/>
                    </a:lnTo>
                    <a:lnTo>
                      <a:pt x="3878" y="1194"/>
                    </a:lnTo>
                    <a:lnTo>
                      <a:pt x="3319" y="933"/>
                    </a:lnTo>
                    <a:lnTo>
                      <a:pt x="2629" y="616"/>
                    </a:lnTo>
                    <a:lnTo>
                      <a:pt x="1921" y="336"/>
                    </a:lnTo>
                    <a:lnTo>
                      <a:pt x="1585" y="206"/>
                    </a:lnTo>
                    <a:lnTo>
                      <a:pt x="1249" y="113"/>
                    </a:lnTo>
                    <a:lnTo>
                      <a:pt x="951" y="38"/>
                    </a:lnTo>
                    <a:lnTo>
                      <a:pt x="67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9" name="Google Shape;2717;p41">
                <a:extLst>
                  <a:ext uri="{FF2B5EF4-FFF2-40B4-BE49-F238E27FC236}">
                    <a16:creationId xmlns:a16="http://schemas.microsoft.com/office/drawing/2014/main" xmlns="" id="{9C6AE4DD-FEEE-0FCA-39F2-258E3F391FF7}"/>
                  </a:ext>
                </a:extLst>
              </p:cNvPr>
              <p:cNvSpPr/>
              <p:nvPr/>
            </p:nvSpPr>
            <p:spPr>
              <a:xfrm>
                <a:off x="2320625" y="3628850"/>
                <a:ext cx="63400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537" extrusionOk="0">
                    <a:moveTo>
                      <a:pt x="2442" y="1"/>
                    </a:moveTo>
                    <a:lnTo>
                      <a:pt x="2405" y="19"/>
                    </a:lnTo>
                    <a:lnTo>
                      <a:pt x="1995" y="373"/>
                    </a:lnTo>
                    <a:lnTo>
                      <a:pt x="1566" y="765"/>
                    </a:lnTo>
                    <a:lnTo>
                      <a:pt x="1175" y="1175"/>
                    </a:lnTo>
                    <a:lnTo>
                      <a:pt x="802" y="1548"/>
                    </a:lnTo>
                    <a:lnTo>
                      <a:pt x="243" y="2163"/>
                    </a:lnTo>
                    <a:lnTo>
                      <a:pt x="19" y="2406"/>
                    </a:lnTo>
                    <a:lnTo>
                      <a:pt x="0" y="2443"/>
                    </a:lnTo>
                    <a:lnTo>
                      <a:pt x="0" y="2461"/>
                    </a:lnTo>
                    <a:lnTo>
                      <a:pt x="19" y="2499"/>
                    </a:lnTo>
                    <a:lnTo>
                      <a:pt x="37" y="2517"/>
                    </a:lnTo>
                    <a:lnTo>
                      <a:pt x="93" y="2536"/>
                    </a:lnTo>
                    <a:lnTo>
                      <a:pt x="112" y="2536"/>
                    </a:lnTo>
                    <a:lnTo>
                      <a:pt x="149" y="2517"/>
                    </a:lnTo>
                    <a:lnTo>
                      <a:pt x="373" y="2256"/>
                    </a:lnTo>
                    <a:lnTo>
                      <a:pt x="932" y="1660"/>
                    </a:lnTo>
                    <a:lnTo>
                      <a:pt x="1287" y="1287"/>
                    </a:lnTo>
                    <a:lnTo>
                      <a:pt x="1678" y="895"/>
                    </a:lnTo>
                    <a:lnTo>
                      <a:pt x="2088" y="504"/>
                    </a:lnTo>
                    <a:lnTo>
                      <a:pt x="2517" y="150"/>
                    </a:lnTo>
                    <a:lnTo>
                      <a:pt x="2536" y="131"/>
                    </a:lnTo>
                    <a:lnTo>
                      <a:pt x="2536" y="94"/>
                    </a:lnTo>
                    <a:lnTo>
                      <a:pt x="2536" y="56"/>
                    </a:lnTo>
                    <a:lnTo>
                      <a:pt x="2517" y="38"/>
                    </a:lnTo>
                    <a:lnTo>
                      <a:pt x="2498" y="19"/>
                    </a:lnTo>
                    <a:lnTo>
                      <a:pt x="246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0" name="Google Shape;2718;p41">
                <a:extLst>
                  <a:ext uri="{FF2B5EF4-FFF2-40B4-BE49-F238E27FC236}">
                    <a16:creationId xmlns:a16="http://schemas.microsoft.com/office/drawing/2014/main" xmlns="" id="{AD871911-6DA6-3311-A6BA-D78767B9183A}"/>
                  </a:ext>
                </a:extLst>
              </p:cNvPr>
              <p:cNvSpPr/>
              <p:nvPr/>
            </p:nvSpPr>
            <p:spPr>
              <a:xfrm>
                <a:off x="2244175" y="3654950"/>
                <a:ext cx="80650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3226" h="1493" extrusionOk="0">
                    <a:moveTo>
                      <a:pt x="75" y="1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57"/>
                    </a:lnTo>
                    <a:lnTo>
                      <a:pt x="1" y="94"/>
                    </a:lnTo>
                    <a:lnTo>
                      <a:pt x="1" y="131"/>
                    </a:lnTo>
                    <a:lnTo>
                      <a:pt x="19" y="150"/>
                    </a:lnTo>
                    <a:lnTo>
                      <a:pt x="57" y="168"/>
                    </a:lnTo>
                    <a:lnTo>
                      <a:pt x="541" y="336"/>
                    </a:lnTo>
                    <a:lnTo>
                      <a:pt x="1045" y="523"/>
                    </a:lnTo>
                    <a:lnTo>
                      <a:pt x="1567" y="746"/>
                    </a:lnTo>
                    <a:lnTo>
                      <a:pt x="2033" y="970"/>
                    </a:lnTo>
                    <a:lnTo>
                      <a:pt x="2797" y="1324"/>
                    </a:lnTo>
                    <a:lnTo>
                      <a:pt x="3114" y="1492"/>
                    </a:lnTo>
                    <a:lnTo>
                      <a:pt x="3189" y="1492"/>
                    </a:lnTo>
                    <a:lnTo>
                      <a:pt x="3207" y="1455"/>
                    </a:lnTo>
                    <a:lnTo>
                      <a:pt x="3226" y="1417"/>
                    </a:lnTo>
                    <a:lnTo>
                      <a:pt x="3226" y="1399"/>
                    </a:lnTo>
                    <a:lnTo>
                      <a:pt x="3207" y="1362"/>
                    </a:lnTo>
                    <a:lnTo>
                      <a:pt x="3189" y="1343"/>
                    </a:lnTo>
                    <a:lnTo>
                      <a:pt x="2872" y="1194"/>
                    </a:lnTo>
                    <a:lnTo>
                      <a:pt x="2107" y="821"/>
                    </a:lnTo>
                    <a:lnTo>
                      <a:pt x="1623" y="597"/>
                    </a:lnTo>
                    <a:lnTo>
                      <a:pt x="1101" y="373"/>
                    </a:lnTo>
                    <a:lnTo>
                      <a:pt x="597" y="168"/>
                    </a:lnTo>
                    <a:lnTo>
                      <a:pt x="9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1" name="Google Shape;2719;p41">
                <a:extLst>
                  <a:ext uri="{FF2B5EF4-FFF2-40B4-BE49-F238E27FC236}">
                    <a16:creationId xmlns:a16="http://schemas.microsoft.com/office/drawing/2014/main" xmlns="" id="{B1E6D828-26A4-D630-75A0-F4537518933E}"/>
                  </a:ext>
                </a:extLst>
              </p:cNvPr>
              <p:cNvSpPr/>
              <p:nvPr/>
            </p:nvSpPr>
            <p:spPr>
              <a:xfrm>
                <a:off x="2271200" y="3347350"/>
                <a:ext cx="78350" cy="77850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3114" extrusionOk="0">
                    <a:moveTo>
                      <a:pt x="1418" y="0"/>
                    </a:moveTo>
                    <a:lnTo>
                      <a:pt x="1269" y="19"/>
                    </a:lnTo>
                    <a:lnTo>
                      <a:pt x="1120" y="56"/>
                    </a:lnTo>
                    <a:lnTo>
                      <a:pt x="970" y="112"/>
                    </a:lnTo>
                    <a:lnTo>
                      <a:pt x="840" y="168"/>
                    </a:lnTo>
                    <a:lnTo>
                      <a:pt x="728" y="242"/>
                    </a:lnTo>
                    <a:lnTo>
                      <a:pt x="598" y="336"/>
                    </a:lnTo>
                    <a:lnTo>
                      <a:pt x="486" y="429"/>
                    </a:lnTo>
                    <a:lnTo>
                      <a:pt x="392" y="522"/>
                    </a:lnTo>
                    <a:lnTo>
                      <a:pt x="299" y="634"/>
                    </a:lnTo>
                    <a:lnTo>
                      <a:pt x="225" y="764"/>
                    </a:lnTo>
                    <a:lnTo>
                      <a:pt x="150" y="895"/>
                    </a:lnTo>
                    <a:lnTo>
                      <a:pt x="94" y="1025"/>
                    </a:lnTo>
                    <a:lnTo>
                      <a:pt x="57" y="1175"/>
                    </a:lnTo>
                    <a:lnTo>
                      <a:pt x="20" y="1324"/>
                    </a:lnTo>
                    <a:lnTo>
                      <a:pt x="1" y="1473"/>
                    </a:lnTo>
                    <a:lnTo>
                      <a:pt x="20" y="1641"/>
                    </a:lnTo>
                    <a:lnTo>
                      <a:pt x="20" y="1790"/>
                    </a:lnTo>
                    <a:lnTo>
                      <a:pt x="57" y="1939"/>
                    </a:lnTo>
                    <a:lnTo>
                      <a:pt x="113" y="2088"/>
                    </a:lnTo>
                    <a:lnTo>
                      <a:pt x="169" y="2237"/>
                    </a:lnTo>
                    <a:lnTo>
                      <a:pt x="243" y="2368"/>
                    </a:lnTo>
                    <a:lnTo>
                      <a:pt x="318" y="2480"/>
                    </a:lnTo>
                    <a:lnTo>
                      <a:pt x="411" y="2610"/>
                    </a:lnTo>
                    <a:lnTo>
                      <a:pt x="523" y="2703"/>
                    </a:lnTo>
                    <a:lnTo>
                      <a:pt x="635" y="2797"/>
                    </a:lnTo>
                    <a:lnTo>
                      <a:pt x="765" y="2890"/>
                    </a:lnTo>
                    <a:lnTo>
                      <a:pt x="896" y="2964"/>
                    </a:lnTo>
                    <a:lnTo>
                      <a:pt x="1045" y="3020"/>
                    </a:lnTo>
                    <a:lnTo>
                      <a:pt x="1194" y="3058"/>
                    </a:lnTo>
                    <a:lnTo>
                      <a:pt x="1343" y="3095"/>
                    </a:lnTo>
                    <a:lnTo>
                      <a:pt x="1492" y="3113"/>
                    </a:lnTo>
                    <a:lnTo>
                      <a:pt x="1567" y="3113"/>
                    </a:lnTo>
                    <a:lnTo>
                      <a:pt x="1716" y="3095"/>
                    </a:lnTo>
                    <a:lnTo>
                      <a:pt x="1865" y="3076"/>
                    </a:lnTo>
                    <a:lnTo>
                      <a:pt x="2014" y="3039"/>
                    </a:lnTo>
                    <a:lnTo>
                      <a:pt x="2164" y="3002"/>
                    </a:lnTo>
                    <a:lnTo>
                      <a:pt x="2294" y="2927"/>
                    </a:lnTo>
                    <a:lnTo>
                      <a:pt x="2425" y="2852"/>
                    </a:lnTo>
                    <a:lnTo>
                      <a:pt x="2536" y="2778"/>
                    </a:lnTo>
                    <a:lnTo>
                      <a:pt x="2648" y="2685"/>
                    </a:lnTo>
                    <a:lnTo>
                      <a:pt x="2742" y="2573"/>
                    </a:lnTo>
                    <a:lnTo>
                      <a:pt x="2835" y="2461"/>
                    </a:lnTo>
                    <a:lnTo>
                      <a:pt x="2909" y="2330"/>
                    </a:lnTo>
                    <a:lnTo>
                      <a:pt x="2984" y="2200"/>
                    </a:lnTo>
                    <a:lnTo>
                      <a:pt x="3040" y="2069"/>
                    </a:lnTo>
                    <a:lnTo>
                      <a:pt x="3077" y="1920"/>
                    </a:lnTo>
                    <a:lnTo>
                      <a:pt x="3114" y="1771"/>
                    </a:lnTo>
                    <a:lnTo>
                      <a:pt x="3133" y="1622"/>
                    </a:lnTo>
                    <a:lnTo>
                      <a:pt x="3133" y="1454"/>
                    </a:lnTo>
                    <a:lnTo>
                      <a:pt x="3114" y="1305"/>
                    </a:lnTo>
                    <a:lnTo>
                      <a:pt x="3077" y="1156"/>
                    </a:lnTo>
                    <a:lnTo>
                      <a:pt x="3040" y="1007"/>
                    </a:lnTo>
                    <a:lnTo>
                      <a:pt x="2965" y="876"/>
                    </a:lnTo>
                    <a:lnTo>
                      <a:pt x="2891" y="746"/>
                    </a:lnTo>
                    <a:lnTo>
                      <a:pt x="2816" y="615"/>
                    </a:lnTo>
                    <a:lnTo>
                      <a:pt x="2723" y="503"/>
                    </a:lnTo>
                    <a:lnTo>
                      <a:pt x="2611" y="392"/>
                    </a:lnTo>
                    <a:lnTo>
                      <a:pt x="2499" y="298"/>
                    </a:lnTo>
                    <a:lnTo>
                      <a:pt x="2369" y="224"/>
                    </a:lnTo>
                    <a:lnTo>
                      <a:pt x="2238" y="149"/>
                    </a:lnTo>
                    <a:lnTo>
                      <a:pt x="2089" y="93"/>
                    </a:lnTo>
                    <a:lnTo>
                      <a:pt x="1959" y="37"/>
                    </a:lnTo>
                    <a:lnTo>
                      <a:pt x="1791" y="0"/>
                    </a:lnTo>
                    <a:close/>
                  </a:path>
                </a:pathLst>
              </a:custGeom>
              <a:solidFill>
                <a:srgbClr val="FCF3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2" name="Google Shape;2720;p41">
                <a:extLst>
                  <a:ext uri="{FF2B5EF4-FFF2-40B4-BE49-F238E27FC236}">
                    <a16:creationId xmlns:a16="http://schemas.microsoft.com/office/drawing/2014/main" xmlns="" id="{63B5C926-E267-7C20-75EA-24666057FC98}"/>
                  </a:ext>
                </a:extLst>
              </p:cNvPr>
              <p:cNvSpPr/>
              <p:nvPr/>
            </p:nvSpPr>
            <p:spPr>
              <a:xfrm>
                <a:off x="2271200" y="3347350"/>
                <a:ext cx="78350" cy="77850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3114" fill="none" extrusionOk="0">
                    <a:moveTo>
                      <a:pt x="1567" y="0"/>
                    </a:moveTo>
                    <a:lnTo>
                      <a:pt x="1567" y="0"/>
                    </a:lnTo>
                    <a:lnTo>
                      <a:pt x="1418" y="0"/>
                    </a:lnTo>
                    <a:lnTo>
                      <a:pt x="1269" y="19"/>
                    </a:lnTo>
                    <a:lnTo>
                      <a:pt x="1120" y="56"/>
                    </a:lnTo>
                    <a:lnTo>
                      <a:pt x="970" y="112"/>
                    </a:lnTo>
                    <a:lnTo>
                      <a:pt x="840" y="168"/>
                    </a:lnTo>
                    <a:lnTo>
                      <a:pt x="728" y="242"/>
                    </a:lnTo>
                    <a:lnTo>
                      <a:pt x="598" y="336"/>
                    </a:lnTo>
                    <a:lnTo>
                      <a:pt x="486" y="429"/>
                    </a:lnTo>
                    <a:lnTo>
                      <a:pt x="392" y="522"/>
                    </a:lnTo>
                    <a:lnTo>
                      <a:pt x="299" y="634"/>
                    </a:lnTo>
                    <a:lnTo>
                      <a:pt x="225" y="764"/>
                    </a:lnTo>
                    <a:lnTo>
                      <a:pt x="150" y="895"/>
                    </a:lnTo>
                    <a:lnTo>
                      <a:pt x="94" y="1025"/>
                    </a:lnTo>
                    <a:lnTo>
                      <a:pt x="57" y="1175"/>
                    </a:lnTo>
                    <a:lnTo>
                      <a:pt x="20" y="1324"/>
                    </a:lnTo>
                    <a:lnTo>
                      <a:pt x="1" y="1473"/>
                    </a:lnTo>
                    <a:lnTo>
                      <a:pt x="1" y="1473"/>
                    </a:lnTo>
                    <a:lnTo>
                      <a:pt x="20" y="1641"/>
                    </a:lnTo>
                    <a:lnTo>
                      <a:pt x="20" y="1790"/>
                    </a:lnTo>
                    <a:lnTo>
                      <a:pt x="57" y="1939"/>
                    </a:lnTo>
                    <a:lnTo>
                      <a:pt x="113" y="2088"/>
                    </a:lnTo>
                    <a:lnTo>
                      <a:pt x="169" y="2237"/>
                    </a:lnTo>
                    <a:lnTo>
                      <a:pt x="243" y="2368"/>
                    </a:lnTo>
                    <a:lnTo>
                      <a:pt x="318" y="2480"/>
                    </a:lnTo>
                    <a:lnTo>
                      <a:pt x="411" y="2610"/>
                    </a:lnTo>
                    <a:lnTo>
                      <a:pt x="523" y="2703"/>
                    </a:lnTo>
                    <a:lnTo>
                      <a:pt x="635" y="2797"/>
                    </a:lnTo>
                    <a:lnTo>
                      <a:pt x="765" y="2890"/>
                    </a:lnTo>
                    <a:lnTo>
                      <a:pt x="896" y="2964"/>
                    </a:lnTo>
                    <a:lnTo>
                      <a:pt x="1045" y="3020"/>
                    </a:lnTo>
                    <a:lnTo>
                      <a:pt x="1194" y="3058"/>
                    </a:lnTo>
                    <a:lnTo>
                      <a:pt x="1343" y="3095"/>
                    </a:lnTo>
                    <a:lnTo>
                      <a:pt x="1492" y="3113"/>
                    </a:lnTo>
                    <a:lnTo>
                      <a:pt x="1492" y="3113"/>
                    </a:lnTo>
                    <a:lnTo>
                      <a:pt x="1567" y="3113"/>
                    </a:lnTo>
                    <a:lnTo>
                      <a:pt x="1567" y="3113"/>
                    </a:lnTo>
                    <a:lnTo>
                      <a:pt x="1716" y="3095"/>
                    </a:lnTo>
                    <a:lnTo>
                      <a:pt x="1865" y="3076"/>
                    </a:lnTo>
                    <a:lnTo>
                      <a:pt x="2014" y="3039"/>
                    </a:lnTo>
                    <a:lnTo>
                      <a:pt x="2164" y="3002"/>
                    </a:lnTo>
                    <a:lnTo>
                      <a:pt x="2294" y="2927"/>
                    </a:lnTo>
                    <a:lnTo>
                      <a:pt x="2425" y="2852"/>
                    </a:lnTo>
                    <a:lnTo>
                      <a:pt x="2536" y="2778"/>
                    </a:lnTo>
                    <a:lnTo>
                      <a:pt x="2648" y="2685"/>
                    </a:lnTo>
                    <a:lnTo>
                      <a:pt x="2742" y="2573"/>
                    </a:lnTo>
                    <a:lnTo>
                      <a:pt x="2835" y="2461"/>
                    </a:lnTo>
                    <a:lnTo>
                      <a:pt x="2909" y="2330"/>
                    </a:lnTo>
                    <a:lnTo>
                      <a:pt x="2984" y="2200"/>
                    </a:lnTo>
                    <a:lnTo>
                      <a:pt x="3040" y="2069"/>
                    </a:lnTo>
                    <a:lnTo>
                      <a:pt x="3077" y="1920"/>
                    </a:lnTo>
                    <a:lnTo>
                      <a:pt x="3114" y="1771"/>
                    </a:lnTo>
                    <a:lnTo>
                      <a:pt x="3133" y="1622"/>
                    </a:lnTo>
                    <a:lnTo>
                      <a:pt x="3133" y="1622"/>
                    </a:lnTo>
                    <a:lnTo>
                      <a:pt x="3133" y="1454"/>
                    </a:lnTo>
                    <a:lnTo>
                      <a:pt x="3114" y="1305"/>
                    </a:lnTo>
                    <a:lnTo>
                      <a:pt x="3077" y="1156"/>
                    </a:lnTo>
                    <a:lnTo>
                      <a:pt x="3040" y="1007"/>
                    </a:lnTo>
                    <a:lnTo>
                      <a:pt x="2965" y="876"/>
                    </a:lnTo>
                    <a:lnTo>
                      <a:pt x="2891" y="746"/>
                    </a:lnTo>
                    <a:lnTo>
                      <a:pt x="2816" y="615"/>
                    </a:lnTo>
                    <a:lnTo>
                      <a:pt x="2723" y="503"/>
                    </a:lnTo>
                    <a:lnTo>
                      <a:pt x="2611" y="392"/>
                    </a:lnTo>
                    <a:lnTo>
                      <a:pt x="2499" y="298"/>
                    </a:lnTo>
                    <a:lnTo>
                      <a:pt x="2369" y="224"/>
                    </a:lnTo>
                    <a:lnTo>
                      <a:pt x="2238" y="149"/>
                    </a:lnTo>
                    <a:lnTo>
                      <a:pt x="2089" y="93"/>
                    </a:lnTo>
                    <a:lnTo>
                      <a:pt x="1959" y="37"/>
                    </a:lnTo>
                    <a:lnTo>
                      <a:pt x="1791" y="0"/>
                    </a:lnTo>
                    <a:lnTo>
                      <a:pt x="1642" y="0"/>
                    </a:lnTo>
                    <a:lnTo>
                      <a:pt x="1642" y="0"/>
                    </a:lnTo>
                    <a:lnTo>
                      <a:pt x="156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3" name="Google Shape;2721;p41">
                <a:extLst>
                  <a:ext uri="{FF2B5EF4-FFF2-40B4-BE49-F238E27FC236}">
                    <a16:creationId xmlns:a16="http://schemas.microsoft.com/office/drawing/2014/main" xmlns="" id="{7E516E4D-3AFC-559C-D975-579CB416386C}"/>
                  </a:ext>
                </a:extLst>
              </p:cNvPr>
              <p:cNvSpPr/>
              <p:nvPr/>
            </p:nvSpPr>
            <p:spPr>
              <a:xfrm>
                <a:off x="2068925" y="3404675"/>
                <a:ext cx="77875" cy="78325"/>
              </a:xfrm>
              <a:custGeom>
                <a:avLst/>
                <a:gdLst/>
                <a:ahLst/>
                <a:cxnLst/>
                <a:rect l="l" t="t" r="r" b="b"/>
                <a:pathLst>
                  <a:path w="3115" h="3133" extrusionOk="0">
                    <a:moveTo>
                      <a:pt x="1567" y="0"/>
                    </a:moveTo>
                    <a:lnTo>
                      <a:pt x="1418" y="19"/>
                    </a:lnTo>
                    <a:lnTo>
                      <a:pt x="1269" y="37"/>
                    </a:lnTo>
                    <a:lnTo>
                      <a:pt x="1119" y="75"/>
                    </a:lnTo>
                    <a:lnTo>
                      <a:pt x="970" y="131"/>
                    </a:lnTo>
                    <a:lnTo>
                      <a:pt x="840" y="187"/>
                    </a:lnTo>
                    <a:lnTo>
                      <a:pt x="709" y="261"/>
                    </a:lnTo>
                    <a:lnTo>
                      <a:pt x="597" y="336"/>
                    </a:lnTo>
                    <a:lnTo>
                      <a:pt x="486" y="448"/>
                    </a:lnTo>
                    <a:lnTo>
                      <a:pt x="392" y="541"/>
                    </a:lnTo>
                    <a:lnTo>
                      <a:pt x="299" y="653"/>
                    </a:lnTo>
                    <a:lnTo>
                      <a:pt x="225" y="783"/>
                    </a:lnTo>
                    <a:lnTo>
                      <a:pt x="150" y="914"/>
                    </a:lnTo>
                    <a:lnTo>
                      <a:pt x="94" y="1044"/>
                    </a:lnTo>
                    <a:lnTo>
                      <a:pt x="57" y="1193"/>
                    </a:lnTo>
                    <a:lnTo>
                      <a:pt x="19" y="1342"/>
                    </a:lnTo>
                    <a:lnTo>
                      <a:pt x="1" y="1492"/>
                    </a:lnTo>
                    <a:lnTo>
                      <a:pt x="1" y="1659"/>
                    </a:lnTo>
                    <a:lnTo>
                      <a:pt x="19" y="1809"/>
                    </a:lnTo>
                    <a:lnTo>
                      <a:pt x="57" y="1958"/>
                    </a:lnTo>
                    <a:lnTo>
                      <a:pt x="94" y="2107"/>
                    </a:lnTo>
                    <a:lnTo>
                      <a:pt x="169" y="2256"/>
                    </a:lnTo>
                    <a:lnTo>
                      <a:pt x="225" y="2387"/>
                    </a:lnTo>
                    <a:lnTo>
                      <a:pt x="318" y="2498"/>
                    </a:lnTo>
                    <a:lnTo>
                      <a:pt x="411" y="2629"/>
                    </a:lnTo>
                    <a:lnTo>
                      <a:pt x="523" y="2722"/>
                    </a:lnTo>
                    <a:lnTo>
                      <a:pt x="635" y="2815"/>
                    </a:lnTo>
                    <a:lnTo>
                      <a:pt x="765" y="2909"/>
                    </a:lnTo>
                    <a:lnTo>
                      <a:pt x="896" y="2983"/>
                    </a:lnTo>
                    <a:lnTo>
                      <a:pt x="1026" y="3039"/>
                    </a:lnTo>
                    <a:lnTo>
                      <a:pt x="1175" y="3076"/>
                    </a:lnTo>
                    <a:lnTo>
                      <a:pt x="1343" y="3114"/>
                    </a:lnTo>
                    <a:lnTo>
                      <a:pt x="1492" y="3132"/>
                    </a:lnTo>
                    <a:lnTo>
                      <a:pt x="1567" y="3132"/>
                    </a:lnTo>
                    <a:lnTo>
                      <a:pt x="1716" y="3114"/>
                    </a:lnTo>
                    <a:lnTo>
                      <a:pt x="1865" y="3095"/>
                    </a:lnTo>
                    <a:lnTo>
                      <a:pt x="2014" y="3058"/>
                    </a:lnTo>
                    <a:lnTo>
                      <a:pt x="2145" y="3020"/>
                    </a:lnTo>
                    <a:lnTo>
                      <a:pt x="2294" y="2946"/>
                    </a:lnTo>
                    <a:lnTo>
                      <a:pt x="2406" y="2871"/>
                    </a:lnTo>
                    <a:lnTo>
                      <a:pt x="2536" y="2797"/>
                    </a:lnTo>
                    <a:lnTo>
                      <a:pt x="2648" y="2703"/>
                    </a:lnTo>
                    <a:lnTo>
                      <a:pt x="2741" y="2592"/>
                    </a:lnTo>
                    <a:lnTo>
                      <a:pt x="2835" y="2480"/>
                    </a:lnTo>
                    <a:lnTo>
                      <a:pt x="2909" y="2349"/>
                    </a:lnTo>
                    <a:lnTo>
                      <a:pt x="2984" y="2219"/>
                    </a:lnTo>
                    <a:lnTo>
                      <a:pt x="3040" y="2088"/>
                    </a:lnTo>
                    <a:lnTo>
                      <a:pt x="3077" y="1939"/>
                    </a:lnTo>
                    <a:lnTo>
                      <a:pt x="3114" y="1790"/>
                    </a:lnTo>
                    <a:lnTo>
                      <a:pt x="3114" y="1641"/>
                    </a:lnTo>
                    <a:lnTo>
                      <a:pt x="3114" y="1473"/>
                    </a:lnTo>
                    <a:lnTo>
                      <a:pt x="3096" y="1324"/>
                    </a:lnTo>
                    <a:lnTo>
                      <a:pt x="3077" y="1175"/>
                    </a:lnTo>
                    <a:lnTo>
                      <a:pt x="3021" y="1026"/>
                    </a:lnTo>
                    <a:lnTo>
                      <a:pt x="2965" y="895"/>
                    </a:lnTo>
                    <a:lnTo>
                      <a:pt x="2891" y="765"/>
                    </a:lnTo>
                    <a:lnTo>
                      <a:pt x="2816" y="634"/>
                    </a:lnTo>
                    <a:lnTo>
                      <a:pt x="2723" y="522"/>
                    </a:lnTo>
                    <a:lnTo>
                      <a:pt x="2611" y="410"/>
                    </a:lnTo>
                    <a:lnTo>
                      <a:pt x="2499" y="317"/>
                    </a:lnTo>
                    <a:lnTo>
                      <a:pt x="2369" y="224"/>
                    </a:lnTo>
                    <a:lnTo>
                      <a:pt x="2238" y="168"/>
                    </a:lnTo>
                    <a:lnTo>
                      <a:pt x="2089" y="93"/>
                    </a:lnTo>
                    <a:lnTo>
                      <a:pt x="1940" y="56"/>
                    </a:lnTo>
                    <a:lnTo>
                      <a:pt x="1791" y="19"/>
                    </a:lnTo>
                    <a:lnTo>
                      <a:pt x="1641" y="19"/>
                    </a:lnTo>
                    <a:lnTo>
                      <a:pt x="1567" y="0"/>
                    </a:lnTo>
                    <a:close/>
                  </a:path>
                </a:pathLst>
              </a:custGeom>
              <a:solidFill>
                <a:srgbClr val="FCF3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4" name="Google Shape;2722;p41">
                <a:extLst>
                  <a:ext uri="{FF2B5EF4-FFF2-40B4-BE49-F238E27FC236}">
                    <a16:creationId xmlns:a16="http://schemas.microsoft.com/office/drawing/2014/main" xmlns="" id="{38F5D67D-5E76-13AD-9A03-1267E493A48F}"/>
                  </a:ext>
                </a:extLst>
              </p:cNvPr>
              <p:cNvSpPr/>
              <p:nvPr/>
            </p:nvSpPr>
            <p:spPr>
              <a:xfrm>
                <a:off x="2068925" y="3404675"/>
                <a:ext cx="77875" cy="78325"/>
              </a:xfrm>
              <a:custGeom>
                <a:avLst/>
                <a:gdLst/>
                <a:ahLst/>
                <a:cxnLst/>
                <a:rect l="l" t="t" r="r" b="b"/>
                <a:pathLst>
                  <a:path w="3115" h="3133" fill="none" extrusionOk="0">
                    <a:moveTo>
                      <a:pt x="1567" y="0"/>
                    </a:moveTo>
                    <a:lnTo>
                      <a:pt x="1567" y="0"/>
                    </a:lnTo>
                    <a:lnTo>
                      <a:pt x="1418" y="19"/>
                    </a:lnTo>
                    <a:lnTo>
                      <a:pt x="1269" y="37"/>
                    </a:lnTo>
                    <a:lnTo>
                      <a:pt x="1119" y="75"/>
                    </a:lnTo>
                    <a:lnTo>
                      <a:pt x="970" y="131"/>
                    </a:lnTo>
                    <a:lnTo>
                      <a:pt x="840" y="187"/>
                    </a:lnTo>
                    <a:lnTo>
                      <a:pt x="709" y="261"/>
                    </a:lnTo>
                    <a:lnTo>
                      <a:pt x="597" y="336"/>
                    </a:lnTo>
                    <a:lnTo>
                      <a:pt x="486" y="448"/>
                    </a:lnTo>
                    <a:lnTo>
                      <a:pt x="392" y="541"/>
                    </a:lnTo>
                    <a:lnTo>
                      <a:pt x="299" y="653"/>
                    </a:lnTo>
                    <a:lnTo>
                      <a:pt x="225" y="783"/>
                    </a:lnTo>
                    <a:lnTo>
                      <a:pt x="150" y="914"/>
                    </a:lnTo>
                    <a:lnTo>
                      <a:pt x="94" y="1044"/>
                    </a:lnTo>
                    <a:lnTo>
                      <a:pt x="57" y="1193"/>
                    </a:lnTo>
                    <a:lnTo>
                      <a:pt x="19" y="1342"/>
                    </a:lnTo>
                    <a:lnTo>
                      <a:pt x="1" y="1492"/>
                    </a:lnTo>
                    <a:lnTo>
                      <a:pt x="1" y="1492"/>
                    </a:lnTo>
                    <a:lnTo>
                      <a:pt x="1" y="1659"/>
                    </a:lnTo>
                    <a:lnTo>
                      <a:pt x="19" y="1809"/>
                    </a:lnTo>
                    <a:lnTo>
                      <a:pt x="57" y="1958"/>
                    </a:lnTo>
                    <a:lnTo>
                      <a:pt x="94" y="2107"/>
                    </a:lnTo>
                    <a:lnTo>
                      <a:pt x="169" y="2256"/>
                    </a:lnTo>
                    <a:lnTo>
                      <a:pt x="225" y="2387"/>
                    </a:lnTo>
                    <a:lnTo>
                      <a:pt x="318" y="2498"/>
                    </a:lnTo>
                    <a:lnTo>
                      <a:pt x="411" y="2629"/>
                    </a:lnTo>
                    <a:lnTo>
                      <a:pt x="523" y="2722"/>
                    </a:lnTo>
                    <a:lnTo>
                      <a:pt x="635" y="2815"/>
                    </a:lnTo>
                    <a:lnTo>
                      <a:pt x="765" y="2909"/>
                    </a:lnTo>
                    <a:lnTo>
                      <a:pt x="896" y="2983"/>
                    </a:lnTo>
                    <a:lnTo>
                      <a:pt x="1026" y="3039"/>
                    </a:lnTo>
                    <a:lnTo>
                      <a:pt x="1175" y="3076"/>
                    </a:lnTo>
                    <a:lnTo>
                      <a:pt x="1343" y="3114"/>
                    </a:lnTo>
                    <a:lnTo>
                      <a:pt x="1492" y="3132"/>
                    </a:lnTo>
                    <a:lnTo>
                      <a:pt x="1492" y="3132"/>
                    </a:lnTo>
                    <a:lnTo>
                      <a:pt x="1567" y="3132"/>
                    </a:lnTo>
                    <a:lnTo>
                      <a:pt x="1567" y="3132"/>
                    </a:lnTo>
                    <a:lnTo>
                      <a:pt x="1716" y="3114"/>
                    </a:lnTo>
                    <a:lnTo>
                      <a:pt x="1865" y="3095"/>
                    </a:lnTo>
                    <a:lnTo>
                      <a:pt x="2014" y="3058"/>
                    </a:lnTo>
                    <a:lnTo>
                      <a:pt x="2145" y="3020"/>
                    </a:lnTo>
                    <a:lnTo>
                      <a:pt x="2294" y="2946"/>
                    </a:lnTo>
                    <a:lnTo>
                      <a:pt x="2406" y="2871"/>
                    </a:lnTo>
                    <a:lnTo>
                      <a:pt x="2536" y="2797"/>
                    </a:lnTo>
                    <a:lnTo>
                      <a:pt x="2648" y="2703"/>
                    </a:lnTo>
                    <a:lnTo>
                      <a:pt x="2741" y="2592"/>
                    </a:lnTo>
                    <a:lnTo>
                      <a:pt x="2835" y="2480"/>
                    </a:lnTo>
                    <a:lnTo>
                      <a:pt x="2909" y="2349"/>
                    </a:lnTo>
                    <a:lnTo>
                      <a:pt x="2984" y="2219"/>
                    </a:lnTo>
                    <a:lnTo>
                      <a:pt x="3040" y="2088"/>
                    </a:lnTo>
                    <a:lnTo>
                      <a:pt x="3077" y="1939"/>
                    </a:lnTo>
                    <a:lnTo>
                      <a:pt x="3114" y="1790"/>
                    </a:lnTo>
                    <a:lnTo>
                      <a:pt x="3114" y="1641"/>
                    </a:lnTo>
                    <a:lnTo>
                      <a:pt x="3114" y="1641"/>
                    </a:lnTo>
                    <a:lnTo>
                      <a:pt x="3114" y="1473"/>
                    </a:lnTo>
                    <a:lnTo>
                      <a:pt x="3096" y="1324"/>
                    </a:lnTo>
                    <a:lnTo>
                      <a:pt x="3077" y="1175"/>
                    </a:lnTo>
                    <a:lnTo>
                      <a:pt x="3021" y="1026"/>
                    </a:lnTo>
                    <a:lnTo>
                      <a:pt x="2965" y="895"/>
                    </a:lnTo>
                    <a:lnTo>
                      <a:pt x="2891" y="765"/>
                    </a:lnTo>
                    <a:lnTo>
                      <a:pt x="2816" y="634"/>
                    </a:lnTo>
                    <a:lnTo>
                      <a:pt x="2723" y="522"/>
                    </a:lnTo>
                    <a:lnTo>
                      <a:pt x="2611" y="410"/>
                    </a:lnTo>
                    <a:lnTo>
                      <a:pt x="2499" y="317"/>
                    </a:lnTo>
                    <a:lnTo>
                      <a:pt x="2369" y="224"/>
                    </a:lnTo>
                    <a:lnTo>
                      <a:pt x="2238" y="168"/>
                    </a:lnTo>
                    <a:lnTo>
                      <a:pt x="2089" y="93"/>
                    </a:lnTo>
                    <a:lnTo>
                      <a:pt x="1940" y="56"/>
                    </a:lnTo>
                    <a:lnTo>
                      <a:pt x="1791" y="19"/>
                    </a:lnTo>
                    <a:lnTo>
                      <a:pt x="1641" y="19"/>
                    </a:lnTo>
                    <a:lnTo>
                      <a:pt x="1641" y="19"/>
                    </a:lnTo>
                    <a:lnTo>
                      <a:pt x="156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5" name="Google Shape;2723;p41">
                <a:extLst>
                  <a:ext uri="{FF2B5EF4-FFF2-40B4-BE49-F238E27FC236}">
                    <a16:creationId xmlns:a16="http://schemas.microsoft.com/office/drawing/2014/main" xmlns="" id="{DF209DBF-0B8E-2C02-79BC-E778CDEE8174}"/>
                  </a:ext>
                </a:extLst>
              </p:cNvPr>
              <p:cNvSpPr/>
              <p:nvPr/>
            </p:nvSpPr>
            <p:spPr>
              <a:xfrm>
                <a:off x="2291250" y="3673600"/>
                <a:ext cx="210225" cy="372875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14915" extrusionOk="0">
                    <a:moveTo>
                      <a:pt x="7458" y="0"/>
                    </a:moveTo>
                    <a:lnTo>
                      <a:pt x="7383" y="38"/>
                    </a:lnTo>
                    <a:lnTo>
                      <a:pt x="7327" y="94"/>
                    </a:lnTo>
                    <a:lnTo>
                      <a:pt x="7234" y="168"/>
                    </a:lnTo>
                    <a:lnTo>
                      <a:pt x="7085" y="336"/>
                    </a:lnTo>
                    <a:lnTo>
                      <a:pt x="6917" y="560"/>
                    </a:lnTo>
                    <a:lnTo>
                      <a:pt x="6768" y="821"/>
                    </a:lnTo>
                    <a:lnTo>
                      <a:pt x="6600" y="1119"/>
                    </a:lnTo>
                    <a:lnTo>
                      <a:pt x="6302" y="1697"/>
                    </a:lnTo>
                    <a:lnTo>
                      <a:pt x="6060" y="2238"/>
                    </a:lnTo>
                    <a:lnTo>
                      <a:pt x="5836" y="2797"/>
                    </a:lnTo>
                    <a:lnTo>
                      <a:pt x="6041" y="6973"/>
                    </a:lnTo>
                    <a:lnTo>
                      <a:pt x="1" y="11895"/>
                    </a:lnTo>
                    <a:lnTo>
                      <a:pt x="1865" y="14915"/>
                    </a:lnTo>
                    <a:lnTo>
                      <a:pt x="2760" y="13908"/>
                    </a:lnTo>
                    <a:lnTo>
                      <a:pt x="4811" y="11727"/>
                    </a:lnTo>
                    <a:lnTo>
                      <a:pt x="5929" y="10534"/>
                    </a:lnTo>
                    <a:lnTo>
                      <a:pt x="6936" y="9490"/>
                    </a:lnTo>
                    <a:lnTo>
                      <a:pt x="7719" y="8707"/>
                    </a:lnTo>
                    <a:lnTo>
                      <a:pt x="7980" y="8483"/>
                    </a:lnTo>
                    <a:lnTo>
                      <a:pt x="8129" y="8371"/>
                    </a:lnTo>
                    <a:lnTo>
                      <a:pt x="8185" y="8334"/>
                    </a:lnTo>
                    <a:lnTo>
                      <a:pt x="8222" y="8241"/>
                    </a:lnTo>
                    <a:lnTo>
                      <a:pt x="8260" y="8129"/>
                    </a:lnTo>
                    <a:lnTo>
                      <a:pt x="8278" y="7961"/>
                    </a:lnTo>
                    <a:lnTo>
                      <a:pt x="8334" y="7551"/>
                    </a:lnTo>
                    <a:lnTo>
                      <a:pt x="8371" y="7047"/>
                    </a:lnTo>
                    <a:lnTo>
                      <a:pt x="8409" y="6432"/>
                    </a:lnTo>
                    <a:lnTo>
                      <a:pt x="8409" y="5761"/>
                    </a:lnTo>
                    <a:lnTo>
                      <a:pt x="8409" y="4326"/>
                    </a:lnTo>
                    <a:lnTo>
                      <a:pt x="8390" y="2871"/>
                    </a:lnTo>
                    <a:lnTo>
                      <a:pt x="8334" y="1585"/>
                    </a:lnTo>
                    <a:lnTo>
                      <a:pt x="8278" y="653"/>
                    </a:lnTo>
                    <a:lnTo>
                      <a:pt x="8260" y="373"/>
                    </a:lnTo>
                    <a:lnTo>
                      <a:pt x="8241" y="243"/>
                    </a:lnTo>
                    <a:lnTo>
                      <a:pt x="8204" y="168"/>
                    </a:lnTo>
                    <a:lnTo>
                      <a:pt x="8129" y="131"/>
                    </a:lnTo>
                    <a:lnTo>
                      <a:pt x="8055" y="112"/>
                    </a:lnTo>
                    <a:lnTo>
                      <a:pt x="7961" y="112"/>
                    </a:lnTo>
                    <a:lnTo>
                      <a:pt x="7831" y="149"/>
                    </a:lnTo>
                    <a:lnTo>
                      <a:pt x="7756" y="168"/>
                    </a:lnTo>
                    <a:lnTo>
                      <a:pt x="7700" y="75"/>
                    </a:lnTo>
                    <a:lnTo>
                      <a:pt x="7644" y="38"/>
                    </a:lnTo>
                    <a:lnTo>
                      <a:pt x="758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6" name="Google Shape;2724;p41">
                <a:extLst>
                  <a:ext uri="{FF2B5EF4-FFF2-40B4-BE49-F238E27FC236}">
                    <a16:creationId xmlns:a16="http://schemas.microsoft.com/office/drawing/2014/main" xmlns="" id="{B6A23403-6C69-D53A-62AF-4379FE39E6B1}"/>
                  </a:ext>
                </a:extLst>
              </p:cNvPr>
              <p:cNvSpPr/>
              <p:nvPr/>
            </p:nvSpPr>
            <p:spPr>
              <a:xfrm>
                <a:off x="2288925" y="3671275"/>
                <a:ext cx="214875" cy="377075"/>
              </a:xfrm>
              <a:custGeom>
                <a:avLst/>
                <a:gdLst/>
                <a:ahLst/>
                <a:cxnLst/>
                <a:rect l="l" t="t" r="r" b="b"/>
                <a:pathLst>
                  <a:path w="8595" h="15083" extrusionOk="0">
                    <a:moveTo>
                      <a:pt x="7644" y="168"/>
                    </a:moveTo>
                    <a:lnTo>
                      <a:pt x="7681" y="187"/>
                    </a:lnTo>
                    <a:lnTo>
                      <a:pt x="7737" y="224"/>
                    </a:lnTo>
                    <a:lnTo>
                      <a:pt x="7775" y="298"/>
                    </a:lnTo>
                    <a:lnTo>
                      <a:pt x="7831" y="336"/>
                    </a:lnTo>
                    <a:lnTo>
                      <a:pt x="7887" y="336"/>
                    </a:lnTo>
                    <a:lnTo>
                      <a:pt x="8017" y="298"/>
                    </a:lnTo>
                    <a:lnTo>
                      <a:pt x="8110" y="280"/>
                    </a:lnTo>
                    <a:lnTo>
                      <a:pt x="8203" y="298"/>
                    </a:lnTo>
                    <a:lnTo>
                      <a:pt x="8241" y="336"/>
                    </a:lnTo>
                    <a:lnTo>
                      <a:pt x="8259" y="373"/>
                    </a:lnTo>
                    <a:lnTo>
                      <a:pt x="8278" y="541"/>
                    </a:lnTo>
                    <a:lnTo>
                      <a:pt x="8315" y="839"/>
                    </a:lnTo>
                    <a:lnTo>
                      <a:pt x="8371" y="1771"/>
                    </a:lnTo>
                    <a:lnTo>
                      <a:pt x="8409" y="3039"/>
                    </a:lnTo>
                    <a:lnTo>
                      <a:pt x="8427" y="4456"/>
                    </a:lnTo>
                    <a:lnTo>
                      <a:pt x="8427" y="5854"/>
                    </a:lnTo>
                    <a:lnTo>
                      <a:pt x="8409" y="6507"/>
                    </a:lnTo>
                    <a:lnTo>
                      <a:pt x="8390" y="7085"/>
                    </a:lnTo>
                    <a:lnTo>
                      <a:pt x="8353" y="7588"/>
                    </a:lnTo>
                    <a:lnTo>
                      <a:pt x="8315" y="7979"/>
                    </a:lnTo>
                    <a:lnTo>
                      <a:pt x="8259" y="8259"/>
                    </a:lnTo>
                    <a:lnTo>
                      <a:pt x="8222" y="8334"/>
                    </a:lnTo>
                    <a:lnTo>
                      <a:pt x="8185" y="8390"/>
                    </a:lnTo>
                    <a:lnTo>
                      <a:pt x="8054" y="8483"/>
                    </a:lnTo>
                    <a:lnTo>
                      <a:pt x="7812" y="8688"/>
                    </a:lnTo>
                    <a:lnTo>
                      <a:pt x="7141" y="9359"/>
                    </a:lnTo>
                    <a:lnTo>
                      <a:pt x="6227" y="10291"/>
                    </a:lnTo>
                    <a:lnTo>
                      <a:pt x="5221" y="11354"/>
                    </a:lnTo>
                    <a:lnTo>
                      <a:pt x="3226" y="13479"/>
                    </a:lnTo>
                    <a:lnTo>
                      <a:pt x="1958" y="14859"/>
                    </a:lnTo>
                    <a:lnTo>
                      <a:pt x="187" y="12006"/>
                    </a:lnTo>
                    <a:lnTo>
                      <a:pt x="6171" y="7140"/>
                    </a:lnTo>
                    <a:lnTo>
                      <a:pt x="6209" y="7103"/>
                    </a:lnTo>
                    <a:lnTo>
                      <a:pt x="6209" y="7066"/>
                    </a:lnTo>
                    <a:lnTo>
                      <a:pt x="6004" y="2908"/>
                    </a:lnTo>
                    <a:lnTo>
                      <a:pt x="6171" y="2480"/>
                    </a:lnTo>
                    <a:lnTo>
                      <a:pt x="6376" y="2032"/>
                    </a:lnTo>
                    <a:lnTo>
                      <a:pt x="6600" y="1585"/>
                    </a:lnTo>
                    <a:lnTo>
                      <a:pt x="6824" y="1156"/>
                    </a:lnTo>
                    <a:lnTo>
                      <a:pt x="7048" y="764"/>
                    </a:lnTo>
                    <a:lnTo>
                      <a:pt x="7271" y="466"/>
                    </a:lnTo>
                    <a:lnTo>
                      <a:pt x="7364" y="336"/>
                    </a:lnTo>
                    <a:lnTo>
                      <a:pt x="7458" y="242"/>
                    </a:lnTo>
                    <a:lnTo>
                      <a:pt x="7551" y="187"/>
                    </a:lnTo>
                    <a:lnTo>
                      <a:pt x="7625" y="168"/>
                    </a:lnTo>
                    <a:close/>
                    <a:moveTo>
                      <a:pt x="7625" y="0"/>
                    </a:moveTo>
                    <a:lnTo>
                      <a:pt x="7551" y="19"/>
                    </a:lnTo>
                    <a:lnTo>
                      <a:pt x="7495" y="37"/>
                    </a:lnTo>
                    <a:lnTo>
                      <a:pt x="7364" y="131"/>
                    </a:lnTo>
                    <a:lnTo>
                      <a:pt x="7234" y="261"/>
                    </a:lnTo>
                    <a:lnTo>
                      <a:pt x="7085" y="429"/>
                    </a:lnTo>
                    <a:lnTo>
                      <a:pt x="6954" y="634"/>
                    </a:lnTo>
                    <a:lnTo>
                      <a:pt x="6805" y="839"/>
                    </a:lnTo>
                    <a:lnTo>
                      <a:pt x="6544" y="1342"/>
                    </a:lnTo>
                    <a:lnTo>
                      <a:pt x="6283" y="1846"/>
                    </a:lnTo>
                    <a:lnTo>
                      <a:pt x="6078" y="2293"/>
                    </a:lnTo>
                    <a:lnTo>
                      <a:pt x="5854" y="2853"/>
                    </a:lnTo>
                    <a:lnTo>
                      <a:pt x="5854" y="2890"/>
                    </a:lnTo>
                    <a:lnTo>
                      <a:pt x="6041" y="7029"/>
                    </a:lnTo>
                    <a:lnTo>
                      <a:pt x="38" y="11913"/>
                    </a:lnTo>
                    <a:lnTo>
                      <a:pt x="0" y="11969"/>
                    </a:lnTo>
                    <a:lnTo>
                      <a:pt x="19" y="12025"/>
                    </a:lnTo>
                    <a:lnTo>
                      <a:pt x="1883" y="15045"/>
                    </a:lnTo>
                    <a:lnTo>
                      <a:pt x="1902" y="15064"/>
                    </a:lnTo>
                    <a:lnTo>
                      <a:pt x="1939" y="15082"/>
                    </a:lnTo>
                    <a:lnTo>
                      <a:pt x="1958" y="15082"/>
                    </a:lnTo>
                    <a:lnTo>
                      <a:pt x="1977" y="15064"/>
                    </a:lnTo>
                    <a:lnTo>
                      <a:pt x="2014" y="15045"/>
                    </a:lnTo>
                    <a:lnTo>
                      <a:pt x="3599" y="13311"/>
                    </a:lnTo>
                    <a:lnTo>
                      <a:pt x="5575" y="11205"/>
                    </a:lnTo>
                    <a:lnTo>
                      <a:pt x="6526" y="10217"/>
                    </a:lnTo>
                    <a:lnTo>
                      <a:pt x="7346" y="9378"/>
                    </a:lnTo>
                    <a:lnTo>
                      <a:pt x="7942" y="8800"/>
                    </a:lnTo>
                    <a:lnTo>
                      <a:pt x="8148" y="8613"/>
                    </a:lnTo>
                    <a:lnTo>
                      <a:pt x="8259" y="8539"/>
                    </a:lnTo>
                    <a:lnTo>
                      <a:pt x="8315" y="8483"/>
                    </a:lnTo>
                    <a:lnTo>
                      <a:pt x="8371" y="8408"/>
                    </a:lnTo>
                    <a:lnTo>
                      <a:pt x="8409" y="8278"/>
                    </a:lnTo>
                    <a:lnTo>
                      <a:pt x="8446" y="8110"/>
                    </a:lnTo>
                    <a:lnTo>
                      <a:pt x="8502" y="7681"/>
                    </a:lnTo>
                    <a:lnTo>
                      <a:pt x="8558" y="7140"/>
                    </a:lnTo>
                    <a:lnTo>
                      <a:pt x="8576" y="6525"/>
                    </a:lnTo>
                    <a:lnTo>
                      <a:pt x="8595" y="5835"/>
                    </a:lnTo>
                    <a:lnTo>
                      <a:pt x="8576" y="4344"/>
                    </a:lnTo>
                    <a:lnTo>
                      <a:pt x="8539" y="2871"/>
                    </a:lnTo>
                    <a:lnTo>
                      <a:pt x="8483" y="1585"/>
                    </a:lnTo>
                    <a:lnTo>
                      <a:pt x="8446" y="671"/>
                    </a:lnTo>
                    <a:lnTo>
                      <a:pt x="8409" y="317"/>
                    </a:lnTo>
                    <a:lnTo>
                      <a:pt x="8353" y="224"/>
                    </a:lnTo>
                    <a:lnTo>
                      <a:pt x="8259" y="149"/>
                    </a:lnTo>
                    <a:lnTo>
                      <a:pt x="8166" y="131"/>
                    </a:lnTo>
                    <a:lnTo>
                      <a:pt x="7961" y="131"/>
                    </a:lnTo>
                    <a:lnTo>
                      <a:pt x="7887" y="149"/>
                    </a:lnTo>
                    <a:lnTo>
                      <a:pt x="7812" y="75"/>
                    </a:lnTo>
                    <a:lnTo>
                      <a:pt x="7756" y="37"/>
                    </a:lnTo>
                    <a:lnTo>
                      <a:pt x="7681" y="19"/>
                    </a:lnTo>
                    <a:lnTo>
                      <a:pt x="7625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7" name="Google Shape;2725;p41">
                <a:extLst>
                  <a:ext uri="{FF2B5EF4-FFF2-40B4-BE49-F238E27FC236}">
                    <a16:creationId xmlns:a16="http://schemas.microsoft.com/office/drawing/2014/main" xmlns="" id="{8D506499-57EC-78C7-8C92-CEEE20E1762C}"/>
                  </a:ext>
                </a:extLst>
              </p:cNvPr>
              <p:cNvSpPr/>
              <p:nvPr/>
            </p:nvSpPr>
            <p:spPr>
              <a:xfrm>
                <a:off x="2475350" y="3675450"/>
                <a:ext cx="14000" cy="90925"/>
              </a:xfrm>
              <a:custGeom>
                <a:avLst/>
                <a:gdLst/>
                <a:ahLst/>
                <a:cxnLst/>
                <a:rect l="l" t="t" r="r" b="b"/>
                <a:pathLst>
                  <a:path w="560" h="3637" extrusionOk="0">
                    <a:moveTo>
                      <a:pt x="467" y="1"/>
                    </a:moveTo>
                    <a:lnTo>
                      <a:pt x="430" y="20"/>
                    </a:lnTo>
                    <a:lnTo>
                      <a:pt x="411" y="38"/>
                    </a:lnTo>
                    <a:lnTo>
                      <a:pt x="392" y="75"/>
                    </a:lnTo>
                    <a:lnTo>
                      <a:pt x="187" y="1157"/>
                    </a:lnTo>
                    <a:lnTo>
                      <a:pt x="57" y="1940"/>
                    </a:lnTo>
                    <a:lnTo>
                      <a:pt x="19" y="2257"/>
                    </a:lnTo>
                    <a:lnTo>
                      <a:pt x="1" y="2480"/>
                    </a:lnTo>
                    <a:lnTo>
                      <a:pt x="1" y="3543"/>
                    </a:lnTo>
                    <a:lnTo>
                      <a:pt x="19" y="3580"/>
                    </a:lnTo>
                    <a:lnTo>
                      <a:pt x="19" y="3599"/>
                    </a:lnTo>
                    <a:lnTo>
                      <a:pt x="57" y="3618"/>
                    </a:lnTo>
                    <a:lnTo>
                      <a:pt x="94" y="3636"/>
                    </a:lnTo>
                    <a:lnTo>
                      <a:pt x="113" y="3618"/>
                    </a:lnTo>
                    <a:lnTo>
                      <a:pt x="150" y="3599"/>
                    </a:lnTo>
                    <a:lnTo>
                      <a:pt x="168" y="3580"/>
                    </a:lnTo>
                    <a:lnTo>
                      <a:pt x="168" y="3543"/>
                    </a:lnTo>
                    <a:lnTo>
                      <a:pt x="168" y="2480"/>
                    </a:lnTo>
                    <a:lnTo>
                      <a:pt x="187" y="2257"/>
                    </a:lnTo>
                    <a:lnTo>
                      <a:pt x="224" y="1940"/>
                    </a:lnTo>
                    <a:lnTo>
                      <a:pt x="355" y="1157"/>
                    </a:lnTo>
                    <a:lnTo>
                      <a:pt x="560" y="94"/>
                    </a:lnTo>
                    <a:lnTo>
                      <a:pt x="560" y="75"/>
                    </a:lnTo>
                    <a:lnTo>
                      <a:pt x="541" y="38"/>
                    </a:lnTo>
                    <a:lnTo>
                      <a:pt x="523" y="20"/>
                    </a:lnTo>
                    <a:lnTo>
                      <a:pt x="485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8" name="Google Shape;2726;p41">
                <a:extLst>
                  <a:ext uri="{FF2B5EF4-FFF2-40B4-BE49-F238E27FC236}">
                    <a16:creationId xmlns:a16="http://schemas.microsoft.com/office/drawing/2014/main" xmlns="" id="{57FFCEB9-2711-D340-9F55-E2914D82588C}"/>
                  </a:ext>
                </a:extLst>
              </p:cNvPr>
              <p:cNvSpPr/>
              <p:nvPr/>
            </p:nvSpPr>
            <p:spPr>
              <a:xfrm>
                <a:off x="2449725" y="3680125"/>
                <a:ext cx="21000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840" h="3375" extrusionOk="0">
                    <a:moveTo>
                      <a:pt x="709" y="0"/>
                    </a:moveTo>
                    <a:lnTo>
                      <a:pt x="690" y="19"/>
                    </a:lnTo>
                    <a:lnTo>
                      <a:pt x="671" y="56"/>
                    </a:lnTo>
                    <a:lnTo>
                      <a:pt x="317" y="1193"/>
                    </a:lnTo>
                    <a:lnTo>
                      <a:pt x="94" y="1921"/>
                    </a:lnTo>
                    <a:lnTo>
                      <a:pt x="19" y="2200"/>
                    </a:lnTo>
                    <a:lnTo>
                      <a:pt x="0" y="2368"/>
                    </a:lnTo>
                    <a:lnTo>
                      <a:pt x="0" y="2629"/>
                    </a:lnTo>
                    <a:lnTo>
                      <a:pt x="19" y="2927"/>
                    </a:lnTo>
                    <a:lnTo>
                      <a:pt x="75" y="3300"/>
                    </a:lnTo>
                    <a:lnTo>
                      <a:pt x="112" y="3356"/>
                    </a:lnTo>
                    <a:lnTo>
                      <a:pt x="149" y="3375"/>
                    </a:lnTo>
                    <a:lnTo>
                      <a:pt x="205" y="3375"/>
                    </a:lnTo>
                    <a:lnTo>
                      <a:pt x="224" y="3337"/>
                    </a:lnTo>
                    <a:lnTo>
                      <a:pt x="243" y="3319"/>
                    </a:lnTo>
                    <a:lnTo>
                      <a:pt x="243" y="3282"/>
                    </a:lnTo>
                    <a:lnTo>
                      <a:pt x="187" y="2927"/>
                    </a:lnTo>
                    <a:lnTo>
                      <a:pt x="168" y="2629"/>
                    </a:lnTo>
                    <a:lnTo>
                      <a:pt x="149" y="2387"/>
                    </a:lnTo>
                    <a:lnTo>
                      <a:pt x="187" y="2256"/>
                    </a:lnTo>
                    <a:lnTo>
                      <a:pt x="243" y="2014"/>
                    </a:lnTo>
                    <a:lnTo>
                      <a:pt x="429" y="1380"/>
                    </a:lnTo>
                    <a:lnTo>
                      <a:pt x="821" y="94"/>
                    </a:lnTo>
                    <a:lnTo>
                      <a:pt x="839" y="75"/>
                    </a:lnTo>
                    <a:lnTo>
                      <a:pt x="821" y="38"/>
                    </a:lnTo>
                    <a:lnTo>
                      <a:pt x="802" y="19"/>
                    </a:lnTo>
                    <a:lnTo>
                      <a:pt x="78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9" name="Google Shape;2727;p41">
                <a:extLst>
                  <a:ext uri="{FF2B5EF4-FFF2-40B4-BE49-F238E27FC236}">
                    <a16:creationId xmlns:a16="http://schemas.microsoft.com/office/drawing/2014/main" xmlns="" id="{E7398055-CEDF-C410-D369-9EE8AFC184A9}"/>
                  </a:ext>
                </a:extLst>
              </p:cNvPr>
              <p:cNvSpPr/>
              <p:nvPr/>
            </p:nvSpPr>
            <p:spPr>
              <a:xfrm>
                <a:off x="2185450" y="3970950"/>
                <a:ext cx="152425" cy="135200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5408" extrusionOk="0">
                    <a:moveTo>
                      <a:pt x="4233" y="1"/>
                    </a:moveTo>
                    <a:lnTo>
                      <a:pt x="299" y="1324"/>
                    </a:lnTo>
                    <a:lnTo>
                      <a:pt x="224" y="2070"/>
                    </a:lnTo>
                    <a:lnTo>
                      <a:pt x="131" y="2704"/>
                    </a:lnTo>
                    <a:lnTo>
                      <a:pt x="38" y="3245"/>
                    </a:lnTo>
                    <a:lnTo>
                      <a:pt x="19" y="3487"/>
                    </a:lnTo>
                    <a:lnTo>
                      <a:pt x="1" y="3711"/>
                    </a:lnTo>
                    <a:lnTo>
                      <a:pt x="1" y="3934"/>
                    </a:lnTo>
                    <a:lnTo>
                      <a:pt x="19" y="4140"/>
                    </a:lnTo>
                    <a:lnTo>
                      <a:pt x="57" y="4326"/>
                    </a:lnTo>
                    <a:lnTo>
                      <a:pt x="112" y="4494"/>
                    </a:lnTo>
                    <a:lnTo>
                      <a:pt x="206" y="4680"/>
                    </a:lnTo>
                    <a:lnTo>
                      <a:pt x="318" y="4848"/>
                    </a:lnTo>
                    <a:lnTo>
                      <a:pt x="467" y="5016"/>
                    </a:lnTo>
                    <a:lnTo>
                      <a:pt x="635" y="5165"/>
                    </a:lnTo>
                    <a:lnTo>
                      <a:pt x="877" y="5258"/>
                    </a:lnTo>
                    <a:lnTo>
                      <a:pt x="1101" y="5333"/>
                    </a:lnTo>
                    <a:lnTo>
                      <a:pt x="1343" y="5389"/>
                    </a:lnTo>
                    <a:lnTo>
                      <a:pt x="1585" y="5407"/>
                    </a:lnTo>
                    <a:lnTo>
                      <a:pt x="2051" y="5407"/>
                    </a:lnTo>
                    <a:lnTo>
                      <a:pt x="2294" y="5370"/>
                    </a:lnTo>
                    <a:lnTo>
                      <a:pt x="2517" y="5314"/>
                    </a:lnTo>
                    <a:lnTo>
                      <a:pt x="2760" y="5258"/>
                    </a:lnTo>
                    <a:lnTo>
                      <a:pt x="2984" y="5184"/>
                    </a:lnTo>
                    <a:lnTo>
                      <a:pt x="3207" y="5090"/>
                    </a:lnTo>
                    <a:lnTo>
                      <a:pt x="3431" y="4997"/>
                    </a:lnTo>
                    <a:lnTo>
                      <a:pt x="3878" y="4773"/>
                    </a:lnTo>
                    <a:lnTo>
                      <a:pt x="4289" y="4531"/>
                    </a:lnTo>
                    <a:lnTo>
                      <a:pt x="4661" y="4270"/>
                    </a:lnTo>
                    <a:lnTo>
                      <a:pt x="5016" y="4009"/>
                    </a:lnTo>
                    <a:lnTo>
                      <a:pt x="5314" y="3748"/>
                    </a:lnTo>
                    <a:lnTo>
                      <a:pt x="5575" y="3506"/>
                    </a:lnTo>
                    <a:lnTo>
                      <a:pt x="5948" y="3151"/>
                    </a:lnTo>
                    <a:lnTo>
                      <a:pt x="6097" y="3021"/>
                    </a:lnTo>
                    <a:lnTo>
                      <a:pt x="4233" y="1"/>
                    </a:lnTo>
                    <a:close/>
                  </a:path>
                </a:pathLst>
              </a:custGeom>
              <a:solidFill>
                <a:srgbClr val="71BD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0" name="Google Shape;2728;p41">
                <a:extLst>
                  <a:ext uri="{FF2B5EF4-FFF2-40B4-BE49-F238E27FC236}">
                    <a16:creationId xmlns:a16="http://schemas.microsoft.com/office/drawing/2014/main" xmlns="" id="{082C0E09-ABE8-11CF-0231-AC0008B9A021}"/>
                  </a:ext>
                </a:extLst>
              </p:cNvPr>
              <p:cNvSpPr/>
              <p:nvPr/>
            </p:nvSpPr>
            <p:spPr>
              <a:xfrm>
                <a:off x="2226475" y="3973750"/>
                <a:ext cx="48950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1306" extrusionOk="0">
                    <a:moveTo>
                      <a:pt x="1865" y="1"/>
                    </a:moveTo>
                    <a:lnTo>
                      <a:pt x="1827" y="19"/>
                    </a:lnTo>
                    <a:lnTo>
                      <a:pt x="38" y="1156"/>
                    </a:lnTo>
                    <a:lnTo>
                      <a:pt x="19" y="1175"/>
                    </a:lnTo>
                    <a:lnTo>
                      <a:pt x="0" y="1194"/>
                    </a:lnTo>
                    <a:lnTo>
                      <a:pt x="0" y="1231"/>
                    </a:lnTo>
                    <a:lnTo>
                      <a:pt x="19" y="1268"/>
                    </a:lnTo>
                    <a:lnTo>
                      <a:pt x="38" y="1287"/>
                    </a:lnTo>
                    <a:lnTo>
                      <a:pt x="75" y="1306"/>
                    </a:lnTo>
                    <a:lnTo>
                      <a:pt x="131" y="1287"/>
                    </a:lnTo>
                    <a:lnTo>
                      <a:pt x="1920" y="150"/>
                    </a:lnTo>
                    <a:lnTo>
                      <a:pt x="1939" y="131"/>
                    </a:lnTo>
                    <a:lnTo>
                      <a:pt x="1958" y="94"/>
                    </a:lnTo>
                    <a:lnTo>
                      <a:pt x="1958" y="56"/>
                    </a:lnTo>
                    <a:lnTo>
                      <a:pt x="1939" y="38"/>
                    </a:lnTo>
                    <a:lnTo>
                      <a:pt x="1920" y="19"/>
                    </a:lnTo>
                    <a:lnTo>
                      <a:pt x="188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1" name="Google Shape;2729;p41">
                <a:extLst>
                  <a:ext uri="{FF2B5EF4-FFF2-40B4-BE49-F238E27FC236}">
                    <a16:creationId xmlns:a16="http://schemas.microsoft.com/office/drawing/2014/main" xmlns="" id="{2E4A9734-BC65-E573-DDCA-4C8EC6D09F45}"/>
                  </a:ext>
                </a:extLst>
              </p:cNvPr>
              <p:cNvSpPr/>
              <p:nvPr/>
            </p:nvSpPr>
            <p:spPr>
              <a:xfrm>
                <a:off x="2268425" y="3938325"/>
                <a:ext cx="104425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4177" h="5426" extrusionOk="0">
                    <a:moveTo>
                      <a:pt x="2051" y="1"/>
                    </a:moveTo>
                    <a:lnTo>
                      <a:pt x="0" y="1194"/>
                    </a:lnTo>
                    <a:lnTo>
                      <a:pt x="1175" y="3301"/>
                    </a:lnTo>
                    <a:lnTo>
                      <a:pt x="1976" y="4755"/>
                    </a:lnTo>
                    <a:lnTo>
                      <a:pt x="2349" y="5426"/>
                    </a:lnTo>
                    <a:lnTo>
                      <a:pt x="2424" y="5389"/>
                    </a:lnTo>
                    <a:lnTo>
                      <a:pt x="2629" y="5221"/>
                    </a:lnTo>
                    <a:lnTo>
                      <a:pt x="3263" y="4736"/>
                    </a:lnTo>
                    <a:lnTo>
                      <a:pt x="4176" y="4009"/>
                    </a:lnTo>
                    <a:lnTo>
                      <a:pt x="205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2" name="Google Shape;2730;p41">
                <a:extLst>
                  <a:ext uri="{FF2B5EF4-FFF2-40B4-BE49-F238E27FC236}">
                    <a16:creationId xmlns:a16="http://schemas.microsoft.com/office/drawing/2014/main" xmlns="" id="{AD0BCB73-B466-601B-561B-3D3775453CB0}"/>
                  </a:ext>
                </a:extLst>
              </p:cNvPr>
              <p:cNvSpPr/>
              <p:nvPr/>
            </p:nvSpPr>
            <p:spPr>
              <a:xfrm>
                <a:off x="2266075" y="3936475"/>
                <a:ext cx="108625" cy="139375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5575" extrusionOk="0">
                    <a:moveTo>
                      <a:pt x="2108" y="187"/>
                    </a:moveTo>
                    <a:lnTo>
                      <a:pt x="4158" y="4064"/>
                    </a:lnTo>
                    <a:lnTo>
                      <a:pt x="3189" y="4829"/>
                    </a:lnTo>
                    <a:lnTo>
                      <a:pt x="2480" y="5388"/>
                    </a:lnTo>
                    <a:lnTo>
                      <a:pt x="1921" y="4363"/>
                    </a:lnTo>
                    <a:lnTo>
                      <a:pt x="206" y="1305"/>
                    </a:lnTo>
                    <a:lnTo>
                      <a:pt x="2108" y="187"/>
                    </a:lnTo>
                    <a:close/>
                    <a:moveTo>
                      <a:pt x="2108" y="0"/>
                    </a:moveTo>
                    <a:lnTo>
                      <a:pt x="38" y="1193"/>
                    </a:lnTo>
                    <a:lnTo>
                      <a:pt x="20" y="1231"/>
                    </a:lnTo>
                    <a:lnTo>
                      <a:pt x="1" y="1249"/>
                    </a:lnTo>
                    <a:lnTo>
                      <a:pt x="1" y="1286"/>
                    </a:lnTo>
                    <a:lnTo>
                      <a:pt x="20" y="1305"/>
                    </a:lnTo>
                    <a:lnTo>
                      <a:pt x="1511" y="3971"/>
                    </a:lnTo>
                    <a:lnTo>
                      <a:pt x="2369" y="5519"/>
                    </a:lnTo>
                    <a:lnTo>
                      <a:pt x="2387" y="5556"/>
                    </a:lnTo>
                    <a:lnTo>
                      <a:pt x="2406" y="5574"/>
                    </a:lnTo>
                    <a:lnTo>
                      <a:pt x="2462" y="5574"/>
                    </a:lnTo>
                    <a:lnTo>
                      <a:pt x="2536" y="5537"/>
                    </a:lnTo>
                    <a:lnTo>
                      <a:pt x="2797" y="5351"/>
                    </a:lnTo>
                    <a:lnTo>
                      <a:pt x="3357" y="4903"/>
                    </a:lnTo>
                    <a:lnTo>
                      <a:pt x="4326" y="4139"/>
                    </a:lnTo>
                    <a:lnTo>
                      <a:pt x="4345" y="4102"/>
                    </a:lnTo>
                    <a:lnTo>
                      <a:pt x="4345" y="4046"/>
                    </a:lnTo>
                    <a:lnTo>
                      <a:pt x="2219" y="37"/>
                    </a:lnTo>
                    <a:lnTo>
                      <a:pt x="2201" y="19"/>
                    </a:lnTo>
                    <a:lnTo>
                      <a:pt x="216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3" name="Google Shape;2731;p41">
                <a:extLst>
                  <a:ext uri="{FF2B5EF4-FFF2-40B4-BE49-F238E27FC236}">
                    <a16:creationId xmlns:a16="http://schemas.microsoft.com/office/drawing/2014/main" xmlns="" id="{FDDE5536-14A1-2004-6258-7DF10EF799DC}"/>
                  </a:ext>
                </a:extLst>
              </p:cNvPr>
              <p:cNvSpPr/>
              <p:nvPr/>
            </p:nvSpPr>
            <p:spPr>
              <a:xfrm>
                <a:off x="2337850" y="4027350"/>
                <a:ext cx="21475" cy="21925"/>
              </a:xfrm>
              <a:custGeom>
                <a:avLst/>
                <a:gdLst/>
                <a:ahLst/>
                <a:cxnLst/>
                <a:rect l="l" t="t" r="r" b="b"/>
                <a:pathLst>
                  <a:path w="859" h="877" extrusionOk="0">
                    <a:moveTo>
                      <a:pt x="430" y="1"/>
                    </a:moveTo>
                    <a:lnTo>
                      <a:pt x="337" y="19"/>
                    </a:lnTo>
                    <a:lnTo>
                      <a:pt x="262" y="38"/>
                    </a:lnTo>
                    <a:lnTo>
                      <a:pt x="187" y="75"/>
                    </a:lnTo>
                    <a:lnTo>
                      <a:pt x="113" y="131"/>
                    </a:lnTo>
                    <a:lnTo>
                      <a:pt x="76" y="206"/>
                    </a:lnTo>
                    <a:lnTo>
                      <a:pt x="20" y="280"/>
                    </a:lnTo>
                    <a:lnTo>
                      <a:pt x="1" y="355"/>
                    </a:lnTo>
                    <a:lnTo>
                      <a:pt x="1" y="448"/>
                    </a:lnTo>
                    <a:lnTo>
                      <a:pt x="1" y="541"/>
                    </a:lnTo>
                    <a:lnTo>
                      <a:pt x="20" y="616"/>
                    </a:lnTo>
                    <a:lnTo>
                      <a:pt x="76" y="690"/>
                    </a:lnTo>
                    <a:lnTo>
                      <a:pt x="113" y="746"/>
                    </a:lnTo>
                    <a:lnTo>
                      <a:pt x="187" y="802"/>
                    </a:lnTo>
                    <a:lnTo>
                      <a:pt x="262" y="858"/>
                    </a:lnTo>
                    <a:lnTo>
                      <a:pt x="337" y="877"/>
                    </a:lnTo>
                    <a:lnTo>
                      <a:pt x="523" y="877"/>
                    </a:lnTo>
                    <a:lnTo>
                      <a:pt x="598" y="858"/>
                    </a:lnTo>
                    <a:lnTo>
                      <a:pt x="672" y="802"/>
                    </a:lnTo>
                    <a:lnTo>
                      <a:pt x="747" y="746"/>
                    </a:lnTo>
                    <a:lnTo>
                      <a:pt x="784" y="690"/>
                    </a:lnTo>
                    <a:lnTo>
                      <a:pt x="840" y="616"/>
                    </a:lnTo>
                    <a:lnTo>
                      <a:pt x="859" y="541"/>
                    </a:lnTo>
                    <a:lnTo>
                      <a:pt x="859" y="448"/>
                    </a:lnTo>
                    <a:lnTo>
                      <a:pt x="859" y="355"/>
                    </a:lnTo>
                    <a:lnTo>
                      <a:pt x="840" y="280"/>
                    </a:lnTo>
                    <a:lnTo>
                      <a:pt x="784" y="206"/>
                    </a:lnTo>
                    <a:lnTo>
                      <a:pt x="747" y="131"/>
                    </a:lnTo>
                    <a:lnTo>
                      <a:pt x="672" y="75"/>
                    </a:lnTo>
                    <a:lnTo>
                      <a:pt x="598" y="38"/>
                    </a:lnTo>
                    <a:lnTo>
                      <a:pt x="523" y="19"/>
                    </a:lnTo>
                    <a:lnTo>
                      <a:pt x="43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sp>
          <p:nvSpPr>
            <p:cNvPr id="19" name="Google Shape;2732;p41">
              <a:extLst>
                <a:ext uri="{FF2B5EF4-FFF2-40B4-BE49-F238E27FC236}">
                  <a16:creationId xmlns:a16="http://schemas.microsoft.com/office/drawing/2014/main" xmlns="" id="{FA5C3A57-50EE-3742-E1A2-309302AEE2DE}"/>
                </a:ext>
              </a:extLst>
            </p:cNvPr>
            <p:cNvSpPr/>
            <p:nvPr/>
          </p:nvSpPr>
          <p:spPr>
            <a:xfrm>
              <a:off x="75213" y="32163"/>
              <a:ext cx="994850" cy="1167075"/>
            </a:xfrm>
            <a:custGeom>
              <a:avLst/>
              <a:gdLst/>
              <a:ahLst/>
              <a:cxnLst/>
              <a:rect l="l" t="t" r="r" b="b"/>
              <a:pathLst>
                <a:path w="39794" h="46683" extrusionOk="0">
                  <a:moveTo>
                    <a:pt x="19546" y="0"/>
                  </a:moveTo>
                  <a:lnTo>
                    <a:pt x="19043" y="20"/>
                  </a:lnTo>
                  <a:lnTo>
                    <a:pt x="18521" y="60"/>
                  </a:lnTo>
                  <a:lnTo>
                    <a:pt x="18019" y="101"/>
                  </a:lnTo>
                  <a:lnTo>
                    <a:pt x="17517" y="141"/>
                  </a:lnTo>
                  <a:lnTo>
                    <a:pt x="17015" y="221"/>
                  </a:lnTo>
                  <a:lnTo>
                    <a:pt x="16513" y="301"/>
                  </a:lnTo>
                  <a:lnTo>
                    <a:pt x="16030" y="382"/>
                  </a:lnTo>
                  <a:lnTo>
                    <a:pt x="15548" y="482"/>
                  </a:lnTo>
                  <a:lnTo>
                    <a:pt x="15066" y="603"/>
                  </a:lnTo>
                  <a:lnTo>
                    <a:pt x="14584" y="723"/>
                  </a:lnTo>
                  <a:lnTo>
                    <a:pt x="14122" y="864"/>
                  </a:lnTo>
                  <a:lnTo>
                    <a:pt x="13640" y="1004"/>
                  </a:lnTo>
                  <a:lnTo>
                    <a:pt x="13178" y="1165"/>
                  </a:lnTo>
                  <a:lnTo>
                    <a:pt x="12736" y="1346"/>
                  </a:lnTo>
                  <a:lnTo>
                    <a:pt x="11832" y="1707"/>
                  </a:lnTo>
                  <a:lnTo>
                    <a:pt x="10948" y="2129"/>
                  </a:lnTo>
                  <a:lnTo>
                    <a:pt x="10105" y="2571"/>
                  </a:lnTo>
                  <a:lnTo>
                    <a:pt x="9281" y="3073"/>
                  </a:lnTo>
                  <a:lnTo>
                    <a:pt x="8478" y="3596"/>
                  </a:lnTo>
                  <a:lnTo>
                    <a:pt x="7714" y="4178"/>
                  </a:lnTo>
                  <a:lnTo>
                    <a:pt x="6971" y="4781"/>
                  </a:lnTo>
                  <a:lnTo>
                    <a:pt x="6248" y="5404"/>
                  </a:lnTo>
                  <a:lnTo>
                    <a:pt x="5585" y="6087"/>
                  </a:lnTo>
                  <a:lnTo>
                    <a:pt x="4922" y="6790"/>
                  </a:lnTo>
                  <a:lnTo>
                    <a:pt x="4320" y="7513"/>
                  </a:lnTo>
                  <a:lnTo>
                    <a:pt x="3737" y="8276"/>
                  </a:lnTo>
                  <a:lnTo>
                    <a:pt x="3195" y="9080"/>
                  </a:lnTo>
                  <a:lnTo>
                    <a:pt x="2693" y="9883"/>
                  </a:lnTo>
                  <a:lnTo>
                    <a:pt x="2231" y="10727"/>
                  </a:lnTo>
                  <a:lnTo>
                    <a:pt x="1809" y="11590"/>
                  </a:lnTo>
                  <a:lnTo>
                    <a:pt x="1427" y="12494"/>
                  </a:lnTo>
                  <a:lnTo>
                    <a:pt x="1086" y="13398"/>
                  </a:lnTo>
                  <a:lnTo>
                    <a:pt x="925" y="13860"/>
                  </a:lnTo>
                  <a:lnTo>
                    <a:pt x="784" y="14322"/>
                  </a:lnTo>
                  <a:lnTo>
                    <a:pt x="664" y="14804"/>
                  </a:lnTo>
                  <a:lnTo>
                    <a:pt x="543" y="15266"/>
                  </a:lnTo>
                  <a:lnTo>
                    <a:pt x="423" y="15748"/>
                  </a:lnTo>
                  <a:lnTo>
                    <a:pt x="322" y="16251"/>
                  </a:lnTo>
                  <a:lnTo>
                    <a:pt x="242" y="16733"/>
                  </a:lnTo>
                  <a:lnTo>
                    <a:pt x="162" y="17215"/>
                  </a:lnTo>
                  <a:lnTo>
                    <a:pt x="101" y="17717"/>
                  </a:lnTo>
                  <a:lnTo>
                    <a:pt x="61" y="18219"/>
                  </a:lnTo>
                  <a:lnTo>
                    <a:pt x="21" y="18721"/>
                  </a:lnTo>
                  <a:lnTo>
                    <a:pt x="1" y="19244"/>
                  </a:lnTo>
                  <a:lnTo>
                    <a:pt x="1" y="19746"/>
                  </a:lnTo>
                  <a:lnTo>
                    <a:pt x="1" y="20268"/>
                  </a:lnTo>
                  <a:lnTo>
                    <a:pt x="1" y="20770"/>
                  </a:lnTo>
                  <a:lnTo>
                    <a:pt x="41" y="21272"/>
                  </a:lnTo>
                  <a:lnTo>
                    <a:pt x="81" y="21795"/>
                  </a:lnTo>
                  <a:lnTo>
                    <a:pt x="141" y="22297"/>
                  </a:lnTo>
                  <a:lnTo>
                    <a:pt x="202" y="22799"/>
                  </a:lnTo>
                  <a:lnTo>
                    <a:pt x="282" y="23281"/>
                  </a:lnTo>
                  <a:lnTo>
                    <a:pt x="362" y="23783"/>
                  </a:lnTo>
                  <a:lnTo>
                    <a:pt x="463" y="24265"/>
                  </a:lnTo>
                  <a:lnTo>
                    <a:pt x="583" y="24748"/>
                  </a:lnTo>
                  <a:lnTo>
                    <a:pt x="704" y="25230"/>
                  </a:lnTo>
                  <a:lnTo>
                    <a:pt x="845" y="25692"/>
                  </a:lnTo>
                  <a:lnTo>
                    <a:pt x="985" y="26154"/>
                  </a:lnTo>
                  <a:lnTo>
                    <a:pt x="1146" y="26616"/>
                  </a:lnTo>
                  <a:lnTo>
                    <a:pt x="1327" y="27078"/>
                  </a:lnTo>
                  <a:lnTo>
                    <a:pt x="1688" y="27982"/>
                  </a:lnTo>
                  <a:lnTo>
                    <a:pt x="2110" y="28845"/>
                  </a:lnTo>
                  <a:lnTo>
                    <a:pt x="2552" y="29709"/>
                  </a:lnTo>
                  <a:lnTo>
                    <a:pt x="3054" y="30533"/>
                  </a:lnTo>
                  <a:lnTo>
                    <a:pt x="3596" y="31336"/>
                  </a:lnTo>
                  <a:lnTo>
                    <a:pt x="4159" y="32099"/>
                  </a:lnTo>
                  <a:lnTo>
                    <a:pt x="4762" y="32843"/>
                  </a:lnTo>
                  <a:lnTo>
                    <a:pt x="5404" y="33546"/>
                  </a:lnTo>
                  <a:lnTo>
                    <a:pt x="6067" y="34229"/>
                  </a:lnTo>
                  <a:lnTo>
                    <a:pt x="6770" y="34872"/>
                  </a:lnTo>
                  <a:lnTo>
                    <a:pt x="7513" y="35494"/>
                  </a:lnTo>
                  <a:lnTo>
                    <a:pt x="8257" y="36077"/>
                  </a:lnTo>
                  <a:lnTo>
                    <a:pt x="9060" y="36599"/>
                  </a:lnTo>
                  <a:lnTo>
                    <a:pt x="9864" y="37121"/>
                  </a:lnTo>
                  <a:lnTo>
                    <a:pt x="10707" y="37583"/>
                  </a:lnTo>
                  <a:lnTo>
                    <a:pt x="11571" y="38005"/>
                  </a:lnTo>
                  <a:lnTo>
                    <a:pt x="12475" y="38387"/>
                  </a:lnTo>
                  <a:lnTo>
                    <a:pt x="13379" y="38728"/>
                  </a:lnTo>
                  <a:lnTo>
                    <a:pt x="13841" y="38889"/>
                  </a:lnTo>
                  <a:lnTo>
                    <a:pt x="14303" y="39030"/>
                  </a:lnTo>
                  <a:lnTo>
                    <a:pt x="14785" y="39150"/>
                  </a:lnTo>
                  <a:lnTo>
                    <a:pt x="15267" y="39271"/>
                  </a:lnTo>
                  <a:lnTo>
                    <a:pt x="15729" y="39391"/>
                  </a:lnTo>
                  <a:lnTo>
                    <a:pt x="16231" y="39471"/>
                  </a:lnTo>
                  <a:lnTo>
                    <a:pt x="16713" y="39572"/>
                  </a:lnTo>
                  <a:lnTo>
                    <a:pt x="17216" y="39632"/>
                  </a:lnTo>
                  <a:lnTo>
                    <a:pt x="17698" y="39692"/>
                  </a:lnTo>
                  <a:lnTo>
                    <a:pt x="18200" y="39753"/>
                  </a:lnTo>
                  <a:lnTo>
                    <a:pt x="18702" y="39773"/>
                  </a:lnTo>
                  <a:lnTo>
                    <a:pt x="19224" y="39813"/>
                  </a:lnTo>
                  <a:lnTo>
                    <a:pt x="20249" y="39813"/>
                  </a:lnTo>
                  <a:lnTo>
                    <a:pt x="20771" y="39793"/>
                  </a:lnTo>
                  <a:lnTo>
                    <a:pt x="21273" y="39773"/>
                  </a:lnTo>
                  <a:lnTo>
                    <a:pt x="30393" y="46683"/>
                  </a:lnTo>
                  <a:lnTo>
                    <a:pt x="26636" y="38628"/>
                  </a:lnTo>
                  <a:lnTo>
                    <a:pt x="27360" y="38367"/>
                  </a:lnTo>
                  <a:lnTo>
                    <a:pt x="28083" y="38065"/>
                  </a:lnTo>
                  <a:lnTo>
                    <a:pt x="28766" y="37724"/>
                  </a:lnTo>
                  <a:lnTo>
                    <a:pt x="29449" y="37362"/>
                  </a:lnTo>
                  <a:lnTo>
                    <a:pt x="30112" y="36981"/>
                  </a:lnTo>
                  <a:lnTo>
                    <a:pt x="30754" y="36579"/>
                  </a:lnTo>
                  <a:lnTo>
                    <a:pt x="31397" y="36157"/>
                  </a:lnTo>
                  <a:lnTo>
                    <a:pt x="32000" y="35695"/>
                  </a:lnTo>
                  <a:lnTo>
                    <a:pt x="32602" y="35233"/>
                  </a:lnTo>
                  <a:lnTo>
                    <a:pt x="33185" y="34731"/>
                  </a:lnTo>
                  <a:lnTo>
                    <a:pt x="33727" y="34209"/>
                  </a:lnTo>
                  <a:lnTo>
                    <a:pt x="34270" y="33666"/>
                  </a:lnTo>
                  <a:lnTo>
                    <a:pt x="34792" y="33124"/>
                  </a:lnTo>
                  <a:lnTo>
                    <a:pt x="35274" y="32541"/>
                  </a:lnTo>
                  <a:lnTo>
                    <a:pt x="35756" y="31939"/>
                  </a:lnTo>
                  <a:lnTo>
                    <a:pt x="36198" y="31336"/>
                  </a:lnTo>
                  <a:lnTo>
                    <a:pt x="36620" y="30693"/>
                  </a:lnTo>
                  <a:lnTo>
                    <a:pt x="37022" y="30051"/>
                  </a:lnTo>
                  <a:lnTo>
                    <a:pt x="37403" y="29388"/>
                  </a:lnTo>
                  <a:lnTo>
                    <a:pt x="37765" y="28705"/>
                  </a:lnTo>
                  <a:lnTo>
                    <a:pt x="38086" y="28002"/>
                  </a:lnTo>
                  <a:lnTo>
                    <a:pt x="38387" y="27299"/>
                  </a:lnTo>
                  <a:lnTo>
                    <a:pt x="38649" y="26575"/>
                  </a:lnTo>
                  <a:lnTo>
                    <a:pt x="38910" y="25832"/>
                  </a:lnTo>
                  <a:lnTo>
                    <a:pt x="39111" y="25089"/>
                  </a:lnTo>
                  <a:lnTo>
                    <a:pt x="39311" y="24326"/>
                  </a:lnTo>
                  <a:lnTo>
                    <a:pt x="39472" y="23562"/>
                  </a:lnTo>
                  <a:lnTo>
                    <a:pt x="39593" y="22779"/>
                  </a:lnTo>
                  <a:lnTo>
                    <a:pt x="39693" y="21996"/>
                  </a:lnTo>
                  <a:lnTo>
                    <a:pt x="39753" y="21192"/>
                  </a:lnTo>
                  <a:lnTo>
                    <a:pt x="39794" y="20389"/>
                  </a:lnTo>
                  <a:lnTo>
                    <a:pt x="39794" y="19565"/>
                  </a:lnTo>
                  <a:lnTo>
                    <a:pt x="39773" y="19043"/>
                  </a:lnTo>
                  <a:lnTo>
                    <a:pt x="39753" y="18541"/>
                  </a:lnTo>
                  <a:lnTo>
                    <a:pt x="39713" y="18038"/>
                  </a:lnTo>
                  <a:lnTo>
                    <a:pt x="39653" y="17536"/>
                  </a:lnTo>
                  <a:lnTo>
                    <a:pt x="39593" y="17034"/>
                  </a:lnTo>
                  <a:lnTo>
                    <a:pt x="39512" y="16532"/>
                  </a:lnTo>
                  <a:lnTo>
                    <a:pt x="39432" y="16050"/>
                  </a:lnTo>
                  <a:lnTo>
                    <a:pt x="39332" y="15568"/>
                  </a:lnTo>
                  <a:lnTo>
                    <a:pt x="39211" y="15086"/>
                  </a:lnTo>
                  <a:lnTo>
                    <a:pt x="39091" y="14603"/>
                  </a:lnTo>
                  <a:lnTo>
                    <a:pt x="38950" y="14121"/>
                  </a:lnTo>
                  <a:lnTo>
                    <a:pt x="38809" y="13659"/>
                  </a:lnTo>
                  <a:lnTo>
                    <a:pt x="38649" y="13197"/>
                  </a:lnTo>
                  <a:lnTo>
                    <a:pt x="38468" y="12735"/>
                  </a:lnTo>
                  <a:lnTo>
                    <a:pt x="38106" y="11852"/>
                  </a:lnTo>
                  <a:lnTo>
                    <a:pt x="37684" y="10968"/>
                  </a:lnTo>
                  <a:lnTo>
                    <a:pt x="37222" y="10124"/>
                  </a:lnTo>
                  <a:lnTo>
                    <a:pt x="36740" y="9300"/>
                  </a:lnTo>
                  <a:lnTo>
                    <a:pt x="36198" y="8497"/>
                  </a:lnTo>
                  <a:lnTo>
                    <a:pt x="35636" y="7734"/>
                  </a:lnTo>
                  <a:lnTo>
                    <a:pt x="35033" y="6990"/>
                  </a:lnTo>
                  <a:lnTo>
                    <a:pt x="34390" y="6267"/>
                  </a:lnTo>
                  <a:lnTo>
                    <a:pt x="33727" y="5584"/>
                  </a:lnTo>
                  <a:lnTo>
                    <a:pt x="33024" y="4942"/>
                  </a:lnTo>
                  <a:lnTo>
                    <a:pt x="32281" y="4339"/>
                  </a:lnTo>
                  <a:lnTo>
                    <a:pt x="31518" y="3756"/>
                  </a:lnTo>
                  <a:lnTo>
                    <a:pt x="30734" y="3214"/>
                  </a:lnTo>
                  <a:lnTo>
                    <a:pt x="29911" y="2712"/>
                  </a:lnTo>
                  <a:lnTo>
                    <a:pt x="29067" y="2250"/>
                  </a:lnTo>
                  <a:lnTo>
                    <a:pt x="28203" y="1828"/>
                  </a:lnTo>
                  <a:lnTo>
                    <a:pt x="27319" y="1446"/>
                  </a:lnTo>
                  <a:lnTo>
                    <a:pt x="26415" y="1105"/>
                  </a:lnTo>
                  <a:lnTo>
                    <a:pt x="25953" y="944"/>
                  </a:lnTo>
                  <a:lnTo>
                    <a:pt x="25491" y="804"/>
                  </a:lnTo>
                  <a:lnTo>
                    <a:pt x="25009" y="663"/>
                  </a:lnTo>
                  <a:lnTo>
                    <a:pt x="24527" y="542"/>
                  </a:lnTo>
                  <a:lnTo>
                    <a:pt x="24045" y="442"/>
                  </a:lnTo>
                  <a:lnTo>
                    <a:pt x="23563" y="342"/>
                  </a:lnTo>
                  <a:lnTo>
                    <a:pt x="23081" y="261"/>
                  </a:lnTo>
                  <a:lnTo>
                    <a:pt x="22579" y="181"/>
                  </a:lnTo>
                  <a:lnTo>
                    <a:pt x="22077" y="121"/>
                  </a:lnTo>
                  <a:lnTo>
                    <a:pt x="21595" y="80"/>
                  </a:lnTo>
                  <a:lnTo>
                    <a:pt x="21072" y="40"/>
                  </a:lnTo>
                  <a:lnTo>
                    <a:pt x="20570" y="20"/>
                  </a:lnTo>
                  <a:lnTo>
                    <a:pt x="20068" y="0"/>
                  </a:lnTo>
                  <a:close/>
                </a:path>
              </a:pathLst>
            </a:custGeom>
            <a:solidFill>
              <a:srgbClr val="FDE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04" name="Google Shape;2758;p41">
            <a:extLst>
              <a:ext uri="{FF2B5EF4-FFF2-40B4-BE49-F238E27FC236}">
                <a16:creationId xmlns:a16="http://schemas.microsoft.com/office/drawing/2014/main" xmlns="" id="{CF699EA2-A8F0-33E3-FBDB-EF4A62B8BC05}"/>
              </a:ext>
            </a:extLst>
          </p:cNvPr>
          <p:cNvGrpSpPr/>
          <p:nvPr/>
        </p:nvGrpSpPr>
        <p:grpSpPr>
          <a:xfrm>
            <a:off x="3361765" y="1398494"/>
            <a:ext cx="6047915" cy="5076854"/>
            <a:chOff x="1551000" y="452264"/>
            <a:chExt cx="6042000" cy="4363911"/>
          </a:xfrm>
        </p:grpSpPr>
        <p:sp>
          <p:nvSpPr>
            <p:cNvPr id="105" name="Google Shape;2759;p41">
              <a:extLst>
                <a:ext uri="{FF2B5EF4-FFF2-40B4-BE49-F238E27FC236}">
                  <a16:creationId xmlns:a16="http://schemas.microsoft.com/office/drawing/2014/main" xmlns="" id="{FD08F30C-4FDE-FFED-C635-FD829611B64F}"/>
                </a:ext>
              </a:extLst>
            </p:cNvPr>
            <p:cNvSpPr/>
            <p:nvPr/>
          </p:nvSpPr>
          <p:spPr>
            <a:xfrm>
              <a:off x="1551000" y="4440875"/>
              <a:ext cx="6042000" cy="3753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grpSp>
          <p:nvGrpSpPr>
            <p:cNvPr id="106" name="Google Shape;2760;p41">
              <a:extLst>
                <a:ext uri="{FF2B5EF4-FFF2-40B4-BE49-F238E27FC236}">
                  <a16:creationId xmlns:a16="http://schemas.microsoft.com/office/drawing/2014/main" xmlns="" id="{435546A5-C3E3-96B0-18C7-E91CF7A2559F}"/>
                </a:ext>
              </a:extLst>
            </p:cNvPr>
            <p:cNvGrpSpPr/>
            <p:nvPr/>
          </p:nvGrpSpPr>
          <p:grpSpPr>
            <a:xfrm>
              <a:off x="1705800" y="452264"/>
              <a:ext cx="5732400" cy="3348991"/>
              <a:chOff x="628875" y="452264"/>
              <a:chExt cx="5732400" cy="3348991"/>
            </a:xfrm>
          </p:grpSpPr>
          <p:sp>
            <p:nvSpPr>
              <p:cNvPr id="107" name="Google Shape;2761;p41">
                <a:extLst>
                  <a:ext uri="{FF2B5EF4-FFF2-40B4-BE49-F238E27FC236}">
                    <a16:creationId xmlns:a16="http://schemas.microsoft.com/office/drawing/2014/main" xmlns="" id="{ED7113FF-828A-95B9-2E21-86EDB8EECC32}"/>
                  </a:ext>
                </a:extLst>
              </p:cNvPr>
              <p:cNvSpPr/>
              <p:nvPr/>
            </p:nvSpPr>
            <p:spPr>
              <a:xfrm>
                <a:off x="713225" y="617500"/>
                <a:ext cx="5598900" cy="3183755"/>
              </a:xfrm>
              <a:prstGeom prst="roundRect">
                <a:avLst>
                  <a:gd name="adj" fmla="val 5289"/>
                </a:avLst>
              </a:prstGeom>
              <a:solidFill>
                <a:srgbClr val="FDE3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8" name="Google Shape;2762;p41">
                <a:extLst>
                  <a:ext uri="{FF2B5EF4-FFF2-40B4-BE49-F238E27FC236}">
                    <a16:creationId xmlns:a16="http://schemas.microsoft.com/office/drawing/2014/main" xmlns="" id="{4D7288AE-6CA9-25AA-C72F-4C25492103B4}"/>
                  </a:ext>
                </a:extLst>
              </p:cNvPr>
              <p:cNvSpPr/>
              <p:nvPr/>
            </p:nvSpPr>
            <p:spPr>
              <a:xfrm>
                <a:off x="628875" y="527550"/>
                <a:ext cx="5732400" cy="433500"/>
              </a:xfrm>
              <a:prstGeom prst="roundRect">
                <a:avLst>
                  <a:gd name="adj" fmla="val 13206"/>
                </a:avLst>
              </a:prstGeom>
              <a:solidFill>
                <a:srgbClr val="2D8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grpSp>
            <p:nvGrpSpPr>
              <p:cNvPr id="109" name="Google Shape;2763;p41">
                <a:extLst>
                  <a:ext uri="{FF2B5EF4-FFF2-40B4-BE49-F238E27FC236}">
                    <a16:creationId xmlns:a16="http://schemas.microsoft.com/office/drawing/2014/main" xmlns="" id="{2A7320A2-45EA-A81E-8D66-8B01B9AB12D3}"/>
                  </a:ext>
                </a:extLst>
              </p:cNvPr>
              <p:cNvGrpSpPr/>
              <p:nvPr/>
            </p:nvGrpSpPr>
            <p:grpSpPr>
              <a:xfrm>
                <a:off x="8169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6" name="Google Shape;2764;p41">
                  <a:extLst>
                    <a:ext uri="{FF2B5EF4-FFF2-40B4-BE49-F238E27FC236}">
                      <a16:creationId xmlns:a16="http://schemas.microsoft.com/office/drawing/2014/main" xmlns="" id="{D048F6C7-7BD8-C49B-850B-3A16DB559093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47" name="Google Shape;2765;p41">
                  <a:extLst>
                    <a:ext uri="{FF2B5EF4-FFF2-40B4-BE49-F238E27FC236}">
                      <a16:creationId xmlns:a16="http://schemas.microsoft.com/office/drawing/2014/main" xmlns="" id="{F6DAF873-F13C-E0FA-CC6F-59CEADEBE7D5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0" name="Google Shape;2766;p41">
                <a:extLst>
                  <a:ext uri="{FF2B5EF4-FFF2-40B4-BE49-F238E27FC236}">
                    <a16:creationId xmlns:a16="http://schemas.microsoft.com/office/drawing/2014/main" xmlns="" id="{E7D351A5-D62F-FDB0-BF53-E20F6BCFF2F6}"/>
                  </a:ext>
                </a:extLst>
              </p:cNvPr>
              <p:cNvGrpSpPr/>
              <p:nvPr/>
            </p:nvGrpSpPr>
            <p:grpSpPr>
              <a:xfrm>
                <a:off x="12447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4" name="Google Shape;2767;p41">
                  <a:extLst>
                    <a:ext uri="{FF2B5EF4-FFF2-40B4-BE49-F238E27FC236}">
                      <a16:creationId xmlns:a16="http://schemas.microsoft.com/office/drawing/2014/main" xmlns="" id="{DCC40679-7608-3599-F95F-8161A8DF1F9B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2768;p41">
                  <a:extLst>
                    <a:ext uri="{FF2B5EF4-FFF2-40B4-BE49-F238E27FC236}">
                      <a16:creationId xmlns:a16="http://schemas.microsoft.com/office/drawing/2014/main" xmlns="" id="{947B9E1E-B048-9332-A51B-AF576BD8B1A4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1" name="Google Shape;2769;p41">
                <a:extLst>
                  <a:ext uri="{FF2B5EF4-FFF2-40B4-BE49-F238E27FC236}">
                    <a16:creationId xmlns:a16="http://schemas.microsoft.com/office/drawing/2014/main" xmlns="" id="{1444E264-86C4-D9E6-A8A7-F55B19CD3724}"/>
                  </a:ext>
                </a:extLst>
              </p:cNvPr>
              <p:cNvGrpSpPr/>
              <p:nvPr/>
            </p:nvGrpSpPr>
            <p:grpSpPr>
              <a:xfrm>
                <a:off x="16725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2" name="Google Shape;2770;p41">
                  <a:extLst>
                    <a:ext uri="{FF2B5EF4-FFF2-40B4-BE49-F238E27FC236}">
                      <a16:creationId xmlns:a16="http://schemas.microsoft.com/office/drawing/2014/main" xmlns="" id="{8B8170C3-2F22-8FAD-1198-CB3B3F87978F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2771;p41">
                  <a:extLst>
                    <a:ext uri="{FF2B5EF4-FFF2-40B4-BE49-F238E27FC236}">
                      <a16:creationId xmlns:a16="http://schemas.microsoft.com/office/drawing/2014/main" xmlns="" id="{964CD970-DD01-AB9C-2A93-AD321F3475AE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2" name="Google Shape;2772;p41">
                <a:extLst>
                  <a:ext uri="{FF2B5EF4-FFF2-40B4-BE49-F238E27FC236}">
                    <a16:creationId xmlns:a16="http://schemas.microsoft.com/office/drawing/2014/main" xmlns="" id="{BDB0931B-432F-8DB3-92C4-0F659A87E710}"/>
                  </a:ext>
                </a:extLst>
              </p:cNvPr>
              <p:cNvGrpSpPr/>
              <p:nvPr/>
            </p:nvGrpSpPr>
            <p:grpSpPr>
              <a:xfrm>
                <a:off x="21003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0" name="Google Shape;2773;p41">
                  <a:extLst>
                    <a:ext uri="{FF2B5EF4-FFF2-40B4-BE49-F238E27FC236}">
                      <a16:creationId xmlns:a16="http://schemas.microsoft.com/office/drawing/2014/main" xmlns="" id="{934AA225-5C0B-2BB5-6A0A-6C50572B6A5E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41" name="Google Shape;2774;p41">
                  <a:extLst>
                    <a:ext uri="{FF2B5EF4-FFF2-40B4-BE49-F238E27FC236}">
                      <a16:creationId xmlns:a16="http://schemas.microsoft.com/office/drawing/2014/main" xmlns="" id="{22BA7ADE-C233-2B9A-CBB9-492ABBE5F097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3" name="Google Shape;2775;p41">
                <a:extLst>
                  <a:ext uri="{FF2B5EF4-FFF2-40B4-BE49-F238E27FC236}">
                    <a16:creationId xmlns:a16="http://schemas.microsoft.com/office/drawing/2014/main" xmlns="" id="{762CA647-CE9E-0CC9-6395-CDF2ADE68D92}"/>
                  </a:ext>
                </a:extLst>
              </p:cNvPr>
              <p:cNvGrpSpPr/>
              <p:nvPr/>
            </p:nvGrpSpPr>
            <p:grpSpPr>
              <a:xfrm>
                <a:off x="25282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8" name="Google Shape;2776;p41">
                  <a:extLst>
                    <a:ext uri="{FF2B5EF4-FFF2-40B4-BE49-F238E27FC236}">
                      <a16:creationId xmlns:a16="http://schemas.microsoft.com/office/drawing/2014/main" xmlns="" id="{D48CE793-D7EE-C45C-2798-B6B451F4D49E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39" name="Google Shape;2777;p41">
                  <a:extLst>
                    <a:ext uri="{FF2B5EF4-FFF2-40B4-BE49-F238E27FC236}">
                      <a16:creationId xmlns:a16="http://schemas.microsoft.com/office/drawing/2014/main" xmlns="" id="{D7BB4C00-7CD3-55A7-37C0-9CDCD4CBFE0E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4" name="Google Shape;2778;p41">
                <a:extLst>
                  <a:ext uri="{FF2B5EF4-FFF2-40B4-BE49-F238E27FC236}">
                    <a16:creationId xmlns:a16="http://schemas.microsoft.com/office/drawing/2014/main" xmlns="" id="{867276A5-8734-F191-EC68-DB4F8E42F5B6}"/>
                  </a:ext>
                </a:extLst>
              </p:cNvPr>
              <p:cNvGrpSpPr/>
              <p:nvPr/>
            </p:nvGrpSpPr>
            <p:grpSpPr>
              <a:xfrm>
                <a:off x="295601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6" name="Google Shape;2779;p41">
                  <a:extLst>
                    <a:ext uri="{FF2B5EF4-FFF2-40B4-BE49-F238E27FC236}">
                      <a16:creationId xmlns:a16="http://schemas.microsoft.com/office/drawing/2014/main" xmlns="" id="{548C5AB6-FB62-BBE4-A7BC-5ACAD5ED9AD8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37" name="Google Shape;2780;p41">
                  <a:extLst>
                    <a:ext uri="{FF2B5EF4-FFF2-40B4-BE49-F238E27FC236}">
                      <a16:creationId xmlns:a16="http://schemas.microsoft.com/office/drawing/2014/main" xmlns="" id="{8F4C0FD5-1815-08D0-EFF1-F4B77A14EC56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5" name="Google Shape;2781;p41">
                <a:extLst>
                  <a:ext uri="{FF2B5EF4-FFF2-40B4-BE49-F238E27FC236}">
                    <a16:creationId xmlns:a16="http://schemas.microsoft.com/office/drawing/2014/main" xmlns="" id="{0461EDA1-BFCC-42B3-3E1D-D9F4B700F955}"/>
                  </a:ext>
                </a:extLst>
              </p:cNvPr>
              <p:cNvGrpSpPr/>
              <p:nvPr/>
            </p:nvGrpSpPr>
            <p:grpSpPr>
              <a:xfrm>
                <a:off x="338382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4" name="Google Shape;2782;p41">
                  <a:extLst>
                    <a:ext uri="{FF2B5EF4-FFF2-40B4-BE49-F238E27FC236}">
                      <a16:creationId xmlns:a16="http://schemas.microsoft.com/office/drawing/2014/main" xmlns="" id="{8DB0BB82-E1F7-870E-8913-60002CDA1F4D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2783;p41">
                  <a:extLst>
                    <a:ext uri="{FF2B5EF4-FFF2-40B4-BE49-F238E27FC236}">
                      <a16:creationId xmlns:a16="http://schemas.microsoft.com/office/drawing/2014/main" xmlns="" id="{6B1B09D6-23F1-E40F-8C15-3BFA77E1E64A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6" name="Google Shape;2784;p41">
                <a:extLst>
                  <a:ext uri="{FF2B5EF4-FFF2-40B4-BE49-F238E27FC236}">
                    <a16:creationId xmlns:a16="http://schemas.microsoft.com/office/drawing/2014/main" xmlns="" id="{87AEB6FF-16A8-B1CB-2746-64543E75ADB8}"/>
                  </a:ext>
                </a:extLst>
              </p:cNvPr>
              <p:cNvGrpSpPr/>
              <p:nvPr/>
            </p:nvGrpSpPr>
            <p:grpSpPr>
              <a:xfrm>
                <a:off x="381163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2" name="Google Shape;2785;p41">
                  <a:extLst>
                    <a:ext uri="{FF2B5EF4-FFF2-40B4-BE49-F238E27FC236}">
                      <a16:creationId xmlns:a16="http://schemas.microsoft.com/office/drawing/2014/main" xmlns="" id="{7C8D834C-3573-2D01-E2DB-D81B0E59F264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33" name="Google Shape;2786;p41">
                  <a:extLst>
                    <a:ext uri="{FF2B5EF4-FFF2-40B4-BE49-F238E27FC236}">
                      <a16:creationId xmlns:a16="http://schemas.microsoft.com/office/drawing/2014/main" xmlns="" id="{FC2C7961-9E4C-EAE1-87D8-AD4EF4238801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7" name="Google Shape;2787;p41">
                <a:extLst>
                  <a:ext uri="{FF2B5EF4-FFF2-40B4-BE49-F238E27FC236}">
                    <a16:creationId xmlns:a16="http://schemas.microsoft.com/office/drawing/2014/main" xmlns="" id="{D2E2AA0B-2CBA-83E0-DDB9-752769A96AA2}"/>
                  </a:ext>
                </a:extLst>
              </p:cNvPr>
              <p:cNvGrpSpPr/>
              <p:nvPr/>
            </p:nvGrpSpPr>
            <p:grpSpPr>
              <a:xfrm>
                <a:off x="42394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0" name="Google Shape;2788;p41">
                  <a:extLst>
                    <a:ext uri="{FF2B5EF4-FFF2-40B4-BE49-F238E27FC236}">
                      <a16:creationId xmlns:a16="http://schemas.microsoft.com/office/drawing/2014/main" xmlns="" id="{27F58DA4-9E3A-D8A8-7B37-154B621D834E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2789;p41">
                  <a:extLst>
                    <a:ext uri="{FF2B5EF4-FFF2-40B4-BE49-F238E27FC236}">
                      <a16:creationId xmlns:a16="http://schemas.microsoft.com/office/drawing/2014/main" xmlns="" id="{C4F68F9C-F16B-ECE1-5D5B-3F1D0E721DCA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8" name="Google Shape;2790;p41">
                <a:extLst>
                  <a:ext uri="{FF2B5EF4-FFF2-40B4-BE49-F238E27FC236}">
                    <a16:creationId xmlns:a16="http://schemas.microsoft.com/office/drawing/2014/main" xmlns="" id="{2F85C1EA-7BF7-963E-6AF6-65C6A0FB3EBF}"/>
                  </a:ext>
                </a:extLst>
              </p:cNvPr>
              <p:cNvGrpSpPr/>
              <p:nvPr/>
            </p:nvGrpSpPr>
            <p:grpSpPr>
              <a:xfrm>
                <a:off x="46672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8" name="Google Shape;2791;p41">
                  <a:extLst>
                    <a:ext uri="{FF2B5EF4-FFF2-40B4-BE49-F238E27FC236}">
                      <a16:creationId xmlns:a16="http://schemas.microsoft.com/office/drawing/2014/main" xmlns="" id="{59652847-64BE-74E6-C475-5A7D0419E83C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2792;p41">
                  <a:extLst>
                    <a:ext uri="{FF2B5EF4-FFF2-40B4-BE49-F238E27FC236}">
                      <a16:creationId xmlns:a16="http://schemas.microsoft.com/office/drawing/2014/main" xmlns="" id="{964E6656-C498-49BD-14B9-C1118689AEFB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9" name="Google Shape;2793;p41">
                <a:extLst>
                  <a:ext uri="{FF2B5EF4-FFF2-40B4-BE49-F238E27FC236}">
                    <a16:creationId xmlns:a16="http://schemas.microsoft.com/office/drawing/2014/main" xmlns="" id="{FB842288-3476-F7DD-C344-B380DCC9EBF3}"/>
                  </a:ext>
                </a:extLst>
              </p:cNvPr>
              <p:cNvGrpSpPr/>
              <p:nvPr/>
            </p:nvGrpSpPr>
            <p:grpSpPr>
              <a:xfrm>
                <a:off x="50950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6" name="Google Shape;2794;p41">
                  <a:extLst>
                    <a:ext uri="{FF2B5EF4-FFF2-40B4-BE49-F238E27FC236}">
                      <a16:creationId xmlns:a16="http://schemas.microsoft.com/office/drawing/2014/main" xmlns="" id="{1C1BAF05-609D-65B6-B6BD-994B621B4132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2795;p41">
                  <a:extLst>
                    <a:ext uri="{FF2B5EF4-FFF2-40B4-BE49-F238E27FC236}">
                      <a16:creationId xmlns:a16="http://schemas.microsoft.com/office/drawing/2014/main" xmlns="" id="{D4D52F28-327D-3C38-3F4D-6DFCEEF8EB42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20" name="Google Shape;2796;p41">
                <a:extLst>
                  <a:ext uri="{FF2B5EF4-FFF2-40B4-BE49-F238E27FC236}">
                    <a16:creationId xmlns:a16="http://schemas.microsoft.com/office/drawing/2014/main" xmlns="" id="{311C6D45-38AF-3689-9072-9241CE62B38C}"/>
                  </a:ext>
                </a:extLst>
              </p:cNvPr>
              <p:cNvGrpSpPr/>
              <p:nvPr/>
            </p:nvGrpSpPr>
            <p:grpSpPr>
              <a:xfrm>
                <a:off x="55228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4" name="Google Shape;2797;p41">
                  <a:extLst>
                    <a:ext uri="{FF2B5EF4-FFF2-40B4-BE49-F238E27FC236}">
                      <a16:creationId xmlns:a16="http://schemas.microsoft.com/office/drawing/2014/main" xmlns="" id="{3EEFA279-9DEC-E35B-EC04-7C6E34036F0B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25" name="Google Shape;2798;p41">
                  <a:extLst>
                    <a:ext uri="{FF2B5EF4-FFF2-40B4-BE49-F238E27FC236}">
                      <a16:creationId xmlns:a16="http://schemas.microsoft.com/office/drawing/2014/main" xmlns="" id="{B9D2406B-4A31-6DD8-090C-F3A0CD788E91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21" name="Google Shape;2799;p41">
                <a:extLst>
                  <a:ext uri="{FF2B5EF4-FFF2-40B4-BE49-F238E27FC236}">
                    <a16:creationId xmlns:a16="http://schemas.microsoft.com/office/drawing/2014/main" xmlns="" id="{8B7FD09A-DFC6-EA8F-6584-2437E00D658A}"/>
                  </a:ext>
                </a:extLst>
              </p:cNvPr>
              <p:cNvGrpSpPr/>
              <p:nvPr/>
            </p:nvGrpSpPr>
            <p:grpSpPr>
              <a:xfrm>
                <a:off x="59507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2" name="Google Shape;2800;p41">
                  <a:extLst>
                    <a:ext uri="{FF2B5EF4-FFF2-40B4-BE49-F238E27FC236}">
                      <a16:creationId xmlns:a16="http://schemas.microsoft.com/office/drawing/2014/main" xmlns="" id="{9106F351-7DDE-F99E-7F39-7E0C15FBF4D2}"/>
                    </a:ext>
                  </a:extLst>
                </p:cNvPr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23" name="Google Shape;2801;p41">
                  <a:extLst>
                    <a:ext uri="{FF2B5EF4-FFF2-40B4-BE49-F238E27FC236}">
                      <a16:creationId xmlns:a16="http://schemas.microsoft.com/office/drawing/2014/main" xmlns="" id="{650DFAE1-006A-231C-DE50-C984CFEBC765}"/>
                    </a:ext>
                  </a:extLst>
                </p:cNvPr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148" name="TextBox 147">
            <a:extLst>
              <a:ext uri="{FF2B5EF4-FFF2-40B4-BE49-F238E27FC236}">
                <a16:creationId xmlns:a16="http://schemas.microsoft.com/office/drawing/2014/main" xmlns="" id="{CE4EBEDD-5B84-EF68-579A-935A1851B7A7}"/>
              </a:ext>
            </a:extLst>
          </p:cNvPr>
          <p:cNvSpPr txBox="1"/>
          <p:nvPr/>
        </p:nvSpPr>
        <p:spPr>
          <a:xfrm>
            <a:off x="3642765" y="2368126"/>
            <a:ext cx="499201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    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Sai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lầm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đối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xử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nhân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vật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hân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ay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3200" b="1" dirty="0">
                <a:latin typeface="Times New Roman" panose="02020603050405020304" pitchFamily="18" charset="0"/>
                <a:ea typeface="SimSun" panose="02010600030101010101" pitchFamily="2" charset="-122"/>
              </a:rPr>
              <a:t>T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ắt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đối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với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lão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M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iệng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giúp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rút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học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tính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cộng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đồng</a:t>
            </a:r>
            <a:r>
              <a:rPr lang="en-US" sz="3200" b="1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330037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  <p:bldP spid="37" grpId="1" animBg="1"/>
      <p:bldP spid="38" grpId="0" bldLvl="0" animBg="1"/>
      <p:bldP spid="38" grpId="1" animBg="1"/>
      <p:bldP spid="1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27">
            <a:extLst>
              <a:ext uri="{FF2B5EF4-FFF2-40B4-BE49-F238E27FC236}">
                <a16:creationId xmlns:a16="http://schemas.microsoft.com/office/drawing/2014/main" xmlns="" id="{BF2020A7-15F4-BF0D-3287-EA76004EB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497" y="-46990"/>
            <a:ext cx="12271902" cy="690499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635" y="3690620"/>
            <a:ext cx="12192350" cy="3167380"/>
            <a:chOff x="-1" y="6744"/>
            <a:chExt cx="15613" cy="405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4" cstate="screen"/>
            <a:srcRect r="23940"/>
            <a:stretch>
              <a:fillRect/>
            </a:stretch>
          </p:blipFill>
          <p:spPr>
            <a:xfrm>
              <a:off x="-1" y="6744"/>
              <a:ext cx="14261" cy="4056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screen"/>
            <a:srcRect r="23940"/>
            <a:stretch>
              <a:fillRect/>
            </a:stretch>
          </p:blipFill>
          <p:spPr>
            <a:xfrm flipH="1">
              <a:off x="1351" y="6744"/>
              <a:ext cx="14261" cy="4056"/>
            </a:xfrm>
            <a:prstGeom prst="rect">
              <a:avLst/>
            </a:prstGeom>
          </p:spPr>
        </p:pic>
      </p:grpSp>
      <p:pic>
        <p:nvPicPr>
          <p:cNvPr id="4" name="图片 3" descr="E:\设计\PPT\图片3.png图片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-560070"/>
            <a:ext cx="12206605" cy="5834380"/>
          </a:xfrm>
          <a:prstGeom prst="rect">
            <a:avLst/>
          </a:prstGeom>
        </p:spPr>
      </p:pic>
      <p:pic>
        <p:nvPicPr>
          <p:cNvPr id="2" name="图片 1" descr="D:\资料\图片1.png图片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61080" y="1160145"/>
            <a:ext cx="5084445" cy="2498725"/>
          </a:xfrm>
          <a:prstGeom prst="rect">
            <a:avLst/>
          </a:prstGeom>
          <a:effectLst/>
        </p:spPr>
      </p:pic>
      <p:sp>
        <p:nvSpPr>
          <p:cNvPr id="8" name="圆角矩形 7"/>
          <p:cNvSpPr/>
          <p:nvPr/>
        </p:nvSpPr>
        <p:spPr>
          <a:xfrm>
            <a:off x="2896870" y="3160060"/>
            <a:ext cx="6412865" cy="1056976"/>
          </a:xfrm>
          <a:prstGeom prst="roundRect">
            <a:avLst>
              <a:gd name="adj" fmla="val 50000"/>
            </a:avLst>
          </a:prstGeom>
          <a:solidFill>
            <a:srgbClr val="FED86E"/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sz="6600" b="1" dirty="0">
              <a:solidFill>
                <a:srgbClr val="994B46"/>
              </a:solidFill>
              <a:latin typeface="Times New Roman" panose="02020603050405020304" pitchFamily="18" charset="0"/>
              <a:ea typeface="字魂189号-星岩乐黑体" panose="00000500000000000000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361765" y="3996991"/>
            <a:ext cx="5508121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66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Khởi</a:t>
            </a:r>
            <a:r>
              <a:rPr lang="en-US" altLang="zh-CN" sz="6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66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động</a:t>
            </a:r>
            <a:endParaRPr lang="zh-CN" altLang="en-US" sz="66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思源黑体 CN Light" panose="020B0300000000000000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19" name="组合 118"/>
          <p:cNvGrpSpPr/>
          <p:nvPr/>
        </p:nvGrpSpPr>
        <p:grpSpPr>
          <a:xfrm>
            <a:off x="-708025" y="-1741805"/>
            <a:ext cx="13550900" cy="3722370"/>
            <a:chOff x="-1115" y="-2743"/>
            <a:chExt cx="21340" cy="5862"/>
          </a:xfrm>
        </p:grpSpPr>
        <p:grpSp>
          <p:nvGrpSpPr>
            <p:cNvPr id="120" name="组合 119"/>
            <p:cNvGrpSpPr/>
            <p:nvPr/>
          </p:nvGrpSpPr>
          <p:grpSpPr>
            <a:xfrm>
              <a:off x="-1115" y="-2743"/>
              <a:ext cx="5754" cy="5862"/>
              <a:chOff x="-1115" y="-2668"/>
              <a:chExt cx="5754" cy="5862"/>
            </a:xfrm>
          </p:grpSpPr>
          <p:sp>
            <p:nvSpPr>
              <p:cNvPr id="121" name="等腰三角形 120"/>
              <p:cNvSpPr/>
              <p:nvPr/>
            </p:nvSpPr>
            <p:spPr>
              <a:xfrm rot="11820000">
                <a:off x="110" y="2116"/>
                <a:ext cx="777" cy="949"/>
              </a:xfrm>
              <a:prstGeom prst="triangl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22" name="组合 121"/>
              <p:cNvGrpSpPr/>
              <p:nvPr/>
            </p:nvGrpSpPr>
            <p:grpSpPr>
              <a:xfrm>
                <a:off x="-1115" y="-2668"/>
                <a:ext cx="5755" cy="5862"/>
                <a:chOff x="-3487" y="-3690"/>
                <a:chExt cx="7948" cy="8096"/>
              </a:xfrm>
            </p:grpSpPr>
            <p:grpSp>
              <p:nvGrpSpPr>
                <p:cNvPr id="123" name="组合 122"/>
                <p:cNvGrpSpPr/>
                <p:nvPr/>
              </p:nvGrpSpPr>
              <p:grpSpPr>
                <a:xfrm>
                  <a:off x="-478" y="140"/>
                  <a:ext cx="4939" cy="4266"/>
                  <a:chOff x="-478" y="140"/>
                  <a:chExt cx="4939" cy="4266"/>
                </a:xfrm>
              </p:grpSpPr>
              <p:sp>
                <p:nvSpPr>
                  <p:cNvPr id="124" name="等腰三角形 123"/>
                  <p:cNvSpPr/>
                  <p:nvPr/>
                </p:nvSpPr>
                <p:spPr>
                  <a:xfrm rot="6420000">
                    <a:off x="3269" y="21"/>
                    <a:ext cx="1073" cy="1311"/>
                  </a:xfrm>
                  <a:prstGeom prst="triangle">
                    <a:avLst/>
                  </a:prstGeom>
                  <a:solidFill>
                    <a:srgbClr val="45ADD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25" name="等腰三角形 124"/>
                  <p:cNvSpPr/>
                  <p:nvPr/>
                </p:nvSpPr>
                <p:spPr>
                  <a:xfrm rot="7200000">
                    <a:off x="2790" y="1190"/>
                    <a:ext cx="1073" cy="1311"/>
                  </a:xfrm>
                  <a:prstGeom prst="triangle">
                    <a:avLst/>
                  </a:prstGeom>
                  <a:solidFill>
                    <a:srgbClr val="FED86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26" name="等腰三角形 125"/>
                  <p:cNvSpPr/>
                  <p:nvPr/>
                </p:nvSpPr>
                <p:spPr>
                  <a:xfrm rot="8460000">
                    <a:off x="1924" y="2152"/>
                    <a:ext cx="1073" cy="1311"/>
                  </a:xfrm>
                  <a:prstGeom prst="triangle">
                    <a:avLst/>
                  </a:prstGeom>
                  <a:solidFill>
                    <a:srgbClr val="FFB96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27" name="等腰三角形 126"/>
                  <p:cNvSpPr/>
                  <p:nvPr/>
                </p:nvSpPr>
                <p:spPr>
                  <a:xfrm rot="9540000">
                    <a:off x="839" y="2833"/>
                    <a:ext cx="1073" cy="1311"/>
                  </a:xfrm>
                  <a:prstGeom prst="triangle">
                    <a:avLst/>
                  </a:prstGeom>
                  <a:solidFill>
                    <a:srgbClr val="9284E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28" name="等腰三角形 127"/>
                  <p:cNvSpPr/>
                  <p:nvPr/>
                </p:nvSpPr>
                <p:spPr>
                  <a:xfrm rot="10560000">
                    <a:off x="-478" y="3095"/>
                    <a:ext cx="1073" cy="1311"/>
                  </a:xfrm>
                  <a:prstGeom prst="triangle">
                    <a:avLst/>
                  </a:prstGeom>
                  <a:solidFill>
                    <a:srgbClr val="E4706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129" name="弧形 128"/>
                <p:cNvSpPr/>
                <p:nvPr/>
              </p:nvSpPr>
              <p:spPr>
                <a:xfrm flipV="1">
                  <a:off x="-3487" y="-3690"/>
                  <a:ext cx="6797" cy="6828"/>
                </a:xfrm>
                <a:prstGeom prst="arc">
                  <a:avLst>
                    <a:gd name="adj1" fmla="val 14021421"/>
                    <a:gd name="adj2" fmla="val 21340121"/>
                  </a:avLst>
                </a:prstGeom>
                <a:ln w="38100">
                  <a:solidFill>
                    <a:srgbClr val="63476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130" name="组合 129"/>
            <p:cNvGrpSpPr/>
            <p:nvPr/>
          </p:nvGrpSpPr>
          <p:grpSpPr>
            <a:xfrm flipH="1">
              <a:off x="14471" y="-2743"/>
              <a:ext cx="5754" cy="5862"/>
              <a:chOff x="-1115" y="-2668"/>
              <a:chExt cx="5754" cy="5862"/>
            </a:xfrm>
          </p:grpSpPr>
          <p:sp>
            <p:nvSpPr>
              <p:cNvPr id="131" name="等腰三角形 130"/>
              <p:cNvSpPr/>
              <p:nvPr/>
            </p:nvSpPr>
            <p:spPr>
              <a:xfrm rot="11820000">
                <a:off x="110" y="2116"/>
                <a:ext cx="777" cy="949"/>
              </a:xfrm>
              <a:prstGeom prst="triangl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32" name="组合 131"/>
              <p:cNvGrpSpPr/>
              <p:nvPr/>
            </p:nvGrpSpPr>
            <p:grpSpPr>
              <a:xfrm>
                <a:off x="-1115" y="-2668"/>
                <a:ext cx="5755" cy="5862"/>
                <a:chOff x="-3487" y="-3690"/>
                <a:chExt cx="7948" cy="8096"/>
              </a:xfrm>
            </p:grpSpPr>
            <p:grpSp>
              <p:nvGrpSpPr>
                <p:cNvPr id="133" name="组合 132"/>
                <p:cNvGrpSpPr/>
                <p:nvPr/>
              </p:nvGrpSpPr>
              <p:grpSpPr>
                <a:xfrm>
                  <a:off x="-478" y="140"/>
                  <a:ext cx="4939" cy="4266"/>
                  <a:chOff x="-478" y="140"/>
                  <a:chExt cx="4939" cy="4266"/>
                </a:xfrm>
              </p:grpSpPr>
              <p:sp>
                <p:nvSpPr>
                  <p:cNvPr id="134" name="等腰三角形 133"/>
                  <p:cNvSpPr/>
                  <p:nvPr/>
                </p:nvSpPr>
                <p:spPr>
                  <a:xfrm rot="6420000">
                    <a:off x="3269" y="21"/>
                    <a:ext cx="1073" cy="1311"/>
                  </a:xfrm>
                  <a:prstGeom prst="triangle">
                    <a:avLst/>
                  </a:prstGeom>
                  <a:solidFill>
                    <a:srgbClr val="45ADD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35" name="等腰三角形 134"/>
                  <p:cNvSpPr/>
                  <p:nvPr/>
                </p:nvSpPr>
                <p:spPr>
                  <a:xfrm rot="7200000">
                    <a:off x="2790" y="1190"/>
                    <a:ext cx="1073" cy="1311"/>
                  </a:xfrm>
                  <a:prstGeom prst="triangle">
                    <a:avLst/>
                  </a:prstGeom>
                  <a:solidFill>
                    <a:srgbClr val="FED86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36" name="等腰三角形 135"/>
                  <p:cNvSpPr/>
                  <p:nvPr/>
                </p:nvSpPr>
                <p:spPr>
                  <a:xfrm rot="8460000">
                    <a:off x="1924" y="2152"/>
                    <a:ext cx="1073" cy="1311"/>
                  </a:xfrm>
                  <a:prstGeom prst="triangle">
                    <a:avLst/>
                  </a:prstGeom>
                  <a:solidFill>
                    <a:srgbClr val="FFB96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37" name="等腰三角形 136"/>
                  <p:cNvSpPr/>
                  <p:nvPr/>
                </p:nvSpPr>
                <p:spPr>
                  <a:xfrm rot="9540000">
                    <a:off x="839" y="2833"/>
                    <a:ext cx="1073" cy="1311"/>
                  </a:xfrm>
                  <a:prstGeom prst="triangle">
                    <a:avLst/>
                  </a:prstGeom>
                  <a:solidFill>
                    <a:srgbClr val="9284E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38" name="等腰三角形 137"/>
                  <p:cNvSpPr/>
                  <p:nvPr/>
                </p:nvSpPr>
                <p:spPr>
                  <a:xfrm rot="10560000">
                    <a:off x="-478" y="3095"/>
                    <a:ext cx="1073" cy="1311"/>
                  </a:xfrm>
                  <a:prstGeom prst="triangle">
                    <a:avLst/>
                  </a:prstGeom>
                  <a:solidFill>
                    <a:srgbClr val="E4706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139" name="弧形 138"/>
                <p:cNvSpPr/>
                <p:nvPr/>
              </p:nvSpPr>
              <p:spPr>
                <a:xfrm flipV="1">
                  <a:off x="-3487" y="-3690"/>
                  <a:ext cx="6797" cy="6828"/>
                </a:xfrm>
                <a:prstGeom prst="arc">
                  <a:avLst>
                    <a:gd name="adj1" fmla="val 14021421"/>
                    <a:gd name="adj2" fmla="val 21340121"/>
                  </a:avLst>
                </a:prstGeom>
                <a:ln w="38100">
                  <a:solidFill>
                    <a:srgbClr val="63476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8654FFDF-1F6D-A348-F8A6-AF86DCA8B3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97" b="42839" l="3514" r="34627">
                        <a14:foregroundMark x1="18082" y1="6901" x2="22474" y2="6120"/>
                        <a14:foregroundMark x1="22474" y1="6120" x2="27233" y2="7161"/>
                        <a14:foregroundMark x1="27233" y1="7161" x2="27526" y2="7552"/>
                        <a14:foregroundMark x1="21230" y1="4557" x2="19839" y2="5339"/>
                        <a14:foregroundMark x1="28770" y1="31250" x2="33382" y2="33724"/>
                        <a14:foregroundMark x1="33382" y1="33724" x2="35139" y2="40365"/>
                        <a14:foregroundMark x1="35139" y1="40365" x2="21157" y2="42708"/>
                        <a14:foregroundMark x1="21157" y1="42708" x2="19180" y2="36458"/>
                        <a14:foregroundMark x1="19400" y1="38542" x2="20717" y2="42578"/>
                        <a14:foregroundMark x1="33675" y1="34245" x2="34627" y2="42188"/>
                        <a14:foregroundMark x1="34627" y1="42188" x2="26574" y2="42839"/>
                      </a14:backgroundRemoval>
                    </a14:imgEffect>
                  </a14:imgLayer>
                </a14:imgProps>
              </a:ext>
            </a:extLst>
          </a:blip>
          <a:srcRect t="3262" r="62935" b="54354"/>
          <a:stretch/>
        </p:blipFill>
        <p:spPr>
          <a:xfrm>
            <a:off x="9633883" y="23351"/>
            <a:ext cx="2258157" cy="145178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4D7B1D94-1AAB-9D6C-3354-6639B30CD23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089" b="74219" l="38287" r="62299">
                        <a14:foregroundMark x1="39165" y1="39583" x2="38287" y2="48698"/>
                        <a14:foregroundMark x1="38287" y1="48698" x2="39019" y2="55469"/>
                        <a14:foregroundMark x1="61859" y1="35807" x2="62299" y2="44401"/>
                        <a14:foregroundMark x1="62299" y1="44401" x2="62079" y2="45052"/>
                        <a14:foregroundMark x1="48097" y1="64453" x2="42167" y2="67969"/>
                        <a14:foregroundMark x1="42167" y1="67969" x2="48316" y2="71875"/>
                        <a14:foregroundMark x1="48316" y1="71875" x2="53807" y2="72005"/>
                        <a14:foregroundMark x1="53807" y1="72005" x2="58858" y2="71094"/>
                        <a14:foregroundMark x1="58858" y1="71094" x2="57028" y2="64583"/>
                        <a14:foregroundMark x1="57028" y1="64583" x2="55637" y2="64583"/>
                        <a14:foregroundMark x1="45095" y1="64844" x2="40996" y2="67318"/>
                        <a14:foregroundMark x1="40996" y1="67318" x2="43997" y2="73177"/>
                        <a14:foregroundMark x1="43997" y1="73177" x2="57101" y2="73177"/>
                        <a14:foregroundMark x1="41069" y1="67969" x2="43119" y2="74219"/>
                        <a14:foregroundMark x1="41069" y1="68620" x2="42606" y2="73438"/>
                        <a14:foregroundMark x1="41288" y1="66667" x2="42972" y2="65365"/>
                        <a14:foregroundMark x1="41874" y1="65625" x2="40922" y2="65625"/>
                        <a14:foregroundMark x1="57321" y1="65234" x2="59004" y2="69661"/>
                      </a14:backgroundRemoval>
                    </a14:imgEffect>
                  </a14:imgLayer>
                </a14:imgProps>
              </a:ext>
            </a:extLst>
          </a:blip>
          <a:srcRect l="36311" t="18283" r="35274" b="23206"/>
          <a:stretch/>
        </p:blipFill>
        <p:spPr>
          <a:xfrm>
            <a:off x="450157" y="4849470"/>
            <a:ext cx="1415857" cy="163916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0FE9D674-A327-F4F1-4976-DE936411F3A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073" b="95313" l="3514" r="35286">
                        <a14:foregroundMark x1="19473" y1="58073" x2="23865" y2="58073"/>
                        <a14:foregroundMark x1="32650" y1="82292" x2="33675" y2="89974"/>
                        <a14:foregroundMark x1="33675" y1="89974" x2="32430" y2="89844"/>
                        <a14:foregroundMark x1="23499" y1="81901" x2="30381" y2="81901"/>
                        <a14:foregroundMark x1="30381" y1="81901" x2="34041" y2="87891"/>
                        <a14:foregroundMark x1="34041" y1="87891" x2="26428" y2="90234"/>
                        <a14:foregroundMark x1="26428" y1="90234" x2="23499" y2="86589"/>
                        <a14:foregroundMark x1="33089" y1="81771" x2="34041" y2="88151"/>
                        <a14:foregroundMark x1="34700" y1="86328" x2="35286" y2="83854"/>
                      </a14:backgroundRemoval>
                    </a14:imgEffect>
                  </a14:imgLayer>
                </a14:imgProps>
              </a:ext>
            </a:extLst>
          </a:blip>
          <a:srcRect t="53792" r="63043"/>
          <a:stretch/>
        </p:blipFill>
        <p:spPr>
          <a:xfrm>
            <a:off x="-466628" y="1931662"/>
            <a:ext cx="2938022" cy="206532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55CB8475-9AFD-089A-62A2-57FA7397FD0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39" b="50521" l="66764" r="99561">
                        <a14:foregroundMark x1="96633" y1="22917" x2="99122" y2="30859"/>
                        <a14:foregroundMark x1="99122" y1="30859" x2="96706" y2="37630"/>
                        <a14:foregroundMark x1="96706" y1="37630" x2="96413" y2="37630"/>
                        <a14:foregroundMark x1="83089" y1="48958" x2="87408" y2="50781"/>
                        <a14:foregroundMark x1="87408" y1="50781" x2="90703" y2="48438"/>
                        <a14:foregroundMark x1="97950" y1="23568" x2="99561" y2="30469"/>
                        <a14:foregroundMark x1="99561" y1="30469" x2="97877" y2="36068"/>
                        <a14:foregroundMark x1="69985" y1="38281" x2="66764" y2="42578"/>
                        <a14:foregroundMark x1="66764" y1="42578" x2="70132" y2="46354"/>
                        <a14:foregroundMark x1="70132" y1="46354" x2="70791" y2="45573"/>
                      </a14:backgroundRemoval>
                    </a14:imgEffect>
                  </a14:imgLayer>
                </a14:imgProps>
              </a:ext>
            </a:extLst>
          </a:blip>
          <a:srcRect l="65302" t="-41143" r="-3345" b="45588"/>
          <a:stretch/>
        </p:blipFill>
        <p:spPr>
          <a:xfrm>
            <a:off x="9356167" y="545360"/>
            <a:ext cx="2073833" cy="292859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363C2163-1BAA-7B45-01E1-48730D7E0A8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724" b="95573" l="62738" r="96047">
                        <a14:foregroundMark x1="77965" y1="61328" x2="82284" y2="58854"/>
                        <a14:foregroundMark x1="82284" y1="58854" x2="86091" y2="60938"/>
                        <a14:foregroundMark x1="86091" y1="60938" x2="86091" y2="60938"/>
                        <a14:foregroundMark x1="82504" y1="59505" x2="81186" y2="58854"/>
                        <a14:foregroundMark x1="66105" y1="78646" x2="62738" y2="84505"/>
                        <a14:foregroundMark x1="62738" y1="84505" x2="66837" y2="86068"/>
                        <a14:foregroundMark x1="66837" y1="86068" x2="67057" y2="85807"/>
                      </a14:backgroundRemoval>
                    </a14:imgEffect>
                  </a14:imgLayer>
                </a14:imgProps>
              </a:ext>
            </a:extLst>
          </a:blip>
          <a:srcRect l="62391" t="57281"/>
          <a:stretch/>
        </p:blipFill>
        <p:spPr>
          <a:xfrm>
            <a:off x="10019724" y="4802653"/>
            <a:ext cx="2566750" cy="163916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15" grpId="0"/>
      <p:bldP spid="1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7" y="-1314"/>
            <a:ext cx="12193057" cy="686062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2201085-C01F-4979-905D-01E22FF4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5747" y="837004"/>
            <a:ext cx="6600508" cy="36904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185" y="1063415"/>
            <a:ext cx="1495681" cy="7640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476" y="738268"/>
            <a:ext cx="1235563" cy="707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620CBEB-70AA-4CE8-A2BF-38325901C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42" y="4903529"/>
            <a:ext cx="1430652" cy="111363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5106" y="5139373"/>
            <a:ext cx="2292295" cy="10973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45226" y="5221917"/>
            <a:ext cx="520237" cy="90228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" y="1721"/>
            <a:ext cx="951059" cy="51210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47390" y="2131649"/>
            <a:ext cx="569009" cy="229229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33C20CD-2917-4D42-9516-B9D40664CD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6785" y="5947894"/>
            <a:ext cx="12225572" cy="91041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CAB20079-597B-4690-806D-73FFBE41A29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29139" y="3874698"/>
            <a:ext cx="3901779" cy="228416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57589A1B-1139-4C05-90B7-8628FB65A5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61359" y="3153881"/>
            <a:ext cx="1048603" cy="91041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31422" y="2682220"/>
            <a:ext cx="1056732" cy="60965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65F4B390-9B02-46AC-ABC2-4B172A50DB0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06625" y="3778805"/>
            <a:ext cx="1849772" cy="108197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FEB8EC76-9871-4FB7-9E4E-910F9B307CF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17950" y="1630579"/>
            <a:ext cx="2586252" cy="286868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031B8DB-F9CB-6199-2945-4D97D57EF8A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297" b="42839" l="3514" r="34627">
                        <a14:foregroundMark x1="18082" y1="6901" x2="22474" y2="6120"/>
                        <a14:foregroundMark x1="22474" y1="6120" x2="27233" y2="7161"/>
                        <a14:foregroundMark x1="27233" y1="7161" x2="27526" y2="7552"/>
                        <a14:foregroundMark x1="21230" y1="4557" x2="19839" y2="5339"/>
                        <a14:foregroundMark x1="28770" y1="31250" x2="33382" y2="33724"/>
                        <a14:foregroundMark x1="33382" y1="33724" x2="35139" y2="40365"/>
                        <a14:foregroundMark x1="35139" y1="40365" x2="21157" y2="42708"/>
                        <a14:foregroundMark x1="21157" y1="42708" x2="19180" y2="36458"/>
                        <a14:foregroundMark x1="19400" y1="38542" x2="20717" y2="42578"/>
                        <a14:foregroundMark x1="33675" y1="34245" x2="34627" y2="42188"/>
                        <a14:foregroundMark x1="34627" y1="42188" x2="26574" y2="42839"/>
                      </a14:backgroundRemoval>
                    </a14:imgEffect>
                  </a14:imgLayer>
                </a14:imgProps>
              </a:ext>
            </a:extLst>
          </a:blip>
          <a:srcRect t="3262" r="62935" b="54354"/>
          <a:stretch/>
        </p:blipFill>
        <p:spPr>
          <a:xfrm>
            <a:off x="9447371" y="3080580"/>
            <a:ext cx="2258157" cy="14517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6D9AC38-7FF5-43C4-929B-0F377568E91C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089" b="74219" l="38287" r="62299">
                        <a14:foregroundMark x1="39165" y1="39583" x2="38287" y2="48698"/>
                        <a14:foregroundMark x1="38287" y1="48698" x2="39019" y2="55469"/>
                        <a14:foregroundMark x1="61859" y1="35807" x2="62299" y2="44401"/>
                        <a14:foregroundMark x1="62299" y1="44401" x2="62079" y2="45052"/>
                        <a14:foregroundMark x1="48097" y1="64453" x2="42167" y2="67969"/>
                        <a14:foregroundMark x1="42167" y1="67969" x2="48316" y2="71875"/>
                        <a14:foregroundMark x1="48316" y1="71875" x2="53807" y2="72005"/>
                        <a14:foregroundMark x1="53807" y1="72005" x2="58858" y2="71094"/>
                        <a14:foregroundMark x1="58858" y1="71094" x2="57028" y2="64583"/>
                        <a14:foregroundMark x1="57028" y1="64583" x2="55637" y2="64583"/>
                        <a14:foregroundMark x1="45095" y1="64844" x2="40996" y2="67318"/>
                        <a14:foregroundMark x1="40996" y1="67318" x2="43997" y2="73177"/>
                        <a14:foregroundMark x1="43997" y1="73177" x2="57101" y2="73177"/>
                        <a14:foregroundMark x1="41069" y1="67969" x2="43119" y2="74219"/>
                        <a14:foregroundMark x1="41069" y1="68620" x2="42606" y2="73438"/>
                        <a14:foregroundMark x1="41288" y1="66667" x2="42972" y2="65365"/>
                        <a14:foregroundMark x1="41874" y1="65625" x2="40922" y2="65625"/>
                        <a14:foregroundMark x1="57321" y1="65234" x2="59004" y2="69661"/>
                      </a14:backgroundRemoval>
                    </a14:imgEffect>
                  </a14:imgLayer>
                </a14:imgProps>
              </a:ext>
            </a:extLst>
          </a:blip>
          <a:srcRect l="36311" t="18283" r="35274" b="23206"/>
          <a:stretch/>
        </p:blipFill>
        <p:spPr>
          <a:xfrm>
            <a:off x="134072" y="3263364"/>
            <a:ext cx="1415857" cy="16391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0FCC2FF2-FD8A-538D-CCF5-1FBA40B85D9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8073" b="95313" l="3514" r="35286">
                        <a14:foregroundMark x1="19473" y1="58073" x2="23865" y2="58073"/>
                        <a14:foregroundMark x1="32650" y1="82292" x2="33675" y2="89974"/>
                        <a14:foregroundMark x1="33675" y1="89974" x2="32430" y2="89844"/>
                        <a14:foregroundMark x1="23499" y1="81901" x2="30381" y2="81901"/>
                        <a14:foregroundMark x1="30381" y1="81901" x2="34041" y2="87891"/>
                        <a14:foregroundMark x1="34041" y1="87891" x2="26428" y2="90234"/>
                        <a14:foregroundMark x1="26428" y1="90234" x2="23499" y2="86589"/>
                        <a14:foregroundMark x1="33089" y1="81771" x2="34041" y2="88151"/>
                        <a14:foregroundMark x1="34700" y1="86328" x2="35286" y2="83854"/>
                      </a14:backgroundRemoval>
                    </a14:imgEffect>
                  </a14:imgLayer>
                </a14:imgProps>
              </a:ext>
            </a:extLst>
          </a:blip>
          <a:srcRect t="53792" r="63043"/>
          <a:stretch/>
        </p:blipFill>
        <p:spPr>
          <a:xfrm>
            <a:off x="1476616" y="554988"/>
            <a:ext cx="2132083" cy="149878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9FEFE15E-5082-52FE-E81E-924269942AC2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339" b="50521" l="66764" r="99561">
                        <a14:foregroundMark x1="96633" y1="22917" x2="99122" y2="30859"/>
                        <a14:foregroundMark x1="99122" y1="30859" x2="96706" y2="37630"/>
                        <a14:foregroundMark x1="96706" y1="37630" x2="96413" y2="37630"/>
                        <a14:foregroundMark x1="83089" y1="48958" x2="87408" y2="50781"/>
                        <a14:foregroundMark x1="87408" y1="50781" x2="90703" y2="48438"/>
                        <a14:foregroundMark x1="97950" y1="23568" x2="99561" y2="30469"/>
                        <a14:foregroundMark x1="99561" y1="30469" x2="97877" y2="36068"/>
                        <a14:foregroundMark x1="69985" y1="38281" x2="66764" y2="42578"/>
                        <a14:foregroundMark x1="66764" y1="42578" x2="70132" y2="46354"/>
                        <a14:foregroundMark x1="70132" y1="46354" x2="70791" y2="45573"/>
                      </a14:backgroundRemoval>
                    </a14:imgEffect>
                  </a14:imgLayer>
                </a14:imgProps>
              </a:ext>
            </a:extLst>
          </a:blip>
          <a:srcRect l="65302" t="-41143" r="-3345" b="45588"/>
          <a:stretch/>
        </p:blipFill>
        <p:spPr>
          <a:xfrm>
            <a:off x="8540962" y="-435573"/>
            <a:ext cx="1397953" cy="197413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CCC13139-5FEA-7BC1-636D-CD8DF19CC26B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8724" b="95573" l="62738" r="96047">
                        <a14:foregroundMark x1="77965" y1="61328" x2="82284" y2="58854"/>
                        <a14:foregroundMark x1="82284" y1="58854" x2="86091" y2="60938"/>
                        <a14:foregroundMark x1="86091" y1="60938" x2="86091" y2="60938"/>
                        <a14:foregroundMark x1="82504" y1="59505" x2="81186" y2="58854"/>
                        <a14:foregroundMark x1="66105" y1="78646" x2="62738" y2="84505"/>
                        <a14:foregroundMark x1="62738" y1="84505" x2="66837" y2="86068"/>
                        <a14:foregroundMark x1="66837" y1="86068" x2="67057" y2="85807"/>
                      </a14:backgroundRemoval>
                    </a14:imgEffect>
                  </a14:imgLayer>
                </a14:imgProps>
              </a:ext>
            </a:extLst>
          </a:blip>
          <a:srcRect l="62391" t="57281"/>
          <a:stretch/>
        </p:blipFill>
        <p:spPr>
          <a:xfrm>
            <a:off x="5125333" y="4189237"/>
            <a:ext cx="1609245" cy="1027685"/>
          </a:xfrm>
          <a:prstGeom prst="rect">
            <a:avLst/>
          </a:prstGeom>
        </p:spPr>
      </p:pic>
      <p:grpSp>
        <p:nvGrpSpPr>
          <p:cNvPr id="35" name="组合 61">
            <a:extLst>
              <a:ext uri="{FF2B5EF4-FFF2-40B4-BE49-F238E27FC236}">
                <a16:creationId xmlns:a16="http://schemas.microsoft.com/office/drawing/2014/main" xmlns="" id="{88C95885-29D6-9C19-DD34-23221E70FC0C}"/>
              </a:ext>
            </a:extLst>
          </p:cNvPr>
          <p:cNvGrpSpPr/>
          <p:nvPr/>
        </p:nvGrpSpPr>
        <p:grpSpPr>
          <a:xfrm>
            <a:off x="5056633" y="1215357"/>
            <a:ext cx="2102721" cy="646416"/>
            <a:chOff x="8123" y="7865"/>
            <a:chExt cx="5204" cy="953"/>
          </a:xfrm>
        </p:grpSpPr>
        <p:sp>
          <p:nvSpPr>
            <p:cNvPr id="36" name="圆角矩形 63">
              <a:extLst>
                <a:ext uri="{FF2B5EF4-FFF2-40B4-BE49-F238E27FC236}">
                  <a16:creationId xmlns:a16="http://schemas.microsoft.com/office/drawing/2014/main" xmlns="" id="{9704D8D5-C7D1-F73D-CFFC-89F49DD8C3AB}"/>
                </a:ext>
              </a:extLst>
            </p:cNvPr>
            <p:cNvSpPr/>
            <p:nvPr/>
          </p:nvSpPr>
          <p:spPr>
            <a:xfrm>
              <a:off x="8123" y="7911"/>
              <a:ext cx="5204" cy="808"/>
            </a:xfrm>
            <a:prstGeom prst="roundRect">
              <a:avLst>
                <a:gd name="adj" fmla="val 50000"/>
              </a:avLst>
            </a:prstGeom>
            <a:solidFill>
              <a:srgbClr val="FED86E"/>
            </a:solidFill>
            <a:ln w="508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b="1">
                <a:solidFill>
                  <a:srgbClr val="FFE7C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文本框 64">
              <a:extLst>
                <a:ext uri="{FF2B5EF4-FFF2-40B4-BE49-F238E27FC236}">
                  <a16:creationId xmlns:a16="http://schemas.microsoft.com/office/drawing/2014/main" xmlns="" id="{B9F7856B-494F-4575-4685-FAE61BB3991B}"/>
                </a:ext>
              </a:extLst>
            </p:cNvPr>
            <p:cNvSpPr txBox="1"/>
            <p:nvPr/>
          </p:nvSpPr>
          <p:spPr>
            <a:xfrm>
              <a:off x="8320" y="7865"/>
              <a:ext cx="4908" cy="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思源黑体 CN Heavy" panose="020B0A00000000000000" charset="-122"/>
                  <a:cs typeface="Times New Roman" panose="02020603050405020304" pitchFamily="18" charset="0"/>
                </a:rPr>
                <a:t>III</a:t>
              </a:r>
              <a:r>
                <a:rPr lang="en-US" altLang="zh-CN" sz="3600" b="1" dirty="0">
                  <a:solidFill>
                    <a:srgbClr val="994B46"/>
                  </a:solidFill>
                  <a:latin typeface="Times New Roman" panose="02020603050405020304" pitchFamily="18" charset="0"/>
                  <a:ea typeface="思源黑体 CN Heavy" panose="020B0A00000000000000" charset="-122"/>
                  <a:cs typeface="Times New Roman" panose="02020603050405020304" pitchFamily="18" charset="0"/>
                </a:rPr>
                <a:t>.</a:t>
              </a:r>
              <a:endParaRPr lang="zh-CN" altLang="en-US" sz="3600" b="1" dirty="0">
                <a:solidFill>
                  <a:srgbClr val="994B46"/>
                </a:solidFill>
                <a:latin typeface="Times New Roman" panose="02020603050405020304" pitchFamily="18" charset="0"/>
                <a:ea typeface="思源黑体 CN Heavy" panose="020B0A00000000000000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文本框 14">
            <a:extLst>
              <a:ext uri="{FF2B5EF4-FFF2-40B4-BE49-F238E27FC236}">
                <a16:creationId xmlns:a16="http://schemas.microsoft.com/office/drawing/2014/main" xmlns="" id="{37E37D64-D12C-56D9-E997-D6C390BAACCB}"/>
              </a:ext>
            </a:extLst>
          </p:cNvPr>
          <p:cNvSpPr txBox="1"/>
          <p:nvPr/>
        </p:nvSpPr>
        <p:spPr>
          <a:xfrm>
            <a:off x="3608699" y="2259382"/>
            <a:ext cx="5142547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6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TỔNG KẾT</a:t>
            </a:r>
            <a:endParaRPr lang="zh-CN" altLang="en-US" sz="6600" b="1" u="sng" dirty="0">
              <a:solidFill>
                <a:srgbClr val="FF0000"/>
              </a:solidFill>
              <a:latin typeface="Times New Roman" panose="02020603050405020304" pitchFamily="18" charset="0"/>
              <a:ea typeface="思源黑体 CN Light" panose="020B0300000000000000" charset="-122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9885708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27">
            <a:extLst>
              <a:ext uri="{FF2B5EF4-FFF2-40B4-BE49-F238E27FC236}">
                <a16:creationId xmlns:a16="http://schemas.microsoft.com/office/drawing/2014/main" xmlns="" id="{0377049A-579A-DC75-4DA9-32B5E29D7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497" y="-46990"/>
            <a:ext cx="12271902" cy="690499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635" y="3690620"/>
            <a:ext cx="12192350" cy="3167380"/>
            <a:chOff x="-1" y="6744"/>
            <a:chExt cx="15613" cy="405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4" cstate="screen"/>
            <a:srcRect r="23940"/>
            <a:stretch>
              <a:fillRect/>
            </a:stretch>
          </p:blipFill>
          <p:spPr>
            <a:xfrm>
              <a:off x="-1" y="6744"/>
              <a:ext cx="14261" cy="4056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screen"/>
            <a:srcRect r="23940"/>
            <a:stretch>
              <a:fillRect/>
            </a:stretch>
          </p:blipFill>
          <p:spPr>
            <a:xfrm flipH="1">
              <a:off x="1351" y="6744"/>
              <a:ext cx="14261" cy="4056"/>
            </a:xfrm>
            <a:prstGeom prst="rect">
              <a:avLst/>
            </a:prstGeom>
          </p:spPr>
        </p:pic>
      </p:grpSp>
      <p:pic>
        <p:nvPicPr>
          <p:cNvPr id="4" name="图片 3" descr="E:\设计\PPT\图片3.png图片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1270"/>
            <a:ext cx="12206605" cy="5834380"/>
          </a:xfrm>
          <a:prstGeom prst="rect">
            <a:avLst/>
          </a:prstGeom>
        </p:spPr>
      </p:pic>
      <p:pic>
        <p:nvPicPr>
          <p:cNvPr id="2" name="图片 1" descr="D:\资料\图片1.png图片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657600" y="265819"/>
            <a:ext cx="4987925" cy="2356357"/>
          </a:xfrm>
          <a:prstGeom prst="rect">
            <a:avLst/>
          </a:prstGeom>
          <a:effectLst/>
        </p:spPr>
      </p:pic>
      <p:sp>
        <p:nvSpPr>
          <p:cNvPr id="8" name="圆角矩形 7"/>
          <p:cNvSpPr/>
          <p:nvPr/>
        </p:nvSpPr>
        <p:spPr>
          <a:xfrm>
            <a:off x="2896870" y="2622177"/>
            <a:ext cx="6412865" cy="1068444"/>
          </a:xfrm>
          <a:prstGeom prst="roundRect">
            <a:avLst>
              <a:gd name="adj" fmla="val 50000"/>
            </a:avLst>
          </a:prstGeom>
          <a:solidFill>
            <a:srgbClr val="FED86E"/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189号-星岩乐黑体" panose="00000500000000000000" charset="-122"/>
                <a:cs typeface="Times New Roman" panose="02020603050405020304" pitchFamily="18" charset="0"/>
                <a:sym typeface="+mn-ea"/>
              </a:rPr>
              <a:t>1.</a:t>
            </a:r>
            <a:r>
              <a:rPr lang="en-US" altLang="zh-CN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189号-星岩乐黑体" panose="00000500000000000000" charset="-122"/>
                <a:cs typeface="Times New Roman" panose="02020603050405020304" pitchFamily="18" charset="0"/>
                <a:sym typeface="+mn-ea"/>
              </a:rPr>
              <a:t>Nội </a:t>
            </a:r>
            <a:r>
              <a:rPr lang="en-US" altLang="zh-CN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字魂189号-星岩乐黑体" panose="00000500000000000000" charset="-122"/>
                <a:cs typeface="Times New Roman" panose="02020603050405020304" pitchFamily="18" charset="0"/>
                <a:sym typeface="+mn-ea"/>
              </a:rPr>
              <a:t>dung</a:t>
            </a:r>
            <a:endParaRPr lang="zh-CN" altLang="en-US" sz="3600" b="1" u="sng" dirty="0">
              <a:solidFill>
                <a:srgbClr val="FF0000"/>
              </a:solidFill>
              <a:latin typeface="Times New Roman" panose="02020603050405020304" pitchFamily="18" charset="0"/>
              <a:ea typeface="字魂189号-星岩乐黑体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026586" y="3690621"/>
            <a:ext cx="8717613" cy="230832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zh-CN" altLang="en-US" sz="1600" b="1" dirty="0"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1600" b="1" dirty="0" smtClean="0"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   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1600" b="1" dirty="0">
              <a:solidFill>
                <a:schemeClr val="tx1"/>
              </a:solidFill>
              <a:latin typeface="Times New Roman" panose="02020603050405020304" pitchFamily="18" charset="0"/>
              <a:ea typeface="思源黑体 CN Light" panose="020B0300000000000000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19" name="组合 118"/>
          <p:cNvGrpSpPr/>
          <p:nvPr/>
        </p:nvGrpSpPr>
        <p:grpSpPr>
          <a:xfrm>
            <a:off x="-708025" y="-1741805"/>
            <a:ext cx="13550900" cy="3722370"/>
            <a:chOff x="-1115" y="-2743"/>
            <a:chExt cx="21340" cy="5862"/>
          </a:xfrm>
        </p:grpSpPr>
        <p:grpSp>
          <p:nvGrpSpPr>
            <p:cNvPr id="120" name="组合 119"/>
            <p:cNvGrpSpPr/>
            <p:nvPr/>
          </p:nvGrpSpPr>
          <p:grpSpPr>
            <a:xfrm>
              <a:off x="-1115" y="-2743"/>
              <a:ext cx="5754" cy="5862"/>
              <a:chOff x="-1115" y="-2668"/>
              <a:chExt cx="5754" cy="5862"/>
            </a:xfrm>
          </p:grpSpPr>
          <p:sp>
            <p:nvSpPr>
              <p:cNvPr id="121" name="等腰三角形 120"/>
              <p:cNvSpPr/>
              <p:nvPr/>
            </p:nvSpPr>
            <p:spPr>
              <a:xfrm rot="11820000">
                <a:off x="110" y="2116"/>
                <a:ext cx="777" cy="949"/>
              </a:xfrm>
              <a:prstGeom prst="triangl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22" name="组合 121"/>
              <p:cNvGrpSpPr/>
              <p:nvPr/>
            </p:nvGrpSpPr>
            <p:grpSpPr>
              <a:xfrm>
                <a:off x="-1115" y="-2668"/>
                <a:ext cx="5755" cy="5862"/>
                <a:chOff x="-3487" y="-3690"/>
                <a:chExt cx="7948" cy="8096"/>
              </a:xfrm>
            </p:grpSpPr>
            <p:grpSp>
              <p:nvGrpSpPr>
                <p:cNvPr id="123" name="组合 122"/>
                <p:cNvGrpSpPr/>
                <p:nvPr/>
              </p:nvGrpSpPr>
              <p:grpSpPr>
                <a:xfrm>
                  <a:off x="-478" y="140"/>
                  <a:ext cx="4939" cy="4266"/>
                  <a:chOff x="-478" y="140"/>
                  <a:chExt cx="4939" cy="4266"/>
                </a:xfrm>
              </p:grpSpPr>
              <p:sp>
                <p:nvSpPr>
                  <p:cNvPr id="124" name="等腰三角形 123"/>
                  <p:cNvSpPr/>
                  <p:nvPr/>
                </p:nvSpPr>
                <p:spPr>
                  <a:xfrm rot="6420000">
                    <a:off x="3269" y="21"/>
                    <a:ext cx="1073" cy="1311"/>
                  </a:xfrm>
                  <a:prstGeom prst="triangle">
                    <a:avLst/>
                  </a:prstGeom>
                  <a:solidFill>
                    <a:srgbClr val="45ADD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25" name="等腰三角形 124"/>
                  <p:cNvSpPr/>
                  <p:nvPr/>
                </p:nvSpPr>
                <p:spPr>
                  <a:xfrm rot="7200000">
                    <a:off x="2790" y="1190"/>
                    <a:ext cx="1073" cy="1311"/>
                  </a:xfrm>
                  <a:prstGeom prst="triangle">
                    <a:avLst/>
                  </a:prstGeom>
                  <a:solidFill>
                    <a:srgbClr val="FED86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26" name="等腰三角形 125"/>
                  <p:cNvSpPr/>
                  <p:nvPr/>
                </p:nvSpPr>
                <p:spPr>
                  <a:xfrm rot="8460000">
                    <a:off x="1924" y="2152"/>
                    <a:ext cx="1073" cy="1311"/>
                  </a:xfrm>
                  <a:prstGeom prst="triangle">
                    <a:avLst/>
                  </a:prstGeom>
                  <a:solidFill>
                    <a:srgbClr val="FFB96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27" name="等腰三角形 126"/>
                  <p:cNvSpPr/>
                  <p:nvPr/>
                </p:nvSpPr>
                <p:spPr>
                  <a:xfrm rot="9540000">
                    <a:off x="839" y="2833"/>
                    <a:ext cx="1073" cy="1311"/>
                  </a:xfrm>
                  <a:prstGeom prst="triangle">
                    <a:avLst/>
                  </a:prstGeom>
                  <a:solidFill>
                    <a:srgbClr val="9284E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28" name="等腰三角形 127"/>
                  <p:cNvSpPr/>
                  <p:nvPr/>
                </p:nvSpPr>
                <p:spPr>
                  <a:xfrm rot="10560000">
                    <a:off x="-478" y="3095"/>
                    <a:ext cx="1073" cy="1311"/>
                  </a:xfrm>
                  <a:prstGeom prst="triangle">
                    <a:avLst/>
                  </a:prstGeom>
                  <a:solidFill>
                    <a:srgbClr val="E4706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129" name="弧形 128"/>
                <p:cNvSpPr/>
                <p:nvPr/>
              </p:nvSpPr>
              <p:spPr>
                <a:xfrm flipV="1">
                  <a:off x="-3487" y="-3690"/>
                  <a:ext cx="6797" cy="6828"/>
                </a:xfrm>
                <a:prstGeom prst="arc">
                  <a:avLst>
                    <a:gd name="adj1" fmla="val 14021421"/>
                    <a:gd name="adj2" fmla="val 21340121"/>
                  </a:avLst>
                </a:prstGeom>
                <a:ln w="38100">
                  <a:solidFill>
                    <a:srgbClr val="63476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130" name="组合 129"/>
            <p:cNvGrpSpPr/>
            <p:nvPr/>
          </p:nvGrpSpPr>
          <p:grpSpPr>
            <a:xfrm flipH="1">
              <a:off x="14471" y="-2743"/>
              <a:ext cx="5754" cy="5862"/>
              <a:chOff x="-1115" y="-2668"/>
              <a:chExt cx="5754" cy="5862"/>
            </a:xfrm>
          </p:grpSpPr>
          <p:sp>
            <p:nvSpPr>
              <p:cNvPr id="131" name="等腰三角形 130"/>
              <p:cNvSpPr/>
              <p:nvPr/>
            </p:nvSpPr>
            <p:spPr>
              <a:xfrm rot="11820000">
                <a:off x="110" y="2116"/>
                <a:ext cx="777" cy="949"/>
              </a:xfrm>
              <a:prstGeom prst="triangl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32" name="组合 131"/>
              <p:cNvGrpSpPr/>
              <p:nvPr/>
            </p:nvGrpSpPr>
            <p:grpSpPr>
              <a:xfrm>
                <a:off x="-1115" y="-2668"/>
                <a:ext cx="5755" cy="5862"/>
                <a:chOff x="-3487" y="-3690"/>
                <a:chExt cx="7948" cy="8096"/>
              </a:xfrm>
            </p:grpSpPr>
            <p:grpSp>
              <p:nvGrpSpPr>
                <p:cNvPr id="133" name="组合 132"/>
                <p:cNvGrpSpPr/>
                <p:nvPr/>
              </p:nvGrpSpPr>
              <p:grpSpPr>
                <a:xfrm>
                  <a:off x="-478" y="140"/>
                  <a:ext cx="4939" cy="4266"/>
                  <a:chOff x="-478" y="140"/>
                  <a:chExt cx="4939" cy="4266"/>
                </a:xfrm>
              </p:grpSpPr>
              <p:sp>
                <p:nvSpPr>
                  <p:cNvPr id="134" name="等腰三角形 133"/>
                  <p:cNvSpPr/>
                  <p:nvPr/>
                </p:nvSpPr>
                <p:spPr>
                  <a:xfrm rot="6420000">
                    <a:off x="3269" y="21"/>
                    <a:ext cx="1073" cy="1311"/>
                  </a:xfrm>
                  <a:prstGeom prst="triangle">
                    <a:avLst/>
                  </a:prstGeom>
                  <a:solidFill>
                    <a:srgbClr val="45ADD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35" name="等腰三角形 134"/>
                  <p:cNvSpPr/>
                  <p:nvPr/>
                </p:nvSpPr>
                <p:spPr>
                  <a:xfrm rot="7200000">
                    <a:off x="2790" y="1190"/>
                    <a:ext cx="1073" cy="1311"/>
                  </a:xfrm>
                  <a:prstGeom prst="triangle">
                    <a:avLst/>
                  </a:prstGeom>
                  <a:solidFill>
                    <a:srgbClr val="FED86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36" name="等腰三角形 135"/>
                  <p:cNvSpPr/>
                  <p:nvPr/>
                </p:nvSpPr>
                <p:spPr>
                  <a:xfrm rot="8460000">
                    <a:off x="1924" y="2152"/>
                    <a:ext cx="1073" cy="1311"/>
                  </a:xfrm>
                  <a:prstGeom prst="triangle">
                    <a:avLst/>
                  </a:prstGeom>
                  <a:solidFill>
                    <a:srgbClr val="FFB96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37" name="等腰三角形 136"/>
                  <p:cNvSpPr/>
                  <p:nvPr/>
                </p:nvSpPr>
                <p:spPr>
                  <a:xfrm rot="9540000">
                    <a:off x="839" y="2833"/>
                    <a:ext cx="1073" cy="1311"/>
                  </a:xfrm>
                  <a:prstGeom prst="triangle">
                    <a:avLst/>
                  </a:prstGeom>
                  <a:solidFill>
                    <a:srgbClr val="9284E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38" name="等腰三角形 137"/>
                  <p:cNvSpPr/>
                  <p:nvPr/>
                </p:nvSpPr>
                <p:spPr>
                  <a:xfrm rot="10560000">
                    <a:off x="-478" y="3095"/>
                    <a:ext cx="1073" cy="1311"/>
                  </a:xfrm>
                  <a:prstGeom prst="triangle">
                    <a:avLst/>
                  </a:prstGeom>
                  <a:solidFill>
                    <a:srgbClr val="E4706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139" name="弧形 138"/>
                <p:cNvSpPr/>
                <p:nvPr/>
              </p:nvSpPr>
              <p:spPr>
                <a:xfrm flipV="1">
                  <a:off x="-3487" y="-3690"/>
                  <a:ext cx="6797" cy="6828"/>
                </a:xfrm>
                <a:prstGeom prst="arc">
                  <a:avLst>
                    <a:gd name="adj1" fmla="val 14021421"/>
                    <a:gd name="adj2" fmla="val 21340121"/>
                  </a:avLst>
                </a:prstGeom>
                <a:ln w="38100">
                  <a:solidFill>
                    <a:srgbClr val="63476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custDataLst>
      <p:tags r:id="rId1"/>
    </p:custData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15" grpId="0"/>
      <p:bldP spid="1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7" y="-1314"/>
            <a:ext cx="12193057" cy="686062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2201085-C01F-4979-905D-01E22FF4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8843" y="918926"/>
            <a:ext cx="9172838" cy="446050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2191" y="13202"/>
            <a:ext cx="777219" cy="3970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29507" y="211730"/>
            <a:ext cx="1235563" cy="707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620CBEB-70AA-4CE8-A2BF-38325901C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637" y="4975699"/>
            <a:ext cx="1430652" cy="111363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5106" y="5139373"/>
            <a:ext cx="2292295" cy="10973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45226" y="5221917"/>
            <a:ext cx="520237" cy="90228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" y="1721"/>
            <a:ext cx="951059" cy="51210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47390" y="2131649"/>
            <a:ext cx="569009" cy="229229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33C20CD-2917-4D42-9516-B9D40664CD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6785" y="5947894"/>
            <a:ext cx="12225572" cy="91041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25E8816D-6FE6-4545-8F0B-2CAE4E4736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51705" y="2683462"/>
            <a:ext cx="1056732" cy="609653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F0D03683-4FB3-4B2D-8301-C9F8785B3A30}"/>
              </a:ext>
            </a:extLst>
          </p:cNvPr>
          <p:cNvGrpSpPr/>
          <p:nvPr/>
        </p:nvGrpSpPr>
        <p:grpSpPr>
          <a:xfrm>
            <a:off x="8703969" y="4300787"/>
            <a:ext cx="3198641" cy="2463456"/>
            <a:chOff x="5571854" y="2365410"/>
            <a:chExt cx="2926334" cy="225373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CAB20079-597B-4690-806D-73FFBE41A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57589A1B-1139-4C05-90B7-8628FB65A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4430E79A-745F-4D6D-B2A5-904EA84A0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880302" y="2548655"/>
              <a:ext cx="829128" cy="310923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A6B04681-61DA-410B-9F83-4B8875FB332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16625" y="2281792"/>
            <a:ext cx="585483" cy="1170965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B2AB24B0-F5F1-48C3-8DC4-38EBF52548D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055927" y="1254441"/>
            <a:ext cx="739712" cy="382049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xmlns="" id="{0368139D-5808-4A46-8A38-E1677D6CF71C}"/>
              </a:ext>
            </a:extLst>
          </p:cNvPr>
          <p:cNvGrpSpPr/>
          <p:nvPr/>
        </p:nvGrpSpPr>
        <p:grpSpPr>
          <a:xfrm>
            <a:off x="3451501" y="28765"/>
            <a:ext cx="3557860" cy="1333107"/>
            <a:chOff x="2588625" y="-18619"/>
            <a:chExt cx="2085013" cy="999831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xmlns="" id="{FB39122D-23E6-4153-B87C-DE52672CA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88625" y="-18619"/>
              <a:ext cx="2085013" cy="999831"/>
            </a:xfrm>
            <a:prstGeom prst="rect">
              <a:avLst/>
            </a:prstGeom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xmlns="" id="{9AE81FB3-988E-4833-8D01-72B3451DB298}"/>
                </a:ext>
              </a:extLst>
            </p:cNvPr>
            <p:cNvSpPr txBox="1"/>
            <p:nvPr/>
          </p:nvSpPr>
          <p:spPr>
            <a:xfrm>
              <a:off x="2689071" y="176255"/>
              <a:ext cx="18215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站酷快乐体2016修订版" panose="02010600030101010101" pitchFamily="2" charset="-122"/>
                  <a:cs typeface="Times New Roman" panose="02020603050405020304" pitchFamily="18" charset="0"/>
                </a:rPr>
                <a:t>2.</a:t>
              </a:r>
              <a:r>
                <a:rPr lang="en-US" altLang="zh-CN" sz="3200" b="1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Times New Roman" panose="02020603050405020304" pitchFamily="18" charset="0"/>
                  <a:ea typeface="站酷快乐体2016修订版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u="sng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站酷快乐体2016修订版" panose="02010600030101010101" pitchFamily="2" charset="-122"/>
                  <a:cs typeface="Times New Roman" panose="02020603050405020304" pitchFamily="18" charset="0"/>
                </a:rPr>
                <a:t>Nghệ</a:t>
              </a:r>
              <a:r>
                <a:rPr lang="en-US" altLang="zh-CN" sz="3200" b="1" u="sng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站酷快乐体2016修订版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u="sng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站酷快乐体2016修订版" panose="02010600030101010101" pitchFamily="2" charset="-122"/>
                  <a:cs typeface="Times New Roman" panose="02020603050405020304" pitchFamily="18" charset="0"/>
                </a:rPr>
                <a:t>thuật</a:t>
              </a:r>
              <a:endParaRPr lang="zh-CN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站酷快乐体2016修订版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3698E4FF-86D1-459D-9AC0-89087E9C7F9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093" b="97746" l="9717" r="89879">
                        <a14:foregroundMark x1="41903" y1="5797" x2="57895" y2="6441"/>
                        <a14:foregroundMark x1="48381" y1="2415" x2="52227" y2="2415"/>
                        <a14:foregroundMark x1="52227" y1="67472" x2="53644" y2="90660"/>
                        <a14:foregroundMark x1="28138" y1="70853" x2="75506" y2="75201"/>
                        <a14:foregroundMark x1="24899" y1="64251" x2="20850" y2="90499"/>
                        <a14:foregroundMark x1="71053" y1="63929" x2="65789" y2="97746"/>
                        <a14:foregroundMark x1="47773" y1="2576" x2="50000" y2="20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1508" y="1860193"/>
            <a:ext cx="2254105" cy="2833601"/>
          </a:xfrm>
          <a:prstGeom prst="rect">
            <a:avLst/>
          </a:prstGeom>
        </p:spPr>
      </p:pic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xmlns="" id="{77A18EB0-C41B-4494-8DF1-7C1AE1663698}"/>
              </a:ext>
            </a:extLst>
          </p:cNvPr>
          <p:cNvCxnSpPr>
            <a:cxnSpLocks/>
          </p:cNvCxnSpPr>
          <p:nvPr/>
        </p:nvCxnSpPr>
        <p:spPr>
          <a:xfrm>
            <a:off x="5323741" y="2985808"/>
            <a:ext cx="315986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xmlns="" id="{5316FE0A-3774-476A-9D6B-DBF92491651A}"/>
              </a:ext>
            </a:extLst>
          </p:cNvPr>
          <p:cNvCxnSpPr>
            <a:cxnSpLocks/>
          </p:cNvCxnSpPr>
          <p:nvPr/>
        </p:nvCxnSpPr>
        <p:spPr>
          <a:xfrm>
            <a:off x="5323741" y="3392149"/>
            <a:ext cx="315986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xmlns="" id="{C589FD2E-7C28-4E05-B4F1-2F99C40A3EB0}"/>
              </a:ext>
            </a:extLst>
          </p:cNvPr>
          <p:cNvCxnSpPr>
            <a:cxnSpLocks/>
          </p:cNvCxnSpPr>
          <p:nvPr/>
        </p:nvCxnSpPr>
        <p:spPr>
          <a:xfrm>
            <a:off x="5323739" y="3798491"/>
            <a:ext cx="315986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xmlns="" id="{42B29DC6-50F7-4865-8303-D59A5AA2EE19}"/>
              </a:ext>
            </a:extLst>
          </p:cNvPr>
          <p:cNvCxnSpPr>
            <a:cxnSpLocks/>
          </p:cNvCxnSpPr>
          <p:nvPr/>
        </p:nvCxnSpPr>
        <p:spPr>
          <a:xfrm>
            <a:off x="5323739" y="4204832"/>
            <a:ext cx="315986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EFF4606-FF07-7AD7-8E76-3AD587450405}"/>
              </a:ext>
            </a:extLst>
          </p:cNvPr>
          <p:cNvSpPr txBox="1"/>
          <p:nvPr/>
        </p:nvSpPr>
        <p:spPr>
          <a:xfrm>
            <a:off x="4020671" y="1636490"/>
            <a:ext cx="578223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gũi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53F335E3-5676-D215-75E3-7721F8563264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297" b="42839" l="3514" r="34627">
                        <a14:foregroundMark x1="18082" y1="6901" x2="22474" y2="6120"/>
                        <a14:foregroundMark x1="22474" y1="6120" x2="27233" y2="7161"/>
                        <a14:foregroundMark x1="27233" y1="7161" x2="27526" y2="7552"/>
                        <a14:foregroundMark x1="21230" y1="4557" x2="19839" y2="5339"/>
                        <a14:foregroundMark x1="28770" y1="31250" x2="33382" y2="33724"/>
                        <a14:foregroundMark x1="33382" y1="33724" x2="35139" y2="40365"/>
                        <a14:foregroundMark x1="35139" y1="40365" x2="21157" y2="42708"/>
                        <a14:foregroundMark x1="21157" y1="42708" x2="19180" y2="36458"/>
                        <a14:foregroundMark x1="19400" y1="38542" x2="20717" y2="42578"/>
                        <a14:foregroundMark x1="33675" y1="34245" x2="34627" y2="42188"/>
                        <a14:foregroundMark x1="34627" y1="42188" x2="26574" y2="42839"/>
                      </a14:backgroundRemoval>
                    </a14:imgEffect>
                  </a14:imgLayer>
                </a14:imgProps>
              </a:ext>
            </a:extLst>
          </a:blip>
          <a:srcRect t="3262" r="62935" b="54354"/>
          <a:stretch/>
        </p:blipFill>
        <p:spPr>
          <a:xfrm>
            <a:off x="9032573" y="2911830"/>
            <a:ext cx="2258157" cy="145178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4D0D8F6A-E768-1FDE-E584-818B8D1F96FD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4089" b="74219" l="38287" r="62299">
                        <a14:foregroundMark x1="39165" y1="39583" x2="38287" y2="48698"/>
                        <a14:foregroundMark x1="38287" y1="48698" x2="39019" y2="55469"/>
                        <a14:foregroundMark x1="61859" y1="35807" x2="62299" y2="44401"/>
                        <a14:foregroundMark x1="62299" y1="44401" x2="62079" y2="45052"/>
                        <a14:foregroundMark x1="48097" y1="64453" x2="42167" y2="67969"/>
                        <a14:foregroundMark x1="42167" y1="67969" x2="48316" y2="71875"/>
                        <a14:foregroundMark x1="48316" y1="71875" x2="53807" y2="72005"/>
                        <a14:foregroundMark x1="53807" y1="72005" x2="58858" y2="71094"/>
                        <a14:foregroundMark x1="58858" y1="71094" x2="57028" y2="64583"/>
                        <a14:foregroundMark x1="57028" y1="64583" x2="55637" y2="64583"/>
                        <a14:foregroundMark x1="45095" y1="64844" x2="40996" y2="67318"/>
                        <a14:foregroundMark x1="40996" y1="67318" x2="43997" y2="73177"/>
                        <a14:foregroundMark x1="43997" y1="73177" x2="57101" y2="73177"/>
                        <a14:foregroundMark x1="41069" y1="67969" x2="43119" y2="74219"/>
                        <a14:foregroundMark x1="41069" y1="68620" x2="42606" y2="73438"/>
                        <a14:foregroundMark x1="41288" y1="66667" x2="42972" y2="65365"/>
                        <a14:foregroundMark x1="41874" y1="65625" x2="40922" y2="65625"/>
                        <a14:foregroundMark x1="57321" y1="65234" x2="59004" y2="69661"/>
                      </a14:backgroundRemoval>
                    </a14:imgEffect>
                  </a14:imgLayer>
                </a14:imgProps>
              </a:ext>
            </a:extLst>
          </a:blip>
          <a:srcRect l="36311" t="18283" r="35274" b="23206"/>
          <a:stretch/>
        </p:blipFill>
        <p:spPr>
          <a:xfrm>
            <a:off x="1438615" y="346057"/>
            <a:ext cx="1415857" cy="16391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C601B5D5-EEA9-2A01-EF17-100528617D03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58073" b="95313" l="3514" r="35286">
                        <a14:foregroundMark x1="19473" y1="58073" x2="23865" y2="58073"/>
                        <a14:foregroundMark x1="32650" y1="82292" x2="33675" y2="89974"/>
                        <a14:foregroundMark x1="33675" y1="89974" x2="32430" y2="89844"/>
                        <a14:foregroundMark x1="23499" y1="81901" x2="30381" y2="81901"/>
                        <a14:foregroundMark x1="30381" y1="81901" x2="34041" y2="87891"/>
                        <a14:foregroundMark x1="34041" y1="87891" x2="26428" y2="90234"/>
                        <a14:foregroundMark x1="26428" y1="90234" x2="23499" y2="86589"/>
                        <a14:foregroundMark x1="33089" y1="81771" x2="34041" y2="88151"/>
                        <a14:foregroundMark x1="34700" y1="86328" x2="35286" y2="83854"/>
                      </a14:backgroundRemoval>
                    </a14:imgEffect>
                  </a14:imgLayer>
                </a14:imgProps>
              </a:ext>
            </a:extLst>
          </a:blip>
          <a:srcRect t="53792" r="63043"/>
          <a:stretch/>
        </p:blipFill>
        <p:spPr>
          <a:xfrm>
            <a:off x="3691344" y="3921019"/>
            <a:ext cx="2132083" cy="149878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018EE5AB-354E-7BDB-0254-4226FD375315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58724" b="95573" l="62738" r="96047">
                        <a14:foregroundMark x1="77965" y1="61328" x2="82284" y2="58854"/>
                        <a14:foregroundMark x1="82284" y1="58854" x2="86091" y2="60938"/>
                        <a14:foregroundMark x1="86091" y1="60938" x2="86091" y2="60938"/>
                        <a14:foregroundMark x1="82504" y1="59505" x2="81186" y2="58854"/>
                        <a14:foregroundMark x1="66105" y1="78646" x2="62738" y2="84505"/>
                        <a14:foregroundMark x1="62738" y1="84505" x2="66837" y2="86068"/>
                        <a14:foregroundMark x1="66837" y1="86068" x2="67057" y2="85807"/>
                      </a14:backgroundRemoval>
                    </a14:imgEffect>
                  </a14:imgLayer>
                </a14:imgProps>
              </a:ext>
            </a:extLst>
          </a:blip>
          <a:srcRect l="62391" t="57281"/>
          <a:stretch/>
        </p:blipFill>
        <p:spPr>
          <a:xfrm>
            <a:off x="7009361" y="449518"/>
            <a:ext cx="1609245" cy="102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2704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8EF3094-66C5-437D-B727-235FFE27B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7" y="-1314"/>
            <a:ext cx="12193057" cy="686062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2201085-C01F-4979-905D-01E22FF47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548" y="837442"/>
            <a:ext cx="8725834" cy="469889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1793098C-A5FA-41A7-8D75-91D3CBF4E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185" y="1063415"/>
            <a:ext cx="1495681" cy="7640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FF7E7F1-673B-4F49-972F-F4DAEA0EA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476" y="738268"/>
            <a:ext cx="1235563" cy="707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620CBEB-70AA-4CE8-A2BF-38325901C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42" y="4903529"/>
            <a:ext cx="1430652" cy="111363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4BC195A-162E-4BEC-A4A7-6BF27B647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5106" y="5139373"/>
            <a:ext cx="2292295" cy="10973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087DF76-6846-43D4-9517-E903FFEBE5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45226" y="5221917"/>
            <a:ext cx="520237" cy="90228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80E51249-CE66-420E-9F1D-CC306524C9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" y="1721"/>
            <a:ext cx="951059" cy="51210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AFE36A-94E6-489B-AF65-42C7952D88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47390" y="2131649"/>
            <a:ext cx="569009" cy="229229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33C20CD-2917-4D42-9516-B9D40664CD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6785" y="5947894"/>
            <a:ext cx="12225572" cy="91041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57589A1B-1139-4C05-90B7-8628FB65A5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01640" y="5264405"/>
            <a:ext cx="1048603" cy="91041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031B8DB-F9CB-6199-2945-4D97D57EF8A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297" b="42839" l="3514" r="34627">
                        <a14:foregroundMark x1="18082" y1="6901" x2="22474" y2="6120"/>
                        <a14:foregroundMark x1="22474" y1="6120" x2="27233" y2="7161"/>
                        <a14:foregroundMark x1="27233" y1="7161" x2="27526" y2="7552"/>
                        <a14:foregroundMark x1="21230" y1="4557" x2="19839" y2="5339"/>
                        <a14:foregroundMark x1="28770" y1="31250" x2="33382" y2="33724"/>
                        <a14:foregroundMark x1="33382" y1="33724" x2="35139" y2="40365"/>
                        <a14:foregroundMark x1="35139" y1="40365" x2="21157" y2="42708"/>
                        <a14:foregroundMark x1="21157" y1="42708" x2="19180" y2="36458"/>
                        <a14:foregroundMark x1="19400" y1="38542" x2="20717" y2="42578"/>
                        <a14:foregroundMark x1="33675" y1="34245" x2="34627" y2="42188"/>
                        <a14:foregroundMark x1="34627" y1="42188" x2="26574" y2="42839"/>
                      </a14:backgroundRemoval>
                    </a14:imgEffect>
                  </a14:imgLayer>
                </a14:imgProps>
              </a:ext>
            </a:extLst>
          </a:blip>
          <a:srcRect t="3262" r="62935" b="54354"/>
          <a:stretch/>
        </p:blipFill>
        <p:spPr>
          <a:xfrm>
            <a:off x="9585445" y="33560"/>
            <a:ext cx="2258157" cy="14517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6D9AC38-7FF5-43C4-929B-0F377568E91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089" b="74219" l="38287" r="62299">
                        <a14:foregroundMark x1="39165" y1="39583" x2="38287" y2="48698"/>
                        <a14:foregroundMark x1="38287" y1="48698" x2="39019" y2="55469"/>
                        <a14:foregroundMark x1="61859" y1="35807" x2="62299" y2="44401"/>
                        <a14:foregroundMark x1="62299" y1="44401" x2="62079" y2="45052"/>
                        <a14:foregroundMark x1="48097" y1="64453" x2="42167" y2="67969"/>
                        <a14:foregroundMark x1="42167" y1="67969" x2="48316" y2="71875"/>
                        <a14:foregroundMark x1="48316" y1="71875" x2="53807" y2="72005"/>
                        <a14:foregroundMark x1="53807" y1="72005" x2="58858" y2="71094"/>
                        <a14:foregroundMark x1="58858" y1="71094" x2="57028" y2="64583"/>
                        <a14:foregroundMark x1="57028" y1="64583" x2="55637" y2="64583"/>
                        <a14:foregroundMark x1="45095" y1="64844" x2="40996" y2="67318"/>
                        <a14:foregroundMark x1="40996" y1="67318" x2="43997" y2="73177"/>
                        <a14:foregroundMark x1="43997" y1="73177" x2="57101" y2="73177"/>
                        <a14:foregroundMark x1="41069" y1="67969" x2="43119" y2="74219"/>
                        <a14:foregroundMark x1="41069" y1="68620" x2="42606" y2="73438"/>
                        <a14:foregroundMark x1="41288" y1="66667" x2="42972" y2="65365"/>
                        <a14:foregroundMark x1="41874" y1="65625" x2="40922" y2="65625"/>
                        <a14:foregroundMark x1="57321" y1="65234" x2="59004" y2="69661"/>
                      </a14:backgroundRemoval>
                    </a14:imgEffect>
                  </a14:imgLayer>
                </a14:imgProps>
              </a:ext>
            </a:extLst>
          </a:blip>
          <a:srcRect l="36311" t="18283" r="35274" b="23206"/>
          <a:stretch/>
        </p:blipFill>
        <p:spPr>
          <a:xfrm>
            <a:off x="346773" y="65876"/>
            <a:ext cx="1415857" cy="16391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0FCC2FF2-FD8A-538D-CCF5-1FBA40B85D9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8073" b="95313" l="3514" r="35286">
                        <a14:foregroundMark x1="19473" y1="58073" x2="23865" y2="58073"/>
                        <a14:foregroundMark x1="32650" y1="82292" x2="33675" y2="89974"/>
                        <a14:foregroundMark x1="33675" y1="89974" x2="32430" y2="89844"/>
                        <a14:foregroundMark x1="23499" y1="81901" x2="30381" y2="81901"/>
                        <a14:foregroundMark x1="30381" y1="81901" x2="34041" y2="87891"/>
                        <a14:foregroundMark x1="34041" y1="87891" x2="26428" y2="90234"/>
                        <a14:foregroundMark x1="26428" y1="90234" x2="23499" y2="86589"/>
                        <a14:foregroundMark x1="33089" y1="81771" x2="34041" y2="88151"/>
                        <a14:foregroundMark x1="34700" y1="86328" x2="35286" y2="83854"/>
                      </a14:backgroundRemoval>
                    </a14:imgEffect>
                  </a14:imgLayer>
                </a14:imgProps>
              </a:ext>
            </a:extLst>
          </a:blip>
          <a:srcRect t="53792" r="63043"/>
          <a:stretch/>
        </p:blipFill>
        <p:spPr>
          <a:xfrm>
            <a:off x="306772" y="1680785"/>
            <a:ext cx="2132083" cy="149878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9FEFE15E-5082-52FE-E81E-924269942AC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339" b="50521" l="66764" r="99561">
                        <a14:foregroundMark x1="96633" y1="22917" x2="99122" y2="30859"/>
                        <a14:foregroundMark x1="99122" y1="30859" x2="96706" y2="37630"/>
                        <a14:foregroundMark x1="96706" y1="37630" x2="96413" y2="37630"/>
                        <a14:foregroundMark x1="83089" y1="48958" x2="87408" y2="50781"/>
                        <a14:foregroundMark x1="87408" y1="50781" x2="90703" y2="48438"/>
                        <a14:foregroundMark x1="97950" y1="23568" x2="99561" y2="30469"/>
                        <a14:foregroundMark x1="99561" y1="30469" x2="97877" y2="36068"/>
                        <a14:foregroundMark x1="69985" y1="38281" x2="66764" y2="42578"/>
                        <a14:foregroundMark x1="66764" y1="42578" x2="70132" y2="46354"/>
                        <a14:foregroundMark x1="70132" y1="46354" x2="70791" y2="45573"/>
                      </a14:backgroundRemoval>
                    </a14:imgEffect>
                  </a14:imgLayer>
                </a14:imgProps>
              </a:ext>
            </a:extLst>
          </a:blip>
          <a:srcRect l="65302" t="-41143" r="-3345" b="45588"/>
          <a:stretch/>
        </p:blipFill>
        <p:spPr>
          <a:xfrm>
            <a:off x="8540962" y="-435573"/>
            <a:ext cx="1397953" cy="197413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CCC13139-5FEA-7BC1-636D-CD8DF19CC26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8724" b="95573" l="62738" r="96047">
                        <a14:foregroundMark x1="77965" y1="61328" x2="82284" y2="58854"/>
                        <a14:foregroundMark x1="82284" y1="58854" x2="86091" y2="60938"/>
                        <a14:foregroundMark x1="86091" y1="60938" x2="86091" y2="60938"/>
                        <a14:foregroundMark x1="82504" y1="59505" x2="81186" y2="58854"/>
                        <a14:foregroundMark x1="66105" y1="78646" x2="62738" y2="84505"/>
                        <a14:foregroundMark x1="62738" y1="84505" x2="66837" y2="86068"/>
                        <a14:foregroundMark x1="66837" y1="86068" x2="67057" y2="85807"/>
                      </a14:backgroundRemoval>
                    </a14:imgEffect>
                  </a14:imgLayer>
                </a14:imgProps>
              </a:ext>
            </a:extLst>
          </a:blip>
          <a:srcRect l="62391" t="57281"/>
          <a:stretch/>
        </p:blipFill>
        <p:spPr>
          <a:xfrm>
            <a:off x="9236517" y="85676"/>
            <a:ext cx="1609245" cy="1027685"/>
          </a:xfrm>
          <a:prstGeom prst="rect">
            <a:avLst/>
          </a:prstGeom>
        </p:spPr>
      </p:pic>
      <p:grpSp>
        <p:nvGrpSpPr>
          <p:cNvPr id="35" name="组合 61">
            <a:extLst>
              <a:ext uri="{FF2B5EF4-FFF2-40B4-BE49-F238E27FC236}">
                <a16:creationId xmlns:a16="http://schemas.microsoft.com/office/drawing/2014/main" xmlns="" id="{88C95885-29D6-9C19-DD34-23221E70FC0C}"/>
              </a:ext>
            </a:extLst>
          </p:cNvPr>
          <p:cNvGrpSpPr/>
          <p:nvPr/>
        </p:nvGrpSpPr>
        <p:grpSpPr>
          <a:xfrm>
            <a:off x="5785916" y="736974"/>
            <a:ext cx="2102721" cy="584691"/>
            <a:chOff x="8123" y="7865"/>
            <a:chExt cx="5204" cy="862"/>
          </a:xfrm>
        </p:grpSpPr>
        <p:sp>
          <p:nvSpPr>
            <p:cNvPr id="36" name="圆角矩形 63">
              <a:extLst>
                <a:ext uri="{FF2B5EF4-FFF2-40B4-BE49-F238E27FC236}">
                  <a16:creationId xmlns:a16="http://schemas.microsoft.com/office/drawing/2014/main" xmlns="" id="{9704D8D5-C7D1-F73D-CFFC-89F49DD8C3AB}"/>
                </a:ext>
              </a:extLst>
            </p:cNvPr>
            <p:cNvSpPr/>
            <p:nvPr/>
          </p:nvSpPr>
          <p:spPr>
            <a:xfrm>
              <a:off x="8123" y="7911"/>
              <a:ext cx="5204" cy="808"/>
            </a:xfrm>
            <a:prstGeom prst="roundRect">
              <a:avLst>
                <a:gd name="adj" fmla="val 50000"/>
              </a:avLst>
            </a:prstGeom>
            <a:solidFill>
              <a:srgbClr val="FED86E"/>
            </a:solidFill>
            <a:ln w="508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b="1">
                <a:solidFill>
                  <a:srgbClr val="FFE7C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文本框 64">
              <a:extLst>
                <a:ext uri="{FF2B5EF4-FFF2-40B4-BE49-F238E27FC236}">
                  <a16:creationId xmlns:a16="http://schemas.microsoft.com/office/drawing/2014/main" xmlns="" id="{B9F7856B-494F-4575-4685-FAE61BB3991B}"/>
                </a:ext>
              </a:extLst>
            </p:cNvPr>
            <p:cNvSpPr txBox="1"/>
            <p:nvPr/>
          </p:nvSpPr>
          <p:spPr>
            <a:xfrm>
              <a:off x="8320" y="7865"/>
              <a:ext cx="4908" cy="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>
                  <a:solidFill>
                    <a:srgbClr val="994B46"/>
                  </a:solidFill>
                  <a:latin typeface="Times New Roman" panose="02020603050405020304" pitchFamily="18" charset="0"/>
                  <a:ea typeface="思源黑体 CN Heavy" panose="020B0A00000000000000" charset="-122"/>
                  <a:cs typeface="Times New Roman" panose="02020603050405020304" pitchFamily="18" charset="0"/>
                </a:rPr>
                <a:t>PHT số 2</a:t>
              </a:r>
              <a:endParaRPr lang="zh-CN" altLang="en-US" sz="3200" b="1">
                <a:solidFill>
                  <a:srgbClr val="994B46"/>
                </a:solidFill>
                <a:latin typeface="Times New Roman" panose="02020603050405020304" pitchFamily="18" charset="0"/>
                <a:ea typeface="思源黑体 CN Heavy" panose="020B0A00000000000000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12" name="图片 117" descr="E:\PPT\形状 2.png形状 2">
            <a:extLst>
              <a:ext uri="{FF2B5EF4-FFF2-40B4-BE49-F238E27FC236}">
                <a16:creationId xmlns:a16="http://schemas.microsoft.com/office/drawing/2014/main" xmlns="" id="{6C03B4BB-C4C8-A0DC-4EDC-790682D938E5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-416301" y="3429000"/>
            <a:ext cx="4079698" cy="384398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C19EE017-012B-1E13-2975-5D73ABFE64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2789445"/>
              </p:ext>
            </p:extLst>
          </p:nvPr>
        </p:nvGraphicFramePr>
        <p:xfrm>
          <a:off x="2849970" y="1538565"/>
          <a:ext cx="6957137" cy="34894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29699">
                  <a:extLst>
                    <a:ext uri="{9D8B030D-6E8A-4147-A177-3AD203B41FA5}">
                      <a16:colId xmlns:a16="http://schemas.microsoft.com/office/drawing/2014/main" xmlns="" val="4066776857"/>
                    </a:ext>
                  </a:extLst>
                </a:gridCol>
                <a:gridCol w="3327438">
                  <a:extLst>
                    <a:ext uri="{9D8B030D-6E8A-4147-A177-3AD203B41FA5}">
                      <a16:colId xmlns:a16="http://schemas.microsoft.com/office/drawing/2014/main" xmlns="" val="3071043117"/>
                    </a:ext>
                  </a:extLst>
                </a:gridCol>
              </a:tblGrid>
              <a:tr h="9799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3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băn</a:t>
                      </a:r>
                      <a:r>
                        <a:rPr lang="en-US" sz="2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khoăn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3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70786746"/>
                  </a:ext>
                </a:extLst>
              </a:tr>
              <a:tr h="20223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0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........................................................................................................................................................................................................................</a:t>
                      </a:r>
                      <a:endParaRPr lang="en-US" sz="1800" b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3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.................................................................................................................................................................................................... </a:t>
                      </a:r>
                      <a:endParaRPr lang="en-US" sz="18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</a:t>
                      </a:r>
                      <a:endParaRPr lang="en-US" sz="18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3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12675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871358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27">
            <a:extLst>
              <a:ext uri="{FF2B5EF4-FFF2-40B4-BE49-F238E27FC236}">
                <a16:creationId xmlns:a16="http://schemas.microsoft.com/office/drawing/2014/main" xmlns="" id="{BF2020A7-15F4-BF0D-3287-EA76004EB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497" y="-46990"/>
            <a:ext cx="12271902" cy="690499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635" y="3690620"/>
            <a:ext cx="12192350" cy="3167380"/>
            <a:chOff x="-1" y="6744"/>
            <a:chExt cx="15613" cy="405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4" cstate="screen"/>
            <a:srcRect r="23940"/>
            <a:stretch>
              <a:fillRect/>
            </a:stretch>
          </p:blipFill>
          <p:spPr>
            <a:xfrm>
              <a:off x="-1" y="6744"/>
              <a:ext cx="14261" cy="4056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screen"/>
            <a:srcRect r="23940"/>
            <a:stretch>
              <a:fillRect/>
            </a:stretch>
          </p:blipFill>
          <p:spPr>
            <a:xfrm flipH="1">
              <a:off x="1351" y="6744"/>
              <a:ext cx="14261" cy="4056"/>
            </a:xfrm>
            <a:prstGeom prst="rect">
              <a:avLst/>
            </a:prstGeom>
          </p:spPr>
        </p:pic>
      </p:grpSp>
      <p:pic>
        <p:nvPicPr>
          <p:cNvPr id="4" name="图片 3" descr="E:\设计\PPT\图片3.png图片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4605" y="-907535"/>
            <a:ext cx="12206605" cy="5834380"/>
          </a:xfrm>
          <a:prstGeom prst="rect">
            <a:avLst/>
          </a:prstGeom>
        </p:spPr>
      </p:pic>
      <p:pic>
        <p:nvPicPr>
          <p:cNvPr id="2" name="图片 1" descr="D:\资料\图片1.png图片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61080" y="201706"/>
            <a:ext cx="5084445" cy="2259106"/>
          </a:xfrm>
          <a:prstGeom prst="rect">
            <a:avLst/>
          </a:prstGeom>
          <a:effectLst/>
        </p:spPr>
      </p:pic>
      <p:sp>
        <p:nvSpPr>
          <p:cNvPr id="15" name="文本框 14"/>
          <p:cNvSpPr txBox="1"/>
          <p:nvPr/>
        </p:nvSpPr>
        <p:spPr>
          <a:xfrm>
            <a:off x="2896870" y="3281082"/>
            <a:ext cx="6459297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6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IV. </a:t>
            </a:r>
            <a:r>
              <a:rPr lang="en-US" altLang="zh-CN" sz="6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LUYỆN </a:t>
            </a:r>
            <a:r>
              <a:rPr lang="en-US" altLang="zh-CN" sz="6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TẬP</a:t>
            </a:r>
            <a:r>
              <a:rPr lang="en-US" altLang="zh-CN" sz="6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:</a:t>
            </a:r>
            <a:endParaRPr lang="zh-CN" alt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思源黑体 CN Light" panose="020B0300000000000000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19" name="组合 118"/>
          <p:cNvGrpSpPr/>
          <p:nvPr/>
        </p:nvGrpSpPr>
        <p:grpSpPr>
          <a:xfrm>
            <a:off x="-708025" y="-1741805"/>
            <a:ext cx="13550900" cy="3722370"/>
            <a:chOff x="-1115" y="-2743"/>
            <a:chExt cx="21340" cy="5862"/>
          </a:xfrm>
        </p:grpSpPr>
        <p:grpSp>
          <p:nvGrpSpPr>
            <p:cNvPr id="120" name="组合 119"/>
            <p:cNvGrpSpPr/>
            <p:nvPr/>
          </p:nvGrpSpPr>
          <p:grpSpPr>
            <a:xfrm>
              <a:off x="-1115" y="-2743"/>
              <a:ext cx="5754" cy="5862"/>
              <a:chOff x="-1115" y="-2668"/>
              <a:chExt cx="5754" cy="5862"/>
            </a:xfrm>
          </p:grpSpPr>
          <p:sp>
            <p:nvSpPr>
              <p:cNvPr id="121" name="等腰三角形 120"/>
              <p:cNvSpPr/>
              <p:nvPr/>
            </p:nvSpPr>
            <p:spPr>
              <a:xfrm rot="11820000">
                <a:off x="110" y="2116"/>
                <a:ext cx="777" cy="949"/>
              </a:xfrm>
              <a:prstGeom prst="triangl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22" name="组合 121"/>
              <p:cNvGrpSpPr/>
              <p:nvPr/>
            </p:nvGrpSpPr>
            <p:grpSpPr>
              <a:xfrm>
                <a:off x="-1115" y="-2668"/>
                <a:ext cx="5755" cy="5862"/>
                <a:chOff x="-3487" y="-3690"/>
                <a:chExt cx="7948" cy="8096"/>
              </a:xfrm>
            </p:grpSpPr>
            <p:grpSp>
              <p:nvGrpSpPr>
                <p:cNvPr id="123" name="组合 122"/>
                <p:cNvGrpSpPr/>
                <p:nvPr/>
              </p:nvGrpSpPr>
              <p:grpSpPr>
                <a:xfrm>
                  <a:off x="-478" y="140"/>
                  <a:ext cx="4939" cy="4266"/>
                  <a:chOff x="-478" y="140"/>
                  <a:chExt cx="4939" cy="4266"/>
                </a:xfrm>
              </p:grpSpPr>
              <p:sp>
                <p:nvSpPr>
                  <p:cNvPr id="124" name="等腰三角形 123"/>
                  <p:cNvSpPr/>
                  <p:nvPr/>
                </p:nvSpPr>
                <p:spPr>
                  <a:xfrm rot="6420000">
                    <a:off x="3269" y="21"/>
                    <a:ext cx="1073" cy="1311"/>
                  </a:xfrm>
                  <a:prstGeom prst="triangle">
                    <a:avLst/>
                  </a:prstGeom>
                  <a:solidFill>
                    <a:srgbClr val="45ADD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25" name="等腰三角形 124"/>
                  <p:cNvSpPr/>
                  <p:nvPr/>
                </p:nvSpPr>
                <p:spPr>
                  <a:xfrm rot="7200000">
                    <a:off x="2790" y="1190"/>
                    <a:ext cx="1073" cy="1311"/>
                  </a:xfrm>
                  <a:prstGeom prst="triangle">
                    <a:avLst/>
                  </a:prstGeom>
                  <a:solidFill>
                    <a:srgbClr val="FED86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26" name="等腰三角形 125"/>
                  <p:cNvSpPr/>
                  <p:nvPr/>
                </p:nvSpPr>
                <p:spPr>
                  <a:xfrm rot="8460000">
                    <a:off x="1924" y="2152"/>
                    <a:ext cx="1073" cy="1311"/>
                  </a:xfrm>
                  <a:prstGeom prst="triangle">
                    <a:avLst/>
                  </a:prstGeom>
                  <a:solidFill>
                    <a:srgbClr val="FFB96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27" name="等腰三角形 126"/>
                  <p:cNvSpPr/>
                  <p:nvPr/>
                </p:nvSpPr>
                <p:spPr>
                  <a:xfrm rot="9540000">
                    <a:off x="839" y="2833"/>
                    <a:ext cx="1073" cy="1311"/>
                  </a:xfrm>
                  <a:prstGeom prst="triangle">
                    <a:avLst/>
                  </a:prstGeom>
                  <a:solidFill>
                    <a:srgbClr val="9284E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28" name="等腰三角形 127"/>
                  <p:cNvSpPr/>
                  <p:nvPr/>
                </p:nvSpPr>
                <p:spPr>
                  <a:xfrm rot="10560000">
                    <a:off x="-478" y="3095"/>
                    <a:ext cx="1073" cy="1311"/>
                  </a:xfrm>
                  <a:prstGeom prst="triangle">
                    <a:avLst/>
                  </a:prstGeom>
                  <a:solidFill>
                    <a:srgbClr val="E4706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129" name="弧形 128"/>
                <p:cNvSpPr/>
                <p:nvPr/>
              </p:nvSpPr>
              <p:spPr>
                <a:xfrm flipV="1">
                  <a:off x="-3487" y="-3690"/>
                  <a:ext cx="6797" cy="6828"/>
                </a:xfrm>
                <a:prstGeom prst="arc">
                  <a:avLst>
                    <a:gd name="adj1" fmla="val 14021421"/>
                    <a:gd name="adj2" fmla="val 21340121"/>
                  </a:avLst>
                </a:prstGeom>
                <a:ln w="38100">
                  <a:solidFill>
                    <a:srgbClr val="63476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130" name="组合 129"/>
            <p:cNvGrpSpPr/>
            <p:nvPr/>
          </p:nvGrpSpPr>
          <p:grpSpPr>
            <a:xfrm flipH="1">
              <a:off x="14471" y="-2743"/>
              <a:ext cx="5754" cy="5862"/>
              <a:chOff x="-1115" y="-2668"/>
              <a:chExt cx="5754" cy="5862"/>
            </a:xfrm>
          </p:grpSpPr>
          <p:sp>
            <p:nvSpPr>
              <p:cNvPr id="131" name="等腰三角形 130"/>
              <p:cNvSpPr/>
              <p:nvPr/>
            </p:nvSpPr>
            <p:spPr>
              <a:xfrm rot="11820000">
                <a:off x="110" y="2116"/>
                <a:ext cx="777" cy="949"/>
              </a:xfrm>
              <a:prstGeom prst="triangl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32" name="组合 131"/>
              <p:cNvGrpSpPr/>
              <p:nvPr/>
            </p:nvGrpSpPr>
            <p:grpSpPr>
              <a:xfrm>
                <a:off x="-1115" y="-2668"/>
                <a:ext cx="5755" cy="5862"/>
                <a:chOff x="-3487" y="-3690"/>
                <a:chExt cx="7948" cy="8096"/>
              </a:xfrm>
            </p:grpSpPr>
            <p:grpSp>
              <p:nvGrpSpPr>
                <p:cNvPr id="133" name="组合 132"/>
                <p:cNvGrpSpPr/>
                <p:nvPr/>
              </p:nvGrpSpPr>
              <p:grpSpPr>
                <a:xfrm>
                  <a:off x="-478" y="140"/>
                  <a:ext cx="4939" cy="4266"/>
                  <a:chOff x="-478" y="140"/>
                  <a:chExt cx="4939" cy="4266"/>
                </a:xfrm>
              </p:grpSpPr>
              <p:sp>
                <p:nvSpPr>
                  <p:cNvPr id="134" name="等腰三角形 133"/>
                  <p:cNvSpPr/>
                  <p:nvPr/>
                </p:nvSpPr>
                <p:spPr>
                  <a:xfrm rot="6420000">
                    <a:off x="3269" y="21"/>
                    <a:ext cx="1073" cy="1311"/>
                  </a:xfrm>
                  <a:prstGeom prst="triangle">
                    <a:avLst/>
                  </a:prstGeom>
                  <a:solidFill>
                    <a:srgbClr val="45ADD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35" name="等腰三角形 134"/>
                  <p:cNvSpPr/>
                  <p:nvPr/>
                </p:nvSpPr>
                <p:spPr>
                  <a:xfrm rot="7200000">
                    <a:off x="2790" y="1190"/>
                    <a:ext cx="1073" cy="1311"/>
                  </a:xfrm>
                  <a:prstGeom prst="triangle">
                    <a:avLst/>
                  </a:prstGeom>
                  <a:solidFill>
                    <a:srgbClr val="FED86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36" name="等腰三角形 135"/>
                  <p:cNvSpPr/>
                  <p:nvPr/>
                </p:nvSpPr>
                <p:spPr>
                  <a:xfrm rot="8460000">
                    <a:off x="1924" y="2152"/>
                    <a:ext cx="1073" cy="1311"/>
                  </a:xfrm>
                  <a:prstGeom prst="triangle">
                    <a:avLst/>
                  </a:prstGeom>
                  <a:solidFill>
                    <a:srgbClr val="FFB96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37" name="等腰三角形 136"/>
                  <p:cNvSpPr/>
                  <p:nvPr/>
                </p:nvSpPr>
                <p:spPr>
                  <a:xfrm rot="9540000">
                    <a:off x="839" y="2833"/>
                    <a:ext cx="1073" cy="1311"/>
                  </a:xfrm>
                  <a:prstGeom prst="triangle">
                    <a:avLst/>
                  </a:prstGeom>
                  <a:solidFill>
                    <a:srgbClr val="9284E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38" name="等腰三角形 137"/>
                  <p:cNvSpPr/>
                  <p:nvPr/>
                </p:nvSpPr>
                <p:spPr>
                  <a:xfrm rot="10560000">
                    <a:off x="-478" y="3095"/>
                    <a:ext cx="1073" cy="1311"/>
                  </a:xfrm>
                  <a:prstGeom prst="triangle">
                    <a:avLst/>
                  </a:prstGeom>
                  <a:solidFill>
                    <a:srgbClr val="E4706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139" name="弧形 138"/>
                <p:cNvSpPr/>
                <p:nvPr/>
              </p:nvSpPr>
              <p:spPr>
                <a:xfrm flipV="1">
                  <a:off x="-3487" y="-3690"/>
                  <a:ext cx="6797" cy="6828"/>
                </a:xfrm>
                <a:prstGeom prst="arc">
                  <a:avLst>
                    <a:gd name="adj1" fmla="val 14021421"/>
                    <a:gd name="adj2" fmla="val 21340121"/>
                  </a:avLst>
                </a:prstGeom>
                <a:ln w="38100">
                  <a:solidFill>
                    <a:srgbClr val="63476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8654FFDF-1F6D-A348-F8A6-AF86DCA8B3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97" b="42839" l="3514" r="34627">
                        <a14:foregroundMark x1="18082" y1="6901" x2="22474" y2="6120"/>
                        <a14:foregroundMark x1="22474" y1="6120" x2="27233" y2="7161"/>
                        <a14:foregroundMark x1="27233" y1="7161" x2="27526" y2="7552"/>
                        <a14:foregroundMark x1="21230" y1="4557" x2="19839" y2="5339"/>
                        <a14:foregroundMark x1="28770" y1="31250" x2="33382" y2="33724"/>
                        <a14:foregroundMark x1="33382" y1="33724" x2="35139" y2="40365"/>
                        <a14:foregroundMark x1="35139" y1="40365" x2="21157" y2="42708"/>
                        <a14:foregroundMark x1="21157" y1="42708" x2="19180" y2="36458"/>
                        <a14:foregroundMark x1="19400" y1="38542" x2="20717" y2="42578"/>
                        <a14:foregroundMark x1="33675" y1="34245" x2="34627" y2="42188"/>
                        <a14:foregroundMark x1="34627" y1="42188" x2="26574" y2="42839"/>
                      </a14:backgroundRemoval>
                    </a14:imgEffect>
                  </a14:imgLayer>
                </a14:imgProps>
              </a:ext>
            </a:extLst>
          </a:blip>
          <a:srcRect t="3262" r="62935" b="54354"/>
          <a:stretch/>
        </p:blipFill>
        <p:spPr>
          <a:xfrm>
            <a:off x="9633883" y="23351"/>
            <a:ext cx="2258157" cy="145178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4D7B1D94-1AAB-9D6C-3354-6639B30CD23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089" b="74219" l="38287" r="62299">
                        <a14:foregroundMark x1="39165" y1="39583" x2="38287" y2="48698"/>
                        <a14:foregroundMark x1="38287" y1="48698" x2="39019" y2="55469"/>
                        <a14:foregroundMark x1="61859" y1="35807" x2="62299" y2="44401"/>
                        <a14:foregroundMark x1="62299" y1="44401" x2="62079" y2="45052"/>
                        <a14:foregroundMark x1="48097" y1="64453" x2="42167" y2="67969"/>
                        <a14:foregroundMark x1="42167" y1="67969" x2="48316" y2="71875"/>
                        <a14:foregroundMark x1="48316" y1="71875" x2="53807" y2="72005"/>
                        <a14:foregroundMark x1="53807" y1="72005" x2="58858" y2="71094"/>
                        <a14:foregroundMark x1="58858" y1="71094" x2="57028" y2="64583"/>
                        <a14:foregroundMark x1="57028" y1="64583" x2="55637" y2="64583"/>
                        <a14:foregroundMark x1="45095" y1="64844" x2="40996" y2="67318"/>
                        <a14:foregroundMark x1="40996" y1="67318" x2="43997" y2="73177"/>
                        <a14:foregroundMark x1="43997" y1="73177" x2="57101" y2="73177"/>
                        <a14:foregroundMark x1="41069" y1="67969" x2="43119" y2="74219"/>
                        <a14:foregroundMark x1="41069" y1="68620" x2="42606" y2="73438"/>
                        <a14:foregroundMark x1="41288" y1="66667" x2="42972" y2="65365"/>
                        <a14:foregroundMark x1="41874" y1="65625" x2="40922" y2="65625"/>
                        <a14:foregroundMark x1="57321" y1="65234" x2="59004" y2="69661"/>
                      </a14:backgroundRemoval>
                    </a14:imgEffect>
                  </a14:imgLayer>
                </a14:imgProps>
              </a:ext>
            </a:extLst>
          </a:blip>
          <a:srcRect l="36311" t="18283" r="35274" b="23206"/>
          <a:stretch/>
        </p:blipFill>
        <p:spPr>
          <a:xfrm>
            <a:off x="450157" y="4849470"/>
            <a:ext cx="1415857" cy="163916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0FE9D674-A327-F4F1-4976-DE936411F3A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073" b="95313" l="3514" r="35286">
                        <a14:foregroundMark x1="19473" y1="58073" x2="23865" y2="58073"/>
                        <a14:foregroundMark x1="32650" y1="82292" x2="33675" y2="89974"/>
                        <a14:foregroundMark x1="33675" y1="89974" x2="32430" y2="89844"/>
                        <a14:foregroundMark x1="23499" y1="81901" x2="30381" y2="81901"/>
                        <a14:foregroundMark x1="30381" y1="81901" x2="34041" y2="87891"/>
                        <a14:foregroundMark x1="34041" y1="87891" x2="26428" y2="90234"/>
                        <a14:foregroundMark x1="26428" y1="90234" x2="23499" y2="86589"/>
                        <a14:foregroundMark x1="33089" y1="81771" x2="34041" y2="88151"/>
                        <a14:foregroundMark x1="34700" y1="86328" x2="35286" y2="83854"/>
                      </a14:backgroundRemoval>
                    </a14:imgEffect>
                  </a14:imgLayer>
                </a14:imgProps>
              </a:ext>
            </a:extLst>
          </a:blip>
          <a:srcRect t="53792" r="63043"/>
          <a:stretch/>
        </p:blipFill>
        <p:spPr>
          <a:xfrm>
            <a:off x="-466628" y="1931662"/>
            <a:ext cx="2938022" cy="206532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55CB8475-9AFD-089A-62A2-57FA7397FD0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39" b="50521" l="66764" r="99561">
                        <a14:foregroundMark x1="96633" y1="22917" x2="99122" y2="30859"/>
                        <a14:foregroundMark x1="99122" y1="30859" x2="96706" y2="37630"/>
                        <a14:foregroundMark x1="96706" y1="37630" x2="96413" y2="37630"/>
                        <a14:foregroundMark x1="83089" y1="48958" x2="87408" y2="50781"/>
                        <a14:foregroundMark x1="87408" y1="50781" x2="90703" y2="48438"/>
                        <a14:foregroundMark x1="97950" y1="23568" x2="99561" y2="30469"/>
                        <a14:foregroundMark x1="99561" y1="30469" x2="97877" y2="36068"/>
                        <a14:foregroundMark x1="69985" y1="38281" x2="66764" y2="42578"/>
                        <a14:foregroundMark x1="66764" y1="42578" x2="70132" y2="46354"/>
                        <a14:foregroundMark x1="70132" y1="46354" x2="70791" y2="45573"/>
                      </a14:backgroundRemoval>
                    </a14:imgEffect>
                  </a14:imgLayer>
                </a14:imgProps>
              </a:ext>
            </a:extLst>
          </a:blip>
          <a:srcRect l="65302" t="-41143" r="-3345" b="45588"/>
          <a:stretch/>
        </p:blipFill>
        <p:spPr>
          <a:xfrm>
            <a:off x="9356167" y="545360"/>
            <a:ext cx="2073833" cy="292859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363C2163-1BAA-7B45-01E1-48730D7E0A8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724" b="95573" l="62738" r="96047">
                        <a14:foregroundMark x1="77965" y1="61328" x2="82284" y2="58854"/>
                        <a14:foregroundMark x1="82284" y1="58854" x2="86091" y2="60938"/>
                        <a14:foregroundMark x1="86091" y1="60938" x2="86091" y2="60938"/>
                        <a14:foregroundMark x1="82504" y1="59505" x2="81186" y2="58854"/>
                        <a14:foregroundMark x1="66105" y1="78646" x2="62738" y2="84505"/>
                        <a14:foregroundMark x1="62738" y1="84505" x2="66837" y2="86068"/>
                        <a14:foregroundMark x1="66837" y1="86068" x2="67057" y2="85807"/>
                      </a14:backgroundRemoval>
                    </a14:imgEffect>
                  </a14:imgLayer>
                </a14:imgProps>
              </a:ext>
            </a:extLst>
          </a:blip>
          <a:srcRect l="62391" t="57281"/>
          <a:stretch/>
        </p:blipFill>
        <p:spPr>
          <a:xfrm>
            <a:off x="10019724" y="4802653"/>
            <a:ext cx="2566750" cy="16391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634777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4" y="748969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84872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66359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24665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8" y="449299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85089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3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719404" y="5775253"/>
            <a:ext cx="1749613" cy="1022667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3" y="2186976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853639" y="2186976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5" name="Rounded Rectangle 34">
            <a:hlinkClick r:id="rId7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7" name="Rounded Rectangle 36">
            <a:hlinkClick r:id="rId10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8" name="Rounded Rectangle 37">
            <a:hlinkClick r:id="rId11" action="ppaction://hlinksldjump"/>
          </p:cNvPr>
          <p:cNvSpPr/>
          <p:nvPr/>
        </p:nvSpPr>
        <p:spPr>
          <a:xfrm>
            <a:off x="859321" y="5279123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9" name="Rounded Rectangle 38">
            <a:hlinkClick r:id="rId12" action="ppaction://hlinksldjump"/>
          </p:cNvPr>
          <p:cNvSpPr/>
          <p:nvPr/>
        </p:nvSpPr>
        <p:spPr>
          <a:xfrm>
            <a:off x="2357239" y="5279123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0" name="Rounded Rectangle 39">
            <a:hlinkClick r:id="rId10" action="ppaction://hlinksldjump"/>
          </p:cNvPr>
          <p:cNvSpPr/>
          <p:nvPr/>
        </p:nvSpPr>
        <p:spPr>
          <a:xfrm>
            <a:off x="3855155" y="5279123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2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VÒNG QUAY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VĂN HỌC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3"/>
            <a:ext cx="495300" cy="4381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1" y="680278"/>
            <a:ext cx="495300" cy="43815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984" y="30651"/>
            <a:ext cx="1807253" cy="13958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667804"/>
            <a:ext cx="1354215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2" y="2586449"/>
            <a:ext cx="783772" cy="7837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973" y="5732248"/>
            <a:ext cx="1249411" cy="106567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014662" y="5775253"/>
            <a:ext cx="1631533" cy="10226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STOP</a:t>
            </a: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FDD4EE4-B5E9-EA9C-FA4E-0D22712EF1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70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Tai,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1" y="194934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70634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Truyện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cổ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tích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/>
            </a:r>
            <a:b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</a:b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   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2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3" y="287188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80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2"/>
            <a:ext cx="804743" cy="707197"/>
          </a:xfrm>
          <a:prstGeom prst="rect">
            <a:avLst/>
          </a:prstGeom>
        </p:spPr>
      </p:pic>
      <p:sp>
        <p:nvSpPr>
          <p:cNvPr id="57" name="Cloud 56">
            <a:hlinkClick r:id="rId15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9" y="6494929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DE05794-419F-9D09-2560-B81BFD3FD4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45340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Tai,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  <a:endParaRPr lang="en-US" sz="2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1" y="194934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A.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B.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1" y="3223926"/>
            <a:ext cx="4906799" cy="113666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377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C.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05278" y="3237077"/>
            <a:ext cx="5251616" cy="112351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pPr defTabSz="914377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D.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320141" y="1957657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3" y="287188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291" y="3091638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413" y="1994792"/>
            <a:ext cx="543250" cy="707197"/>
          </a:xfrm>
          <a:prstGeom prst="rect">
            <a:avLst/>
          </a:prstGeom>
        </p:spPr>
      </p:pic>
      <p:sp>
        <p:nvSpPr>
          <p:cNvPr id="17" name="Cloud 16">
            <a:hlinkClick r:id="rId15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QUAY VỀ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361979" y="6481483"/>
            <a:ext cx="1726928" cy="4001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51F0A41-500F-53DA-3A17-E6FEBC6FD8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16763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1" y="194934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1" y="3039035"/>
            <a:ext cx="4906799" cy="106231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C.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ầm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ĩ.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017021" y="3039035"/>
            <a:ext cx="5016066" cy="106231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lười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nhác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3" y="2902113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370" y="2883480"/>
            <a:ext cx="476994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4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9" y="6468036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B71AC0E-8183-7E0A-2F27-0B80BACC7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70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quyết định không chung sống với lão Miệng, các nhân vật trong truyện Chân, Tay, Tai, Mắt, Miệng đã có hành động gì?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1" y="194934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pPr lvl="1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A. </a:t>
            </a: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bọn đóng cửa nhà mình lại và chỉ nằm ngủ.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B. </a:t>
            </a: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bọn không làm gì nữa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1" y="2876128"/>
            <a:ext cx="4906799" cy="94795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</a:t>
            </a:r>
            <a:r>
              <a:rPr kumimoji="0" lang="en-US" sz="3733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. </a:t>
            </a:r>
            <a:r>
              <a:rPr kumimoji="0" lang="vi-VN" sz="3733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 </a:t>
            </a: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bọn suốt ngày ca hát, nhảy múa. </a:t>
            </a:r>
            <a:endParaRPr lang="en-US" sz="1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6"/>
            <a:ext cx="4951165" cy="100817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377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</a:t>
            </a:r>
            <a:r>
              <a:rPr kumimoji="0" lang="en-US" sz="3733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. </a:t>
            </a: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bọn cùng nhau đi du lịch. </a:t>
            </a:r>
            <a:endParaRPr kumimoji="0" lang="en-US" sz="2133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24" y="2122041"/>
            <a:ext cx="638196" cy="56083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3" y="287188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80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4"/>
            <a:ext cx="804743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361979" y="6508377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3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图片 27">
            <a:extLst>
              <a:ext uri="{FF2B5EF4-FFF2-40B4-BE49-F238E27FC236}">
                <a16:creationId xmlns:a16="http://schemas.microsoft.com/office/drawing/2014/main" xmlns="" id="{41889825-6F6B-565B-24DF-F0C1BF379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497" y="-46990"/>
            <a:ext cx="12271902" cy="6904990"/>
          </a:xfrm>
          <a:prstGeom prst="rect">
            <a:avLst/>
          </a:prstGeom>
        </p:spPr>
      </p:pic>
      <p:pic>
        <p:nvPicPr>
          <p:cNvPr id="4" name="图片 3" descr="E:\设计\PPT\图片3.png图片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V="1">
            <a:off x="0" y="1023620"/>
            <a:ext cx="12206605" cy="5834380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635" y="3690620"/>
            <a:ext cx="12192350" cy="3167380"/>
            <a:chOff x="-1" y="6744"/>
            <a:chExt cx="15613" cy="4056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 rotWithShape="1">
            <a:blip r:embed="rId5" cstate="screen"/>
            <a:srcRect r="23940"/>
            <a:stretch>
              <a:fillRect/>
            </a:stretch>
          </p:blipFill>
          <p:spPr>
            <a:xfrm>
              <a:off x="-1" y="6744"/>
              <a:ext cx="14261" cy="4056"/>
            </a:xfrm>
            <a:prstGeom prst="rect">
              <a:avLst/>
            </a:prstGeom>
          </p:spPr>
        </p:pic>
        <p:pic>
          <p:nvPicPr>
            <p:cNvPr id="83" name="图片 82"/>
            <p:cNvPicPr>
              <a:picLocks noChangeAspect="1"/>
            </p:cNvPicPr>
            <p:nvPr/>
          </p:nvPicPr>
          <p:blipFill rotWithShape="1">
            <a:blip r:embed="rId5" cstate="screen"/>
            <a:srcRect r="23940"/>
            <a:stretch>
              <a:fillRect/>
            </a:stretch>
          </p:blipFill>
          <p:spPr>
            <a:xfrm flipH="1">
              <a:off x="1351" y="6744"/>
              <a:ext cx="14261" cy="4056"/>
            </a:xfrm>
            <a:prstGeom prst="rect">
              <a:avLst/>
            </a:prstGeom>
          </p:spPr>
        </p:pic>
      </p:grpSp>
      <p:pic>
        <p:nvPicPr>
          <p:cNvPr id="2" name="图片 1" descr="微信截图_202205031252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6084" y="4740046"/>
            <a:ext cx="3779520" cy="1858010"/>
          </a:xfrm>
          <a:prstGeom prst="rect">
            <a:avLst/>
          </a:prstGeom>
        </p:spPr>
      </p:pic>
      <p:pic>
        <p:nvPicPr>
          <p:cNvPr id="15" name="图片 14" descr="E:\PPT\形状 2.png形状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521970" y="3765237"/>
            <a:ext cx="4397887" cy="3322634"/>
          </a:xfrm>
          <a:prstGeom prst="rect">
            <a:avLst/>
          </a:prstGeom>
        </p:spPr>
      </p:pic>
      <p:grpSp>
        <p:nvGrpSpPr>
          <p:cNvPr id="46" name="组合 45"/>
          <p:cNvGrpSpPr/>
          <p:nvPr/>
        </p:nvGrpSpPr>
        <p:grpSpPr>
          <a:xfrm>
            <a:off x="-708025" y="-1741805"/>
            <a:ext cx="13550900" cy="3722370"/>
            <a:chOff x="-1115" y="-2743"/>
            <a:chExt cx="21340" cy="5862"/>
          </a:xfrm>
        </p:grpSpPr>
        <p:grpSp>
          <p:nvGrpSpPr>
            <p:cNvPr id="34" name="组合 33"/>
            <p:cNvGrpSpPr/>
            <p:nvPr/>
          </p:nvGrpSpPr>
          <p:grpSpPr>
            <a:xfrm>
              <a:off x="-1115" y="-2743"/>
              <a:ext cx="5754" cy="5862"/>
              <a:chOff x="-1115" y="-2668"/>
              <a:chExt cx="5754" cy="5862"/>
            </a:xfrm>
          </p:grpSpPr>
          <p:sp>
            <p:nvSpPr>
              <p:cNvPr id="33" name="等腰三角形 32"/>
              <p:cNvSpPr/>
              <p:nvPr/>
            </p:nvSpPr>
            <p:spPr>
              <a:xfrm rot="11820000">
                <a:off x="110" y="2116"/>
                <a:ext cx="777" cy="949"/>
              </a:xfrm>
              <a:prstGeom prst="triangl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1" name="组合 10"/>
              <p:cNvGrpSpPr/>
              <p:nvPr/>
            </p:nvGrpSpPr>
            <p:grpSpPr>
              <a:xfrm>
                <a:off x="-1115" y="-2668"/>
                <a:ext cx="5755" cy="5862"/>
                <a:chOff x="-3487" y="-3690"/>
                <a:chExt cx="7948" cy="8096"/>
              </a:xfrm>
            </p:grpSpPr>
            <p:grpSp>
              <p:nvGrpSpPr>
                <p:cNvPr id="10" name="组合 9"/>
                <p:cNvGrpSpPr/>
                <p:nvPr/>
              </p:nvGrpSpPr>
              <p:grpSpPr>
                <a:xfrm>
                  <a:off x="-478" y="140"/>
                  <a:ext cx="4939" cy="4266"/>
                  <a:chOff x="-478" y="140"/>
                  <a:chExt cx="4939" cy="4266"/>
                </a:xfrm>
              </p:grpSpPr>
              <p:sp>
                <p:nvSpPr>
                  <p:cNvPr id="5" name="等腰三角形 4"/>
                  <p:cNvSpPr/>
                  <p:nvPr/>
                </p:nvSpPr>
                <p:spPr>
                  <a:xfrm rot="6420000">
                    <a:off x="3269" y="21"/>
                    <a:ext cx="1073" cy="1311"/>
                  </a:xfrm>
                  <a:prstGeom prst="triangle">
                    <a:avLst/>
                  </a:prstGeom>
                  <a:solidFill>
                    <a:srgbClr val="45ADD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" name="等腰三角形 5"/>
                  <p:cNvSpPr/>
                  <p:nvPr/>
                </p:nvSpPr>
                <p:spPr>
                  <a:xfrm rot="7200000">
                    <a:off x="2790" y="1190"/>
                    <a:ext cx="1073" cy="1311"/>
                  </a:xfrm>
                  <a:prstGeom prst="triangle">
                    <a:avLst/>
                  </a:prstGeom>
                  <a:solidFill>
                    <a:srgbClr val="FED86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" name="等腰三角形 6"/>
                  <p:cNvSpPr/>
                  <p:nvPr/>
                </p:nvSpPr>
                <p:spPr>
                  <a:xfrm rot="8460000">
                    <a:off x="1924" y="2152"/>
                    <a:ext cx="1073" cy="1311"/>
                  </a:xfrm>
                  <a:prstGeom prst="triangle">
                    <a:avLst/>
                  </a:prstGeom>
                  <a:solidFill>
                    <a:srgbClr val="FFB96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8" name="等腰三角形 7"/>
                  <p:cNvSpPr/>
                  <p:nvPr/>
                </p:nvSpPr>
                <p:spPr>
                  <a:xfrm rot="9540000">
                    <a:off x="839" y="2833"/>
                    <a:ext cx="1073" cy="1311"/>
                  </a:xfrm>
                  <a:prstGeom prst="triangle">
                    <a:avLst/>
                  </a:prstGeom>
                  <a:solidFill>
                    <a:srgbClr val="9284E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" name="等腰三角形 8"/>
                  <p:cNvSpPr/>
                  <p:nvPr/>
                </p:nvSpPr>
                <p:spPr>
                  <a:xfrm rot="10560000">
                    <a:off x="-478" y="3095"/>
                    <a:ext cx="1073" cy="1311"/>
                  </a:xfrm>
                  <a:prstGeom prst="triangle">
                    <a:avLst/>
                  </a:prstGeom>
                  <a:solidFill>
                    <a:srgbClr val="E4706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3" name="弧形 2"/>
                <p:cNvSpPr/>
                <p:nvPr/>
              </p:nvSpPr>
              <p:spPr>
                <a:xfrm flipV="1">
                  <a:off x="-3487" y="-3690"/>
                  <a:ext cx="6797" cy="6828"/>
                </a:xfrm>
                <a:prstGeom prst="arc">
                  <a:avLst>
                    <a:gd name="adj1" fmla="val 14021421"/>
                    <a:gd name="adj2" fmla="val 21340121"/>
                  </a:avLst>
                </a:prstGeom>
                <a:ln w="38100">
                  <a:solidFill>
                    <a:srgbClr val="63476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35" name="组合 34"/>
            <p:cNvGrpSpPr/>
            <p:nvPr/>
          </p:nvGrpSpPr>
          <p:grpSpPr>
            <a:xfrm flipH="1">
              <a:off x="14471" y="-2743"/>
              <a:ext cx="5754" cy="5862"/>
              <a:chOff x="-1115" y="-2668"/>
              <a:chExt cx="5754" cy="5862"/>
            </a:xfrm>
          </p:grpSpPr>
          <p:sp>
            <p:nvSpPr>
              <p:cNvPr id="36" name="等腰三角形 35"/>
              <p:cNvSpPr/>
              <p:nvPr/>
            </p:nvSpPr>
            <p:spPr>
              <a:xfrm rot="11820000">
                <a:off x="110" y="2116"/>
                <a:ext cx="777" cy="949"/>
              </a:xfrm>
              <a:prstGeom prst="triangl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7" name="组合 36"/>
              <p:cNvGrpSpPr/>
              <p:nvPr/>
            </p:nvGrpSpPr>
            <p:grpSpPr>
              <a:xfrm>
                <a:off x="-1115" y="-2668"/>
                <a:ext cx="5755" cy="5862"/>
                <a:chOff x="-3487" y="-3690"/>
                <a:chExt cx="7948" cy="8096"/>
              </a:xfrm>
            </p:grpSpPr>
            <p:grpSp>
              <p:nvGrpSpPr>
                <p:cNvPr id="38" name="组合 37"/>
                <p:cNvGrpSpPr/>
                <p:nvPr/>
              </p:nvGrpSpPr>
              <p:grpSpPr>
                <a:xfrm>
                  <a:off x="-478" y="140"/>
                  <a:ext cx="4939" cy="4266"/>
                  <a:chOff x="-478" y="140"/>
                  <a:chExt cx="4939" cy="4266"/>
                </a:xfrm>
              </p:grpSpPr>
              <p:sp>
                <p:nvSpPr>
                  <p:cNvPr id="39" name="等腰三角形 38"/>
                  <p:cNvSpPr/>
                  <p:nvPr/>
                </p:nvSpPr>
                <p:spPr>
                  <a:xfrm rot="6420000">
                    <a:off x="3269" y="21"/>
                    <a:ext cx="1073" cy="1311"/>
                  </a:xfrm>
                  <a:prstGeom prst="triangle">
                    <a:avLst/>
                  </a:prstGeom>
                  <a:solidFill>
                    <a:srgbClr val="45ADD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0" name="等腰三角形 39"/>
                  <p:cNvSpPr/>
                  <p:nvPr/>
                </p:nvSpPr>
                <p:spPr>
                  <a:xfrm rot="7200000">
                    <a:off x="2790" y="1190"/>
                    <a:ext cx="1073" cy="1311"/>
                  </a:xfrm>
                  <a:prstGeom prst="triangle">
                    <a:avLst/>
                  </a:prstGeom>
                  <a:solidFill>
                    <a:srgbClr val="FED86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1" name="等腰三角形 40"/>
                  <p:cNvSpPr/>
                  <p:nvPr/>
                </p:nvSpPr>
                <p:spPr>
                  <a:xfrm rot="8460000">
                    <a:off x="1924" y="2152"/>
                    <a:ext cx="1073" cy="1311"/>
                  </a:xfrm>
                  <a:prstGeom prst="triangle">
                    <a:avLst/>
                  </a:prstGeom>
                  <a:solidFill>
                    <a:srgbClr val="FFB96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2" name="等腰三角形 41"/>
                  <p:cNvSpPr/>
                  <p:nvPr/>
                </p:nvSpPr>
                <p:spPr>
                  <a:xfrm rot="9540000">
                    <a:off x="839" y="2833"/>
                    <a:ext cx="1073" cy="1311"/>
                  </a:xfrm>
                  <a:prstGeom prst="triangle">
                    <a:avLst/>
                  </a:prstGeom>
                  <a:solidFill>
                    <a:srgbClr val="9284E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3" name="等腰三角形 42"/>
                  <p:cNvSpPr/>
                  <p:nvPr/>
                </p:nvSpPr>
                <p:spPr>
                  <a:xfrm rot="10560000">
                    <a:off x="-478" y="3095"/>
                    <a:ext cx="1073" cy="1311"/>
                  </a:xfrm>
                  <a:prstGeom prst="triangle">
                    <a:avLst/>
                  </a:prstGeom>
                  <a:solidFill>
                    <a:srgbClr val="E4706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44" name="弧形 43"/>
                <p:cNvSpPr/>
                <p:nvPr/>
              </p:nvSpPr>
              <p:spPr>
                <a:xfrm flipV="1">
                  <a:off x="-3487" y="-3690"/>
                  <a:ext cx="6797" cy="6828"/>
                </a:xfrm>
                <a:prstGeom prst="arc">
                  <a:avLst>
                    <a:gd name="adj1" fmla="val 14021421"/>
                    <a:gd name="adj2" fmla="val 21340121"/>
                  </a:avLst>
                </a:prstGeom>
                <a:ln w="38100">
                  <a:solidFill>
                    <a:srgbClr val="63476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266F9071-FF2D-B815-F82C-DB18356549C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97" b="42839" l="3514" r="34627">
                        <a14:foregroundMark x1="18082" y1="6901" x2="22474" y2="6120"/>
                        <a14:foregroundMark x1="22474" y1="6120" x2="27233" y2="7161"/>
                        <a14:foregroundMark x1="27233" y1="7161" x2="27526" y2="7552"/>
                        <a14:foregroundMark x1="21230" y1="4557" x2="19839" y2="5339"/>
                        <a14:foregroundMark x1="28770" y1="31250" x2="33382" y2="33724"/>
                        <a14:foregroundMark x1="33382" y1="33724" x2="35139" y2="40365"/>
                        <a14:foregroundMark x1="35139" y1="40365" x2="21157" y2="42708"/>
                        <a14:foregroundMark x1="21157" y1="42708" x2="19180" y2="36458"/>
                        <a14:foregroundMark x1="19400" y1="38542" x2="20717" y2="42578"/>
                        <a14:foregroundMark x1="33675" y1="34245" x2="34627" y2="42188"/>
                        <a14:foregroundMark x1="34627" y1="42188" x2="26574" y2="42839"/>
                      </a14:backgroundRemoval>
                    </a14:imgEffect>
                  </a14:imgLayer>
                </a14:imgProps>
              </a:ext>
            </a:extLst>
          </a:blip>
          <a:srcRect l="49667" t="3262" r="18892" b="54354"/>
          <a:stretch/>
        </p:blipFill>
        <p:spPr>
          <a:xfrm>
            <a:off x="8064567" y="1065286"/>
            <a:ext cx="1915588" cy="145178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E7F6C328-5C5C-D6D3-8288-B73A1C1CF9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38" b="90000" l="0" r="100000">
                        <a14:foregroundMark x1="46154" y1="59077" x2="46154" y2="59077"/>
                        <a14:foregroundMark x1="49385" y1="58769" x2="49385" y2="58769"/>
                        <a14:foregroundMark x1="54769" y1="59692" x2="54769" y2="59692"/>
                        <a14:foregroundMark x1="32615" y1="46769" x2="32615" y2="46769"/>
                        <a14:foregroundMark x1="30462" y1="51692" x2="30462" y2="51692"/>
                        <a14:foregroundMark x1="26000" y1="48769" x2="26000" y2="48769"/>
                        <a14:foregroundMark x1="24923" y1="52462" x2="24923" y2="52462"/>
                        <a14:foregroundMark x1="24923" y1="52462" x2="24923" y2="52462"/>
                        <a14:foregroundMark x1="30308" y1="52615" x2="30308" y2="52615"/>
                        <a14:foregroundMark x1="31385" y1="52000" x2="31385" y2="52000"/>
                        <a14:foregroundMark x1="31692" y1="51846" x2="31692" y2="51846"/>
                        <a14:foregroundMark x1="32000" y1="51231" x2="33538" y2="51385"/>
                        <a14:foregroundMark x1="33538" y1="51385" x2="33538" y2="51385"/>
                        <a14:foregroundMark x1="32769" y1="49231" x2="32769" y2="49231"/>
                        <a14:foregroundMark x1="18615" y1="73231" x2="18615" y2="73231"/>
                        <a14:foregroundMark x1="11077" y1="73538" x2="11077" y2="73538"/>
                        <a14:foregroundMark x1="13692" y1="77231" x2="16154" y2="78462"/>
                        <a14:foregroundMark x1="16615" y1="78462" x2="17846" y2="79077"/>
                        <a14:foregroundMark x1="25385" y1="82154" x2="27846" y2="83077"/>
                        <a14:foregroundMark x1="31385" y1="83385" x2="34769" y2="83846"/>
                        <a14:foregroundMark x1="39385" y1="85077" x2="44000" y2="86154"/>
                        <a14:foregroundMark x1="66615" y1="85231" x2="69538" y2="84308"/>
                        <a14:foregroundMark x1="71077" y1="83077" x2="72769" y2="82000"/>
                        <a14:foregroundMark x1="77077" y1="78154" x2="77077" y2="78154"/>
                        <a14:foregroundMark x1="78769" y1="73538" x2="78769" y2="73538"/>
                        <a14:foregroundMark x1="79538" y1="68615" x2="79538" y2="68615"/>
                        <a14:foregroundMark x1="80154" y1="65538" x2="80154" y2="65538"/>
                        <a14:foregroundMark x1="81231" y1="61538" x2="81231" y2="61538"/>
                        <a14:foregroundMark x1="80769" y1="56923" x2="80769" y2="56923"/>
                        <a14:foregroundMark x1="80000" y1="54462" x2="80000" y2="54462"/>
                        <a14:foregroundMark x1="79077" y1="51846" x2="79077" y2="51846"/>
                        <a14:foregroundMark x1="78923" y1="51231" x2="78923" y2="51231"/>
                        <a14:foregroundMark x1="79538" y1="53538" x2="79538" y2="53538"/>
                        <a14:foregroundMark x1="80308" y1="56000" x2="80308" y2="56000"/>
                        <a14:foregroundMark x1="80769" y1="57846" x2="80769" y2="57846"/>
                        <a14:foregroundMark x1="80769" y1="57846" x2="80769" y2="57846"/>
                        <a14:foregroundMark x1="86308" y1="60000" x2="86308" y2="60000"/>
                        <a14:foregroundMark x1="87538" y1="66769" x2="87538" y2="66769"/>
                        <a14:foregroundMark x1="87538" y1="68923" x2="87538" y2="68923"/>
                        <a14:foregroundMark x1="72000" y1="52615" x2="72000" y2="52615"/>
                        <a14:foregroundMark x1="69231" y1="49846" x2="69231" y2="49846"/>
                        <a14:foregroundMark x1="29846" y1="47692" x2="29846" y2="47692"/>
                        <a14:foregroundMark x1="29846" y1="47692" x2="29846" y2="47692"/>
                        <a14:foregroundMark x1="27846" y1="48769" x2="27846" y2="48769"/>
                        <a14:foregroundMark x1="26615" y1="50769" x2="26615" y2="50769"/>
                        <a14:foregroundMark x1="26769" y1="56308" x2="26769" y2="56308"/>
                        <a14:foregroundMark x1="26769" y1="56308" x2="26769" y2="56308"/>
                        <a14:foregroundMark x1="30462" y1="54308" x2="30462" y2="54308"/>
                        <a14:foregroundMark x1="31538" y1="53231" x2="31538" y2="53231"/>
                        <a14:foregroundMark x1="32154" y1="52615" x2="32154" y2="52615"/>
                        <a14:foregroundMark x1="32154" y1="53692" x2="31692" y2="54308"/>
                        <a14:foregroundMark x1="31538" y1="54462" x2="31538" y2="54462"/>
                        <a14:foregroundMark x1="29077" y1="54923" x2="29077" y2="54923"/>
                        <a14:foregroundMark x1="26000" y1="55538" x2="26000" y2="55538"/>
                        <a14:foregroundMark x1="26000" y1="55538" x2="26000" y2="55538"/>
                        <a14:foregroundMark x1="27692" y1="56000" x2="27692" y2="56000"/>
                        <a14:foregroundMark x1="27692" y1="56000" x2="27692" y2="56000"/>
                        <a14:foregroundMark x1="27385" y1="56000" x2="27385" y2="56000"/>
                        <a14:foregroundMark x1="36615" y1="42154" x2="36615" y2="42154"/>
                        <a14:foregroundMark x1="36615" y1="42154" x2="36615" y2="42154"/>
                        <a14:foregroundMark x1="34615" y1="49538" x2="34615" y2="49538"/>
                        <a14:foregroundMark x1="34615" y1="49538" x2="34615" y2="49538"/>
                        <a14:foregroundMark x1="35846" y1="46308" x2="35846" y2="46308"/>
                        <a14:foregroundMark x1="35846" y1="46308" x2="35846" y2="45692"/>
                        <a14:foregroundMark x1="35846" y1="44308" x2="35846" y2="44308"/>
                        <a14:foregroundMark x1="35846" y1="43231" x2="35846" y2="43231"/>
                        <a14:foregroundMark x1="35846" y1="43231" x2="35846" y2="43231"/>
                        <a14:foregroundMark x1="35846" y1="43077" x2="35846" y2="43077"/>
                        <a14:foregroundMark x1="36000" y1="42769" x2="36000" y2="42769"/>
                        <a14:foregroundMark x1="47077" y1="44308" x2="47077" y2="44308"/>
                        <a14:foregroundMark x1="11692" y1="66000" x2="11692" y2="66000"/>
                        <a14:foregroundMark x1="18615" y1="21231" x2="18615" y2="21231"/>
                        <a14:foregroundMark x1="18154" y1="24615" x2="18154" y2="24615"/>
                        <a14:foregroundMark x1="17231" y1="22769" x2="17231" y2="22769"/>
                        <a14:foregroundMark x1="8308" y1="24308" x2="8308" y2="24308"/>
                        <a14:foregroundMark x1="8154" y1="24615" x2="8154" y2="24615"/>
                        <a14:foregroundMark x1="11385" y1="23077" x2="12923" y2="22462"/>
                        <a14:foregroundMark x1="15538" y1="22308" x2="16308" y2="22154"/>
                        <a14:foregroundMark x1="20462" y1="21077" x2="21077" y2="21077"/>
                        <a14:foregroundMark x1="25385" y1="19846" x2="25846" y2="19231"/>
                        <a14:foregroundMark x1="27231" y1="18000" x2="27692" y2="17385"/>
                        <a14:foregroundMark x1="30769" y1="16000" x2="31385" y2="15077"/>
                        <a14:foregroundMark x1="36000" y1="13231" x2="36615" y2="13077"/>
                        <a14:foregroundMark x1="43385" y1="11846" x2="44000" y2="12000"/>
                        <a14:foregroundMark x1="46769" y1="12615" x2="46769" y2="12615"/>
                        <a14:foregroundMark x1="46923" y1="12615" x2="46923" y2="12000"/>
                        <a14:foregroundMark x1="37538" y1="6462" x2="37538" y2="6462"/>
                        <a14:foregroundMark x1="37077" y1="8000" x2="37077" y2="8000"/>
                        <a14:foregroundMark x1="43077" y1="9846" x2="43077" y2="9846"/>
                        <a14:foregroundMark x1="46769" y1="10462" x2="47692" y2="10154"/>
                        <a14:foregroundMark x1="49538" y1="10154" x2="50462" y2="10154"/>
                        <a14:foregroundMark x1="52923" y1="10154" x2="53846" y2="10000"/>
                        <a14:foregroundMark x1="56769" y1="10462" x2="56769" y2="10462"/>
                        <a14:foregroundMark x1="58769" y1="10462" x2="58769" y2="10462"/>
                        <a14:foregroundMark x1="60308" y1="10769" x2="60308" y2="10769"/>
                        <a14:foregroundMark x1="60923" y1="10615" x2="60923" y2="10615"/>
                        <a14:foregroundMark x1="62154" y1="10769" x2="62154" y2="10769"/>
                        <a14:foregroundMark x1="63077" y1="11385" x2="63077" y2="11385"/>
                        <a14:foregroundMark x1="64769" y1="11846" x2="66154" y2="12308"/>
                        <a14:foregroundMark x1="67692" y1="12615" x2="68000" y2="13231"/>
                        <a14:foregroundMark x1="69231" y1="14769" x2="70154" y2="14923"/>
                        <a14:foregroundMark x1="71692" y1="15077" x2="71692" y2="15077"/>
                        <a14:foregroundMark x1="74615" y1="15538" x2="74615" y2="15538"/>
                        <a14:foregroundMark x1="75692" y1="15385" x2="76308" y2="15077"/>
                        <a14:foregroundMark x1="77231" y1="14923" x2="77231" y2="14923"/>
                        <a14:foregroundMark x1="79077" y1="14154" x2="79077" y2="14154"/>
                        <a14:foregroundMark x1="81231" y1="13846" x2="81231" y2="13846"/>
                        <a14:foregroundMark x1="83385" y1="14769" x2="83385" y2="14769"/>
                        <a14:foregroundMark x1="84615" y1="15385" x2="84615" y2="15385"/>
                        <a14:foregroundMark x1="85692" y1="16308" x2="85692" y2="16308"/>
                        <a14:foregroundMark x1="85846" y1="17538" x2="85846" y2="17538"/>
                        <a14:foregroundMark x1="88769" y1="19231" x2="89231" y2="19846"/>
                        <a14:foregroundMark x1="85692" y1="24923" x2="85692" y2="24923"/>
                        <a14:foregroundMark x1="85692" y1="24923" x2="84923" y2="26769"/>
                        <a14:foregroundMark x1="76615" y1="31385" x2="76615" y2="31385"/>
                        <a14:foregroundMark x1="76462" y1="31385" x2="76462" y2="31385"/>
                        <a14:foregroundMark x1="68923" y1="28615" x2="68923" y2="28615"/>
                        <a14:foregroundMark x1="64154" y1="25231" x2="64154" y2="24000"/>
                        <a14:foregroundMark x1="65538" y1="23538" x2="66154" y2="23538"/>
                        <a14:foregroundMark x1="67231" y1="24769" x2="68615" y2="26615"/>
                        <a14:foregroundMark x1="69231" y1="27077" x2="69231" y2="27077"/>
                        <a14:foregroundMark x1="69692" y1="27385" x2="69692" y2="27385"/>
                        <a14:foregroundMark x1="70308" y1="27692" x2="72000" y2="28308"/>
                        <a14:foregroundMark x1="75077" y1="28615" x2="76615" y2="28923"/>
                        <a14:foregroundMark x1="79385" y1="28923" x2="79385" y2="28923"/>
                        <a14:foregroundMark x1="79692" y1="28923" x2="82462" y2="30154"/>
                        <a14:foregroundMark x1="83385" y1="30462" x2="84462" y2="31077"/>
                        <a14:foregroundMark x1="85692" y1="31538" x2="85692" y2="31538"/>
                        <a14:foregroundMark x1="86308" y1="31692" x2="86308" y2="31692"/>
                        <a14:foregroundMark x1="86308" y1="32769" x2="86308" y2="34000"/>
                        <a14:foregroundMark x1="86308" y1="35077" x2="86308" y2="35077"/>
                        <a14:foregroundMark x1="86308" y1="35692" x2="85846" y2="36615"/>
                        <a14:foregroundMark x1="85077" y1="37846" x2="85077" y2="37846"/>
                        <a14:foregroundMark x1="85077" y1="37846" x2="85077" y2="37846"/>
                        <a14:foregroundMark x1="83846" y1="34769" x2="83846" y2="32923"/>
                        <a14:foregroundMark x1="83846" y1="32923" x2="83846" y2="32923"/>
                        <a14:foregroundMark x1="84923" y1="32923" x2="84923" y2="32923"/>
                        <a14:foregroundMark x1="84923" y1="32923" x2="84923" y2="32923"/>
                        <a14:foregroundMark x1="85077" y1="32923" x2="85692" y2="32923"/>
                        <a14:foregroundMark x1="85692" y1="32923" x2="85692" y2="32923"/>
                        <a14:foregroundMark x1="85692" y1="32923" x2="85692" y2="32923"/>
                        <a14:foregroundMark x1="86308" y1="32308" x2="86308" y2="32308"/>
                        <a14:foregroundMark x1="86308" y1="32308" x2="86308" y2="32308"/>
                        <a14:foregroundMark x1="86308" y1="32308" x2="84615" y2="37692"/>
                        <a14:foregroundMark x1="67231" y1="52923" x2="67231" y2="52923"/>
                        <a14:foregroundMark x1="67385" y1="50000" x2="67385" y2="50000"/>
                        <a14:foregroundMark x1="67692" y1="48308" x2="67692" y2="48308"/>
                        <a14:foregroundMark x1="68462" y1="48154" x2="70154" y2="48769"/>
                        <a14:foregroundMark x1="70154" y1="48769" x2="70154" y2="48769"/>
                        <a14:foregroundMark x1="70154" y1="48769" x2="73231" y2="50462"/>
                        <a14:foregroundMark x1="73231" y1="50462" x2="73231" y2="50462"/>
                        <a14:foregroundMark x1="73231" y1="48308" x2="73231" y2="48308"/>
                        <a14:foregroundMark x1="76615" y1="36000" x2="74462" y2="45231"/>
                        <a14:foregroundMark x1="70154" y1="48154" x2="70154" y2="48154"/>
                        <a14:foregroundMark x1="70154" y1="48154" x2="70154" y2="48154"/>
                        <a14:foregroundMark x1="68615" y1="48923" x2="68615" y2="48923"/>
                        <a14:foregroundMark x1="73846" y1="51385" x2="73846" y2="51385"/>
                        <a14:foregroundMark x1="74000" y1="51385" x2="74000" y2="51385"/>
                        <a14:backgroundMark x1="22923" y1="8923" x2="22923" y2="8923"/>
                        <a14:backgroundMark x1="54462" y1="9538" x2="54462" y2="9538"/>
                        <a14:backgroundMark x1="20000" y1="55538" x2="20000" y2="55538"/>
                        <a14:backgroundMark x1="14154" y1="59692" x2="14154" y2="59692"/>
                        <a14:backgroundMark x1="76308" y1="11077" x2="76308" y2="11077"/>
                        <a14:backgroundMark x1="53231" y1="35846" x2="53231" y2="35846"/>
                        <a14:backgroundMark x1="62462" y1="41846" x2="62462" y2="41846"/>
                        <a14:backgroundMark x1="62462" y1="41846" x2="62462" y2="41846"/>
                        <a14:backgroundMark x1="62462" y1="41846" x2="62462" y2="41846"/>
                        <a14:backgroundMark x1="62462" y1="41846" x2="62462" y2="41846"/>
                        <a14:backgroundMark x1="62462" y1="41846" x2="62462" y2="41846"/>
                        <a14:backgroundMark x1="67077" y1="47538" x2="67077" y2="47538"/>
                        <a14:backgroundMark x1="69846" y1="49846" x2="72769" y2="52000"/>
                        <a14:backgroundMark x1="73538" y1="54154" x2="73846" y2="54769"/>
                        <a14:backgroundMark x1="75692" y1="56769" x2="75692" y2="56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4404" y="-398536"/>
            <a:ext cx="5575527" cy="5332485"/>
          </a:xfrm>
          <a:prstGeom prst="rect">
            <a:avLst/>
          </a:prstGeom>
        </p:spPr>
      </p:pic>
      <p:pic>
        <p:nvPicPr>
          <p:cNvPr id="47" name="图片 66" descr="微信截图_20220505112400">
            <a:extLst>
              <a:ext uri="{FF2B5EF4-FFF2-40B4-BE49-F238E27FC236}">
                <a16:creationId xmlns:a16="http://schemas.microsoft.com/office/drawing/2014/main" xmlns="" id="{76FF3908-9515-646B-2196-A2FA878CCE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68326" y="-59720"/>
            <a:ext cx="1503342" cy="1606811"/>
          </a:xfrm>
          <a:prstGeom prst="rect">
            <a:avLst/>
          </a:prstGeom>
        </p:spPr>
      </p:pic>
      <p:pic>
        <p:nvPicPr>
          <p:cNvPr id="49" name="图片 67" descr="微信截图_20220505112400">
            <a:extLst>
              <a:ext uri="{FF2B5EF4-FFF2-40B4-BE49-F238E27FC236}">
                <a16:creationId xmlns:a16="http://schemas.microsoft.com/office/drawing/2014/main" xmlns="" id="{8D649B97-98E2-2967-DBBC-A7D69678C3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3776" y="-59720"/>
            <a:ext cx="2352675" cy="2514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708395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899239F-6387-0F15-73EC-FEDF2E29C5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70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Tai,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1" y="194934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A. </a:t>
            </a: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Gượng dậy, đến nhà lão Miệng để xin lỗi. 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B. </a:t>
            </a: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Gượng dậy, đến nhà lão Miệng, vực lão dậy, đi tìm thức ăn cho Miệng 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1" y="2838519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</a:t>
            </a:r>
            <a:r>
              <a:rPr kumimoji="0" lang="en-US" sz="37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. </a:t>
            </a: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Gượng dậy, đến nhà lão Miệng khuyên lão dậy làm việc.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</a:t>
            </a:r>
            <a:r>
              <a:rPr kumimoji="0" lang="en-US" sz="37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. </a:t>
            </a: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Gượng dậy, đến nhà lão Miệng cầu xin lão tha thứ và mong lão làm việc.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3" y="287188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80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4"/>
            <a:ext cx="804743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9" y="6508377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409595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03654D3-72C8-45FC-3263-0F436C1E7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98715" y="199870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1" y="194934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A.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tai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pPr defTabSz="914377"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pPr defTabSz="914377"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B. </a:t>
            </a:r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 nhợt nhạt cả hai môi, không buồn nhếch mép cười.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1" y="2838519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D.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2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3" y="287188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80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2"/>
            <a:ext cx="804743" cy="707197"/>
          </a:xfrm>
          <a:prstGeom prst="rect">
            <a:avLst/>
          </a:prstGeom>
        </p:spPr>
      </p:pic>
      <p:sp>
        <p:nvSpPr>
          <p:cNvPr id="17" name="Cloud 16">
            <a:hlinkClick r:id="rId15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361979" y="6494929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651423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70F5DB5-C71D-04E9-E90E-D6ABBA033F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7" y="199870"/>
            <a:ext cx="10204777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1" y="194934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A. 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377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B. 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khế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934477"/>
            <a:ext cx="4906799" cy="11048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C. 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chiên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Tai,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74981" y="2949806"/>
            <a:ext cx="4906799" cy="103313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D. </a:t>
            </a:r>
            <a:r>
              <a:rPr lang="en-US" sz="24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Éch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099" y="1974821"/>
            <a:ext cx="32788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3" y="2902113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089" y="3223927"/>
            <a:ext cx="863702" cy="75900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088" y="2110907"/>
            <a:ext cx="631359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9" y="6481483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16232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27">
            <a:extLst>
              <a:ext uri="{FF2B5EF4-FFF2-40B4-BE49-F238E27FC236}">
                <a16:creationId xmlns:a16="http://schemas.microsoft.com/office/drawing/2014/main" xmlns="" id="{BF2020A7-15F4-BF0D-3287-EA76004EB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497" y="-46990"/>
            <a:ext cx="12271902" cy="690499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635" y="3690620"/>
            <a:ext cx="12192350" cy="3167380"/>
            <a:chOff x="-1" y="6744"/>
            <a:chExt cx="15613" cy="405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4" cstate="screen"/>
            <a:srcRect r="23940"/>
            <a:stretch>
              <a:fillRect/>
            </a:stretch>
          </p:blipFill>
          <p:spPr>
            <a:xfrm>
              <a:off x="-1" y="6744"/>
              <a:ext cx="14261" cy="4056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screen"/>
            <a:srcRect r="23940"/>
            <a:stretch>
              <a:fillRect/>
            </a:stretch>
          </p:blipFill>
          <p:spPr>
            <a:xfrm flipH="1">
              <a:off x="1351" y="6744"/>
              <a:ext cx="14261" cy="4056"/>
            </a:xfrm>
            <a:prstGeom prst="rect">
              <a:avLst/>
            </a:prstGeom>
          </p:spPr>
        </p:pic>
      </p:grpSp>
      <p:pic>
        <p:nvPicPr>
          <p:cNvPr id="4" name="图片 3" descr="E:\设计\PPT\图片3.png图片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1270"/>
            <a:ext cx="12206605" cy="5834380"/>
          </a:xfrm>
          <a:prstGeom prst="rect">
            <a:avLst/>
          </a:prstGeom>
        </p:spPr>
      </p:pic>
      <p:pic>
        <p:nvPicPr>
          <p:cNvPr id="2" name="图片 1" descr="D:\资料\图片1.png图片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61080" y="1160145"/>
            <a:ext cx="5084445" cy="2498725"/>
          </a:xfrm>
          <a:prstGeom prst="rect">
            <a:avLst/>
          </a:prstGeom>
          <a:effectLst/>
        </p:spPr>
      </p:pic>
      <p:sp>
        <p:nvSpPr>
          <p:cNvPr id="8" name="圆角矩形 7"/>
          <p:cNvSpPr/>
          <p:nvPr/>
        </p:nvSpPr>
        <p:spPr>
          <a:xfrm>
            <a:off x="2896870" y="3658870"/>
            <a:ext cx="6412865" cy="558165"/>
          </a:xfrm>
          <a:prstGeom prst="roundRect">
            <a:avLst>
              <a:gd name="adj" fmla="val 50000"/>
            </a:avLst>
          </a:prstGeom>
          <a:solidFill>
            <a:srgbClr val="FED86E"/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sz="6600" b="1" dirty="0">
              <a:solidFill>
                <a:srgbClr val="994B46"/>
              </a:solidFill>
              <a:latin typeface="Times New Roman" panose="02020603050405020304" pitchFamily="18" charset="0"/>
              <a:ea typeface="字魂189号-星岩乐黑体" panose="00000500000000000000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284663" y="4481821"/>
            <a:ext cx="6585224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6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V</a:t>
            </a:r>
            <a:r>
              <a:rPr lang="en-US" altLang="zh-CN" sz="6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.</a:t>
            </a:r>
            <a:r>
              <a:rPr lang="en-US" altLang="zh-CN" sz="6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6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VẬN DỤNG</a:t>
            </a:r>
            <a:endParaRPr lang="zh-CN" altLang="en-US" sz="6600" b="1" u="sng" dirty="0">
              <a:solidFill>
                <a:srgbClr val="FF0000"/>
              </a:solidFill>
              <a:latin typeface="Times New Roman" panose="02020603050405020304" pitchFamily="18" charset="0"/>
              <a:ea typeface="思源黑体 CN Light" panose="020B0300000000000000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19" name="组合 118"/>
          <p:cNvGrpSpPr/>
          <p:nvPr/>
        </p:nvGrpSpPr>
        <p:grpSpPr>
          <a:xfrm>
            <a:off x="-708025" y="-1741805"/>
            <a:ext cx="13550900" cy="3722370"/>
            <a:chOff x="-1115" y="-2743"/>
            <a:chExt cx="21340" cy="5862"/>
          </a:xfrm>
        </p:grpSpPr>
        <p:grpSp>
          <p:nvGrpSpPr>
            <p:cNvPr id="120" name="组合 119"/>
            <p:cNvGrpSpPr/>
            <p:nvPr/>
          </p:nvGrpSpPr>
          <p:grpSpPr>
            <a:xfrm>
              <a:off x="-1115" y="-2743"/>
              <a:ext cx="5754" cy="5862"/>
              <a:chOff x="-1115" y="-2668"/>
              <a:chExt cx="5754" cy="5862"/>
            </a:xfrm>
          </p:grpSpPr>
          <p:sp>
            <p:nvSpPr>
              <p:cNvPr id="121" name="等腰三角形 120"/>
              <p:cNvSpPr/>
              <p:nvPr/>
            </p:nvSpPr>
            <p:spPr>
              <a:xfrm rot="11820000">
                <a:off x="110" y="2116"/>
                <a:ext cx="777" cy="949"/>
              </a:xfrm>
              <a:prstGeom prst="triangl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22" name="组合 121"/>
              <p:cNvGrpSpPr/>
              <p:nvPr/>
            </p:nvGrpSpPr>
            <p:grpSpPr>
              <a:xfrm>
                <a:off x="-1115" y="-2668"/>
                <a:ext cx="5755" cy="5862"/>
                <a:chOff x="-3487" y="-3690"/>
                <a:chExt cx="7948" cy="8096"/>
              </a:xfrm>
            </p:grpSpPr>
            <p:grpSp>
              <p:nvGrpSpPr>
                <p:cNvPr id="123" name="组合 122"/>
                <p:cNvGrpSpPr/>
                <p:nvPr/>
              </p:nvGrpSpPr>
              <p:grpSpPr>
                <a:xfrm>
                  <a:off x="-478" y="140"/>
                  <a:ext cx="4939" cy="4266"/>
                  <a:chOff x="-478" y="140"/>
                  <a:chExt cx="4939" cy="4266"/>
                </a:xfrm>
              </p:grpSpPr>
              <p:sp>
                <p:nvSpPr>
                  <p:cNvPr id="124" name="等腰三角形 123"/>
                  <p:cNvSpPr/>
                  <p:nvPr/>
                </p:nvSpPr>
                <p:spPr>
                  <a:xfrm rot="6420000">
                    <a:off x="3269" y="21"/>
                    <a:ext cx="1073" cy="1311"/>
                  </a:xfrm>
                  <a:prstGeom prst="triangle">
                    <a:avLst/>
                  </a:prstGeom>
                  <a:solidFill>
                    <a:srgbClr val="45ADD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25" name="等腰三角形 124"/>
                  <p:cNvSpPr/>
                  <p:nvPr/>
                </p:nvSpPr>
                <p:spPr>
                  <a:xfrm rot="7200000">
                    <a:off x="2790" y="1190"/>
                    <a:ext cx="1073" cy="1311"/>
                  </a:xfrm>
                  <a:prstGeom prst="triangle">
                    <a:avLst/>
                  </a:prstGeom>
                  <a:solidFill>
                    <a:srgbClr val="FED86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26" name="等腰三角形 125"/>
                  <p:cNvSpPr/>
                  <p:nvPr/>
                </p:nvSpPr>
                <p:spPr>
                  <a:xfrm rot="8460000">
                    <a:off x="1924" y="2152"/>
                    <a:ext cx="1073" cy="1311"/>
                  </a:xfrm>
                  <a:prstGeom prst="triangle">
                    <a:avLst/>
                  </a:prstGeom>
                  <a:solidFill>
                    <a:srgbClr val="FFB96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27" name="等腰三角形 126"/>
                  <p:cNvSpPr/>
                  <p:nvPr/>
                </p:nvSpPr>
                <p:spPr>
                  <a:xfrm rot="9540000">
                    <a:off x="839" y="2833"/>
                    <a:ext cx="1073" cy="1311"/>
                  </a:xfrm>
                  <a:prstGeom prst="triangle">
                    <a:avLst/>
                  </a:prstGeom>
                  <a:solidFill>
                    <a:srgbClr val="9284E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28" name="等腰三角形 127"/>
                  <p:cNvSpPr/>
                  <p:nvPr/>
                </p:nvSpPr>
                <p:spPr>
                  <a:xfrm rot="10560000">
                    <a:off x="-478" y="3095"/>
                    <a:ext cx="1073" cy="1311"/>
                  </a:xfrm>
                  <a:prstGeom prst="triangle">
                    <a:avLst/>
                  </a:prstGeom>
                  <a:solidFill>
                    <a:srgbClr val="E4706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129" name="弧形 128"/>
                <p:cNvSpPr/>
                <p:nvPr/>
              </p:nvSpPr>
              <p:spPr>
                <a:xfrm flipV="1">
                  <a:off x="-3487" y="-3690"/>
                  <a:ext cx="6797" cy="6828"/>
                </a:xfrm>
                <a:prstGeom prst="arc">
                  <a:avLst>
                    <a:gd name="adj1" fmla="val 14021421"/>
                    <a:gd name="adj2" fmla="val 21340121"/>
                  </a:avLst>
                </a:prstGeom>
                <a:ln w="38100">
                  <a:solidFill>
                    <a:srgbClr val="63476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130" name="组合 129"/>
            <p:cNvGrpSpPr/>
            <p:nvPr/>
          </p:nvGrpSpPr>
          <p:grpSpPr>
            <a:xfrm flipH="1">
              <a:off x="14471" y="-2743"/>
              <a:ext cx="5754" cy="5862"/>
              <a:chOff x="-1115" y="-2668"/>
              <a:chExt cx="5754" cy="5862"/>
            </a:xfrm>
          </p:grpSpPr>
          <p:sp>
            <p:nvSpPr>
              <p:cNvPr id="131" name="等腰三角形 130"/>
              <p:cNvSpPr/>
              <p:nvPr/>
            </p:nvSpPr>
            <p:spPr>
              <a:xfrm rot="11820000">
                <a:off x="110" y="2116"/>
                <a:ext cx="777" cy="949"/>
              </a:xfrm>
              <a:prstGeom prst="triangle">
                <a:avLst/>
              </a:prstGeom>
              <a:solidFill>
                <a:srgbClr val="CA5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32" name="组合 131"/>
              <p:cNvGrpSpPr/>
              <p:nvPr/>
            </p:nvGrpSpPr>
            <p:grpSpPr>
              <a:xfrm>
                <a:off x="-1115" y="-2668"/>
                <a:ext cx="5755" cy="5862"/>
                <a:chOff x="-3487" y="-3690"/>
                <a:chExt cx="7948" cy="8096"/>
              </a:xfrm>
            </p:grpSpPr>
            <p:grpSp>
              <p:nvGrpSpPr>
                <p:cNvPr id="133" name="组合 132"/>
                <p:cNvGrpSpPr/>
                <p:nvPr/>
              </p:nvGrpSpPr>
              <p:grpSpPr>
                <a:xfrm>
                  <a:off x="-478" y="140"/>
                  <a:ext cx="4939" cy="4266"/>
                  <a:chOff x="-478" y="140"/>
                  <a:chExt cx="4939" cy="4266"/>
                </a:xfrm>
              </p:grpSpPr>
              <p:sp>
                <p:nvSpPr>
                  <p:cNvPr id="134" name="等腰三角形 133"/>
                  <p:cNvSpPr/>
                  <p:nvPr/>
                </p:nvSpPr>
                <p:spPr>
                  <a:xfrm rot="6420000">
                    <a:off x="3269" y="21"/>
                    <a:ext cx="1073" cy="1311"/>
                  </a:xfrm>
                  <a:prstGeom prst="triangle">
                    <a:avLst/>
                  </a:prstGeom>
                  <a:solidFill>
                    <a:srgbClr val="45ADD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35" name="等腰三角形 134"/>
                  <p:cNvSpPr/>
                  <p:nvPr/>
                </p:nvSpPr>
                <p:spPr>
                  <a:xfrm rot="7200000">
                    <a:off x="2790" y="1190"/>
                    <a:ext cx="1073" cy="1311"/>
                  </a:xfrm>
                  <a:prstGeom prst="triangle">
                    <a:avLst/>
                  </a:prstGeom>
                  <a:solidFill>
                    <a:srgbClr val="FED86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36" name="等腰三角形 135"/>
                  <p:cNvSpPr/>
                  <p:nvPr/>
                </p:nvSpPr>
                <p:spPr>
                  <a:xfrm rot="8460000">
                    <a:off x="1924" y="2152"/>
                    <a:ext cx="1073" cy="1311"/>
                  </a:xfrm>
                  <a:prstGeom prst="triangle">
                    <a:avLst/>
                  </a:prstGeom>
                  <a:solidFill>
                    <a:srgbClr val="FFB96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37" name="等腰三角形 136"/>
                  <p:cNvSpPr/>
                  <p:nvPr/>
                </p:nvSpPr>
                <p:spPr>
                  <a:xfrm rot="9540000">
                    <a:off x="839" y="2833"/>
                    <a:ext cx="1073" cy="1311"/>
                  </a:xfrm>
                  <a:prstGeom prst="triangle">
                    <a:avLst/>
                  </a:prstGeom>
                  <a:solidFill>
                    <a:srgbClr val="9284E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38" name="等腰三角形 137"/>
                  <p:cNvSpPr/>
                  <p:nvPr/>
                </p:nvSpPr>
                <p:spPr>
                  <a:xfrm rot="10560000">
                    <a:off x="-478" y="3095"/>
                    <a:ext cx="1073" cy="1311"/>
                  </a:xfrm>
                  <a:prstGeom prst="triangle">
                    <a:avLst/>
                  </a:prstGeom>
                  <a:solidFill>
                    <a:srgbClr val="E4706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139" name="弧形 138"/>
                <p:cNvSpPr/>
                <p:nvPr/>
              </p:nvSpPr>
              <p:spPr>
                <a:xfrm flipV="1">
                  <a:off x="-3487" y="-3690"/>
                  <a:ext cx="6797" cy="6828"/>
                </a:xfrm>
                <a:prstGeom prst="arc">
                  <a:avLst>
                    <a:gd name="adj1" fmla="val 14021421"/>
                    <a:gd name="adj2" fmla="val 21340121"/>
                  </a:avLst>
                </a:prstGeom>
                <a:ln w="38100">
                  <a:solidFill>
                    <a:srgbClr val="63476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8654FFDF-1F6D-A348-F8A6-AF86DCA8B3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97" b="42839" l="3514" r="34627">
                        <a14:foregroundMark x1="18082" y1="6901" x2="22474" y2="6120"/>
                        <a14:foregroundMark x1="22474" y1="6120" x2="27233" y2="7161"/>
                        <a14:foregroundMark x1="27233" y1="7161" x2="27526" y2="7552"/>
                        <a14:foregroundMark x1="21230" y1="4557" x2="19839" y2="5339"/>
                        <a14:foregroundMark x1="28770" y1="31250" x2="33382" y2="33724"/>
                        <a14:foregroundMark x1="33382" y1="33724" x2="35139" y2="40365"/>
                        <a14:foregroundMark x1="35139" y1="40365" x2="21157" y2="42708"/>
                        <a14:foregroundMark x1="21157" y1="42708" x2="19180" y2="36458"/>
                        <a14:foregroundMark x1="19400" y1="38542" x2="20717" y2="42578"/>
                        <a14:foregroundMark x1="33675" y1="34245" x2="34627" y2="42188"/>
                        <a14:foregroundMark x1="34627" y1="42188" x2="26574" y2="42839"/>
                      </a14:backgroundRemoval>
                    </a14:imgEffect>
                  </a14:imgLayer>
                </a14:imgProps>
              </a:ext>
            </a:extLst>
          </a:blip>
          <a:srcRect t="3262" r="62935" b="54354"/>
          <a:stretch/>
        </p:blipFill>
        <p:spPr>
          <a:xfrm>
            <a:off x="9633883" y="23351"/>
            <a:ext cx="2258157" cy="145178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4D7B1D94-1AAB-9D6C-3354-6639B30CD23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089" b="74219" l="38287" r="62299">
                        <a14:foregroundMark x1="39165" y1="39583" x2="38287" y2="48698"/>
                        <a14:foregroundMark x1="38287" y1="48698" x2="39019" y2="55469"/>
                        <a14:foregroundMark x1="61859" y1="35807" x2="62299" y2="44401"/>
                        <a14:foregroundMark x1="62299" y1="44401" x2="62079" y2="45052"/>
                        <a14:foregroundMark x1="48097" y1="64453" x2="42167" y2="67969"/>
                        <a14:foregroundMark x1="42167" y1="67969" x2="48316" y2="71875"/>
                        <a14:foregroundMark x1="48316" y1="71875" x2="53807" y2="72005"/>
                        <a14:foregroundMark x1="53807" y1="72005" x2="58858" y2="71094"/>
                        <a14:foregroundMark x1="58858" y1="71094" x2="57028" y2="64583"/>
                        <a14:foregroundMark x1="57028" y1="64583" x2="55637" y2="64583"/>
                        <a14:foregroundMark x1="45095" y1="64844" x2="40996" y2="67318"/>
                        <a14:foregroundMark x1="40996" y1="67318" x2="43997" y2="73177"/>
                        <a14:foregroundMark x1="43997" y1="73177" x2="57101" y2="73177"/>
                        <a14:foregroundMark x1="41069" y1="67969" x2="43119" y2="74219"/>
                        <a14:foregroundMark x1="41069" y1="68620" x2="42606" y2="73438"/>
                        <a14:foregroundMark x1="41288" y1="66667" x2="42972" y2="65365"/>
                        <a14:foregroundMark x1="41874" y1="65625" x2="40922" y2="65625"/>
                        <a14:foregroundMark x1="57321" y1="65234" x2="59004" y2="69661"/>
                      </a14:backgroundRemoval>
                    </a14:imgEffect>
                  </a14:imgLayer>
                </a14:imgProps>
              </a:ext>
            </a:extLst>
          </a:blip>
          <a:srcRect l="36311" t="18283" r="35274" b="23206"/>
          <a:stretch/>
        </p:blipFill>
        <p:spPr>
          <a:xfrm>
            <a:off x="450157" y="4849470"/>
            <a:ext cx="1415857" cy="163916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0FE9D674-A327-F4F1-4976-DE936411F3A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073" b="95313" l="3514" r="35286">
                        <a14:foregroundMark x1="19473" y1="58073" x2="23865" y2="58073"/>
                        <a14:foregroundMark x1="32650" y1="82292" x2="33675" y2="89974"/>
                        <a14:foregroundMark x1="33675" y1="89974" x2="32430" y2="89844"/>
                        <a14:foregroundMark x1="23499" y1="81901" x2="30381" y2="81901"/>
                        <a14:foregroundMark x1="30381" y1="81901" x2="34041" y2="87891"/>
                        <a14:foregroundMark x1="34041" y1="87891" x2="26428" y2="90234"/>
                        <a14:foregroundMark x1="26428" y1="90234" x2="23499" y2="86589"/>
                        <a14:foregroundMark x1="33089" y1="81771" x2="34041" y2="88151"/>
                        <a14:foregroundMark x1="34700" y1="86328" x2="35286" y2="83854"/>
                      </a14:backgroundRemoval>
                    </a14:imgEffect>
                  </a14:imgLayer>
                </a14:imgProps>
              </a:ext>
            </a:extLst>
          </a:blip>
          <a:srcRect t="53792" r="63043"/>
          <a:stretch/>
        </p:blipFill>
        <p:spPr>
          <a:xfrm>
            <a:off x="-466628" y="1931662"/>
            <a:ext cx="2938022" cy="206532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55CB8475-9AFD-089A-62A2-57FA7397FD0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39" b="50521" l="66764" r="99561">
                        <a14:foregroundMark x1="96633" y1="22917" x2="99122" y2="30859"/>
                        <a14:foregroundMark x1="99122" y1="30859" x2="96706" y2="37630"/>
                        <a14:foregroundMark x1="96706" y1="37630" x2="96413" y2="37630"/>
                        <a14:foregroundMark x1="83089" y1="48958" x2="87408" y2="50781"/>
                        <a14:foregroundMark x1="87408" y1="50781" x2="90703" y2="48438"/>
                        <a14:foregroundMark x1="97950" y1="23568" x2="99561" y2="30469"/>
                        <a14:foregroundMark x1="99561" y1="30469" x2="97877" y2="36068"/>
                        <a14:foregroundMark x1="69985" y1="38281" x2="66764" y2="42578"/>
                        <a14:foregroundMark x1="66764" y1="42578" x2="70132" y2="46354"/>
                        <a14:foregroundMark x1="70132" y1="46354" x2="70791" y2="45573"/>
                      </a14:backgroundRemoval>
                    </a14:imgEffect>
                  </a14:imgLayer>
                </a14:imgProps>
              </a:ext>
            </a:extLst>
          </a:blip>
          <a:srcRect l="65302" t="-41143" r="-3345" b="45588"/>
          <a:stretch/>
        </p:blipFill>
        <p:spPr>
          <a:xfrm>
            <a:off x="9356167" y="545360"/>
            <a:ext cx="2073833" cy="292859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363C2163-1BAA-7B45-01E1-48730D7E0A8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724" b="95573" l="62738" r="96047">
                        <a14:foregroundMark x1="77965" y1="61328" x2="82284" y2="58854"/>
                        <a14:foregroundMark x1="82284" y1="58854" x2="86091" y2="60938"/>
                        <a14:foregroundMark x1="86091" y1="60938" x2="86091" y2="60938"/>
                        <a14:foregroundMark x1="82504" y1="59505" x2="81186" y2="58854"/>
                        <a14:foregroundMark x1="66105" y1="78646" x2="62738" y2="84505"/>
                        <a14:foregroundMark x1="62738" y1="84505" x2="66837" y2="86068"/>
                        <a14:foregroundMark x1="66837" y1="86068" x2="67057" y2="85807"/>
                      </a14:backgroundRemoval>
                    </a14:imgEffect>
                  </a14:imgLayer>
                </a14:imgProps>
              </a:ext>
            </a:extLst>
          </a:blip>
          <a:srcRect l="62391" t="57281"/>
          <a:stretch/>
        </p:blipFill>
        <p:spPr>
          <a:xfrm>
            <a:off x="10019724" y="4802653"/>
            <a:ext cx="2566750" cy="16391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092126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15" grpId="0"/>
      <p:bldP spid="15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7">
            <a:extLst>
              <a:ext uri="{FF2B5EF4-FFF2-40B4-BE49-F238E27FC236}">
                <a16:creationId xmlns:a16="http://schemas.microsoft.com/office/drawing/2014/main" xmlns="" id="{3BED0043-5B17-C890-7529-62063E9B6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497" y="-46990"/>
            <a:ext cx="12271902" cy="6904990"/>
          </a:xfrm>
          <a:prstGeom prst="rect">
            <a:avLst/>
          </a:prstGeom>
        </p:spPr>
      </p:pic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>
              <a:solidFill>
                <a:schemeClr val="bg1"/>
              </a:solidFill>
              <a:latin typeface="视觉坊免费素材shijuef.com(龚帆免费体)" panose="03000600000000000000" charset="-122"/>
              <a:ea typeface="视觉坊免费素材shijuef.com(龚帆免费体)" panose="03000600000000000000" charset="-122"/>
              <a:cs typeface="视觉坊免费素材shijuef.com(龚帆免费体)" panose="03000600000000000000" charset="-122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90" y="139065"/>
            <a:ext cx="3267710" cy="2572385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171315"/>
            <a:ext cx="2747010" cy="2162810"/>
          </a:xfrm>
          <a:prstGeom prst="rect">
            <a:avLst/>
          </a:prstGeom>
        </p:spPr>
      </p:pic>
      <p:pic>
        <p:nvPicPr>
          <p:cNvPr id="67" name="图片 66" descr="微信截图_202205051124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40000">
            <a:off x="10178415" y="51435"/>
            <a:ext cx="2111375" cy="2256790"/>
          </a:xfrm>
          <a:prstGeom prst="rect">
            <a:avLst/>
          </a:prstGeom>
        </p:spPr>
      </p:pic>
      <p:pic>
        <p:nvPicPr>
          <p:cNvPr id="68" name="图片 67" descr="微信截图_202205051124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20000">
            <a:off x="-285115" y="4753610"/>
            <a:ext cx="2035175" cy="2175510"/>
          </a:xfrm>
          <a:prstGeom prst="rect">
            <a:avLst/>
          </a:prstGeom>
        </p:spPr>
      </p:pic>
      <p:pic>
        <p:nvPicPr>
          <p:cNvPr id="11" name="图片 2">
            <a:extLst>
              <a:ext uri="{FF2B5EF4-FFF2-40B4-BE49-F238E27FC236}">
                <a16:creationId xmlns:a16="http://schemas.microsoft.com/office/drawing/2014/main" xmlns="" id="{58F0C456-4389-4334-A5DE-7427A7E412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099" y="147918"/>
            <a:ext cx="10404052" cy="5044686"/>
          </a:xfrm>
          <a:prstGeom prst="rect">
            <a:avLst/>
          </a:prstGeom>
        </p:spPr>
      </p:pic>
      <p:sp>
        <p:nvSpPr>
          <p:cNvPr id="12" name="文本框 5">
            <a:extLst>
              <a:ext uri="{FF2B5EF4-FFF2-40B4-BE49-F238E27FC236}">
                <a16:creationId xmlns:a16="http://schemas.microsoft.com/office/drawing/2014/main" xmlns="" id="{1EAB876B-0742-41D2-9FDE-DE440D292C91}"/>
              </a:ext>
            </a:extLst>
          </p:cNvPr>
          <p:cNvSpPr txBox="1"/>
          <p:nvPr/>
        </p:nvSpPr>
        <p:spPr>
          <a:xfrm>
            <a:off x="1374140" y="1008530"/>
            <a:ext cx="6210001" cy="332398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tabLst>
                <a:tab pos="90170" algn="l"/>
                <a:tab pos="180340" algn="l"/>
              </a:tabLst>
            </a:pPr>
            <a:r>
              <a:rPr lang="en-US" sz="2800" b="1" dirty="0" err="1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Đôi</a:t>
            </a:r>
            <a:r>
              <a:rPr lang="en-US" sz="2800" b="1" dirty="0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vì</a:t>
            </a:r>
            <a:r>
              <a:rPr lang="en-US" sz="2800" b="1" dirty="0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thiếu</a:t>
            </a:r>
            <a:r>
              <a:rPr lang="en-US" sz="2800" b="1" dirty="0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800" b="1" dirty="0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thiếu</a:t>
            </a:r>
            <a:r>
              <a:rPr lang="en-US" sz="2800" b="1" dirty="0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cảm</a:t>
            </a:r>
            <a:r>
              <a:rPr lang="en-US" sz="2800" b="1" dirty="0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thông</a:t>
            </a:r>
            <a:r>
              <a:rPr lang="en-US" sz="2800" b="1" dirty="0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mà</a:t>
            </a:r>
            <a:r>
              <a:rPr lang="en-US" sz="2800" b="1" dirty="0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lỡ</a:t>
            </a:r>
            <a:r>
              <a:rPr lang="en-US" sz="2800" b="1" dirty="0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hoặc</a:t>
            </a:r>
            <a:r>
              <a:rPr lang="en-US" sz="2800" b="1" dirty="0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hành</a:t>
            </a:r>
            <a:r>
              <a:rPr lang="en-US" sz="2800" b="1" dirty="0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ai</a:t>
            </a:r>
            <a:r>
              <a:rPr lang="en-US" sz="2800" b="1" dirty="0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đó</a:t>
            </a:r>
            <a:r>
              <a:rPr lang="en-US" sz="2800" b="1" dirty="0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suy</a:t>
            </a:r>
            <a:r>
              <a:rPr lang="en-US" sz="2800" b="1" dirty="0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nghĩ</a:t>
            </a:r>
            <a:r>
              <a:rPr lang="en-US" sz="2800" b="1" dirty="0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? </a:t>
            </a:r>
            <a:r>
              <a:rPr lang="en-US" sz="2800" b="1" dirty="0" err="1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viết</a:t>
            </a:r>
            <a:r>
              <a:rPr lang="en-US" sz="2800" b="1" dirty="0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đoạn</a:t>
            </a:r>
            <a:r>
              <a:rPr lang="en-US" sz="2800" b="1" dirty="0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chia </a:t>
            </a:r>
            <a:r>
              <a:rPr lang="en-US" sz="2800" b="1" dirty="0" err="1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sẻ</a:t>
            </a:r>
            <a:r>
              <a:rPr lang="en-US" sz="2800" b="1" dirty="0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cùng</a:t>
            </a:r>
            <a:r>
              <a:rPr lang="en-US" sz="2800" b="1" dirty="0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nhóm</a:t>
            </a:r>
            <a:r>
              <a:rPr lang="en-US" sz="2800" b="1" dirty="0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9" descr="图片包含 玩具, 玩偶&#10;&#10;自动生成的说明">
            <a:extLst>
              <a:ext uri="{FF2B5EF4-FFF2-40B4-BE49-F238E27FC236}">
                <a16:creationId xmlns:a16="http://schemas.microsoft.com/office/drawing/2014/main" xmlns="" id="{803CA5CD-3444-46CE-8A1C-D25765820A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753" y="2079625"/>
            <a:ext cx="3763704" cy="44671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097133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  <p:bldP spid="37" grpId="1" animBg="1"/>
      <p:bldP spid="38" grpId="0" bldLvl="0" animBg="1"/>
      <p:bldP spid="38" grpId="1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352" y="931412"/>
            <a:ext cx="7998107" cy="4768683"/>
          </a:xfrm>
          <a:prstGeom prst="rect">
            <a:avLst/>
          </a:prstGeom>
        </p:spPr>
      </p:pic>
      <p:pic>
        <p:nvPicPr>
          <p:cNvPr id="62" name="PA-图片 14">
            <a:extLst>
              <a:ext uri="{FF2B5EF4-FFF2-40B4-BE49-F238E27FC236}">
                <a16:creationId xmlns:a16="http://schemas.microsoft.com/office/drawing/2014/main" xmlns="" id="{D6D3B301-32DF-4EE0-B87A-DBB55610805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" t="-2899" r="79595" b="52899"/>
          <a:stretch/>
        </p:blipFill>
        <p:spPr>
          <a:xfrm>
            <a:off x="3194399" y="2743448"/>
            <a:ext cx="740925" cy="1144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6201">
            <a:off x="9406024" y="4915122"/>
            <a:ext cx="2067592" cy="1327573"/>
          </a:xfrm>
          <a:prstGeom prst="rect">
            <a:avLst/>
          </a:prstGeom>
        </p:spPr>
      </p:pic>
      <p:pic>
        <p:nvPicPr>
          <p:cNvPr id="75" name="图片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442" y="4624303"/>
            <a:ext cx="443671" cy="631000"/>
          </a:xfrm>
          <a:prstGeom prst="rect">
            <a:avLst/>
          </a:prstGeom>
        </p:spPr>
      </p:pic>
      <p:grpSp>
        <p:nvGrpSpPr>
          <p:cNvPr id="18" name="组合 5">
            <a:extLst>
              <a:ext uri="{FF2B5EF4-FFF2-40B4-BE49-F238E27FC236}">
                <a16:creationId xmlns:a16="http://schemas.microsoft.com/office/drawing/2014/main" xmlns="" id="{CD6D1509-E0CA-4F02-9C7E-08E4AEB9E0D5}"/>
              </a:ext>
            </a:extLst>
          </p:cNvPr>
          <p:cNvGrpSpPr/>
          <p:nvPr/>
        </p:nvGrpSpPr>
        <p:grpSpPr>
          <a:xfrm>
            <a:off x="4207740" y="1752805"/>
            <a:ext cx="5574421" cy="2426707"/>
            <a:chOff x="1875498" y="4397824"/>
            <a:chExt cx="3673763" cy="1219439"/>
          </a:xfrm>
          <a:noFill/>
        </p:grpSpPr>
        <p:sp>
          <p:nvSpPr>
            <p:cNvPr id="19" name="圆角矩形 6">
              <a:extLst>
                <a:ext uri="{FF2B5EF4-FFF2-40B4-BE49-F238E27FC236}">
                  <a16:creationId xmlns:a16="http://schemas.microsoft.com/office/drawing/2014/main" xmlns="" id="{D08DAA93-C378-49BD-9A92-2E75C8CB888E}"/>
                </a:ext>
              </a:extLst>
            </p:cNvPr>
            <p:cNvSpPr/>
            <p:nvPr/>
          </p:nvSpPr>
          <p:spPr>
            <a:xfrm>
              <a:off x="1879582" y="4397824"/>
              <a:ext cx="3669679" cy="1164364"/>
            </a:xfrm>
            <a:prstGeom prst="roundRect">
              <a:avLst/>
            </a:prstGeom>
            <a:grpFill/>
            <a:ln w="76200">
              <a:solidFill>
                <a:srgbClr val="FF74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042">
                <a:defRPr/>
              </a:pPr>
              <a:endParaRPr sz="2799">
                <a:solidFill>
                  <a:prstClr val="white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  <a:sym typeface="Arial"/>
              </a:endParaRPr>
            </a:p>
          </p:txBody>
        </p:sp>
        <p:sp>
          <p:nvSpPr>
            <p:cNvPr id="20" name="文本框 38">
              <a:extLst>
                <a:ext uri="{FF2B5EF4-FFF2-40B4-BE49-F238E27FC236}">
                  <a16:creationId xmlns:a16="http://schemas.microsoft.com/office/drawing/2014/main" xmlns="" id="{0CB3AA79-0EFD-4AAB-8821-BDBAD07AEB2D}"/>
                </a:ext>
              </a:extLst>
            </p:cNvPr>
            <p:cNvSpPr txBox="1"/>
            <p:nvPr/>
          </p:nvSpPr>
          <p:spPr>
            <a:xfrm>
              <a:off x="1875498" y="5044263"/>
              <a:ext cx="3669679" cy="57300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71975" tIns="0" rIns="71975" bIns="0" anchor="ctr" anchorCtr="0">
              <a:noAutofit/>
            </a:bodyPr>
            <a:lstStyle/>
            <a:p>
              <a:pPr algn="ctr" defTabSz="914020">
                <a:lnSpc>
                  <a:spcPct val="120000"/>
                </a:lnSpc>
                <a:defRPr/>
              </a:pPr>
              <a:r>
                <a:rPr lang="zh-CN" altLang="en-US" sz="5997" b="1" dirty="0">
                  <a:solidFill>
                    <a:srgbClr val="FF7422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  <a:sym typeface="Arial"/>
                </a:rPr>
                <a:t/>
              </a:r>
              <a:br>
                <a:rPr lang="zh-CN" altLang="en-US" sz="5997" b="1" dirty="0">
                  <a:solidFill>
                    <a:srgbClr val="FF7422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  <a:sym typeface="Arial"/>
                </a:rPr>
              </a:br>
              <a:endParaRPr lang="zh-CN" altLang="en-US" sz="5997" b="1" dirty="0">
                <a:solidFill>
                  <a:srgbClr val="FF7422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2" name="文本框 10">
            <a:extLst>
              <a:ext uri="{FF2B5EF4-FFF2-40B4-BE49-F238E27FC236}">
                <a16:creationId xmlns:a16="http://schemas.microsoft.com/office/drawing/2014/main" xmlns="" id="{69DBB7FF-B379-4092-9B6E-4427C898D8CB}"/>
              </a:ext>
            </a:extLst>
          </p:cNvPr>
          <p:cNvSpPr txBox="1"/>
          <p:nvPr/>
        </p:nvSpPr>
        <p:spPr>
          <a:xfrm>
            <a:off x="3733266" y="1834470"/>
            <a:ext cx="6517172" cy="1864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021">
              <a:lnSpc>
                <a:spcPct val="120000"/>
              </a:lnSpc>
              <a:defRPr/>
            </a:pPr>
            <a:r>
              <a:rPr lang="en-US" sz="4799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/>
                <a:sym typeface="Arial"/>
              </a:rPr>
              <a:t>Chúc</a:t>
            </a:r>
            <a:r>
              <a:rPr lang="en-US" sz="4799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/>
                <a:sym typeface="Arial"/>
              </a:rPr>
              <a:t> </a:t>
            </a:r>
            <a:r>
              <a:rPr lang="en-US" sz="4799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/>
                <a:sym typeface="Arial"/>
              </a:rPr>
              <a:t>các</a:t>
            </a:r>
            <a:r>
              <a:rPr lang="en-US" sz="4799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/>
                <a:sym typeface="Arial"/>
              </a:rPr>
              <a:t> </a:t>
            </a:r>
            <a:r>
              <a:rPr lang="en-US" sz="4799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/>
                <a:sym typeface="Arial"/>
              </a:rPr>
              <a:t>em</a:t>
            </a:r>
            <a:r>
              <a:rPr lang="en-US" sz="4799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/>
                <a:sym typeface="Arial"/>
              </a:rPr>
              <a:t> </a:t>
            </a:r>
            <a:r>
              <a:rPr lang="en-US" sz="4799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/>
                <a:sym typeface="Arial"/>
              </a:rPr>
              <a:t>học</a:t>
            </a:r>
            <a:r>
              <a:rPr lang="en-US" sz="4799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/>
                <a:sym typeface="Arial"/>
              </a:rPr>
              <a:t> </a:t>
            </a:r>
            <a:r>
              <a:rPr lang="en-US" sz="4799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/>
                <a:sym typeface="Arial"/>
              </a:rPr>
              <a:t>bài</a:t>
            </a:r>
            <a:r>
              <a:rPr lang="en-US" sz="4799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/>
                <a:sym typeface="Arial"/>
              </a:rPr>
              <a:t> </a:t>
            </a:r>
            <a:r>
              <a:rPr lang="en-US" sz="4799" b="1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/>
                <a:sym typeface="Arial"/>
              </a:rPr>
              <a:t>thật</a:t>
            </a:r>
            <a:r>
              <a:rPr lang="en-US" sz="4799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/>
                <a:sym typeface="Arial"/>
              </a:rPr>
              <a:t> </a:t>
            </a:r>
            <a:r>
              <a:rPr lang="en-US" sz="4799" b="1" i="1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/>
                <a:sym typeface="Arial"/>
              </a:rPr>
              <a:t>tốt</a:t>
            </a:r>
            <a:r>
              <a:rPr lang="en-US" sz="4799" b="1" i="1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/>
                <a:sym typeface="Arial"/>
              </a:rPr>
              <a:t> !</a:t>
            </a:r>
            <a:endParaRPr lang="zh-CN" altLang="en-US" sz="8796" b="1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23" name="图片 11">
            <a:extLst>
              <a:ext uri="{FF2B5EF4-FFF2-40B4-BE49-F238E27FC236}">
                <a16:creationId xmlns:a16="http://schemas.microsoft.com/office/drawing/2014/main" xmlns="" id="{D8E1733B-0C47-41AF-A0AA-5FD25C2C72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24" y="3496235"/>
            <a:ext cx="3664600" cy="3243096"/>
          </a:xfrm>
          <a:prstGeom prst="rect">
            <a:avLst/>
          </a:prstGeom>
        </p:spPr>
      </p:pic>
      <p:pic>
        <p:nvPicPr>
          <p:cNvPr id="24" name="图片 10">
            <a:extLst>
              <a:ext uri="{FF2B5EF4-FFF2-40B4-BE49-F238E27FC236}">
                <a16:creationId xmlns:a16="http://schemas.microsoft.com/office/drawing/2014/main" xmlns="" id="{E7202D61-D85A-4BE1-BCAB-4AF6527286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923" y="3372919"/>
            <a:ext cx="1256845" cy="173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16994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5209 L 0.01094 0.08056 L 0.01758 0.04746 L 0.02956 0.07593 L 0.03659 0.04283 L 0.04805 0.0713 L 0.05521 0.0382 L 0.06667 0.06667 L 0.07396 0.03357 L 0.08581 0.06181 L 0.09232 0.02894 L 0.1043 0.05718 L 0.11094 0.02431 L 0.12252 0.05278 L 0.12995 0.01945 L 0.14141 0.04792 L 0.1487 0.01482 " pathEditMode="relative" rAng="21120000" ptsTypes="AAAAAAAAAAAAAAAAA">
                                      <p:cBhvr>
                                        <p:cTn id="16" dur="3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-32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581A1BEA-57CC-4420-8E99-583493A95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84" y="-17140"/>
            <a:ext cx="12364652" cy="686062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03C984CC-CD83-4DE0-BAED-B87AF141F9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9659" y="668275"/>
            <a:ext cx="1007960" cy="57713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D30012B1-94AF-454A-8115-68F41F0FD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2443" y="265988"/>
            <a:ext cx="9577710" cy="330793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C9D2E105-2C99-4D6A-B10E-A9E652E8AF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8750" y="265988"/>
            <a:ext cx="1495681" cy="764099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D8F07B7C-E8AD-4D8E-A6B4-141342FC5A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48476" y="738268"/>
            <a:ext cx="1235563" cy="70719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CCB00270-2D26-4E97-BF89-10569CA62B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1551" y="4122431"/>
            <a:ext cx="886029" cy="43082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1F98002B-5038-4221-987E-9A59191182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809" y="2380366"/>
            <a:ext cx="918544" cy="43082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B79387B3-2A2D-4F14-9418-EAD7E8A370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442" y="4903529"/>
            <a:ext cx="1430652" cy="111363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5CE8C703-3FF0-4F34-8835-F9E41BD98C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05106" y="5139373"/>
            <a:ext cx="2292295" cy="109737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EE57F54F-1691-4F4C-A189-A2BAEF763B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645226" y="5221917"/>
            <a:ext cx="520237" cy="902287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AFD2D279-B4F8-490F-B87E-869658AEBA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0" y="1721"/>
            <a:ext cx="951059" cy="512108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xmlns="" id="{92165CC7-3934-4377-B417-F1523C480F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647390" y="2131649"/>
            <a:ext cx="569009" cy="229229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A7818364-3D4E-4B6C-8887-879657810D5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29088" y="1219626"/>
            <a:ext cx="739712" cy="382049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xmlns="" id="{D2E79A8A-9D01-4EFB-8102-27E04F5FE29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62292" y="2632838"/>
            <a:ext cx="1056732" cy="609653"/>
          </a:xfrm>
          <a:prstGeom prst="rect">
            <a:avLst/>
          </a:prstGeom>
        </p:spPr>
      </p:pic>
      <p:sp>
        <p:nvSpPr>
          <p:cNvPr id="50" name="文本框 49">
            <a:extLst>
              <a:ext uri="{FF2B5EF4-FFF2-40B4-BE49-F238E27FC236}">
                <a16:creationId xmlns:a16="http://schemas.microsoft.com/office/drawing/2014/main" xmlns="" id="{F69C627B-2360-4469-BA4F-2FC8AD78849B}"/>
              </a:ext>
            </a:extLst>
          </p:cNvPr>
          <p:cNvSpPr txBox="1"/>
          <p:nvPr/>
        </p:nvSpPr>
        <p:spPr>
          <a:xfrm>
            <a:off x="2504565" y="1408983"/>
            <a:ext cx="86144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3600" b="1" i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3600" b="1" i="1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i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Nhúng</a:t>
            </a:r>
            <a:r>
              <a:rPr lang="en-US" sz="36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36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6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6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(</a:t>
            </a:r>
            <a:r>
              <a:rPr lang="en-US" sz="3600" b="1" i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?)</a:t>
            </a:r>
            <a:endParaRPr lang="en-US" sz="3600" b="1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159B2285-9675-4521-B7F1-291D556CBE2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785" y="5947894"/>
            <a:ext cx="12225572" cy="910415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xmlns="" id="{28AE9390-D668-4165-84EC-E69ADC0613E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8415" y="3052482"/>
            <a:ext cx="3417759" cy="3791006"/>
          </a:xfrm>
          <a:prstGeom prst="rect">
            <a:avLst/>
          </a:prstGeom>
        </p:spPr>
      </p:pic>
      <p:grpSp>
        <p:nvGrpSpPr>
          <p:cNvPr id="57" name="组合 56">
            <a:extLst>
              <a:ext uri="{FF2B5EF4-FFF2-40B4-BE49-F238E27FC236}">
                <a16:creationId xmlns:a16="http://schemas.microsoft.com/office/drawing/2014/main" xmlns="" id="{0A9AEAE1-05EE-42A7-A893-8050DE123F47}"/>
              </a:ext>
            </a:extLst>
          </p:cNvPr>
          <p:cNvGrpSpPr/>
          <p:nvPr/>
        </p:nvGrpSpPr>
        <p:grpSpPr>
          <a:xfrm>
            <a:off x="8285346" y="3459847"/>
            <a:ext cx="3901779" cy="3004983"/>
            <a:chOff x="5571854" y="2365410"/>
            <a:chExt cx="2926334" cy="2253737"/>
          </a:xfrm>
        </p:grpSpPr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xmlns="" id="{9987074D-FE1E-4248-9D08-EB3267CBC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xmlns="" id="{5829E9B3-F0B1-4C76-8F9E-65862ED7B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</p:grpSp>
      <p:grpSp>
        <p:nvGrpSpPr>
          <p:cNvPr id="27" name="组合 61">
            <a:extLst>
              <a:ext uri="{FF2B5EF4-FFF2-40B4-BE49-F238E27FC236}">
                <a16:creationId xmlns:a16="http://schemas.microsoft.com/office/drawing/2014/main" xmlns="" id="{652DBD1A-BEDE-85C6-B8E8-E9D4C1648B4F}"/>
              </a:ext>
            </a:extLst>
          </p:cNvPr>
          <p:cNvGrpSpPr/>
          <p:nvPr/>
        </p:nvGrpSpPr>
        <p:grpSpPr>
          <a:xfrm>
            <a:off x="5009946" y="3971882"/>
            <a:ext cx="3095625" cy="646416"/>
            <a:chOff x="8123" y="7865"/>
            <a:chExt cx="5204" cy="953"/>
          </a:xfrm>
        </p:grpSpPr>
        <p:sp>
          <p:nvSpPr>
            <p:cNvPr id="46" name="圆角矩形 63">
              <a:extLst>
                <a:ext uri="{FF2B5EF4-FFF2-40B4-BE49-F238E27FC236}">
                  <a16:creationId xmlns:a16="http://schemas.microsoft.com/office/drawing/2014/main" xmlns="" id="{0041845F-4562-F3B4-2C39-D7DAE792BD28}"/>
                </a:ext>
              </a:extLst>
            </p:cNvPr>
            <p:cNvSpPr/>
            <p:nvPr/>
          </p:nvSpPr>
          <p:spPr>
            <a:xfrm>
              <a:off x="8123" y="7911"/>
              <a:ext cx="5204" cy="808"/>
            </a:xfrm>
            <a:prstGeom prst="roundRect">
              <a:avLst>
                <a:gd name="adj" fmla="val 50000"/>
              </a:avLst>
            </a:prstGeom>
            <a:solidFill>
              <a:srgbClr val="FED86E"/>
            </a:solidFill>
            <a:ln w="508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b="1">
                <a:solidFill>
                  <a:srgbClr val="FFE7C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64">
              <a:extLst>
                <a:ext uri="{FF2B5EF4-FFF2-40B4-BE49-F238E27FC236}">
                  <a16:creationId xmlns:a16="http://schemas.microsoft.com/office/drawing/2014/main" xmlns="" id="{5A65628E-55A6-4703-9AF0-281570AC92B3}"/>
                </a:ext>
              </a:extLst>
            </p:cNvPr>
            <p:cNvSpPr txBox="1"/>
            <p:nvPr/>
          </p:nvSpPr>
          <p:spPr>
            <a:xfrm>
              <a:off x="8320" y="7865"/>
              <a:ext cx="4908" cy="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Heavy" panose="020B0A00000000000000" charset="-122"/>
                  <a:cs typeface="Times New Roman" panose="02020603050405020304" pitchFamily="18" charset="0"/>
                </a:rPr>
                <a:t>Bàn</a:t>
              </a:r>
              <a:r>
                <a:rPr lang="en-US" altLang="zh-CN" sz="36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Heavy" panose="020B0A00000000000000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Heavy" panose="020B0A00000000000000" charset="-122"/>
                  <a:cs typeface="Times New Roman" panose="02020603050405020304" pitchFamily="18" charset="0"/>
                </a:rPr>
                <a:t>tay</a:t>
              </a:r>
              <a:endParaRPr lang="zh-CN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思源黑体 CN Heavy" panose="020B0A00000000000000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379338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5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143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581A1BEA-57CC-4420-8E99-583493A95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84" y="-17140"/>
            <a:ext cx="12364652" cy="686062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03C984CC-CD83-4DE0-BAED-B87AF141F9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9659" y="668275"/>
            <a:ext cx="1007960" cy="57713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D30012B1-94AF-454A-8115-68F41F0FD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6590" y="837004"/>
            <a:ext cx="8839667" cy="273692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C9D2E105-2C99-4D6A-B10E-A9E652E8AF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8750" y="265988"/>
            <a:ext cx="1495681" cy="764099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D8F07B7C-E8AD-4D8E-A6B4-141342FC5A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48476" y="738268"/>
            <a:ext cx="1235563" cy="70719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CCB00270-2D26-4E97-BF89-10569CA62B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1551" y="4122431"/>
            <a:ext cx="886029" cy="43082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1F98002B-5038-4221-987E-9A59191182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809" y="2380366"/>
            <a:ext cx="918544" cy="43082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B79387B3-2A2D-4F14-9418-EAD7E8A370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442" y="4903529"/>
            <a:ext cx="1430652" cy="111363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5CE8C703-3FF0-4F34-8835-F9E41BD98C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05106" y="5139373"/>
            <a:ext cx="2292295" cy="109737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EE57F54F-1691-4F4C-A189-A2BAEF763B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645226" y="5221917"/>
            <a:ext cx="520237" cy="902287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AFD2D279-B4F8-490F-B87E-869658AEBA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0" y="1721"/>
            <a:ext cx="951059" cy="512108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xmlns="" id="{92165CC7-3934-4377-B417-F1523C480F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647390" y="2131649"/>
            <a:ext cx="569009" cy="229229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A7818364-3D4E-4B6C-8887-879657810D5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29088" y="1219626"/>
            <a:ext cx="739712" cy="382049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xmlns="" id="{D2E79A8A-9D01-4EFB-8102-27E04F5FE29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62292" y="2632838"/>
            <a:ext cx="1056732" cy="609653"/>
          </a:xfrm>
          <a:prstGeom prst="rect">
            <a:avLst/>
          </a:prstGeom>
        </p:spPr>
      </p:pic>
      <p:sp>
        <p:nvSpPr>
          <p:cNvPr id="50" name="文本框 49">
            <a:extLst>
              <a:ext uri="{FF2B5EF4-FFF2-40B4-BE49-F238E27FC236}">
                <a16:creationId xmlns:a16="http://schemas.microsoft.com/office/drawing/2014/main" xmlns="" id="{F69C627B-2360-4469-BA4F-2FC8AD78849B}"/>
              </a:ext>
            </a:extLst>
          </p:cNvPr>
          <p:cNvSpPr txBox="1"/>
          <p:nvPr/>
        </p:nvSpPr>
        <p:spPr>
          <a:xfrm>
            <a:off x="3821216" y="1255390"/>
            <a:ext cx="74855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b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159B2285-9675-4521-B7F1-291D556CBE2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785" y="5947894"/>
            <a:ext cx="12225572" cy="910415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xmlns="" id="{28AE9390-D668-4165-84EC-E69ADC0613E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8416" y="2811187"/>
            <a:ext cx="3635298" cy="4032301"/>
          </a:xfrm>
          <a:prstGeom prst="rect">
            <a:avLst/>
          </a:prstGeom>
        </p:spPr>
      </p:pic>
      <p:grpSp>
        <p:nvGrpSpPr>
          <p:cNvPr id="57" name="组合 56">
            <a:extLst>
              <a:ext uri="{FF2B5EF4-FFF2-40B4-BE49-F238E27FC236}">
                <a16:creationId xmlns:a16="http://schemas.microsoft.com/office/drawing/2014/main" xmlns="" id="{0A9AEAE1-05EE-42A7-A893-8050DE123F47}"/>
              </a:ext>
            </a:extLst>
          </p:cNvPr>
          <p:cNvGrpSpPr/>
          <p:nvPr/>
        </p:nvGrpSpPr>
        <p:grpSpPr>
          <a:xfrm>
            <a:off x="8285346" y="3459847"/>
            <a:ext cx="3901779" cy="3004983"/>
            <a:chOff x="5571854" y="2365410"/>
            <a:chExt cx="2926334" cy="2253737"/>
          </a:xfrm>
        </p:grpSpPr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xmlns="" id="{9987074D-FE1E-4248-9D08-EB3267CBC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xmlns="" id="{5829E9B3-F0B1-4C76-8F9E-65862ED7B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</p:grpSp>
      <p:grpSp>
        <p:nvGrpSpPr>
          <p:cNvPr id="27" name="组合 61">
            <a:extLst>
              <a:ext uri="{FF2B5EF4-FFF2-40B4-BE49-F238E27FC236}">
                <a16:creationId xmlns:a16="http://schemas.microsoft.com/office/drawing/2014/main" xmlns="" id="{652DBD1A-BEDE-85C6-B8E8-E9D4C1648B4F}"/>
              </a:ext>
            </a:extLst>
          </p:cNvPr>
          <p:cNvGrpSpPr/>
          <p:nvPr/>
        </p:nvGrpSpPr>
        <p:grpSpPr>
          <a:xfrm>
            <a:off x="5009946" y="3971882"/>
            <a:ext cx="3095625" cy="646416"/>
            <a:chOff x="8123" y="7865"/>
            <a:chExt cx="5204" cy="953"/>
          </a:xfrm>
        </p:grpSpPr>
        <p:sp>
          <p:nvSpPr>
            <p:cNvPr id="46" name="圆角矩形 63">
              <a:extLst>
                <a:ext uri="{FF2B5EF4-FFF2-40B4-BE49-F238E27FC236}">
                  <a16:creationId xmlns:a16="http://schemas.microsoft.com/office/drawing/2014/main" xmlns="" id="{0041845F-4562-F3B4-2C39-D7DAE792BD28}"/>
                </a:ext>
              </a:extLst>
            </p:cNvPr>
            <p:cNvSpPr/>
            <p:nvPr/>
          </p:nvSpPr>
          <p:spPr>
            <a:xfrm>
              <a:off x="8123" y="7911"/>
              <a:ext cx="5204" cy="808"/>
            </a:xfrm>
            <a:prstGeom prst="roundRect">
              <a:avLst>
                <a:gd name="adj" fmla="val 50000"/>
              </a:avLst>
            </a:prstGeom>
            <a:solidFill>
              <a:srgbClr val="FED86E"/>
            </a:solidFill>
            <a:ln w="508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b="1">
                <a:solidFill>
                  <a:srgbClr val="FFE7C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64">
              <a:extLst>
                <a:ext uri="{FF2B5EF4-FFF2-40B4-BE49-F238E27FC236}">
                  <a16:creationId xmlns:a16="http://schemas.microsoft.com/office/drawing/2014/main" xmlns="" id="{5A65628E-55A6-4703-9AF0-281570AC92B3}"/>
                </a:ext>
              </a:extLst>
            </p:cNvPr>
            <p:cNvSpPr txBox="1"/>
            <p:nvPr/>
          </p:nvSpPr>
          <p:spPr>
            <a:xfrm>
              <a:off x="8320" y="7865"/>
              <a:ext cx="4908" cy="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Heavy" panose="020B0A00000000000000" charset="-122"/>
                  <a:cs typeface="Times New Roman" panose="02020603050405020304" pitchFamily="18" charset="0"/>
                </a:rPr>
                <a:t>Đôi</a:t>
              </a:r>
              <a:r>
                <a:rPr lang="en-US" altLang="zh-CN" sz="36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Heavy" panose="020B0A00000000000000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Heavy" panose="020B0A00000000000000" charset="-122"/>
                  <a:cs typeface="Times New Roman" panose="02020603050405020304" pitchFamily="18" charset="0"/>
                </a:rPr>
                <a:t>mắt</a:t>
              </a:r>
              <a:endParaRPr lang="zh-CN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思源黑体 CN Heavy" panose="020B0A00000000000000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292677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5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143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581A1BEA-57CC-4420-8E99-583493A95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84" y="-17140"/>
            <a:ext cx="12364652" cy="686062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03C984CC-CD83-4DE0-BAED-B87AF141F9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9659" y="668275"/>
            <a:ext cx="1007960" cy="57713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D30012B1-94AF-454A-8115-68F41F0FD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5747" y="837004"/>
            <a:ext cx="7924406" cy="273692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C9D2E105-2C99-4D6A-B10E-A9E652E8AF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8750" y="265988"/>
            <a:ext cx="1495681" cy="764099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D8F07B7C-E8AD-4D8E-A6B4-141342FC5A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48476" y="738268"/>
            <a:ext cx="1235563" cy="70719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CCB00270-2D26-4E97-BF89-10569CA62B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1551" y="4122431"/>
            <a:ext cx="886029" cy="43082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1F98002B-5038-4221-987E-9A59191182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809" y="2380366"/>
            <a:ext cx="918544" cy="43082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B79387B3-2A2D-4F14-9418-EAD7E8A370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442" y="4903529"/>
            <a:ext cx="1430652" cy="111363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5CE8C703-3FF0-4F34-8835-F9E41BD98C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05106" y="5139373"/>
            <a:ext cx="2292295" cy="109737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EE57F54F-1691-4F4C-A189-A2BAEF763B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645226" y="5221917"/>
            <a:ext cx="520237" cy="902287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AFD2D279-B4F8-490F-B87E-869658AEBA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0" y="1721"/>
            <a:ext cx="951059" cy="512108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xmlns="" id="{92165CC7-3934-4377-B417-F1523C480F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647390" y="2131649"/>
            <a:ext cx="569009" cy="229229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A7818364-3D4E-4B6C-8887-879657810D5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29088" y="1219626"/>
            <a:ext cx="739712" cy="382049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xmlns="" id="{D2E79A8A-9D01-4EFB-8102-27E04F5FE29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62292" y="2632838"/>
            <a:ext cx="1056732" cy="609653"/>
          </a:xfrm>
          <a:prstGeom prst="rect">
            <a:avLst/>
          </a:prstGeom>
        </p:spPr>
      </p:pic>
      <p:sp>
        <p:nvSpPr>
          <p:cNvPr id="50" name="文本框 49">
            <a:extLst>
              <a:ext uri="{FF2B5EF4-FFF2-40B4-BE49-F238E27FC236}">
                <a16:creationId xmlns:a16="http://schemas.microsoft.com/office/drawing/2014/main" xmlns="" id="{F69C627B-2360-4469-BA4F-2FC8AD78849B}"/>
              </a:ext>
            </a:extLst>
          </p:cNvPr>
          <p:cNvSpPr txBox="1"/>
          <p:nvPr/>
        </p:nvSpPr>
        <p:spPr>
          <a:xfrm>
            <a:off x="2504565" y="1050280"/>
            <a:ext cx="91406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khoe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159B2285-9675-4521-B7F1-291D556CBE2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785" y="5947894"/>
            <a:ext cx="12225572" cy="910415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xmlns="" id="{28AE9390-D668-4165-84EC-E69ADC0613E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8447" y="2248472"/>
            <a:ext cx="4070125" cy="4514615"/>
          </a:xfrm>
          <a:prstGeom prst="rect">
            <a:avLst/>
          </a:prstGeom>
        </p:spPr>
      </p:pic>
      <p:grpSp>
        <p:nvGrpSpPr>
          <p:cNvPr id="57" name="组合 56">
            <a:extLst>
              <a:ext uri="{FF2B5EF4-FFF2-40B4-BE49-F238E27FC236}">
                <a16:creationId xmlns:a16="http://schemas.microsoft.com/office/drawing/2014/main" xmlns="" id="{0A9AEAE1-05EE-42A7-A893-8050DE123F47}"/>
              </a:ext>
            </a:extLst>
          </p:cNvPr>
          <p:cNvGrpSpPr/>
          <p:nvPr/>
        </p:nvGrpSpPr>
        <p:grpSpPr>
          <a:xfrm>
            <a:off x="8285346" y="3459847"/>
            <a:ext cx="3901779" cy="3004983"/>
            <a:chOff x="5571854" y="2365410"/>
            <a:chExt cx="2926334" cy="2253737"/>
          </a:xfrm>
        </p:grpSpPr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xmlns="" id="{9987074D-FE1E-4248-9D08-EB3267CBC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xmlns="" id="{5829E9B3-F0B1-4C76-8F9E-65862ED7B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</p:grpSp>
      <p:grpSp>
        <p:nvGrpSpPr>
          <p:cNvPr id="27" name="组合 61">
            <a:extLst>
              <a:ext uri="{FF2B5EF4-FFF2-40B4-BE49-F238E27FC236}">
                <a16:creationId xmlns:a16="http://schemas.microsoft.com/office/drawing/2014/main" xmlns="" id="{652DBD1A-BEDE-85C6-B8E8-E9D4C1648B4F}"/>
              </a:ext>
            </a:extLst>
          </p:cNvPr>
          <p:cNvGrpSpPr/>
          <p:nvPr/>
        </p:nvGrpSpPr>
        <p:grpSpPr>
          <a:xfrm>
            <a:off x="5009946" y="3971882"/>
            <a:ext cx="3095625" cy="646416"/>
            <a:chOff x="8123" y="7865"/>
            <a:chExt cx="5204" cy="953"/>
          </a:xfrm>
        </p:grpSpPr>
        <p:sp>
          <p:nvSpPr>
            <p:cNvPr id="46" name="圆角矩形 63">
              <a:extLst>
                <a:ext uri="{FF2B5EF4-FFF2-40B4-BE49-F238E27FC236}">
                  <a16:creationId xmlns:a16="http://schemas.microsoft.com/office/drawing/2014/main" xmlns="" id="{0041845F-4562-F3B4-2C39-D7DAE792BD28}"/>
                </a:ext>
              </a:extLst>
            </p:cNvPr>
            <p:cNvSpPr/>
            <p:nvPr/>
          </p:nvSpPr>
          <p:spPr>
            <a:xfrm>
              <a:off x="8123" y="7911"/>
              <a:ext cx="5204" cy="808"/>
            </a:xfrm>
            <a:prstGeom prst="roundRect">
              <a:avLst>
                <a:gd name="adj" fmla="val 50000"/>
              </a:avLst>
            </a:prstGeom>
            <a:solidFill>
              <a:srgbClr val="FED86E"/>
            </a:solidFill>
            <a:ln w="508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b="1">
                <a:solidFill>
                  <a:srgbClr val="FFE7C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64">
              <a:extLst>
                <a:ext uri="{FF2B5EF4-FFF2-40B4-BE49-F238E27FC236}">
                  <a16:creationId xmlns:a16="http://schemas.microsoft.com/office/drawing/2014/main" xmlns="" id="{5A65628E-55A6-4703-9AF0-281570AC92B3}"/>
                </a:ext>
              </a:extLst>
            </p:cNvPr>
            <p:cNvSpPr txBox="1"/>
            <p:nvPr/>
          </p:nvSpPr>
          <p:spPr>
            <a:xfrm>
              <a:off x="8320" y="7865"/>
              <a:ext cx="4908" cy="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Heavy" panose="020B0A00000000000000" charset="-122"/>
                  <a:cs typeface="Times New Roman" panose="02020603050405020304" pitchFamily="18" charset="0"/>
                </a:rPr>
                <a:t>Đôi</a:t>
              </a:r>
              <a:r>
                <a:rPr lang="en-US" altLang="zh-CN" sz="3600" b="1" dirty="0" smtClean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Heavy" panose="020B0A00000000000000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Heavy" panose="020B0A00000000000000" charset="-122"/>
                  <a:cs typeface="Times New Roman" panose="02020603050405020304" pitchFamily="18" charset="0"/>
                </a:rPr>
                <a:t>chân</a:t>
              </a:r>
              <a:endParaRPr lang="zh-CN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思源黑体 CN Heavy" panose="020B0A00000000000000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950205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5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143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581A1BEA-57CC-4420-8E99-583493A95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84" y="-17140"/>
            <a:ext cx="12364652" cy="686062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03C984CC-CD83-4DE0-BAED-B87AF141F9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9659" y="668275"/>
            <a:ext cx="1007960" cy="57713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D30012B1-94AF-454A-8115-68F41F0FD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5747" y="837004"/>
            <a:ext cx="7924406" cy="273692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C9D2E105-2C99-4D6A-B10E-A9E652E8AF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8750" y="265988"/>
            <a:ext cx="1495681" cy="764099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D8F07B7C-E8AD-4D8E-A6B4-141342FC5A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48476" y="738268"/>
            <a:ext cx="1235563" cy="70719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CCB00270-2D26-4E97-BF89-10569CA62B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1551" y="4122431"/>
            <a:ext cx="886029" cy="43082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1F98002B-5038-4221-987E-9A59191182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809" y="2380366"/>
            <a:ext cx="918544" cy="43082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B79387B3-2A2D-4F14-9418-EAD7E8A370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442" y="4903529"/>
            <a:ext cx="1430652" cy="111363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5CE8C703-3FF0-4F34-8835-F9E41BD98C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05106" y="5139373"/>
            <a:ext cx="2292295" cy="109737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EE57F54F-1691-4F4C-A189-A2BAEF763B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645226" y="5221917"/>
            <a:ext cx="520237" cy="902287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AFD2D279-B4F8-490F-B87E-869658AEBA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0" y="1721"/>
            <a:ext cx="951059" cy="512108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xmlns="" id="{92165CC7-3934-4377-B417-F1523C480F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647390" y="2131649"/>
            <a:ext cx="569009" cy="229229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A7818364-3D4E-4B6C-8887-879657810D5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29088" y="1219626"/>
            <a:ext cx="739712" cy="382049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xmlns="" id="{D2E79A8A-9D01-4EFB-8102-27E04F5FE29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62292" y="2632838"/>
            <a:ext cx="1056732" cy="609653"/>
          </a:xfrm>
          <a:prstGeom prst="rect">
            <a:avLst/>
          </a:prstGeom>
        </p:spPr>
      </p:pic>
      <p:sp>
        <p:nvSpPr>
          <p:cNvPr id="50" name="文本框 49">
            <a:extLst>
              <a:ext uri="{FF2B5EF4-FFF2-40B4-BE49-F238E27FC236}">
                <a16:creationId xmlns:a16="http://schemas.microsoft.com/office/drawing/2014/main" xmlns="" id="{F69C627B-2360-4469-BA4F-2FC8AD78849B}"/>
              </a:ext>
            </a:extLst>
          </p:cNvPr>
          <p:cNvSpPr txBox="1"/>
          <p:nvPr/>
        </p:nvSpPr>
        <p:spPr>
          <a:xfrm>
            <a:off x="3234590" y="1121643"/>
            <a:ext cx="74855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hề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  <a:b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159B2285-9675-4521-B7F1-291D556CBE2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785" y="5947894"/>
            <a:ext cx="12225572" cy="910415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xmlns="" id="{28AE9390-D668-4165-84EC-E69ADC0613E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8415" y="2328873"/>
            <a:ext cx="4070125" cy="4514615"/>
          </a:xfrm>
          <a:prstGeom prst="rect">
            <a:avLst/>
          </a:prstGeom>
        </p:spPr>
      </p:pic>
      <p:grpSp>
        <p:nvGrpSpPr>
          <p:cNvPr id="57" name="组合 56">
            <a:extLst>
              <a:ext uri="{FF2B5EF4-FFF2-40B4-BE49-F238E27FC236}">
                <a16:creationId xmlns:a16="http://schemas.microsoft.com/office/drawing/2014/main" xmlns="" id="{0A9AEAE1-05EE-42A7-A893-8050DE123F47}"/>
              </a:ext>
            </a:extLst>
          </p:cNvPr>
          <p:cNvGrpSpPr/>
          <p:nvPr/>
        </p:nvGrpSpPr>
        <p:grpSpPr>
          <a:xfrm>
            <a:off x="8285346" y="3459847"/>
            <a:ext cx="3901779" cy="3004983"/>
            <a:chOff x="5571854" y="2365410"/>
            <a:chExt cx="2926334" cy="2253737"/>
          </a:xfrm>
        </p:grpSpPr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xmlns="" id="{9987074D-FE1E-4248-9D08-EB3267CBC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xmlns="" id="{5829E9B3-F0B1-4C76-8F9E-65862ED7B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</p:grpSp>
      <p:grpSp>
        <p:nvGrpSpPr>
          <p:cNvPr id="27" name="组合 61">
            <a:extLst>
              <a:ext uri="{FF2B5EF4-FFF2-40B4-BE49-F238E27FC236}">
                <a16:creationId xmlns:a16="http://schemas.microsoft.com/office/drawing/2014/main" xmlns="" id="{652DBD1A-BEDE-85C6-B8E8-E9D4C1648B4F}"/>
              </a:ext>
            </a:extLst>
          </p:cNvPr>
          <p:cNvGrpSpPr/>
          <p:nvPr/>
        </p:nvGrpSpPr>
        <p:grpSpPr>
          <a:xfrm>
            <a:off x="5009946" y="3971882"/>
            <a:ext cx="3095625" cy="646416"/>
            <a:chOff x="8123" y="7865"/>
            <a:chExt cx="5204" cy="953"/>
          </a:xfrm>
        </p:grpSpPr>
        <p:sp>
          <p:nvSpPr>
            <p:cNvPr id="46" name="圆角矩形 63">
              <a:extLst>
                <a:ext uri="{FF2B5EF4-FFF2-40B4-BE49-F238E27FC236}">
                  <a16:creationId xmlns:a16="http://schemas.microsoft.com/office/drawing/2014/main" xmlns="" id="{0041845F-4562-F3B4-2C39-D7DAE792BD28}"/>
                </a:ext>
              </a:extLst>
            </p:cNvPr>
            <p:cNvSpPr/>
            <p:nvPr/>
          </p:nvSpPr>
          <p:spPr>
            <a:xfrm>
              <a:off x="8123" y="7911"/>
              <a:ext cx="5204" cy="808"/>
            </a:xfrm>
            <a:prstGeom prst="roundRect">
              <a:avLst>
                <a:gd name="adj" fmla="val 50000"/>
              </a:avLst>
            </a:prstGeom>
            <a:solidFill>
              <a:srgbClr val="FED86E"/>
            </a:solidFill>
            <a:ln w="508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b="1">
                <a:solidFill>
                  <a:srgbClr val="FFE7C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64">
              <a:extLst>
                <a:ext uri="{FF2B5EF4-FFF2-40B4-BE49-F238E27FC236}">
                  <a16:creationId xmlns:a16="http://schemas.microsoft.com/office/drawing/2014/main" xmlns="" id="{5A65628E-55A6-4703-9AF0-281570AC92B3}"/>
                </a:ext>
              </a:extLst>
            </p:cNvPr>
            <p:cNvSpPr txBox="1"/>
            <p:nvPr/>
          </p:nvSpPr>
          <p:spPr>
            <a:xfrm>
              <a:off x="8320" y="7865"/>
              <a:ext cx="4908" cy="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Heavy" panose="020B0A00000000000000" charset="-122"/>
                  <a:cs typeface="Times New Roman" panose="02020603050405020304" pitchFamily="18" charset="0"/>
                </a:rPr>
                <a:t>Mũi</a:t>
              </a:r>
              <a:endParaRPr lang="zh-CN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思源黑体 CN Heavy" panose="020B0A00000000000000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699744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5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143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581A1BEA-57CC-4420-8E99-583493A95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84" y="-17140"/>
            <a:ext cx="12364652" cy="686062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03C984CC-CD83-4DE0-BAED-B87AF141F9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9659" y="668275"/>
            <a:ext cx="1007960" cy="57713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D30012B1-94AF-454A-8115-68F41F0FD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5747" y="837004"/>
            <a:ext cx="7924406" cy="273692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C9D2E105-2C99-4D6A-B10E-A9E652E8AF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8750" y="265988"/>
            <a:ext cx="1495681" cy="764099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D8F07B7C-E8AD-4D8E-A6B4-141342FC5A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48476" y="738268"/>
            <a:ext cx="1235563" cy="70719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CCB00270-2D26-4E97-BF89-10569CA62B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1551" y="4122431"/>
            <a:ext cx="886029" cy="43082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1F98002B-5038-4221-987E-9A59191182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809" y="2380366"/>
            <a:ext cx="918544" cy="43082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B79387B3-2A2D-4F14-9418-EAD7E8A370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442" y="4903529"/>
            <a:ext cx="1430652" cy="111363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5CE8C703-3FF0-4F34-8835-F9E41BD98C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05106" y="5139373"/>
            <a:ext cx="2292295" cy="109737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EE57F54F-1691-4F4C-A189-A2BAEF763B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645226" y="5221917"/>
            <a:ext cx="520237" cy="902287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AFD2D279-B4F8-490F-B87E-869658AEBA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0" y="1721"/>
            <a:ext cx="951059" cy="512108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xmlns="" id="{92165CC7-3934-4377-B417-F1523C480F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647390" y="2131649"/>
            <a:ext cx="569009" cy="229229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A7818364-3D4E-4B6C-8887-879657810D5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29088" y="1219626"/>
            <a:ext cx="739712" cy="382049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xmlns="" id="{D2E79A8A-9D01-4EFB-8102-27E04F5FE29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62292" y="2632838"/>
            <a:ext cx="1056732" cy="609653"/>
          </a:xfrm>
          <a:prstGeom prst="rect">
            <a:avLst/>
          </a:prstGeom>
        </p:spPr>
      </p:pic>
      <p:sp>
        <p:nvSpPr>
          <p:cNvPr id="50" name="文本框 49">
            <a:extLst>
              <a:ext uri="{FF2B5EF4-FFF2-40B4-BE49-F238E27FC236}">
                <a16:creationId xmlns:a16="http://schemas.microsoft.com/office/drawing/2014/main" xmlns="" id="{F69C627B-2360-4469-BA4F-2FC8AD78849B}"/>
              </a:ext>
            </a:extLst>
          </p:cNvPr>
          <p:cNvSpPr txBox="1"/>
          <p:nvPr/>
        </p:nvSpPr>
        <p:spPr>
          <a:xfrm>
            <a:off x="2947580" y="1295528"/>
            <a:ext cx="74855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6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luống</a:t>
            </a:r>
            <a:r>
              <a:rPr lang="en-US" sz="36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6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nan</a:t>
            </a:r>
          </a:p>
          <a:p>
            <a:pPr algn="ctr"/>
            <a:r>
              <a:rPr lang="en-US" sz="36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36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6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6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6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nợ</a:t>
            </a:r>
            <a:r>
              <a:rPr lang="en-US" sz="36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nần</a:t>
            </a:r>
            <a:endParaRPr lang="en-US" sz="3600" b="1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i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  <a:endParaRPr lang="en-US" sz="6000" b="1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159B2285-9675-4521-B7F1-291D556CBE2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785" y="5947894"/>
            <a:ext cx="12225572" cy="910415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xmlns="" id="{28AE9390-D668-4165-84EC-E69ADC0613E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8415" y="2328873"/>
            <a:ext cx="4070125" cy="4514615"/>
          </a:xfrm>
          <a:prstGeom prst="rect">
            <a:avLst/>
          </a:prstGeom>
        </p:spPr>
      </p:pic>
      <p:grpSp>
        <p:nvGrpSpPr>
          <p:cNvPr id="57" name="组合 56">
            <a:extLst>
              <a:ext uri="{FF2B5EF4-FFF2-40B4-BE49-F238E27FC236}">
                <a16:creationId xmlns:a16="http://schemas.microsoft.com/office/drawing/2014/main" xmlns="" id="{0A9AEAE1-05EE-42A7-A893-8050DE123F47}"/>
              </a:ext>
            </a:extLst>
          </p:cNvPr>
          <p:cNvGrpSpPr/>
          <p:nvPr/>
        </p:nvGrpSpPr>
        <p:grpSpPr>
          <a:xfrm>
            <a:off x="8285346" y="3459847"/>
            <a:ext cx="3901779" cy="3004983"/>
            <a:chOff x="5571854" y="2365410"/>
            <a:chExt cx="2926334" cy="2253737"/>
          </a:xfrm>
        </p:grpSpPr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xmlns="" id="{9987074D-FE1E-4248-9D08-EB3267CBC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xmlns="" id="{5829E9B3-F0B1-4C76-8F9E-65862ED7B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</p:grpSp>
      <p:grpSp>
        <p:nvGrpSpPr>
          <p:cNvPr id="27" name="组合 61">
            <a:extLst>
              <a:ext uri="{FF2B5EF4-FFF2-40B4-BE49-F238E27FC236}">
                <a16:creationId xmlns:a16="http://schemas.microsoft.com/office/drawing/2014/main" xmlns="" id="{652DBD1A-BEDE-85C6-B8E8-E9D4C1648B4F}"/>
              </a:ext>
            </a:extLst>
          </p:cNvPr>
          <p:cNvGrpSpPr/>
          <p:nvPr/>
        </p:nvGrpSpPr>
        <p:grpSpPr>
          <a:xfrm>
            <a:off x="5009946" y="3971882"/>
            <a:ext cx="3095625" cy="646416"/>
            <a:chOff x="8123" y="7865"/>
            <a:chExt cx="5204" cy="953"/>
          </a:xfrm>
        </p:grpSpPr>
        <p:sp>
          <p:nvSpPr>
            <p:cNvPr id="46" name="圆角矩形 63">
              <a:extLst>
                <a:ext uri="{FF2B5EF4-FFF2-40B4-BE49-F238E27FC236}">
                  <a16:creationId xmlns:a16="http://schemas.microsoft.com/office/drawing/2014/main" xmlns="" id="{0041845F-4562-F3B4-2C39-D7DAE792BD28}"/>
                </a:ext>
              </a:extLst>
            </p:cNvPr>
            <p:cNvSpPr/>
            <p:nvPr/>
          </p:nvSpPr>
          <p:spPr>
            <a:xfrm>
              <a:off x="8123" y="7911"/>
              <a:ext cx="5204" cy="808"/>
            </a:xfrm>
            <a:prstGeom prst="roundRect">
              <a:avLst>
                <a:gd name="adj" fmla="val 50000"/>
              </a:avLst>
            </a:prstGeom>
            <a:solidFill>
              <a:srgbClr val="FED86E"/>
            </a:solidFill>
            <a:ln w="508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b="1">
                <a:solidFill>
                  <a:srgbClr val="FFE7C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64">
              <a:extLst>
                <a:ext uri="{FF2B5EF4-FFF2-40B4-BE49-F238E27FC236}">
                  <a16:creationId xmlns:a16="http://schemas.microsoft.com/office/drawing/2014/main" xmlns="" id="{5A65628E-55A6-4703-9AF0-281570AC92B3}"/>
                </a:ext>
              </a:extLst>
            </p:cNvPr>
            <p:cNvSpPr txBox="1"/>
            <p:nvPr/>
          </p:nvSpPr>
          <p:spPr>
            <a:xfrm>
              <a:off x="8320" y="7865"/>
              <a:ext cx="4908" cy="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Heavy" panose="020B0A00000000000000" charset="-122"/>
                  <a:cs typeface="Times New Roman" panose="02020603050405020304" pitchFamily="18" charset="0"/>
                </a:rPr>
                <a:t>Tai</a:t>
              </a:r>
              <a:endParaRPr lang="zh-CN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思源黑体 CN Heavy" panose="020B0A00000000000000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303848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5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143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581A1BEA-57CC-4420-8E99-583493A95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84" y="-17140"/>
            <a:ext cx="12364652" cy="686062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03C984CC-CD83-4DE0-BAED-B87AF141F9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9659" y="668275"/>
            <a:ext cx="1007960" cy="57713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D30012B1-94AF-454A-8115-68F41F0FD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5747" y="837004"/>
            <a:ext cx="7924406" cy="273692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C9D2E105-2C99-4D6A-B10E-A9E652E8AF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8750" y="265988"/>
            <a:ext cx="1495681" cy="764099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D8F07B7C-E8AD-4D8E-A6B4-141342FC5A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48476" y="738268"/>
            <a:ext cx="1235563" cy="70719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CCB00270-2D26-4E97-BF89-10569CA62B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1551" y="4122431"/>
            <a:ext cx="886029" cy="43082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1F98002B-5038-4221-987E-9A59191182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809" y="2380366"/>
            <a:ext cx="918544" cy="43082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B79387B3-2A2D-4F14-9418-EAD7E8A370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442" y="4903529"/>
            <a:ext cx="1430652" cy="111363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5CE8C703-3FF0-4F34-8835-F9E41BD98C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05106" y="5139373"/>
            <a:ext cx="2292295" cy="109737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EE57F54F-1691-4F4C-A189-A2BAEF763B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645226" y="5221917"/>
            <a:ext cx="520237" cy="902287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AFD2D279-B4F8-490F-B87E-869658AEBA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0" y="1721"/>
            <a:ext cx="951059" cy="512108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xmlns="" id="{92165CC7-3934-4377-B417-F1523C480F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647390" y="2131649"/>
            <a:ext cx="569009" cy="229229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A7818364-3D4E-4B6C-8887-879657810D5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29088" y="1219626"/>
            <a:ext cx="739712" cy="382049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xmlns="" id="{D2E79A8A-9D01-4EFB-8102-27E04F5FE29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62292" y="2632838"/>
            <a:ext cx="1056732" cy="609653"/>
          </a:xfrm>
          <a:prstGeom prst="rect">
            <a:avLst/>
          </a:prstGeom>
        </p:spPr>
      </p:pic>
      <p:sp>
        <p:nvSpPr>
          <p:cNvPr id="50" name="文本框 49">
            <a:extLst>
              <a:ext uri="{FF2B5EF4-FFF2-40B4-BE49-F238E27FC236}">
                <a16:creationId xmlns:a16="http://schemas.microsoft.com/office/drawing/2014/main" xmlns="" id="{F69C627B-2360-4469-BA4F-2FC8AD78849B}"/>
              </a:ext>
            </a:extLst>
          </p:cNvPr>
          <p:cNvSpPr txBox="1"/>
          <p:nvPr/>
        </p:nvSpPr>
        <p:spPr>
          <a:xfrm>
            <a:off x="4551628" y="1201900"/>
            <a:ext cx="748556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cứa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xay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đắng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cay</a:t>
            </a:r>
            <a:b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ý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5400" b="1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159B2285-9675-4521-B7F1-291D556CBE2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785" y="5947894"/>
            <a:ext cx="12225572" cy="910415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xmlns="" id="{28AE9390-D668-4165-84EC-E69ADC0613E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8415" y="2328873"/>
            <a:ext cx="4070125" cy="4514615"/>
          </a:xfrm>
          <a:prstGeom prst="rect">
            <a:avLst/>
          </a:prstGeom>
        </p:spPr>
      </p:pic>
      <p:grpSp>
        <p:nvGrpSpPr>
          <p:cNvPr id="57" name="组合 56">
            <a:extLst>
              <a:ext uri="{FF2B5EF4-FFF2-40B4-BE49-F238E27FC236}">
                <a16:creationId xmlns:a16="http://schemas.microsoft.com/office/drawing/2014/main" xmlns="" id="{0A9AEAE1-05EE-42A7-A893-8050DE123F47}"/>
              </a:ext>
            </a:extLst>
          </p:cNvPr>
          <p:cNvGrpSpPr/>
          <p:nvPr/>
        </p:nvGrpSpPr>
        <p:grpSpPr>
          <a:xfrm>
            <a:off x="8285346" y="3459847"/>
            <a:ext cx="3901779" cy="3004983"/>
            <a:chOff x="5571854" y="2365410"/>
            <a:chExt cx="2926334" cy="2253737"/>
          </a:xfrm>
        </p:grpSpPr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xmlns="" id="{9987074D-FE1E-4248-9D08-EB3267CBC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796019" y="2365410"/>
              <a:ext cx="786452" cy="68281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xmlns="" id="{5829E9B3-F0B1-4C76-8F9E-65862ED7B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571854" y="2906023"/>
              <a:ext cx="2926334" cy="1713124"/>
            </a:xfrm>
            <a:prstGeom prst="rect">
              <a:avLst/>
            </a:prstGeom>
          </p:spPr>
        </p:pic>
      </p:grpSp>
      <p:grpSp>
        <p:nvGrpSpPr>
          <p:cNvPr id="27" name="组合 61">
            <a:extLst>
              <a:ext uri="{FF2B5EF4-FFF2-40B4-BE49-F238E27FC236}">
                <a16:creationId xmlns:a16="http://schemas.microsoft.com/office/drawing/2014/main" xmlns="" id="{652DBD1A-BEDE-85C6-B8E8-E9D4C1648B4F}"/>
              </a:ext>
            </a:extLst>
          </p:cNvPr>
          <p:cNvGrpSpPr/>
          <p:nvPr/>
        </p:nvGrpSpPr>
        <p:grpSpPr>
          <a:xfrm>
            <a:off x="5009946" y="3971882"/>
            <a:ext cx="3095625" cy="646416"/>
            <a:chOff x="8123" y="7865"/>
            <a:chExt cx="5204" cy="953"/>
          </a:xfrm>
        </p:grpSpPr>
        <p:sp>
          <p:nvSpPr>
            <p:cNvPr id="46" name="圆角矩形 63">
              <a:extLst>
                <a:ext uri="{FF2B5EF4-FFF2-40B4-BE49-F238E27FC236}">
                  <a16:creationId xmlns:a16="http://schemas.microsoft.com/office/drawing/2014/main" xmlns="" id="{0041845F-4562-F3B4-2C39-D7DAE792BD28}"/>
                </a:ext>
              </a:extLst>
            </p:cNvPr>
            <p:cNvSpPr/>
            <p:nvPr/>
          </p:nvSpPr>
          <p:spPr>
            <a:xfrm>
              <a:off x="8123" y="7911"/>
              <a:ext cx="5204" cy="808"/>
            </a:xfrm>
            <a:prstGeom prst="roundRect">
              <a:avLst>
                <a:gd name="adj" fmla="val 50000"/>
              </a:avLst>
            </a:prstGeom>
            <a:solidFill>
              <a:srgbClr val="FED86E"/>
            </a:solidFill>
            <a:ln w="508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b="1">
                <a:solidFill>
                  <a:srgbClr val="FFE7C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64">
              <a:extLst>
                <a:ext uri="{FF2B5EF4-FFF2-40B4-BE49-F238E27FC236}">
                  <a16:creationId xmlns:a16="http://schemas.microsoft.com/office/drawing/2014/main" xmlns="" id="{5A65628E-55A6-4703-9AF0-281570AC92B3}"/>
                </a:ext>
              </a:extLst>
            </p:cNvPr>
            <p:cNvSpPr txBox="1"/>
            <p:nvPr/>
          </p:nvSpPr>
          <p:spPr>
            <a:xfrm>
              <a:off x="8320" y="7865"/>
              <a:ext cx="4908" cy="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Heavy" panose="020B0A00000000000000" charset="-122"/>
                  <a:cs typeface="Times New Roman" panose="02020603050405020304" pitchFamily="18" charset="0"/>
                </a:rPr>
                <a:t>Miệng</a:t>
              </a:r>
              <a:endParaRPr lang="zh-CN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思源黑体 CN Heavy" panose="020B0A00000000000000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286314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5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143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7DC8EB"/>
      </a:accent1>
      <a:accent2>
        <a:srgbClr val="81D67A"/>
      </a:accent2>
      <a:accent3>
        <a:srgbClr val="8CCBC5"/>
      </a:accent3>
      <a:accent4>
        <a:srgbClr val="FAD25F"/>
      </a:accent4>
      <a:accent5>
        <a:srgbClr val="F57364"/>
      </a:accent5>
      <a:accent6>
        <a:srgbClr val="8491CB"/>
      </a:accent6>
      <a:hlink>
        <a:srgbClr val="7DC8EB"/>
      </a:hlink>
      <a:folHlink>
        <a:srgbClr val="BFBFBF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7DC8EB"/>
    </a:accent1>
    <a:accent2>
      <a:srgbClr val="81D67A"/>
    </a:accent2>
    <a:accent3>
      <a:srgbClr val="8CCBC5"/>
    </a:accent3>
    <a:accent4>
      <a:srgbClr val="FAD25F"/>
    </a:accent4>
    <a:accent5>
      <a:srgbClr val="F57364"/>
    </a:accent5>
    <a:accent6>
      <a:srgbClr val="8491CB"/>
    </a:accent6>
    <a:hlink>
      <a:srgbClr val="7DC8EB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1120</Words>
  <Application>Microsoft Office PowerPoint</Application>
  <PresentationFormat>Custom</PresentationFormat>
  <Paragraphs>185</Paragraphs>
  <Slides>35</Slides>
  <Notes>13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Office 主题​​</vt:lpstr>
      <vt:lpstr>1_Office 主题​​</vt:lpstr>
      <vt:lpstr>9_Office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创意卡通风六一儿童节主题班会PPT模板</dc:title>
  <dc:creator>包图网</dc:creator>
  <cp:lastModifiedBy>lg2</cp:lastModifiedBy>
  <cp:revision>188</cp:revision>
  <dcterms:created xsi:type="dcterms:W3CDTF">2019-06-19T02:08:00Z</dcterms:created>
  <dcterms:modified xsi:type="dcterms:W3CDTF">2023-09-25T00:45:56Z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2052-11.1.0.11691</vt:lpwstr>
  </property>
  <property fmtid="{D5CDD505-2E9C-101B-9397-08002B2CF9AE}" pid="3" name="ICV">
    <vt:lpwstr>8D8600BCD39B487C8B652C2252153C3A</vt:lpwstr>
  </property>
</Properties>
</file>