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29"/>
  </p:notesMasterIdLst>
  <p:sldIdLst>
    <p:sldId id="256" r:id="rId4"/>
    <p:sldId id="261" r:id="rId5"/>
    <p:sldId id="2007577542" r:id="rId6"/>
    <p:sldId id="2007577543" r:id="rId7"/>
    <p:sldId id="2007577544" r:id="rId8"/>
    <p:sldId id="286" r:id="rId9"/>
    <p:sldId id="287" r:id="rId10"/>
    <p:sldId id="283" r:id="rId11"/>
    <p:sldId id="284" r:id="rId12"/>
    <p:sldId id="285" r:id="rId13"/>
    <p:sldId id="2007577531" r:id="rId14"/>
    <p:sldId id="297" r:id="rId15"/>
    <p:sldId id="294" r:id="rId16"/>
    <p:sldId id="2007577533" r:id="rId17"/>
    <p:sldId id="262" r:id="rId18"/>
    <p:sldId id="2007577535" r:id="rId19"/>
    <p:sldId id="2007577536" r:id="rId20"/>
    <p:sldId id="279" r:id="rId21"/>
    <p:sldId id="2007577538" r:id="rId22"/>
    <p:sldId id="2007577539" r:id="rId23"/>
    <p:sldId id="2007577540" r:id="rId24"/>
    <p:sldId id="298" r:id="rId25"/>
    <p:sldId id="300" r:id="rId26"/>
    <p:sldId id="2007577532" r:id="rId27"/>
    <p:sldId id="2007577528" r:id="rId28"/>
  </p:sldIdLst>
  <p:sldSz cx="12192000" cy="6858000"/>
  <p:notesSz cx="6858000" cy="9144000"/>
  <p:custDataLst>
    <p:tags r:id="rId3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6DB0"/>
    <a:srgbClr val="323333"/>
    <a:srgbClr val="FFFFFF"/>
    <a:srgbClr val="1E5AA4"/>
    <a:srgbClr val="849BC8"/>
    <a:srgbClr val="93C6E9"/>
    <a:srgbClr val="DB494E"/>
    <a:srgbClr val="9F9D9D"/>
    <a:srgbClr val="5C1E21"/>
    <a:srgbClr val="80B1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249" autoAdjust="0"/>
    <p:restoredTop sz="94660"/>
  </p:normalViewPr>
  <p:slideViewPr>
    <p:cSldViewPr snapToGrid="0" showGuides="1">
      <p:cViewPr>
        <p:scale>
          <a:sx n="90" d="100"/>
          <a:sy n="90" d="100"/>
        </p:scale>
        <p:origin x="-132"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9A3F9B-B5B4-479C-BDAB-36D26765FB3C}" type="datetimeFigureOut">
              <a:rPr lang="zh-CN" altLang="en-US" smtClean="0"/>
              <a:t>2023/8/16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83C3DF-C15E-447E-88A6-E0F18C2B0EEF}" type="slidenum">
              <a:rPr lang="zh-CN" altLang="en-US" smtClean="0"/>
              <a:t>‹#›</a:t>
            </a:fld>
            <a:endParaRPr lang="zh-CN" altLang="en-US"/>
          </a:p>
        </p:txBody>
      </p:sp>
    </p:spTree>
    <p:extLst>
      <p:ext uri="{BB962C8B-B14F-4D97-AF65-F5344CB8AC3E}">
        <p14:creationId xmlns:p14="http://schemas.microsoft.com/office/powerpoint/2010/main" val="13311745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1</a:t>
            </a:fld>
            <a:endParaRPr lang="zh-CN" altLang="en-US"/>
          </a:p>
        </p:txBody>
      </p:sp>
    </p:spTree>
    <p:extLst>
      <p:ext uri="{BB962C8B-B14F-4D97-AF65-F5344CB8AC3E}">
        <p14:creationId xmlns:p14="http://schemas.microsoft.com/office/powerpoint/2010/main" val="6200254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10</a:t>
            </a:fld>
            <a:endParaRPr lang="zh-CN" altLang="en-US"/>
          </a:p>
        </p:txBody>
      </p:sp>
    </p:spTree>
    <p:extLst>
      <p:ext uri="{BB962C8B-B14F-4D97-AF65-F5344CB8AC3E}">
        <p14:creationId xmlns:p14="http://schemas.microsoft.com/office/powerpoint/2010/main" val="39379799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11</a:t>
            </a:fld>
            <a:endParaRPr lang="zh-CN" altLang="en-US"/>
          </a:p>
        </p:txBody>
      </p:sp>
    </p:spTree>
    <p:extLst>
      <p:ext uri="{BB962C8B-B14F-4D97-AF65-F5344CB8AC3E}">
        <p14:creationId xmlns:p14="http://schemas.microsoft.com/office/powerpoint/2010/main" val="31552907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12</a:t>
            </a:fld>
            <a:endParaRPr lang="zh-CN" altLang="en-US"/>
          </a:p>
        </p:txBody>
      </p:sp>
    </p:spTree>
    <p:extLst>
      <p:ext uri="{BB962C8B-B14F-4D97-AF65-F5344CB8AC3E}">
        <p14:creationId xmlns:p14="http://schemas.microsoft.com/office/powerpoint/2010/main" val="26851969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13</a:t>
            </a:fld>
            <a:endParaRPr lang="zh-CN" altLang="en-US"/>
          </a:p>
        </p:txBody>
      </p:sp>
    </p:spTree>
    <p:extLst>
      <p:ext uri="{BB962C8B-B14F-4D97-AF65-F5344CB8AC3E}">
        <p14:creationId xmlns:p14="http://schemas.microsoft.com/office/powerpoint/2010/main" val="25648510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14</a:t>
            </a:fld>
            <a:endParaRPr lang="zh-CN" altLang="en-US"/>
          </a:p>
        </p:txBody>
      </p:sp>
    </p:spTree>
    <p:extLst>
      <p:ext uri="{BB962C8B-B14F-4D97-AF65-F5344CB8AC3E}">
        <p14:creationId xmlns:p14="http://schemas.microsoft.com/office/powerpoint/2010/main" val="29907964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15</a:t>
            </a:fld>
            <a:endParaRPr lang="zh-CN" altLang="en-US"/>
          </a:p>
        </p:txBody>
      </p:sp>
    </p:spTree>
    <p:extLst>
      <p:ext uri="{BB962C8B-B14F-4D97-AF65-F5344CB8AC3E}">
        <p14:creationId xmlns:p14="http://schemas.microsoft.com/office/powerpoint/2010/main" val="37272048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16</a:t>
            </a:fld>
            <a:endParaRPr lang="zh-CN" altLang="en-US"/>
          </a:p>
        </p:txBody>
      </p:sp>
    </p:spTree>
    <p:extLst>
      <p:ext uri="{BB962C8B-B14F-4D97-AF65-F5344CB8AC3E}">
        <p14:creationId xmlns:p14="http://schemas.microsoft.com/office/powerpoint/2010/main" val="30271500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17</a:t>
            </a:fld>
            <a:endParaRPr lang="zh-CN" altLang="en-US"/>
          </a:p>
        </p:txBody>
      </p:sp>
    </p:spTree>
    <p:extLst>
      <p:ext uri="{BB962C8B-B14F-4D97-AF65-F5344CB8AC3E}">
        <p14:creationId xmlns:p14="http://schemas.microsoft.com/office/powerpoint/2010/main" val="7369435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18</a:t>
            </a:fld>
            <a:endParaRPr lang="zh-CN" altLang="en-US"/>
          </a:p>
        </p:txBody>
      </p:sp>
    </p:spTree>
    <p:extLst>
      <p:ext uri="{BB962C8B-B14F-4D97-AF65-F5344CB8AC3E}">
        <p14:creationId xmlns:p14="http://schemas.microsoft.com/office/powerpoint/2010/main" val="1736681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19</a:t>
            </a:fld>
            <a:endParaRPr lang="zh-CN" altLang="en-US"/>
          </a:p>
        </p:txBody>
      </p:sp>
    </p:spTree>
    <p:extLst>
      <p:ext uri="{BB962C8B-B14F-4D97-AF65-F5344CB8AC3E}">
        <p14:creationId xmlns:p14="http://schemas.microsoft.com/office/powerpoint/2010/main" val="3614910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2</a:t>
            </a:fld>
            <a:endParaRPr lang="zh-CN" altLang="en-US"/>
          </a:p>
        </p:txBody>
      </p:sp>
    </p:spTree>
    <p:extLst>
      <p:ext uri="{BB962C8B-B14F-4D97-AF65-F5344CB8AC3E}">
        <p14:creationId xmlns:p14="http://schemas.microsoft.com/office/powerpoint/2010/main" val="8256319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20</a:t>
            </a:fld>
            <a:endParaRPr lang="zh-CN" altLang="en-US"/>
          </a:p>
        </p:txBody>
      </p:sp>
    </p:spTree>
    <p:extLst>
      <p:ext uri="{BB962C8B-B14F-4D97-AF65-F5344CB8AC3E}">
        <p14:creationId xmlns:p14="http://schemas.microsoft.com/office/powerpoint/2010/main" val="31642128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21</a:t>
            </a:fld>
            <a:endParaRPr lang="zh-CN" altLang="en-US"/>
          </a:p>
        </p:txBody>
      </p:sp>
    </p:spTree>
    <p:extLst>
      <p:ext uri="{BB962C8B-B14F-4D97-AF65-F5344CB8AC3E}">
        <p14:creationId xmlns:p14="http://schemas.microsoft.com/office/powerpoint/2010/main" val="32329707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22</a:t>
            </a:fld>
            <a:endParaRPr lang="zh-CN" altLang="en-US"/>
          </a:p>
        </p:txBody>
      </p:sp>
    </p:spTree>
    <p:extLst>
      <p:ext uri="{BB962C8B-B14F-4D97-AF65-F5344CB8AC3E}">
        <p14:creationId xmlns:p14="http://schemas.microsoft.com/office/powerpoint/2010/main" val="19991164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23</a:t>
            </a:fld>
            <a:endParaRPr lang="zh-CN" altLang="en-US"/>
          </a:p>
        </p:txBody>
      </p:sp>
    </p:spTree>
    <p:extLst>
      <p:ext uri="{BB962C8B-B14F-4D97-AF65-F5344CB8AC3E}">
        <p14:creationId xmlns:p14="http://schemas.microsoft.com/office/powerpoint/2010/main" val="32230632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24</a:t>
            </a:fld>
            <a:endParaRPr lang="zh-CN" altLang="en-US"/>
          </a:p>
        </p:txBody>
      </p:sp>
    </p:spTree>
    <p:extLst>
      <p:ext uri="{BB962C8B-B14F-4D97-AF65-F5344CB8AC3E}">
        <p14:creationId xmlns:p14="http://schemas.microsoft.com/office/powerpoint/2010/main" val="35862244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538334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 name="Google Shape;9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754225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 name="Google Shape;9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107270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 name="Google Shape;9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691227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 name="Google Shape;9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0976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8</a:t>
            </a:fld>
            <a:endParaRPr lang="zh-CN" altLang="en-US"/>
          </a:p>
        </p:txBody>
      </p:sp>
    </p:spTree>
    <p:extLst>
      <p:ext uri="{BB962C8B-B14F-4D97-AF65-F5344CB8AC3E}">
        <p14:creationId xmlns:p14="http://schemas.microsoft.com/office/powerpoint/2010/main" val="39436923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9</a:t>
            </a:fld>
            <a:endParaRPr lang="zh-CN" altLang="en-US"/>
          </a:p>
        </p:txBody>
      </p:sp>
    </p:spTree>
    <p:extLst>
      <p:ext uri="{BB962C8B-B14F-4D97-AF65-F5344CB8AC3E}">
        <p14:creationId xmlns:p14="http://schemas.microsoft.com/office/powerpoint/2010/main" val="27171405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028B0512-9EB9-49FF-BFB3-EBC69D97D886}" type="datetimeFigureOut">
              <a:rPr lang="zh-CN" altLang="en-US" smtClean="0"/>
              <a:t>2023/8/16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7F3AF3-0C61-45C9-90BF-748ECB78216E}" type="slidenum">
              <a:rPr lang="zh-CN" altLang="en-US" smtClean="0"/>
              <a:t>‹#›</a:t>
            </a:fld>
            <a:endParaRPr lang="zh-CN" altLang="en-US"/>
          </a:p>
        </p:txBody>
      </p:sp>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2690"/>
            <a:ext cx="12215465" cy="6871199"/>
          </a:xfrm>
          <a:prstGeom prst="rect">
            <a:avLst/>
          </a:prstGeom>
        </p:spPr>
      </p:pic>
    </p:spTree>
    <p:extLst>
      <p:ext uri="{BB962C8B-B14F-4D97-AF65-F5344CB8AC3E}">
        <p14:creationId xmlns:p14="http://schemas.microsoft.com/office/powerpoint/2010/main" val="600438926"/>
      </p:ext>
    </p:extLst>
  </p:cSld>
  <p:clrMapOvr>
    <a:masterClrMapping/>
  </p:clrMapOvr>
  <p:transition spd="slow" advClick="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28B0512-9EB9-49FF-BFB3-EBC69D97D886}" type="datetimeFigureOut">
              <a:rPr lang="zh-CN" altLang="en-US" smtClean="0"/>
              <a:t>2023/8/16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3090668756"/>
      </p:ext>
    </p:extLst>
  </p:cSld>
  <p:clrMapOvr>
    <a:masterClrMapping/>
  </p:clrMapOvr>
  <p:transition spd="slow" advClick="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28B0512-9EB9-49FF-BFB3-EBC69D97D886}" type="datetimeFigureOut">
              <a:rPr lang="zh-CN" altLang="en-US" smtClean="0"/>
              <a:t>2023/8/16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1655346477"/>
      </p:ext>
    </p:extLst>
  </p:cSld>
  <p:clrMapOvr>
    <a:masterClrMapping/>
  </p:clrMapOvr>
  <p:transition spd="slow" advClick="0">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87217112"/>
      </p:ext>
    </p:extLst>
  </p:cSld>
  <p:clrMapOvr>
    <a:masterClrMapping/>
  </p:clrMapOvr>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39755352"/>
      </p:ext>
    </p:extLst>
  </p:cSld>
  <p:clrMapOvr>
    <a:masterClrMapping/>
  </p:clrMapOvr>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84140800"/>
      </p:ext>
    </p:extLst>
  </p:cSld>
  <p:clrMapOvr>
    <a:masterClrMapping/>
  </p:clrMapOvr>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97133290"/>
      </p:ext>
    </p:extLst>
  </p:cSld>
  <p:clrMapOvr>
    <a:masterClrMapping/>
  </p:clrMapOvr>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0955626"/>
      </p:ext>
    </p:extLst>
  </p:cSld>
  <p:clrMapOvr>
    <a:masterClrMapping/>
  </p:clrMapOvr>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96562863"/>
      </p:ext>
    </p:extLst>
  </p:cSld>
  <p:clrMapOvr>
    <a:masterClrMapping/>
  </p:clrMapOvr>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55010924"/>
      </p:ext>
    </p:extLst>
  </p:cSld>
  <p:clrMapOvr>
    <a:masterClrMapping/>
  </p:clrMapOvr>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7375120"/>
      </p:ext>
    </p:extLst>
  </p:cSld>
  <p:clrMapOvr>
    <a:masterClrMapping/>
  </p:clrMapOvr>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28B0512-9EB9-49FF-BFB3-EBC69D97D886}" type="datetimeFigureOut">
              <a:rPr lang="zh-CN" altLang="en-US" smtClean="0"/>
              <a:t>2023/8/16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1343723205"/>
      </p:ext>
    </p:extLst>
  </p:cSld>
  <p:clrMapOvr>
    <a:masterClrMapping/>
  </p:clrMapOvr>
  <p:transition spd="slow" advClick="0">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78079932"/>
      </p:ext>
    </p:extLst>
  </p:cSld>
  <p:clrMapOvr>
    <a:masterClrMapping/>
  </p:clrMapOvr>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52014842"/>
      </p:ext>
    </p:extLst>
  </p:cSld>
  <p:clrMapOvr>
    <a:masterClrMapping/>
  </p:clrMapOvr>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96354744"/>
      </p:ext>
    </p:extLst>
  </p:cSld>
  <p:clrMapOvr>
    <a:masterClrMapping/>
  </p:clrMapOvr>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1"/>
        <p:cNvGrpSpPr/>
        <p:nvPr/>
      </p:nvGrpSpPr>
      <p:grpSpPr>
        <a:xfrm>
          <a:off x="0" y="0"/>
          <a:ext cx="0" cy="0"/>
          <a:chOff x="0" y="0"/>
          <a:chExt cx="0" cy="0"/>
        </a:xfrm>
      </p:grpSpPr>
      <p:sp>
        <p:nvSpPr>
          <p:cNvPr id="12" name="Google Shape;12;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 name="Google Shape;14;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359682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7"/>
        <p:cNvGrpSpPr/>
        <p:nvPr/>
      </p:nvGrpSpPr>
      <p:grpSpPr>
        <a:xfrm>
          <a:off x="0" y="0"/>
          <a:ext cx="0" cy="0"/>
          <a:chOff x="0" y="0"/>
          <a:chExt cx="0" cy="0"/>
        </a:xfrm>
      </p:grpSpPr>
      <p:sp>
        <p:nvSpPr>
          <p:cNvPr id="18" name="Google Shape;18;p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0" name="Google Shape;20;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773092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
        <p:cNvGrpSpPr/>
        <p:nvPr/>
      </p:nvGrpSpPr>
      <p:grpSpPr>
        <a:xfrm>
          <a:off x="0" y="0"/>
          <a:ext cx="0" cy="0"/>
          <a:chOff x="0" y="0"/>
          <a:chExt cx="0" cy="0"/>
        </a:xfrm>
      </p:grpSpPr>
      <p:sp>
        <p:nvSpPr>
          <p:cNvPr id="24" name="Google Shape;24;p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467481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9"/>
        <p:cNvGrpSpPr/>
        <p:nvPr/>
      </p:nvGrpSpPr>
      <p:grpSpPr>
        <a:xfrm>
          <a:off x="0" y="0"/>
          <a:ext cx="0" cy="0"/>
          <a:chOff x="0" y="0"/>
          <a:chExt cx="0" cy="0"/>
        </a:xfrm>
      </p:grpSpPr>
      <p:sp>
        <p:nvSpPr>
          <p:cNvPr id="30" name="Google Shape;30;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741941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6"/>
        <p:cNvGrpSpPr/>
        <p:nvPr/>
      </p:nvGrpSpPr>
      <p:grpSpPr>
        <a:xfrm>
          <a:off x="0" y="0"/>
          <a:ext cx="0" cy="0"/>
          <a:chOff x="0" y="0"/>
          <a:chExt cx="0" cy="0"/>
        </a:xfrm>
      </p:grpSpPr>
      <p:sp>
        <p:nvSpPr>
          <p:cNvPr id="37" name="Google Shape;37;p1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167168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5"/>
        <p:cNvGrpSpPr/>
        <p:nvPr/>
      </p:nvGrpSpPr>
      <p:grpSpPr>
        <a:xfrm>
          <a:off x="0" y="0"/>
          <a:ext cx="0" cy="0"/>
          <a:chOff x="0" y="0"/>
          <a:chExt cx="0" cy="0"/>
        </a:xfrm>
      </p:grpSpPr>
      <p:sp>
        <p:nvSpPr>
          <p:cNvPr id="46" name="Google Shape;46;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781027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245487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028B0512-9EB9-49FF-BFB3-EBC69D97D886}" type="datetimeFigureOut">
              <a:rPr lang="zh-CN" altLang="en-US" smtClean="0"/>
              <a:t>2023/8/16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2661117224"/>
      </p:ext>
    </p:extLst>
  </p:cSld>
  <p:clrMapOvr>
    <a:masterClrMapping/>
  </p:clrMapOvr>
  <p:transition spd="slow" advClick="0">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1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52774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1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5"/>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1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897117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329181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1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164677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028B0512-9EB9-49FF-BFB3-EBC69D97D886}" type="datetimeFigureOut">
              <a:rPr lang="zh-CN" altLang="en-US" smtClean="0"/>
              <a:t>2023/8/16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4263627185"/>
      </p:ext>
    </p:extLst>
  </p:cSld>
  <p:clrMapOvr>
    <a:masterClrMapping/>
  </p:clrMapOvr>
  <p:transition spd="slow" advClick="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028B0512-9EB9-49FF-BFB3-EBC69D97D886}" type="datetimeFigureOut">
              <a:rPr lang="zh-CN" altLang="en-US" smtClean="0"/>
              <a:t>2023/8/16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3374008894"/>
      </p:ext>
    </p:extLst>
  </p:cSld>
  <p:clrMapOvr>
    <a:masterClrMapping/>
  </p:clrMapOvr>
  <p:transition spd="slow" advClick="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028B0512-9EB9-49FF-BFB3-EBC69D97D886}" type="datetimeFigureOut">
              <a:rPr lang="zh-CN" altLang="en-US" smtClean="0"/>
              <a:t>2023/8/16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3656005970"/>
      </p:ext>
    </p:extLst>
  </p:cSld>
  <p:clrMapOvr>
    <a:masterClrMapping/>
  </p:clrMapOvr>
  <p:transition spd="slow" advClick="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28B0512-9EB9-49FF-BFB3-EBC69D97D886}" type="datetimeFigureOut">
              <a:rPr lang="zh-CN" altLang="en-US" smtClean="0"/>
              <a:t>2023/8/16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3508289328"/>
      </p:ext>
    </p:extLst>
  </p:cSld>
  <p:clrMapOvr>
    <a:masterClrMapping/>
  </p:clrMapOvr>
  <p:transition spd="slow" advClick="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028B0512-9EB9-49FF-BFB3-EBC69D97D886}" type="datetimeFigureOut">
              <a:rPr lang="zh-CN" altLang="en-US" smtClean="0"/>
              <a:t>2023/8/16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1922796186"/>
      </p:ext>
    </p:extLst>
  </p:cSld>
  <p:clrMapOvr>
    <a:masterClrMapping/>
  </p:clrMapOvr>
  <p:transition spd="slow" advClick="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028B0512-9EB9-49FF-BFB3-EBC69D97D886}" type="datetimeFigureOut">
              <a:rPr lang="zh-CN" altLang="en-US" smtClean="0"/>
              <a:t>2023/8/16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3294081770"/>
      </p:ext>
    </p:extLst>
  </p:cSld>
  <p:clrMapOvr>
    <a:masterClrMapping/>
  </p:clrMapOvr>
  <p:transition spd="slow" advClick="0">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8B0512-9EB9-49FF-BFB3-EBC69D97D886}" type="datetimeFigureOut">
              <a:rPr lang="zh-CN" altLang="en-US" smtClean="0"/>
              <a:t>2023/8/16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7F3AF3-0C61-45C9-90BF-748ECB78216E}" type="slidenum">
              <a:rPr lang="zh-CN" altLang="en-US" smtClean="0"/>
              <a:t>‹#›</a:t>
            </a:fld>
            <a:endParaRPr lang="zh-CN" altLang="en-US"/>
          </a:p>
        </p:txBody>
      </p:sp>
      <p:sp>
        <p:nvSpPr>
          <p:cNvPr id="7" name="副标题 2"/>
          <p:cNvSpPr txBox="1">
            <a:spLocks/>
          </p:cNvSpPr>
          <p:nvPr userDrawn="1"/>
        </p:nvSpPr>
        <p:spPr>
          <a:xfrm>
            <a:off x="6438900" y="4581753"/>
            <a:ext cx="4827814" cy="929140"/>
          </a:xfrm>
          <a:prstGeom prst="rect">
            <a:avLst/>
          </a:prstGeom>
        </p:spPr>
        <p:txBody>
          <a:bodyPr>
            <a:normAutofit/>
          </a:bodyPr>
          <a:lstStyle>
            <a:lvl1pPr marL="0" indent="0" algn="just" defTabSz="914400" rtl="0" eaLnBrk="1" latinLnBrk="0" hangingPunct="1">
              <a:lnSpc>
                <a:spcPct val="90000"/>
              </a:lnSpc>
              <a:spcBef>
                <a:spcPts val="1000"/>
              </a:spcBef>
              <a:buFont typeface="Arial" panose="020B0604020202020204" pitchFamily="34" charset="0"/>
              <a:buNone/>
              <a:defRPr sz="1400" kern="1200">
                <a:solidFill>
                  <a:schemeClr val="tx1"/>
                </a:solidFill>
                <a:latin typeface="+mn-ea"/>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zh-CN" altLang="en-US" dirty="0">
                <a:solidFill>
                  <a:schemeClr val="bg1"/>
                </a:solidFill>
              </a:rPr>
              <a:t>感谢您下载包图网平台上提供的</a:t>
            </a:r>
            <a:r>
              <a:rPr lang="en-US" altLang="zh-CN" dirty="0">
                <a:solidFill>
                  <a:schemeClr val="bg1"/>
                </a:solidFill>
              </a:rPr>
              <a:t>PPT</a:t>
            </a:r>
            <a:r>
              <a:rPr lang="zh-CN" altLang="en-US" dirty="0">
                <a:solidFill>
                  <a:schemeClr val="bg1"/>
                </a:solidFill>
              </a:rPr>
              <a:t>作品，为了您和包图网以及原创作者的利益，请勿复制、传播、销售，否则将承担法律责任！包图网将对作品进行维权，按照传播下载次数进行十倍索取赔偿！</a:t>
            </a:r>
            <a:r>
              <a:rPr lang="en-US" altLang="zh-CN" dirty="0">
                <a:solidFill>
                  <a:schemeClr val="bg1"/>
                </a:solidFill>
              </a:rPr>
              <a:t>Ibaotu.com</a:t>
            </a:r>
            <a:endParaRPr lang="zh-CN" altLang="en-US" dirty="0">
              <a:solidFill>
                <a:schemeClr val="bg1"/>
              </a:solidFill>
            </a:endParaRPr>
          </a:p>
        </p:txBody>
      </p:sp>
      <p:pic>
        <p:nvPicPr>
          <p:cNvPr id="8" name="图片 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 y="-2690"/>
            <a:ext cx="12215465" cy="6871199"/>
          </a:xfrm>
          <a:prstGeom prst="rect">
            <a:avLst/>
          </a:prstGeom>
        </p:spPr>
      </p:pic>
    </p:spTree>
    <p:extLst>
      <p:ext uri="{BB962C8B-B14F-4D97-AF65-F5344CB8AC3E}">
        <p14:creationId xmlns:p14="http://schemas.microsoft.com/office/powerpoint/2010/main" val="12775611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Click="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8/16/2023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7899393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1">
          <a:blip r:embed="rId13">
            <a:alphaModFix/>
          </a:blip>
          <a:tile tx="0" ty="0" sx="100000" sy="100000" flip="none" algn="tl"/>
        </a:blipFill>
        <a:effectLst/>
      </p:bgPr>
    </p:bg>
    <p:spTree>
      <p:nvGrpSpPr>
        <p:cNvPr id="1" name="Shape 5"/>
        <p:cNvGrpSpPr/>
        <p:nvPr/>
      </p:nvGrpSpPr>
      <p:grpSpPr>
        <a:xfrm>
          <a:off x="0" y="0"/>
          <a:ext cx="0" cy="0"/>
          <a:chOff x="0" y="0"/>
          <a:chExt cx="0" cy="0"/>
        </a:xfrm>
      </p:grpSpPr>
      <p:sp>
        <p:nvSpPr>
          <p:cNvPr id="6" name="Google Shape;6;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80268220"/>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1.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5.png"/><Relationship Id="rId7" Type="http://schemas.openxmlformats.org/officeDocument/2006/relationships/image" Target="../media/image41.png"/><Relationship Id="rId12" Type="http://schemas.openxmlformats.org/officeDocument/2006/relationships/image" Target="../media/image22.png"/><Relationship Id="rId17" Type="http://schemas.openxmlformats.org/officeDocument/2006/relationships/image" Target="../media/image45.png"/><Relationship Id="rId2" Type="http://schemas.openxmlformats.org/officeDocument/2006/relationships/notesSlide" Target="../notesSlides/notesSlide10.xml"/><Relationship Id="rId16" Type="http://schemas.openxmlformats.org/officeDocument/2006/relationships/image" Target="../media/image44.png"/><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21.png"/><Relationship Id="rId5" Type="http://schemas.openxmlformats.org/officeDocument/2006/relationships/image" Target="../media/image5.png"/><Relationship Id="rId15" Type="http://schemas.openxmlformats.org/officeDocument/2006/relationships/image" Target="../media/image43.png"/><Relationship Id="rId10" Type="http://schemas.openxmlformats.org/officeDocument/2006/relationships/image" Target="../media/image20.png"/><Relationship Id="rId4" Type="http://schemas.openxmlformats.org/officeDocument/2006/relationships/image" Target="../media/image16.png"/><Relationship Id="rId9" Type="http://schemas.openxmlformats.org/officeDocument/2006/relationships/image" Target="../media/image19.png"/><Relationship Id="rId14" Type="http://schemas.openxmlformats.org/officeDocument/2006/relationships/image" Target="../media/image42.png"/></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48.png"/><Relationship Id="rId18" Type="http://schemas.openxmlformats.org/officeDocument/2006/relationships/image" Target="../media/image51.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57.svg"/><Relationship Id="rId17" Type="http://schemas.openxmlformats.org/officeDocument/2006/relationships/image" Target="../media/image50.png"/><Relationship Id="rId2" Type="http://schemas.openxmlformats.org/officeDocument/2006/relationships/notesSlide" Target="../notesSlides/notesSlide11.xml"/><Relationship Id="rId16" Type="http://schemas.openxmlformats.org/officeDocument/2006/relationships/image" Target="../media/image61.svg"/><Relationship Id="rId1" Type="http://schemas.openxmlformats.org/officeDocument/2006/relationships/slideLayout" Target="../slideLayouts/slideLayout1.xml"/><Relationship Id="rId6" Type="http://schemas.openxmlformats.org/officeDocument/2006/relationships/image" Target="../media/image21.png"/><Relationship Id="rId11" Type="http://schemas.openxmlformats.org/officeDocument/2006/relationships/image" Target="../media/image47.png"/><Relationship Id="rId5" Type="http://schemas.openxmlformats.org/officeDocument/2006/relationships/image" Target="../media/image20.png"/><Relationship Id="rId15" Type="http://schemas.openxmlformats.org/officeDocument/2006/relationships/image" Target="../media/image49.png"/><Relationship Id="rId10" Type="http://schemas.openxmlformats.org/officeDocument/2006/relationships/image" Target="../media/image55.svg"/><Relationship Id="rId19" Type="http://schemas.openxmlformats.org/officeDocument/2006/relationships/image" Target="../media/image52.png"/><Relationship Id="rId4" Type="http://schemas.openxmlformats.org/officeDocument/2006/relationships/image" Target="../media/image19.png"/><Relationship Id="rId9" Type="http://schemas.openxmlformats.org/officeDocument/2006/relationships/image" Target="../media/image46.png"/><Relationship Id="rId14" Type="http://schemas.openxmlformats.org/officeDocument/2006/relationships/image" Target="../media/image59.svg"/></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5.png"/><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20.png"/></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53.png"/><Relationship Id="rId3" Type="http://schemas.openxmlformats.org/officeDocument/2006/relationships/image" Target="../media/image15.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5.png"/><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20.png"/></Relationships>
</file>

<file path=ppt/slides/_rels/slide15.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50.png"/><Relationship Id="rId18" Type="http://schemas.openxmlformats.org/officeDocument/2006/relationships/image" Target="../media/image54.png"/><Relationship Id="rId3" Type="http://schemas.openxmlformats.org/officeDocument/2006/relationships/image" Target="../media/image15.png"/><Relationship Id="rId7" Type="http://schemas.openxmlformats.org/officeDocument/2006/relationships/image" Target="../media/image18.png"/><Relationship Id="rId12" Type="http://schemas.openxmlformats.org/officeDocument/2006/relationships/image" Target="../media/image23.png"/><Relationship Id="rId17" Type="http://schemas.openxmlformats.org/officeDocument/2006/relationships/image" Target="../media/image59.svg"/><Relationship Id="rId2" Type="http://schemas.openxmlformats.org/officeDocument/2006/relationships/notesSlide" Target="../notesSlides/notesSlide15.xml"/><Relationship Id="rId16" Type="http://schemas.openxmlformats.org/officeDocument/2006/relationships/image" Target="../media/image48.png"/><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5.png"/><Relationship Id="rId15" Type="http://schemas.openxmlformats.org/officeDocument/2006/relationships/image" Target="../media/image57.svg"/><Relationship Id="rId10" Type="http://schemas.openxmlformats.org/officeDocument/2006/relationships/image" Target="../media/image21.png"/><Relationship Id="rId19" Type="http://schemas.openxmlformats.org/officeDocument/2006/relationships/image" Target="../media/image55.png"/><Relationship Id="rId4" Type="http://schemas.openxmlformats.org/officeDocument/2006/relationships/image" Target="../media/image16.png"/><Relationship Id="rId9" Type="http://schemas.openxmlformats.org/officeDocument/2006/relationships/image" Target="../media/image20.png"/><Relationship Id="rId14" Type="http://schemas.openxmlformats.org/officeDocument/2006/relationships/image" Target="../media/image47.png"/></Relationships>
</file>

<file path=ppt/slides/_rels/slide16.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50.png"/><Relationship Id="rId18" Type="http://schemas.openxmlformats.org/officeDocument/2006/relationships/image" Target="../media/image54.png"/><Relationship Id="rId3" Type="http://schemas.openxmlformats.org/officeDocument/2006/relationships/image" Target="../media/image15.png"/><Relationship Id="rId7" Type="http://schemas.openxmlformats.org/officeDocument/2006/relationships/image" Target="../media/image18.png"/><Relationship Id="rId12" Type="http://schemas.openxmlformats.org/officeDocument/2006/relationships/image" Target="../media/image23.png"/><Relationship Id="rId17" Type="http://schemas.openxmlformats.org/officeDocument/2006/relationships/image" Target="../media/image59.svg"/><Relationship Id="rId2" Type="http://schemas.openxmlformats.org/officeDocument/2006/relationships/notesSlide" Target="../notesSlides/notesSlide16.xml"/><Relationship Id="rId16" Type="http://schemas.openxmlformats.org/officeDocument/2006/relationships/image" Target="../media/image48.png"/><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5.png"/><Relationship Id="rId15" Type="http://schemas.openxmlformats.org/officeDocument/2006/relationships/image" Target="../media/image57.svg"/><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20.png"/><Relationship Id="rId14" Type="http://schemas.openxmlformats.org/officeDocument/2006/relationships/image" Target="../media/image47.png"/></Relationships>
</file>

<file path=ppt/slides/_rels/slide17.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50.png"/><Relationship Id="rId18" Type="http://schemas.openxmlformats.org/officeDocument/2006/relationships/image" Target="../media/image54.png"/><Relationship Id="rId3" Type="http://schemas.openxmlformats.org/officeDocument/2006/relationships/image" Target="../media/image15.png"/><Relationship Id="rId7" Type="http://schemas.openxmlformats.org/officeDocument/2006/relationships/image" Target="../media/image18.png"/><Relationship Id="rId12" Type="http://schemas.openxmlformats.org/officeDocument/2006/relationships/image" Target="../media/image23.png"/><Relationship Id="rId17" Type="http://schemas.openxmlformats.org/officeDocument/2006/relationships/image" Target="../media/image59.svg"/><Relationship Id="rId2" Type="http://schemas.openxmlformats.org/officeDocument/2006/relationships/notesSlide" Target="../notesSlides/notesSlide17.xml"/><Relationship Id="rId16" Type="http://schemas.openxmlformats.org/officeDocument/2006/relationships/image" Target="../media/image48.png"/><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5.png"/><Relationship Id="rId15" Type="http://schemas.openxmlformats.org/officeDocument/2006/relationships/image" Target="../media/image57.svg"/><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20.png"/><Relationship Id="rId14" Type="http://schemas.openxmlformats.org/officeDocument/2006/relationships/image" Target="../media/image47.png"/></Relationships>
</file>

<file path=ppt/slides/_rels/slide18.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58.png"/><Relationship Id="rId3" Type="http://schemas.openxmlformats.org/officeDocument/2006/relationships/image" Target="../media/image15.png"/><Relationship Id="rId7" Type="http://schemas.openxmlformats.org/officeDocument/2006/relationships/image" Target="../media/image20.png"/><Relationship Id="rId12"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5.png"/><Relationship Id="rId5" Type="http://schemas.openxmlformats.org/officeDocument/2006/relationships/image" Target="../media/image18.png"/><Relationship Id="rId15" Type="http://schemas.openxmlformats.org/officeDocument/2006/relationships/image" Target="../media/image50.png"/><Relationship Id="rId10" Type="http://schemas.openxmlformats.org/officeDocument/2006/relationships/image" Target="../media/image23.png"/><Relationship Id="rId4" Type="http://schemas.openxmlformats.org/officeDocument/2006/relationships/image" Target="../media/image16.png"/><Relationship Id="rId9" Type="http://schemas.openxmlformats.org/officeDocument/2006/relationships/image" Target="../media/image22.png"/><Relationship Id="rId14" Type="http://schemas.openxmlformats.org/officeDocument/2006/relationships/image" Target="../media/image59.png"/></Relationships>
</file>

<file path=ppt/slides/_rels/slide19.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60.png"/><Relationship Id="rId3" Type="http://schemas.openxmlformats.org/officeDocument/2006/relationships/image" Target="../media/image15.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5.png"/><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20.png"/></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20.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50.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62.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61.png"/></Relationships>
</file>

<file path=ppt/slides/_rels/slide21.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50.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5.png"/><Relationship Id="rId2" Type="http://schemas.openxmlformats.org/officeDocument/2006/relationships/notesSlide" Target="../notesSlides/notesSlide21.xml"/><Relationship Id="rId16" Type="http://schemas.openxmlformats.org/officeDocument/2006/relationships/image" Target="../media/image65.png"/><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64.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63.png"/></Relationships>
</file>

<file path=ppt/slides/_rels/slide2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2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png"/><Relationship Id="rId12" Type="http://schemas.openxmlformats.org/officeDocument/2006/relationships/image" Target="../media/image68.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67.png"/><Relationship Id="rId5" Type="http://schemas.openxmlformats.org/officeDocument/2006/relationships/image" Target="../media/image5.png"/><Relationship Id="rId10" Type="http://schemas.openxmlformats.org/officeDocument/2006/relationships/image" Target="../media/image66.png"/><Relationship Id="rId4" Type="http://schemas.openxmlformats.org/officeDocument/2006/relationships/image" Target="../media/image16.png"/><Relationship Id="rId9" Type="http://schemas.openxmlformats.org/officeDocument/2006/relationships/image" Target="../media/image22.png"/></Relationships>
</file>

<file path=ppt/slides/_rels/slide2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png"/><Relationship Id="rId12" Type="http://schemas.openxmlformats.org/officeDocument/2006/relationships/image" Target="../media/image70.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69.png"/><Relationship Id="rId5" Type="http://schemas.openxmlformats.org/officeDocument/2006/relationships/image" Target="../media/image5.png"/><Relationship Id="rId10" Type="http://schemas.openxmlformats.org/officeDocument/2006/relationships/image" Target="../media/image66.png"/><Relationship Id="rId4" Type="http://schemas.openxmlformats.org/officeDocument/2006/relationships/image" Target="../media/image16.png"/><Relationship Id="rId9" Type="http://schemas.openxmlformats.org/officeDocument/2006/relationships/image" Target="../media/image22.png"/></Relationships>
</file>

<file path=ppt/slides/_rels/slide25.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slideLayout" Target="../slideLayouts/slideLayout12.xml"/><Relationship Id="rId1" Type="http://schemas.openxmlformats.org/officeDocument/2006/relationships/tags" Target="../tags/tag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 Id="rId9" Type="http://schemas.openxmlformats.org/officeDocument/2006/relationships/image" Target="../media/image70.png"/></Relationships>
</file>

<file path=ppt/slides/_rels/slide3.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2.png"/><Relationship Id="rId18" Type="http://schemas.openxmlformats.org/officeDocument/2006/relationships/image" Target="../media/image35.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1.png"/><Relationship Id="rId17" Type="http://schemas.openxmlformats.org/officeDocument/2006/relationships/slide" Target="slide4.xml"/><Relationship Id="rId2" Type="http://schemas.openxmlformats.org/officeDocument/2006/relationships/notesSlide" Target="../notesSlides/notesSlide3.xml"/><Relationship Id="rId16" Type="http://schemas.openxmlformats.org/officeDocument/2006/relationships/image" Target="../media/image34.png"/><Relationship Id="rId1" Type="http://schemas.openxmlformats.org/officeDocument/2006/relationships/slideLayout" Target="../slideLayouts/slideLayout23.xml"/><Relationship Id="rId6" Type="http://schemas.openxmlformats.org/officeDocument/2006/relationships/image" Target="../media/image27.png"/><Relationship Id="rId11" Type="http://schemas.openxmlformats.org/officeDocument/2006/relationships/slide" Target="slide6.xml"/><Relationship Id="rId5" Type="http://schemas.openxmlformats.org/officeDocument/2006/relationships/image" Target="../media/image26.gif"/><Relationship Id="rId15" Type="http://schemas.openxmlformats.org/officeDocument/2006/relationships/image" Target="../media/image33.png"/><Relationship Id="rId10" Type="http://schemas.openxmlformats.org/officeDocument/2006/relationships/image" Target="../media/image30.png"/><Relationship Id="rId4" Type="http://schemas.openxmlformats.org/officeDocument/2006/relationships/image" Target="../media/image25.png"/><Relationship Id="rId9" Type="http://schemas.openxmlformats.org/officeDocument/2006/relationships/slide" Target="slide7.xml"/><Relationship Id="rId14" Type="http://schemas.openxmlformats.org/officeDocument/2006/relationships/slide" Target="slide5.xml"/></Relationships>
</file>

<file path=ppt/slides/_rels/slide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2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slide" Target="slide3.xml"/></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39.png"/><Relationship Id="rId5" Type="http://schemas.openxmlformats.org/officeDocument/2006/relationships/image" Target="../media/image17.png"/><Relationship Id="rId10" Type="http://schemas.openxmlformats.org/officeDocument/2006/relationships/image" Target="../media/image5.png"/><Relationship Id="rId4" Type="http://schemas.openxmlformats.org/officeDocument/2006/relationships/image" Target="../media/image16.png"/><Relationship Id="rId9"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690"/>
            <a:ext cx="12215465" cy="6871199"/>
          </a:xfrm>
          <a:prstGeom prst="rect">
            <a:avLst/>
          </a:prstGeom>
        </p:spPr>
      </p:pic>
      <p:pic>
        <p:nvPicPr>
          <p:cNvPr id="17" name="图片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691"/>
            <a:ext cx="12215464" cy="6871199"/>
          </a:xfrm>
          <a:prstGeom prst="rect">
            <a:avLst/>
          </a:prstGeom>
        </p:spPr>
      </p:pic>
      <p:pic>
        <p:nvPicPr>
          <p:cNvPr id="16" name="图片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30194" y="-1"/>
            <a:ext cx="9382948" cy="5504279"/>
          </a:xfrm>
          <a:prstGeom prst="rect">
            <a:avLst/>
          </a:prstGeom>
        </p:spPr>
      </p:pic>
      <p:pic>
        <p:nvPicPr>
          <p:cNvPr id="9" name="图片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937798">
            <a:off x="8266751" y="1184126"/>
            <a:ext cx="787224" cy="467414"/>
          </a:xfrm>
          <a:prstGeom prst="rect">
            <a:avLst/>
          </a:prstGeom>
        </p:spPr>
      </p:pic>
      <p:pic>
        <p:nvPicPr>
          <p:cNvPr id="12" name="图片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38096" y="-49981"/>
            <a:ext cx="7131981" cy="542814"/>
          </a:xfrm>
          <a:prstGeom prst="rect">
            <a:avLst/>
          </a:prstGeom>
        </p:spPr>
      </p:pic>
      <p:pic>
        <p:nvPicPr>
          <p:cNvPr id="13" name="图片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49148" y="3266558"/>
            <a:ext cx="762091" cy="855236"/>
          </a:xfrm>
          <a:prstGeom prst="rect">
            <a:avLst/>
          </a:prstGeom>
        </p:spPr>
      </p:pic>
      <p:pic>
        <p:nvPicPr>
          <p:cNvPr id="14" name="图片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58586" y="2034374"/>
            <a:ext cx="1950002" cy="3399597"/>
          </a:xfrm>
          <a:prstGeom prst="rect">
            <a:avLst/>
          </a:prstGeom>
        </p:spPr>
      </p:pic>
      <p:pic>
        <p:nvPicPr>
          <p:cNvPr id="15" name="图片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296275" y="165187"/>
            <a:ext cx="916711" cy="1148606"/>
          </a:xfrm>
          <a:prstGeom prst="rect">
            <a:avLst/>
          </a:prstGeom>
        </p:spPr>
      </p:pic>
      <p:grpSp>
        <p:nvGrpSpPr>
          <p:cNvPr id="2" name="组合 1"/>
          <p:cNvGrpSpPr/>
          <p:nvPr/>
        </p:nvGrpSpPr>
        <p:grpSpPr>
          <a:xfrm>
            <a:off x="-1" y="4850426"/>
            <a:ext cx="12212988" cy="2018081"/>
            <a:chOff x="-1" y="4850426"/>
            <a:chExt cx="12212988" cy="2018081"/>
          </a:xfrm>
        </p:grpSpPr>
        <p:pic>
          <p:nvPicPr>
            <p:cNvPr id="7" name="图片 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76762" y="4850426"/>
              <a:ext cx="8460115" cy="2018081"/>
            </a:xfrm>
            <a:prstGeom prst="rect">
              <a:avLst/>
            </a:prstGeom>
          </p:spPr>
        </p:pic>
        <p:pic>
          <p:nvPicPr>
            <p:cNvPr id="5" name="图片 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 y="5039804"/>
              <a:ext cx="12212988" cy="1828703"/>
            </a:xfrm>
            <a:prstGeom prst="rect">
              <a:avLst/>
            </a:prstGeom>
          </p:spPr>
        </p:pic>
      </p:grpSp>
      <p:pic>
        <p:nvPicPr>
          <p:cNvPr id="10" name="图片 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859644" y="769670"/>
            <a:ext cx="1294349" cy="806169"/>
          </a:xfrm>
          <a:prstGeom prst="rect">
            <a:avLst/>
          </a:prstGeom>
        </p:spPr>
      </p:pic>
      <p:pic>
        <p:nvPicPr>
          <p:cNvPr id="8" name="图片 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3618" y="2226100"/>
            <a:ext cx="2017147" cy="1651671"/>
          </a:xfrm>
          <a:prstGeom prst="rect">
            <a:avLst/>
          </a:prstGeom>
        </p:spPr>
      </p:pic>
      <p:pic>
        <p:nvPicPr>
          <p:cNvPr id="6" name="图片 5"/>
          <p:cNvPicPr>
            <a:picLocks noChangeAspect="1"/>
          </p:cNvPicPr>
          <p:nvPr/>
        </p:nvPicPr>
        <p:blipFill rotWithShape="1">
          <a:blip r:embed="rId15" cstate="print">
            <a:extLst>
              <a:ext uri="{28A0092B-C50C-407E-A947-70E740481C1C}">
                <a14:useLocalDpi xmlns:a14="http://schemas.microsoft.com/office/drawing/2010/main" val="0"/>
              </a:ext>
            </a:extLst>
          </a:blip>
          <a:srcRect t="21127"/>
          <a:stretch/>
        </p:blipFill>
        <p:spPr>
          <a:xfrm>
            <a:off x="4042988" y="4625163"/>
            <a:ext cx="4733391" cy="1909949"/>
          </a:xfrm>
          <a:prstGeom prst="rect">
            <a:avLst/>
          </a:prstGeom>
        </p:spPr>
      </p:pic>
      <p:sp>
        <p:nvSpPr>
          <p:cNvPr id="4" name="矩形 3">
            <a:extLst>
              <a:ext uri="{FF2B5EF4-FFF2-40B4-BE49-F238E27FC236}">
                <a16:creationId xmlns:a16="http://schemas.microsoft.com/office/drawing/2014/main" xmlns="" id="{4AAFB26F-2972-4329-9E66-8AE830A22FC3}"/>
              </a:ext>
            </a:extLst>
          </p:cNvPr>
          <p:cNvSpPr/>
          <p:nvPr/>
        </p:nvSpPr>
        <p:spPr>
          <a:xfrm>
            <a:off x="2030505" y="1517467"/>
            <a:ext cx="9265769" cy="2862322"/>
          </a:xfrm>
          <a:prstGeom prst="rect">
            <a:avLst/>
          </a:prstGeom>
        </p:spPr>
        <p:txBody>
          <a:bodyPr wrap="square">
            <a:spAutoFit/>
          </a:bodyPr>
          <a:lstStyle/>
          <a:p>
            <a:pPr algn="ctr"/>
            <a:r>
              <a:rPr lang="en-US" altLang="zh-CN" sz="6000" b="1" dirty="0" smtClean="0">
                <a:ln w="38100">
                  <a:noFill/>
                </a:ln>
              </a:rPr>
              <a:t>TIẾT 19-20</a:t>
            </a:r>
          </a:p>
          <a:p>
            <a:pPr algn="ctr"/>
            <a:r>
              <a:rPr lang="en-US" altLang="zh-CN" sz="6000" b="1" dirty="0" smtClean="0">
                <a:ln w="38100">
                  <a:noFill/>
                </a:ln>
                <a:solidFill>
                  <a:srgbClr val="FF0000"/>
                </a:solidFill>
              </a:rPr>
              <a:t>THỰC HÀNH TIẾNG VIỆT</a:t>
            </a:r>
          </a:p>
          <a:p>
            <a:pPr algn="ctr"/>
            <a:r>
              <a:rPr lang="en-US" altLang="zh-CN" sz="6000" b="1" dirty="0" smtClean="0">
                <a:ln w="38100">
                  <a:noFill/>
                </a:ln>
              </a:rPr>
              <a:t>DẤU CHẤM LỬNG</a:t>
            </a:r>
            <a:endParaRPr lang="zh-CN" altLang="en-US" sz="6000" b="1" dirty="0">
              <a:ln w="38100">
                <a:noFill/>
              </a:ln>
            </a:endParaRPr>
          </a:p>
        </p:txBody>
      </p:sp>
    </p:spTree>
    <p:extLst>
      <p:ext uri="{BB962C8B-B14F-4D97-AF65-F5344CB8AC3E}">
        <p14:creationId xmlns:p14="http://schemas.microsoft.com/office/powerpoint/2010/main" val="3077776003"/>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5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3"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1+#ppt_w/2"/>
                                          </p:val>
                                        </p:tav>
                                        <p:tav tm="100000">
                                          <p:val>
                                            <p:strVal val="#ppt_x"/>
                                          </p:val>
                                        </p:tav>
                                      </p:tavLst>
                                    </p:anim>
                                    <p:anim calcmode="lin" valueType="num">
                                      <p:cBhvr additive="base">
                                        <p:cTn id="16" dur="500" fill="hold"/>
                                        <p:tgtEl>
                                          <p:spTgt spid="15"/>
                                        </p:tgtEl>
                                        <p:attrNameLst>
                                          <p:attrName>ppt_y</p:attrName>
                                        </p:attrNameLst>
                                      </p:cBhvr>
                                      <p:tavLst>
                                        <p:tav tm="0">
                                          <p:val>
                                            <p:strVal val="0-#ppt_h/2"/>
                                          </p:val>
                                        </p:tav>
                                        <p:tav tm="100000">
                                          <p:val>
                                            <p:strVal val="#ppt_y"/>
                                          </p:val>
                                        </p:tav>
                                      </p:tavLst>
                                    </p:anim>
                                  </p:childTnLst>
                                </p:cTn>
                              </p:par>
                              <p:par>
                                <p:cTn id="17" presetID="42" presetClass="entr" presetSubtype="0" fill="hold" nodeType="withEffect">
                                  <p:stCondLst>
                                    <p:cond delay="200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26" presetClass="entr" presetSubtype="0" fill="hold" nodeType="withEffect">
                                  <p:stCondLst>
                                    <p:cond delay="250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80">
                                          <p:stCondLst>
                                            <p:cond delay="0"/>
                                          </p:stCondLst>
                                        </p:cTn>
                                        <p:tgtEl>
                                          <p:spTgt spid="10"/>
                                        </p:tgtEl>
                                      </p:cBhvr>
                                    </p:animEffect>
                                    <p:anim calcmode="lin" valueType="num">
                                      <p:cBhvr>
                                        <p:cTn id="25"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0" dur="26">
                                          <p:stCondLst>
                                            <p:cond delay="650"/>
                                          </p:stCondLst>
                                        </p:cTn>
                                        <p:tgtEl>
                                          <p:spTgt spid="10"/>
                                        </p:tgtEl>
                                      </p:cBhvr>
                                      <p:to x="100000" y="60000"/>
                                    </p:animScale>
                                    <p:animScale>
                                      <p:cBhvr>
                                        <p:cTn id="31" dur="166" decel="50000">
                                          <p:stCondLst>
                                            <p:cond delay="676"/>
                                          </p:stCondLst>
                                        </p:cTn>
                                        <p:tgtEl>
                                          <p:spTgt spid="10"/>
                                        </p:tgtEl>
                                      </p:cBhvr>
                                      <p:to x="100000" y="100000"/>
                                    </p:animScale>
                                    <p:animScale>
                                      <p:cBhvr>
                                        <p:cTn id="32" dur="26">
                                          <p:stCondLst>
                                            <p:cond delay="1312"/>
                                          </p:stCondLst>
                                        </p:cTn>
                                        <p:tgtEl>
                                          <p:spTgt spid="10"/>
                                        </p:tgtEl>
                                      </p:cBhvr>
                                      <p:to x="100000" y="80000"/>
                                    </p:animScale>
                                    <p:animScale>
                                      <p:cBhvr>
                                        <p:cTn id="33" dur="166" decel="50000">
                                          <p:stCondLst>
                                            <p:cond delay="1338"/>
                                          </p:stCondLst>
                                        </p:cTn>
                                        <p:tgtEl>
                                          <p:spTgt spid="10"/>
                                        </p:tgtEl>
                                      </p:cBhvr>
                                      <p:to x="100000" y="100000"/>
                                    </p:animScale>
                                    <p:animScale>
                                      <p:cBhvr>
                                        <p:cTn id="34" dur="26">
                                          <p:stCondLst>
                                            <p:cond delay="1642"/>
                                          </p:stCondLst>
                                        </p:cTn>
                                        <p:tgtEl>
                                          <p:spTgt spid="10"/>
                                        </p:tgtEl>
                                      </p:cBhvr>
                                      <p:to x="100000" y="90000"/>
                                    </p:animScale>
                                    <p:animScale>
                                      <p:cBhvr>
                                        <p:cTn id="35" dur="166" decel="50000">
                                          <p:stCondLst>
                                            <p:cond delay="1668"/>
                                          </p:stCondLst>
                                        </p:cTn>
                                        <p:tgtEl>
                                          <p:spTgt spid="10"/>
                                        </p:tgtEl>
                                      </p:cBhvr>
                                      <p:to x="100000" y="100000"/>
                                    </p:animScale>
                                    <p:animScale>
                                      <p:cBhvr>
                                        <p:cTn id="36" dur="26">
                                          <p:stCondLst>
                                            <p:cond delay="1808"/>
                                          </p:stCondLst>
                                        </p:cTn>
                                        <p:tgtEl>
                                          <p:spTgt spid="10"/>
                                        </p:tgtEl>
                                      </p:cBhvr>
                                      <p:to x="100000" y="95000"/>
                                    </p:animScale>
                                    <p:animScale>
                                      <p:cBhvr>
                                        <p:cTn id="37" dur="166" decel="50000">
                                          <p:stCondLst>
                                            <p:cond delay="1834"/>
                                          </p:stCondLst>
                                        </p:cTn>
                                        <p:tgtEl>
                                          <p:spTgt spid="10"/>
                                        </p:tgtEl>
                                      </p:cBhvr>
                                      <p:to x="100000" y="100000"/>
                                    </p:animScale>
                                  </p:childTnLst>
                                </p:cTn>
                              </p:par>
                              <p:par>
                                <p:cTn id="38" presetID="14" presetClass="entr" presetSubtype="10" fill="hold" nodeType="withEffect">
                                  <p:stCondLst>
                                    <p:cond delay="2500"/>
                                  </p:stCondLst>
                                  <p:childTnLst>
                                    <p:set>
                                      <p:cBhvr>
                                        <p:cTn id="39" dur="1" fill="hold">
                                          <p:stCondLst>
                                            <p:cond delay="0"/>
                                          </p:stCondLst>
                                        </p:cTn>
                                        <p:tgtEl>
                                          <p:spTgt spid="9"/>
                                        </p:tgtEl>
                                        <p:attrNameLst>
                                          <p:attrName>style.visibility</p:attrName>
                                        </p:attrNameLst>
                                      </p:cBhvr>
                                      <p:to>
                                        <p:strVal val="visible"/>
                                      </p:to>
                                    </p:set>
                                    <p:animEffect transition="in" filter="randombar(horizontal)">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barn(inVertical)">
                                      <p:cBhvr>
                                        <p:cTn id="4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9835" y="-455139"/>
            <a:ext cx="12341727" cy="6411272"/>
            <a:chOff x="9835" y="-455139"/>
            <a:chExt cx="12341727" cy="6411272"/>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grpSp>
      <p:pic>
        <p:nvPicPr>
          <p:cNvPr id="5" name="图片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89033" y="1538700"/>
            <a:ext cx="7318038" cy="3861012"/>
          </a:xfrm>
          <a:prstGeom prst="rect">
            <a:avLst/>
          </a:prstGeom>
        </p:spPr>
      </p:pic>
      <p:pic>
        <p:nvPicPr>
          <p:cNvPr id="102" name="图片 10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00" name="图片 9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sp>
        <p:nvSpPr>
          <p:cNvPr id="27" name="TextBox 9">
            <a:extLst>
              <a:ext uri="{FF2B5EF4-FFF2-40B4-BE49-F238E27FC236}">
                <a16:creationId xmlns:a16="http://schemas.microsoft.com/office/drawing/2014/main" xmlns="" id="{CCC40765-77F5-4FCC-89FF-F0F774A23710}"/>
              </a:ext>
            </a:extLst>
          </p:cNvPr>
          <p:cNvSpPr txBox="1">
            <a:spLocks/>
          </p:cNvSpPr>
          <p:nvPr/>
        </p:nvSpPr>
        <p:spPr>
          <a:xfrm>
            <a:off x="2736007" y="1949824"/>
            <a:ext cx="6407994" cy="3207843"/>
          </a:xfrm>
          <a:prstGeom prst="rect">
            <a:avLst/>
          </a:prstGeom>
        </p:spPr>
        <p:txBody>
          <a:bodyPr vert="horz" wrap="square" lIns="480000" tIns="0" rIns="0" bIns="0" anchor="ctr" anchorCtr="0">
            <a:noAutofit/>
          </a:bodyPr>
          <a:lstStyle/>
          <a:p>
            <a:r>
              <a:rPr lang="en-US" sz="3200" b="1" dirty="0" smtClean="0">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Dấu</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chấm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lửng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còn</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gọi</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là</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dấu</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ba</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chấm</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được</a:t>
            </a:r>
            <a:r>
              <a:rPr lang="en-US" sz="3200" b="1" dirty="0" smtClean="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kí</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hiệu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bởi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dấu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chấm</a:t>
            </a:r>
            <a:r>
              <a:rPr lang="en-US" sz="3200" b="1" dirty="0">
                <a:latin typeface="Times New Roman" panose="02020603050405020304" pitchFamily="18" charset="0"/>
                <a:cs typeface="Times New Roman" panose="02020603050405020304" pitchFamily="18" charset="0"/>
              </a:rPr>
              <a:t> </a:t>
            </a:r>
            <a:r>
              <a:rPr lang="en-US" sz="3200" b="1" dirty="0" smtClean="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một</a:t>
            </a:r>
            <a:r>
              <a:rPr lang="en-US" sz="3200" b="1" dirty="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trong</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những</a:t>
            </a:r>
            <a:r>
              <a:rPr lang="en-US" sz="3200" b="1" dirty="0" smtClean="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loại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dấu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gặp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trong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văn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viết</a:t>
            </a:r>
            <a:r>
              <a:rPr lang="en-US" sz="3200" b="1" dirty="0">
                <a:latin typeface="Times New Roman" panose="02020603050405020304" pitchFamily="18" charset="0"/>
                <a:cs typeface="Times New Roman" panose="02020603050405020304" pitchFamily="18" charset="0"/>
              </a:rPr>
              <a:t>.</a:t>
            </a:r>
          </a:p>
          <a:p>
            <a:pPr algn="ctr">
              <a:lnSpc>
                <a:spcPct val="150000"/>
              </a:lnSpc>
              <a:buClr>
                <a:schemeClr val="tx1">
                  <a:lumMod val="50000"/>
                  <a:lumOff val="50000"/>
                </a:schemeClr>
              </a:buClr>
            </a:pPr>
            <a:endParaRPr lang="zh-CN" altLang="en-US" sz="3200" noProof="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6" name="图片 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410512" y="4672435"/>
            <a:ext cx="650989" cy="673698"/>
          </a:xfrm>
          <a:prstGeom prst="rect">
            <a:avLst/>
          </a:prstGeom>
        </p:spPr>
      </p:pic>
      <p:pic>
        <p:nvPicPr>
          <p:cNvPr id="10" name="图片 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597468" y="4537968"/>
            <a:ext cx="719078" cy="808164"/>
          </a:xfrm>
          <a:prstGeom prst="rect">
            <a:avLst/>
          </a:prstGeom>
        </p:spPr>
      </p:pic>
      <p:pic>
        <p:nvPicPr>
          <p:cNvPr id="11" name="图片 10"/>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904764" y="1538700"/>
            <a:ext cx="723329" cy="1395528"/>
          </a:xfrm>
          <a:prstGeom prst="rect">
            <a:avLst/>
          </a:prstGeom>
        </p:spPr>
      </p:pic>
      <p:pic>
        <p:nvPicPr>
          <p:cNvPr id="12" name="图片 1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963271" y="2473404"/>
            <a:ext cx="1223682" cy="1618582"/>
          </a:xfrm>
          <a:prstGeom prst="rect">
            <a:avLst/>
          </a:prstGeom>
        </p:spPr>
      </p:pic>
      <p:sp>
        <p:nvSpPr>
          <p:cNvPr id="22" name="文本框 2">
            <a:extLst>
              <a:ext uri="{FF2B5EF4-FFF2-40B4-BE49-F238E27FC236}">
                <a16:creationId xmlns:a16="http://schemas.microsoft.com/office/drawing/2014/main" xmlns="" id="{4C3562A4-4816-4E8F-BE3A-92AE5666049A}"/>
              </a:ext>
            </a:extLst>
          </p:cNvPr>
          <p:cNvSpPr txBox="1"/>
          <p:nvPr/>
        </p:nvSpPr>
        <p:spPr>
          <a:xfrm>
            <a:off x="1706465" y="872092"/>
            <a:ext cx="784225" cy="649188"/>
          </a:xfrm>
          <a:prstGeom prst="ellipse">
            <a:avLst/>
          </a:prstGeom>
          <a:gradFill>
            <a:gsLst>
              <a:gs pos="24000">
                <a:srgbClr val="F59F11"/>
              </a:gs>
              <a:gs pos="92000">
                <a:srgbClr val="FDCF0A">
                  <a:alpha val="95000"/>
                </a:srgbClr>
              </a:gs>
            </a:gsLst>
            <a:lin ang="8100000" scaled="1"/>
          </a:gradFill>
          <a:effectLst>
            <a:outerShdw blurRad="63500" sx="102000" sy="102000" algn="ctr" rotWithShape="0">
              <a:prstClr val="black">
                <a:alpha val="18000"/>
              </a:prstClr>
            </a:outerShdw>
          </a:effectLst>
        </p:spPr>
        <p:txBody>
          <a:bodyPr wrap="square" rtlCol="0">
            <a:spAutoFit/>
          </a:bodyPr>
          <a:lstStyle/>
          <a:p>
            <a:pPr algn="dist"/>
            <a:r>
              <a:rPr lang="en-US" altLang="zh-CN" sz="2400" b="1" dirty="0">
                <a:solidFill>
                  <a:srgbClr val="FF0000"/>
                </a:solidFill>
                <a:latin typeface="思源黑体 CN Light" panose="020B0300000000000000" charset="-122"/>
                <a:ea typeface="思源黑体 CN Light" panose="020B0300000000000000" charset="-122"/>
              </a:rPr>
              <a:t>1</a:t>
            </a:r>
            <a:r>
              <a:rPr lang="en-US" altLang="zh-CN" sz="2400" b="1" dirty="0">
                <a:solidFill>
                  <a:schemeClr val="bg1"/>
                </a:solidFill>
                <a:latin typeface="思源黑体 CN Light" panose="020B0300000000000000" charset="-122"/>
                <a:ea typeface="思源黑体 CN Light" panose="020B0300000000000000" charset="-122"/>
              </a:rPr>
              <a:t>.</a:t>
            </a:r>
          </a:p>
        </p:txBody>
      </p:sp>
      <p:sp>
        <p:nvSpPr>
          <p:cNvPr id="23" name="文本框 19">
            <a:extLst>
              <a:ext uri="{FF2B5EF4-FFF2-40B4-BE49-F238E27FC236}">
                <a16:creationId xmlns:a16="http://schemas.microsoft.com/office/drawing/2014/main" xmlns="" id="{63BC0FA7-A01D-482D-94A2-C7BA3E35F279}"/>
              </a:ext>
            </a:extLst>
          </p:cNvPr>
          <p:cNvSpPr txBox="1"/>
          <p:nvPr/>
        </p:nvSpPr>
        <p:spPr>
          <a:xfrm>
            <a:off x="2580186" y="874382"/>
            <a:ext cx="5221902" cy="584775"/>
          </a:xfrm>
          <a:prstGeom prst="rect">
            <a:avLst/>
          </a:prstGeom>
          <a:noFill/>
        </p:spPr>
        <p:txBody>
          <a:bodyPr wrap="square" rtlCol="0">
            <a:spAutoFit/>
          </a:bodyPr>
          <a:lstStyle/>
          <a:p>
            <a:r>
              <a:rPr lang="en-US" altLang="zh-CN" sz="3200" b="1" u="sng" dirty="0" err="1">
                <a:solidFill>
                  <a:srgbClr val="FF0000"/>
                </a:solidFill>
                <a:latin typeface="Times New Roman" panose="02020603050405020304" pitchFamily="18" charset="0"/>
                <a:ea typeface="思源黑体 CN Light" panose="020B0300000000000000" charset="-122"/>
                <a:cs typeface="Times New Roman" panose="02020603050405020304" pitchFamily="18" charset="0"/>
              </a:rPr>
              <a:t>Khái</a:t>
            </a:r>
            <a:r>
              <a:rPr lang="en-US" altLang="zh-CN" sz="3200" b="1" u="sng" dirty="0">
                <a:solidFill>
                  <a:srgbClr val="FF0000"/>
                </a:solidFill>
                <a:latin typeface="Times New Roman" panose="02020603050405020304" pitchFamily="18" charset="0"/>
                <a:ea typeface="思源黑体 CN Light" panose="020B0300000000000000" charset="-122"/>
                <a:cs typeface="Times New Roman" panose="02020603050405020304" pitchFamily="18" charset="0"/>
              </a:rPr>
              <a:t> </a:t>
            </a:r>
            <a:r>
              <a:rPr lang="en-US" altLang="zh-CN" sz="3200" b="1" u="sng" dirty="0" err="1" smtClean="0">
                <a:solidFill>
                  <a:srgbClr val="FF0000"/>
                </a:solidFill>
                <a:latin typeface="Times New Roman" panose="02020603050405020304" pitchFamily="18" charset="0"/>
                <a:ea typeface="思源黑体 CN Light" panose="020B0300000000000000" charset="-122"/>
                <a:cs typeface="Times New Roman" panose="02020603050405020304" pitchFamily="18" charset="0"/>
              </a:rPr>
              <a:t>niệm</a:t>
            </a:r>
            <a:r>
              <a:rPr lang="en-US" altLang="zh-CN" sz="3200" b="1" dirty="0" smtClean="0">
                <a:latin typeface="Times New Roman" panose="02020603050405020304" pitchFamily="18" charset="0"/>
                <a:ea typeface="思源黑体 CN Light" panose="020B0300000000000000" charset="-122"/>
                <a:cs typeface="Times New Roman" panose="02020603050405020304" pitchFamily="18" charset="0"/>
              </a:rPr>
              <a:t>: (SGK/ 32)</a:t>
            </a:r>
            <a:endParaRPr lang="zh-CN" altLang="en-US" sz="3200" b="1" dirty="0">
              <a:latin typeface="Times New Roman" panose="02020603050405020304" pitchFamily="18" charset="0"/>
              <a:ea typeface="思源黑体 CN Light" panose="020B0300000000000000" charset="-122"/>
              <a:cs typeface="Times New Roman" panose="02020603050405020304" pitchFamily="18" charset="0"/>
            </a:endParaRPr>
          </a:p>
        </p:txBody>
      </p:sp>
    </p:spTree>
    <p:extLst>
      <p:ext uri="{BB962C8B-B14F-4D97-AF65-F5344CB8AC3E}">
        <p14:creationId xmlns:p14="http://schemas.microsoft.com/office/powerpoint/2010/main" val="2314617646"/>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1000"/>
                                        <p:tgtEl>
                                          <p:spTgt spid="100"/>
                                        </p:tgtEl>
                                      </p:cBhvr>
                                    </p:animEffect>
                                    <p:anim calcmode="lin" valueType="num">
                                      <p:cBhvr>
                                        <p:cTn id="23" dur="1000" fill="hold"/>
                                        <p:tgtEl>
                                          <p:spTgt spid="100"/>
                                        </p:tgtEl>
                                        <p:attrNameLst>
                                          <p:attrName>ppt_x</p:attrName>
                                        </p:attrNameLst>
                                      </p:cBhvr>
                                      <p:tavLst>
                                        <p:tav tm="0">
                                          <p:val>
                                            <p:strVal val="#ppt_x"/>
                                          </p:val>
                                        </p:tav>
                                        <p:tav tm="100000">
                                          <p:val>
                                            <p:strVal val="#ppt_x"/>
                                          </p:val>
                                        </p:tav>
                                      </p:tavLst>
                                    </p:anim>
                                    <p:anim calcmode="lin" valueType="num">
                                      <p:cBhvr>
                                        <p:cTn id="24" dur="1000" fill="hold"/>
                                        <p:tgtEl>
                                          <p:spTgt spid="100"/>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150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0-#ppt_w/2"/>
                                          </p:val>
                                        </p:tav>
                                        <p:tav tm="100000">
                                          <p:val>
                                            <p:strVal val="#ppt_x"/>
                                          </p:val>
                                        </p:tav>
                                      </p:tavLst>
                                    </p:anim>
                                    <p:anim calcmode="lin" valueType="num">
                                      <p:cBhvr additive="base">
                                        <p:cTn id="28" dur="500" fill="hold"/>
                                        <p:tgtEl>
                                          <p:spTgt spid="45"/>
                                        </p:tgtEl>
                                        <p:attrNameLst>
                                          <p:attrName>ppt_y</p:attrName>
                                        </p:attrNameLst>
                                      </p:cBhvr>
                                      <p:tavLst>
                                        <p:tav tm="0">
                                          <p:val>
                                            <p:strVal val="#ppt_y"/>
                                          </p:val>
                                        </p:tav>
                                        <p:tav tm="100000">
                                          <p:val>
                                            <p:strVal val="#ppt_y"/>
                                          </p:val>
                                        </p:tav>
                                      </p:tavLst>
                                    </p:anim>
                                  </p:childTnLst>
                                </p:cTn>
                              </p:par>
                              <p:par>
                                <p:cTn id="29" presetID="14" presetClass="entr" presetSubtype="10" fill="hold" nodeType="withEffect">
                                  <p:stCondLst>
                                    <p:cond delay="250"/>
                                  </p:stCondLst>
                                  <p:childTnLst>
                                    <p:set>
                                      <p:cBhvr>
                                        <p:cTn id="30" dur="1" fill="hold">
                                          <p:stCondLst>
                                            <p:cond delay="0"/>
                                          </p:stCondLst>
                                        </p:cTn>
                                        <p:tgtEl>
                                          <p:spTgt spid="5"/>
                                        </p:tgtEl>
                                        <p:attrNameLst>
                                          <p:attrName>style.visibility</p:attrName>
                                        </p:attrNameLst>
                                      </p:cBhvr>
                                      <p:to>
                                        <p:strVal val="visible"/>
                                      </p:to>
                                    </p:set>
                                    <p:animEffect transition="in" filter="randombar(horizontal)">
                                      <p:cBhvr>
                                        <p:cTn id="31" dur="500"/>
                                        <p:tgtEl>
                                          <p:spTgt spid="5"/>
                                        </p:tgtEl>
                                      </p:cBhvr>
                                    </p:animEffect>
                                  </p:childTnLst>
                                </p:cTn>
                              </p:par>
                              <p:par>
                                <p:cTn id="32" presetID="2" presetClass="entr" presetSubtype="4" fill="hold" nodeType="withEffect">
                                  <p:stCondLst>
                                    <p:cond delay="50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500" fill="hold"/>
                                        <p:tgtEl>
                                          <p:spTgt spid="12"/>
                                        </p:tgtEl>
                                        <p:attrNameLst>
                                          <p:attrName>ppt_x</p:attrName>
                                        </p:attrNameLst>
                                      </p:cBhvr>
                                      <p:tavLst>
                                        <p:tav tm="0">
                                          <p:val>
                                            <p:strVal val="#ppt_x"/>
                                          </p:val>
                                        </p:tav>
                                        <p:tav tm="100000">
                                          <p:val>
                                            <p:strVal val="#ppt_x"/>
                                          </p:val>
                                        </p:tav>
                                      </p:tavLst>
                                    </p:anim>
                                    <p:anim calcmode="lin" valueType="num">
                                      <p:cBhvr additive="base">
                                        <p:cTn id="35" dur="500" fill="hold"/>
                                        <p:tgtEl>
                                          <p:spTgt spid="12"/>
                                        </p:tgtEl>
                                        <p:attrNameLst>
                                          <p:attrName>ppt_y</p:attrName>
                                        </p:attrNameLst>
                                      </p:cBhvr>
                                      <p:tavLst>
                                        <p:tav tm="0">
                                          <p:val>
                                            <p:strVal val="1+#ppt_h/2"/>
                                          </p:val>
                                        </p:tav>
                                        <p:tav tm="100000">
                                          <p:val>
                                            <p:strVal val="#ppt_y"/>
                                          </p:val>
                                        </p:tav>
                                      </p:tavLst>
                                    </p:anim>
                                  </p:childTnLst>
                                </p:cTn>
                              </p:par>
                              <p:par>
                                <p:cTn id="36" presetID="14" presetClass="entr" presetSubtype="10" fill="hold" nodeType="withEffect">
                                  <p:stCondLst>
                                    <p:cond delay="1000"/>
                                  </p:stCondLst>
                                  <p:childTnLst>
                                    <p:set>
                                      <p:cBhvr>
                                        <p:cTn id="37" dur="1" fill="hold">
                                          <p:stCondLst>
                                            <p:cond delay="0"/>
                                          </p:stCondLst>
                                        </p:cTn>
                                        <p:tgtEl>
                                          <p:spTgt spid="11"/>
                                        </p:tgtEl>
                                        <p:attrNameLst>
                                          <p:attrName>style.visibility</p:attrName>
                                        </p:attrNameLst>
                                      </p:cBhvr>
                                      <p:to>
                                        <p:strVal val="visible"/>
                                      </p:to>
                                    </p:set>
                                    <p:animEffect transition="in" filter="randombar(horizontal)">
                                      <p:cBhvr>
                                        <p:cTn id="38" dur="500"/>
                                        <p:tgtEl>
                                          <p:spTgt spid="11"/>
                                        </p:tgtEl>
                                      </p:cBhvr>
                                    </p:animEffect>
                                  </p:childTnLst>
                                </p:cTn>
                              </p:par>
                              <p:par>
                                <p:cTn id="39" presetID="14" presetClass="entr" presetSubtype="10" fill="hold" nodeType="withEffect">
                                  <p:stCondLst>
                                    <p:cond delay="1000"/>
                                  </p:stCondLst>
                                  <p:childTnLst>
                                    <p:set>
                                      <p:cBhvr>
                                        <p:cTn id="40" dur="1" fill="hold">
                                          <p:stCondLst>
                                            <p:cond delay="0"/>
                                          </p:stCondLst>
                                        </p:cTn>
                                        <p:tgtEl>
                                          <p:spTgt spid="10"/>
                                        </p:tgtEl>
                                        <p:attrNameLst>
                                          <p:attrName>style.visibility</p:attrName>
                                        </p:attrNameLst>
                                      </p:cBhvr>
                                      <p:to>
                                        <p:strVal val="visible"/>
                                      </p:to>
                                    </p:set>
                                    <p:animEffect transition="in" filter="randombar(horizontal)">
                                      <p:cBhvr>
                                        <p:cTn id="41" dur="500"/>
                                        <p:tgtEl>
                                          <p:spTgt spid="10"/>
                                        </p:tgtEl>
                                      </p:cBhvr>
                                    </p:animEffect>
                                  </p:childTnLst>
                                </p:cTn>
                              </p:par>
                              <p:par>
                                <p:cTn id="42" presetID="42" presetClass="entr" presetSubtype="0" fill="hold" nodeType="withEffect">
                                  <p:stCondLst>
                                    <p:cond delay="50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1000"/>
                                        <p:tgtEl>
                                          <p:spTgt spid="6"/>
                                        </p:tgtEl>
                                      </p:cBhvr>
                                    </p:animEffect>
                                    <p:anim calcmode="lin" valueType="num">
                                      <p:cBhvr>
                                        <p:cTn id="45" dur="1000" fill="hold"/>
                                        <p:tgtEl>
                                          <p:spTgt spid="6"/>
                                        </p:tgtEl>
                                        <p:attrNameLst>
                                          <p:attrName>ppt_x</p:attrName>
                                        </p:attrNameLst>
                                      </p:cBhvr>
                                      <p:tavLst>
                                        <p:tav tm="0">
                                          <p:val>
                                            <p:strVal val="#ppt_x"/>
                                          </p:val>
                                        </p:tav>
                                        <p:tav tm="100000">
                                          <p:val>
                                            <p:strVal val="#ppt_x"/>
                                          </p:val>
                                        </p:tav>
                                      </p:tavLst>
                                    </p:anim>
                                    <p:anim calcmode="lin" valueType="num">
                                      <p:cBhvr>
                                        <p:cTn id="4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fade">
                                      <p:cBhvr>
                                        <p:cTn id="51" dur="1000"/>
                                        <p:tgtEl>
                                          <p:spTgt spid="27"/>
                                        </p:tgtEl>
                                      </p:cBhvr>
                                    </p:animEffect>
                                    <p:anim calcmode="lin" valueType="num">
                                      <p:cBhvr>
                                        <p:cTn id="52" dur="1000" fill="hold"/>
                                        <p:tgtEl>
                                          <p:spTgt spid="27"/>
                                        </p:tgtEl>
                                        <p:attrNameLst>
                                          <p:attrName>ppt_x</p:attrName>
                                        </p:attrNameLst>
                                      </p:cBhvr>
                                      <p:tavLst>
                                        <p:tav tm="0">
                                          <p:val>
                                            <p:strVal val="#ppt_x"/>
                                          </p:val>
                                        </p:tav>
                                        <p:tav tm="100000">
                                          <p:val>
                                            <p:strVal val="#ppt_x"/>
                                          </p:val>
                                        </p:tav>
                                      </p:tavLst>
                                    </p:anim>
                                    <p:anim calcmode="lin" valueType="num">
                                      <p:cBhvr>
                                        <p:cTn id="5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 name="图片 10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00" name="图片 9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0753" y="5741005"/>
            <a:ext cx="3531115" cy="1106868"/>
          </a:xfrm>
          <a:prstGeom prst="rect">
            <a:avLst/>
          </a:prstGeom>
        </p:spPr>
      </p:pic>
      <p:pic>
        <p:nvPicPr>
          <p:cNvPr id="97" name="图片 9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pic>
        <p:nvPicPr>
          <p:cNvPr id="11" name="图形 4">
            <a:extLst>
              <a:ext uri="{FF2B5EF4-FFF2-40B4-BE49-F238E27FC236}">
                <a16:creationId xmlns:a16="http://schemas.microsoft.com/office/drawing/2014/main" xmlns="" id="{F4D25B43-8EB0-7373-B070-F978B3E9807E}"/>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66345" y="89835"/>
            <a:ext cx="742950" cy="866775"/>
          </a:xfrm>
          <a:prstGeom prst="rect">
            <a:avLst/>
          </a:prstGeom>
        </p:spPr>
      </p:pic>
      <p:sp>
        <p:nvSpPr>
          <p:cNvPr id="12" name="矩形: 圆角 5">
            <a:extLst>
              <a:ext uri="{FF2B5EF4-FFF2-40B4-BE49-F238E27FC236}">
                <a16:creationId xmlns:a16="http://schemas.microsoft.com/office/drawing/2014/main" xmlns="" id="{3276C5A1-4265-FCB4-2D75-FEEE48198395}"/>
              </a:ext>
            </a:extLst>
          </p:cNvPr>
          <p:cNvSpPr/>
          <p:nvPr/>
        </p:nvSpPr>
        <p:spPr>
          <a:xfrm>
            <a:off x="325244" y="353503"/>
            <a:ext cx="11307317" cy="6200694"/>
          </a:xfrm>
          <a:prstGeom prst="roundRect">
            <a:avLst>
              <a:gd name="adj" fmla="val 562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矩形: 圆角 6">
            <a:extLst>
              <a:ext uri="{FF2B5EF4-FFF2-40B4-BE49-F238E27FC236}">
                <a16:creationId xmlns:a16="http://schemas.microsoft.com/office/drawing/2014/main" xmlns="" id="{8B6B4996-0DC9-ED0C-7C2E-81CDF740C258}"/>
              </a:ext>
            </a:extLst>
          </p:cNvPr>
          <p:cNvSpPr/>
          <p:nvPr/>
        </p:nvSpPr>
        <p:spPr>
          <a:xfrm>
            <a:off x="548017" y="576414"/>
            <a:ext cx="10831654" cy="5775162"/>
          </a:xfrm>
          <a:prstGeom prst="roundRect">
            <a:avLst>
              <a:gd name="adj" fmla="val 5623"/>
            </a:avLst>
          </a:prstGeom>
          <a:noFill/>
          <a:ln w="15875">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形 7">
            <a:extLst>
              <a:ext uri="{FF2B5EF4-FFF2-40B4-BE49-F238E27FC236}">
                <a16:creationId xmlns:a16="http://schemas.microsoft.com/office/drawing/2014/main" xmlns="" id="{1F6F771E-9819-5DD0-1AB5-E72D633E5116}"/>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189600" y="5888067"/>
            <a:ext cx="590550" cy="676275"/>
          </a:xfrm>
          <a:prstGeom prst="rect">
            <a:avLst/>
          </a:prstGeom>
        </p:spPr>
      </p:pic>
      <p:pic>
        <p:nvPicPr>
          <p:cNvPr id="15" name="图形 8">
            <a:extLst>
              <a:ext uri="{FF2B5EF4-FFF2-40B4-BE49-F238E27FC236}">
                <a16:creationId xmlns:a16="http://schemas.microsoft.com/office/drawing/2014/main" xmlns="" id="{A89C4C73-4C43-A431-9EEA-F2890C94AB92}"/>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11107638" y="5833972"/>
            <a:ext cx="838200" cy="990600"/>
          </a:xfrm>
          <a:prstGeom prst="rect">
            <a:avLst/>
          </a:prstGeom>
        </p:spPr>
      </p:pic>
      <p:pic>
        <p:nvPicPr>
          <p:cNvPr id="16" name="图形 9">
            <a:extLst>
              <a:ext uri="{FF2B5EF4-FFF2-40B4-BE49-F238E27FC236}">
                <a16:creationId xmlns:a16="http://schemas.microsoft.com/office/drawing/2014/main" xmlns="" id="{F6D3F5C7-15D7-C938-F9BB-77E61E5666A5}"/>
              </a:ext>
            </a:extLst>
          </p:cNvPr>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11374615" y="184281"/>
            <a:ext cx="485775" cy="285750"/>
          </a:xfrm>
          <a:prstGeom prst="rect">
            <a:avLst/>
          </a:prstGeom>
        </p:spPr>
      </p:pic>
      <p:sp>
        <p:nvSpPr>
          <p:cNvPr id="17" name="文本框 13">
            <a:extLst>
              <a:ext uri="{FF2B5EF4-FFF2-40B4-BE49-F238E27FC236}">
                <a16:creationId xmlns:a16="http://schemas.microsoft.com/office/drawing/2014/main" xmlns="" id="{DC5036AB-965A-04EE-D03A-573CB9E87E69}"/>
              </a:ext>
            </a:extLst>
          </p:cNvPr>
          <p:cNvSpPr txBox="1"/>
          <p:nvPr/>
        </p:nvSpPr>
        <p:spPr>
          <a:xfrm>
            <a:off x="1247331" y="661283"/>
            <a:ext cx="56602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u="none" strike="noStrike" kern="1200" cap="none" spc="0" normalizeH="0" baseline="0" noProof="0" dirty="0" smtClean="0">
                <a:ln>
                  <a:noFill/>
                </a:ln>
                <a:solidFill>
                  <a:srgbClr val="FF0000"/>
                </a:solidFill>
                <a:effectLst/>
                <a:uLnTx/>
                <a:uFillTx/>
                <a:latin typeface="Times New Roman" panose="02020603050405020304" pitchFamily="18" charset="0"/>
                <a:ea typeface="仓耳羽辰体-谷力 W04" panose="02020400000000000000" pitchFamily="18" charset="-122"/>
                <a:cs typeface="Times New Roman" panose="02020603050405020304" pitchFamily="18" charset="0"/>
              </a:rPr>
              <a:t>2</a:t>
            </a:r>
            <a:r>
              <a:rPr kumimoji="0" lang="en-US" altLang="zh-CN" sz="3200" b="1" u="none" strike="noStrike" kern="1200" cap="none" spc="0" normalizeH="0" baseline="0" noProof="0" dirty="0">
                <a:ln>
                  <a:noFill/>
                </a:ln>
                <a:solidFill>
                  <a:srgbClr val="FF0000"/>
                </a:solidFill>
                <a:effectLst/>
                <a:uLnTx/>
                <a:uFillTx/>
                <a:latin typeface="Times New Roman" panose="02020603050405020304" pitchFamily="18" charset="0"/>
                <a:ea typeface="仓耳羽辰体-谷力 W04" panose="02020400000000000000" pitchFamily="18" charset="-122"/>
                <a:cs typeface="Times New Roman" panose="02020603050405020304" pitchFamily="18" charset="0"/>
              </a:rPr>
              <a:t>.</a:t>
            </a:r>
            <a:r>
              <a:rPr kumimoji="0" lang="en-US" altLang="zh-CN" sz="3200" b="1" u="none" strike="noStrike" kern="1200" cap="none" spc="0" normalizeH="0" baseline="0" noProof="0" dirty="0">
                <a:ln>
                  <a:noFill/>
                </a:ln>
                <a:solidFill>
                  <a:srgbClr val="C00000"/>
                </a:solidFill>
                <a:effectLst/>
                <a:uLnTx/>
                <a:uFillTx/>
                <a:latin typeface="Times New Roman" panose="02020603050405020304" pitchFamily="18" charset="0"/>
                <a:ea typeface="仓耳羽辰体-谷力 W04" panose="02020400000000000000" pitchFamily="18" charset="-122"/>
                <a:cs typeface="Times New Roman" panose="02020603050405020304" pitchFamily="18" charset="0"/>
              </a:rPr>
              <a:t> </a:t>
            </a:r>
            <a:r>
              <a:rPr kumimoji="0" lang="en-US" altLang="zh-CN" sz="3200" b="1" u="sng" strike="noStrike" kern="1200" cap="none" spc="0" normalizeH="0" baseline="0" noProof="0" dirty="0" err="1">
                <a:ln>
                  <a:noFill/>
                </a:ln>
                <a:solidFill>
                  <a:srgbClr val="FF0000"/>
                </a:solidFill>
                <a:effectLst/>
                <a:uLnTx/>
                <a:uFillTx/>
                <a:latin typeface="Times New Roman" panose="02020603050405020304" pitchFamily="18" charset="0"/>
                <a:ea typeface="仓耳羽辰体-谷力 W04" panose="02020400000000000000" pitchFamily="18" charset="-122"/>
                <a:cs typeface="Times New Roman" panose="02020603050405020304" pitchFamily="18" charset="0"/>
              </a:rPr>
              <a:t>Công</a:t>
            </a:r>
            <a:r>
              <a:rPr kumimoji="0" lang="en-US" altLang="zh-CN" sz="3200" b="1" u="sng" strike="noStrike" kern="1200" cap="none" spc="0" normalizeH="0" noProof="0" dirty="0">
                <a:ln>
                  <a:noFill/>
                </a:ln>
                <a:solidFill>
                  <a:srgbClr val="FF0000"/>
                </a:solidFill>
                <a:effectLst/>
                <a:uLnTx/>
                <a:uFillTx/>
                <a:latin typeface="Times New Roman" panose="02020603050405020304" pitchFamily="18" charset="0"/>
                <a:ea typeface="仓耳羽辰体-谷力 W04" panose="02020400000000000000" pitchFamily="18" charset="-122"/>
                <a:cs typeface="Times New Roman" panose="02020603050405020304" pitchFamily="18" charset="0"/>
              </a:rPr>
              <a:t> </a:t>
            </a:r>
            <a:r>
              <a:rPr kumimoji="0" lang="en-US" altLang="zh-CN" sz="3200" b="1" u="sng" strike="noStrike" kern="1200" cap="none" spc="0" normalizeH="0" noProof="0" dirty="0" err="1" smtClean="0">
                <a:ln>
                  <a:noFill/>
                </a:ln>
                <a:solidFill>
                  <a:srgbClr val="FF0000"/>
                </a:solidFill>
                <a:effectLst/>
                <a:uLnTx/>
                <a:uFillTx/>
                <a:latin typeface="Times New Roman" panose="02020603050405020304" pitchFamily="18" charset="0"/>
                <a:ea typeface="仓耳羽辰体-谷力 W04" panose="02020400000000000000" pitchFamily="18" charset="-122"/>
                <a:cs typeface="Times New Roman" panose="02020603050405020304" pitchFamily="18" charset="0"/>
              </a:rPr>
              <a:t>dụng</a:t>
            </a:r>
            <a:r>
              <a:rPr kumimoji="0" lang="en-US" altLang="zh-CN" sz="3200" b="1" strike="noStrike" kern="1200" cap="none" spc="0" normalizeH="0" noProof="0" dirty="0" smtClean="0">
                <a:ln>
                  <a:noFill/>
                </a:ln>
                <a:solidFill>
                  <a:srgbClr val="FF0000"/>
                </a:solidFill>
                <a:effectLst/>
                <a:uLnTx/>
                <a:uFillTx/>
                <a:latin typeface="Times New Roman" panose="02020603050405020304" pitchFamily="18" charset="0"/>
                <a:ea typeface="仓耳羽辰体-谷力 W04" panose="02020400000000000000" pitchFamily="18" charset="-122"/>
                <a:cs typeface="Times New Roman" panose="02020603050405020304" pitchFamily="18" charset="0"/>
              </a:rPr>
              <a:t>:</a:t>
            </a:r>
            <a:r>
              <a:rPr kumimoji="0" lang="en-US" altLang="zh-CN" sz="3200" b="1" strike="noStrike" kern="1200" cap="none" spc="0" normalizeH="0" noProof="0" dirty="0" smtClean="0">
                <a:ln>
                  <a:noFill/>
                </a:ln>
                <a:effectLst/>
                <a:uLnTx/>
                <a:uFillTx/>
                <a:latin typeface="Times New Roman" panose="02020603050405020304" pitchFamily="18" charset="0"/>
                <a:ea typeface="仓耳羽辰体-谷力 W04" panose="02020400000000000000" pitchFamily="18" charset="-122"/>
                <a:cs typeface="Times New Roman" panose="02020603050405020304" pitchFamily="18" charset="0"/>
              </a:rPr>
              <a:t>(</a:t>
            </a:r>
            <a:r>
              <a:rPr kumimoji="0" lang="en-US" altLang="zh-CN" sz="3200" b="1" strike="noStrike" kern="1200" cap="none" spc="0" normalizeH="0" noProof="0" dirty="0" err="1" smtClean="0">
                <a:ln>
                  <a:noFill/>
                </a:ln>
                <a:effectLst/>
                <a:uLnTx/>
                <a:uFillTx/>
                <a:latin typeface="Times New Roman" panose="02020603050405020304" pitchFamily="18" charset="0"/>
                <a:ea typeface="仓耳羽辰体-谷力 W04" panose="02020400000000000000" pitchFamily="18" charset="-122"/>
                <a:cs typeface="Times New Roman" panose="02020603050405020304" pitchFamily="18" charset="0"/>
              </a:rPr>
              <a:t>xem</a:t>
            </a:r>
            <a:r>
              <a:rPr kumimoji="0" lang="en-US" altLang="zh-CN" sz="3200" b="1" strike="noStrike" kern="1200" cap="none" spc="0" normalizeH="0" noProof="0" dirty="0" smtClean="0">
                <a:ln>
                  <a:noFill/>
                </a:ln>
                <a:effectLst/>
                <a:uLnTx/>
                <a:uFillTx/>
                <a:latin typeface="Times New Roman" panose="02020603050405020304" pitchFamily="18" charset="0"/>
                <a:ea typeface="仓耳羽辰体-谷力 W04" panose="02020400000000000000" pitchFamily="18" charset="-122"/>
                <a:cs typeface="Times New Roman" panose="02020603050405020304" pitchFamily="18" charset="0"/>
              </a:rPr>
              <a:t> SGK/33)</a:t>
            </a:r>
            <a:endParaRPr kumimoji="0" lang="zh-CN" altLang="en-US" sz="3200" b="1" strike="noStrike" kern="1200" cap="none" spc="0" normalizeH="0" baseline="0" noProof="0" dirty="0">
              <a:ln>
                <a:noFill/>
              </a:ln>
              <a:effectLst/>
              <a:uLnTx/>
              <a:uFillTx/>
              <a:latin typeface="Times New Roman" panose="02020603050405020304" pitchFamily="18" charset="0"/>
              <a:ea typeface="仓耳羽辰体-谷力 W04" panose="02020400000000000000" pitchFamily="18" charset="-122"/>
              <a:cs typeface="Times New Roman" panose="02020603050405020304" pitchFamily="18" charset="0"/>
            </a:endParaRPr>
          </a:p>
        </p:txBody>
      </p:sp>
      <p:pic>
        <p:nvPicPr>
          <p:cNvPr id="18" name="图片 16">
            <a:extLst>
              <a:ext uri="{FF2B5EF4-FFF2-40B4-BE49-F238E27FC236}">
                <a16:creationId xmlns:a16="http://schemas.microsoft.com/office/drawing/2014/main" xmlns="" id="{FD1DF025-0781-7F25-AD14-20D5B25A0CB8}"/>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59439" y="523222"/>
            <a:ext cx="687892" cy="1016101"/>
          </a:xfrm>
          <a:prstGeom prst="rect">
            <a:avLst/>
          </a:prstGeom>
        </p:spPr>
      </p:pic>
      <p:pic>
        <p:nvPicPr>
          <p:cNvPr id="19" name="图片 11">
            <a:extLst>
              <a:ext uri="{FF2B5EF4-FFF2-40B4-BE49-F238E27FC236}">
                <a16:creationId xmlns:a16="http://schemas.microsoft.com/office/drawing/2014/main" xmlns="" id="{62DA93D8-9DEE-8E83-A825-E984C6A733C3}"/>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56300" y="3677519"/>
            <a:ext cx="2323709" cy="3487517"/>
          </a:xfrm>
          <a:prstGeom prst="rect">
            <a:avLst/>
          </a:prstGeom>
        </p:spPr>
      </p:pic>
      <p:sp>
        <p:nvSpPr>
          <p:cNvPr id="20" name="矩形 9">
            <a:extLst>
              <a:ext uri="{FF2B5EF4-FFF2-40B4-BE49-F238E27FC236}">
                <a16:creationId xmlns:a16="http://schemas.microsoft.com/office/drawing/2014/main" xmlns="" id="{48871CB5-8BE9-2E3A-8EE9-3B10EE679DD4}"/>
              </a:ext>
            </a:extLst>
          </p:cNvPr>
          <p:cNvSpPr/>
          <p:nvPr/>
        </p:nvSpPr>
        <p:spPr>
          <a:xfrm>
            <a:off x="310186" y="3802389"/>
            <a:ext cx="10030466" cy="404879"/>
          </a:xfrm>
          <a:prstGeom prst="rect">
            <a:avLst/>
          </a:prstGeom>
          <a:solidFill>
            <a:schemeClr val="bg1">
              <a:lumMod val="85000"/>
            </a:schemeClr>
          </a:solidFill>
          <a:ln w="12700">
            <a:noFill/>
          </a:ln>
          <a:effectLst>
            <a:innerShdw blurRad="25400" dist="12700" dir="18900000">
              <a:schemeClr val="bg1">
                <a:lumMod val="65000"/>
                <a:alpha val="77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小考拉体" panose="02000503000000000000" pitchFamily="2" charset="-122"/>
              <a:ea typeface="小考拉体" panose="02000503000000000000" pitchFamily="2" charset="-122"/>
              <a:cs typeface="+mn-cs"/>
            </a:endParaRPr>
          </a:p>
        </p:txBody>
      </p:sp>
      <p:grpSp>
        <p:nvGrpSpPr>
          <p:cNvPr id="21" name="组合 10">
            <a:extLst>
              <a:ext uri="{FF2B5EF4-FFF2-40B4-BE49-F238E27FC236}">
                <a16:creationId xmlns:a16="http://schemas.microsoft.com/office/drawing/2014/main" xmlns="" id="{A9489462-26D3-91AE-F564-37384652CB55}"/>
              </a:ext>
            </a:extLst>
          </p:cNvPr>
          <p:cNvGrpSpPr/>
          <p:nvPr/>
        </p:nvGrpSpPr>
        <p:grpSpPr>
          <a:xfrm>
            <a:off x="981825" y="3531228"/>
            <a:ext cx="930040" cy="930039"/>
            <a:chOff x="1271856" y="1432987"/>
            <a:chExt cx="1326564" cy="1326564"/>
          </a:xfrm>
        </p:grpSpPr>
        <p:sp>
          <p:nvSpPr>
            <p:cNvPr id="24" name="矩形 11">
              <a:extLst>
                <a:ext uri="{FF2B5EF4-FFF2-40B4-BE49-F238E27FC236}">
                  <a16:creationId xmlns:a16="http://schemas.microsoft.com/office/drawing/2014/main" xmlns="" id="{5FD201C2-3A7E-6D2B-5237-4EB813A9AA39}"/>
                </a:ext>
              </a:extLst>
            </p:cNvPr>
            <p:cNvSpPr/>
            <p:nvPr/>
          </p:nvSpPr>
          <p:spPr>
            <a:xfrm>
              <a:off x="1271856" y="1432987"/>
              <a:ext cx="1326564" cy="1326564"/>
            </a:xfrm>
            <a:prstGeom prst="rect">
              <a:avLst/>
            </a:prstGeom>
            <a:gradFill flip="none" rotWithShape="1">
              <a:gsLst>
                <a:gs pos="0">
                  <a:srgbClr val="F0F0F0"/>
                </a:gs>
                <a:gs pos="100000">
                  <a:srgbClr val="FCFCFC"/>
                </a:gs>
              </a:gsLst>
              <a:lin ang="18900000" scaled="1"/>
              <a:tileRect/>
            </a:gradFill>
            <a:ln w="9525">
              <a:solidFill>
                <a:schemeClr val="bg1"/>
              </a:solidFill>
              <a:miter lim="800000"/>
            </a:ln>
            <a:effectLst>
              <a:outerShdw blurRad="101600" dist="38100" dir="7800000" algn="ctr" rotWithShape="0">
                <a:schemeClr val="bg1">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25" name="矩形 12">
              <a:extLst>
                <a:ext uri="{FF2B5EF4-FFF2-40B4-BE49-F238E27FC236}">
                  <a16:creationId xmlns:a16="http://schemas.microsoft.com/office/drawing/2014/main" xmlns="" id="{37BC1EFA-3382-0302-1A98-A9CD738BBA59}"/>
                </a:ext>
              </a:extLst>
            </p:cNvPr>
            <p:cNvSpPr/>
            <p:nvPr/>
          </p:nvSpPr>
          <p:spPr>
            <a:xfrm>
              <a:off x="1432987" y="1586498"/>
              <a:ext cx="1019542" cy="1019542"/>
            </a:xfrm>
            <a:prstGeom prst="rect">
              <a:avLst/>
            </a:prstGeom>
            <a:solidFill>
              <a:srgbClr val="F0C27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26" name="文本框 13">
              <a:extLst>
                <a:ext uri="{FF2B5EF4-FFF2-40B4-BE49-F238E27FC236}">
                  <a16:creationId xmlns:a16="http://schemas.microsoft.com/office/drawing/2014/main" xmlns="" id="{91E58D81-8779-D8B1-ED69-226445532502}"/>
                </a:ext>
              </a:extLst>
            </p:cNvPr>
            <p:cNvSpPr txBox="1"/>
            <p:nvPr/>
          </p:nvSpPr>
          <p:spPr>
            <a:xfrm>
              <a:off x="1524607" y="1640647"/>
              <a:ext cx="921895" cy="9218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小考拉体" panose="02000503000000000000" pitchFamily="2" charset="-122"/>
                  <a:cs typeface="Times New Roman" panose="02020603050405020304" pitchFamily="18" charset="0"/>
                </a:rPr>
                <a:t>01</a:t>
              </a:r>
              <a:endParaRPr kumimoji="0" lang="zh-CN" alt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grpSp>
      <p:grpSp>
        <p:nvGrpSpPr>
          <p:cNvPr id="27" name="组合 14">
            <a:extLst>
              <a:ext uri="{FF2B5EF4-FFF2-40B4-BE49-F238E27FC236}">
                <a16:creationId xmlns:a16="http://schemas.microsoft.com/office/drawing/2014/main" xmlns="" id="{48F180C0-205B-9AEC-9D59-2EFF7DA7F6AF}"/>
              </a:ext>
            </a:extLst>
          </p:cNvPr>
          <p:cNvGrpSpPr/>
          <p:nvPr/>
        </p:nvGrpSpPr>
        <p:grpSpPr>
          <a:xfrm>
            <a:off x="2910108" y="3531228"/>
            <a:ext cx="930040" cy="930039"/>
            <a:chOff x="1271856" y="1432987"/>
            <a:chExt cx="1326564" cy="1326564"/>
          </a:xfrm>
        </p:grpSpPr>
        <p:sp>
          <p:nvSpPr>
            <p:cNvPr id="28" name="矩形 15">
              <a:extLst>
                <a:ext uri="{FF2B5EF4-FFF2-40B4-BE49-F238E27FC236}">
                  <a16:creationId xmlns:a16="http://schemas.microsoft.com/office/drawing/2014/main" xmlns="" id="{40182717-87CE-74D9-D8F9-9DD6C9C6AE88}"/>
                </a:ext>
              </a:extLst>
            </p:cNvPr>
            <p:cNvSpPr/>
            <p:nvPr/>
          </p:nvSpPr>
          <p:spPr>
            <a:xfrm>
              <a:off x="1271856" y="1432987"/>
              <a:ext cx="1326564" cy="1326564"/>
            </a:xfrm>
            <a:prstGeom prst="rect">
              <a:avLst/>
            </a:prstGeom>
            <a:gradFill flip="none" rotWithShape="1">
              <a:gsLst>
                <a:gs pos="0">
                  <a:srgbClr val="F0F0F0"/>
                </a:gs>
                <a:gs pos="100000">
                  <a:srgbClr val="FCFCFC"/>
                </a:gs>
              </a:gsLst>
              <a:lin ang="18900000" scaled="1"/>
              <a:tileRect/>
            </a:gradFill>
            <a:ln w="9525">
              <a:solidFill>
                <a:schemeClr val="bg1"/>
              </a:solidFill>
              <a:miter lim="800000"/>
            </a:ln>
            <a:effectLst>
              <a:outerShdw blurRad="101600" dist="38100" dir="7800000" algn="ctr" rotWithShape="0">
                <a:schemeClr val="bg1">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29" name="矩形 16">
              <a:extLst>
                <a:ext uri="{FF2B5EF4-FFF2-40B4-BE49-F238E27FC236}">
                  <a16:creationId xmlns:a16="http://schemas.microsoft.com/office/drawing/2014/main" xmlns="" id="{F7CB638C-7CA8-7E17-7A22-15ADCA3B250C}"/>
                </a:ext>
              </a:extLst>
            </p:cNvPr>
            <p:cNvSpPr/>
            <p:nvPr/>
          </p:nvSpPr>
          <p:spPr>
            <a:xfrm>
              <a:off x="1432987" y="1586498"/>
              <a:ext cx="1019542" cy="1019542"/>
            </a:xfrm>
            <a:prstGeom prst="rect">
              <a:avLst/>
            </a:prstGeom>
            <a:solidFill>
              <a:srgbClr val="7CC9C9"/>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30" name="文本框 17">
              <a:extLst>
                <a:ext uri="{FF2B5EF4-FFF2-40B4-BE49-F238E27FC236}">
                  <a16:creationId xmlns:a16="http://schemas.microsoft.com/office/drawing/2014/main" xmlns="" id="{8EAE8EDE-962F-0E5E-F2E4-71622507088E}"/>
                </a:ext>
              </a:extLst>
            </p:cNvPr>
            <p:cNvSpPr txBox="1"/>
            <p:nvPr/>
          </p:nvSpPr>
          <p:spPr>
            <a:xfrm>
              <a:off x="1524607" y="1640647"/>
              <a:ext cx="921895" cy="9218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小考拉体" panose="02000503000000000000" pitchFamily="2" charset="-122"/>
                  <a:cs typeface="Times New Roman" panose="02020603050405020304" pitchFamily="18" charset="0"/>
                </a:rPr>
                <a:t>02</a:t>
              </a:r>
              <a:endParaRPr kumimoji="0" lang="zh-CN" alt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grpSp>
      <p:grpSp>
        <p:nvGrpSpPr>
          <p:cNvPr id="31" name="组合 18">
            <a:extLst>
              <a:ext uri="{FF2B5EF4-FFF2-40B4-BE49-F238E27FC236}">
                <a16:creationId xmlns:a16="http://schemas.microsoft.com/office/drawing/2014/main" xmlns="" id="{505C7258-C520-0E04-5FBB-D56F851786C1}"/>
              </a:ext>
            </a:extLst>
          </p:cNvPr>
          <p:cNvGrpSpPr/>
          <p:nvPr/>
        </p:nvGrpSpPr>
        <p:grpSpPr>
          <a:xfrm>
            <a:off x="4889191" y="3531228"/>
            <a:ext cx="930040" cy="930039"/>
            <a:chOff x="1271856" y="1432987"/>
            <a:chExt cx="1326564" cy="1326564"/>
          </a:xfrm>
        </p:grpSpPr>
        <p:sp>
          <p:nvSpPr>
            <p:cNvPr id="32" name="矩形 19">
              <a:extLst>
                <a:ext uri="{FF2B5EF4-FFF2-40B4-BE49-F238E27FC236}">
                  <a16:creationId xmlns:a16="http://schemas.microsoft.com/office/drawing/2014/main" xmlns="" id="{419969D0-CFCC-B5DB-DB57-C7D2584FBCBA}"/>
                </a:ext>
              </a:extLst>
            </p:cNvPr>
            <p:cNvSpPr/>
            <p:nvPr/>
          </p:nvSpPr>
          <p:spPr>
            <a:xfrm>
              <a:off x="1271856" y="1432987"/>
              <a:ext cx="1326564" cy="1326564"/>
            </a:xfrm>
            <a:prstGeom prst="rect">
              <a:avLst/>
            </a:prstGeom>
            <a:gradFill flip="none" rotWithShape="1">
              <a:gsLst>
                <a:gs pos="0">
                  <a:srgbClr val="F0F0F0"/>
                </a:gs>
                <a:gs pos="100000">
                  <a:srgbClr val="FCFCFC"/>
                </a:gs>
              </a:gsLst>
              <a:lin ang="18900000" scaled="1"/>
              <a:tileRect/>
            </a:gradFill>
            <a:ln w="9525">
              <a:solidFill>
                <a:schemeClr val="bg1"/>
              </a:solidFill>
              <a:miter lim="800000"/>
            </a:ln>
            <a:effectLst>
              <a:outerShdw blurRad="101600" dist="38100" dir="7800000" algn="ctr" rotWithShape="0">
                <a:schemeClr val="bg1">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33" name="矩形 20">
              <a:extLst>
                <a:ext uri="{FF2B5EF4-FFF2-40B4-BE49-F238E27FC236}">
                  <a16:creationId xmlns:a16="http://schemas.microsoft.com/office/drawing/2014/main" xmlns="" id="{44274CB4-C2A6-FEF9-9880-35EB8A520110}"/>
                </a:ext>
              </a:extLst>
            </p:cNvPr>
            <p:cNvSpPr/>
            <p:nvPr/>
          </p:nvSpPr>
          <p:spPr>
            <a:xfrm>
              <a:off x="1432987" y="1586498"/>
              <a:ext cx="1019542" cy="1019542"/>
            </a:xfrm>
            <a:prstGeom prst="rect">
              <a:avLst/>
            </a:prstGeom>
            <a:solidFill>
              <a:srgbClr val="F0C27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34" name="文本框 21">
              <a:extLst>
                <a:ext uri="{FF2B5EF4-FFF2-40B4-BE49-F238E27FC236}">
                  <a16:creationId xmlns:a16="http://schemas.microsoft.com/office/drawing/2014/main" xmlns="" id="{815EA7D1-873E-184B-4CB1-C2D0080E5FF5}"/>
                </a:ext>
              </a:extLst>
            </p:cNvPr>
            <p:cNvSpPr txBox="1"/>
            <p:nvPr/>
          </p:nvSpPr>
          <p:spPr>
            <a:xfrm>
              <a:off x="1524607" y="1640647"/>
              <a:ext cx="921895" cy="9218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小考拉体" panose="02000503000000000000" pitchFamily="2" charset="-122"/>
                  <a:cs typeface="Times New Roman" panose="02020603050405020304" pitchFamily="18" charset="0"/>
                </a:rPr>
                <a:t>03</a:t>
              </a:r>
              <a:endParaRPr kumimoji="0" lang="zh-CN" alt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grpSp>
      <p:grpSp>
        <p:nvGrpSpPr>
          <p:cNvPr id="35" name="组合 22">
            <a:extLst>
              <a:ext uri="{FF2B5EF4-FFF2-40B4-BE49-F238E27FC236}">
                <a16:creationId xmlns:a16="http://schemas.microsoft.com/office/drawing/2014/main" xmlns="" id="{9B445FB2-3169-AA79-0300-2C172032C3CE}"/>
              </a:ext>
            </a:extLst>
          </p:cNvPr>
          <p:cNvGrpSpPr/>
          <p:nvPr/>
        </p:nvGrpSpPr>
        <p:grpSpPr>
          <a:xfrm>
            <a:off x="6868275" y="3531228"/>
            <a:ext cx="930040" cy="930039"/>
            <a:chOff x="1271856" y="1432987"/>
            <a:chExt cx="1326564" cy="1326564"/>
          </a:xfrm>
        </p:grpSpPr>
        <p:sp>
          <p:nvSpPr>
            <p:cNvPr id="36" name="矩形 23">
              <a:extLst>
                <a:ext uri="{FF2B5EF4-FFF2-40B4-BE49-F238E27FC236}">
                  <a16:creationId xmlns:a16="http://schemas.microsoft.com/office/drawing/2014/main" xmlns="" id="{4C49DFEC-2524-EEA2-8A8E-F0C7A3010A6B}"/>
                </a:ext>
              </a:extLst>
            </p:cNvPr>
            <p:cNvSpPr/>
            <p:nvPr/>
          </p:nvSpPr>
          <p:spPr>
            <a:xfrm>
              <a:off x="1271856" y="1432987"/>
              <a:ext cx="1326564" cy="1326564"/>
            </a:xfrm>
            <a:prstGeom prst="rect">
              <a:avLst/>
            </a:prstGeom>
            <a:gradFill flip="none" rotWithShape="1">
              <a:gsLst>
                <a:gs pos="0">
                  <a:srgbClr val="F0F0F0"/>
                </a:gs>
                <a:gs pos="100000">
                  <a:srgbClr val="FCFCFC"/>
                </a:gs>
              </a:gsLst>
              <a:lin ang="18900000" scaled="1"/>
              <a:tileRect/>
            </a:gradFill>
            <a:ln w="9525">
              <a:solidFill>
                <a:schemeClr val="bg1"/>
              </a:solidFill>
              <a:miter lim="800000"/>
            </a:ln>
            <a:effectLst>
              <a:outerShdw blurRad="101600" dist="38100" dir="7800000" algn="ctr" rotWithShape="0">
                <a:schemeClr val="bg1">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37" name="矩形 24">
              <a:extLst>
                <a:ext uri="{FF2B5EF4-FFF2-40B4-BE49-F238E27FC236}">
                  <a16:creationId xmlns:a16="http://schemas.microsoft.com/office/drawing/2014/main" xmlns="" id="{FEE934B3-2A3B-864B-43F7-E5921399001F}"/>
                </a:ext>
              </a:extLst>
            </p:cNvPr>
            <p:cNvSpPr/>
            <p:nvPr/>
          </p:nvSpPr>
          <p:spPr>
            <a:xfrm>
              <a:off x="1432987" y="1586498"/>
              <a:ext cx="1019542" cy="1019542"/>
            </a:xfrm>
            <a:prstGeom prst="rect">
              <a:avLst/>
            </a:prstGeom>
            <a:solidFill>
              <a:srgbClr val="7CC9C9"/>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38" name="文本框 25">
              <a:extLst>
                <a:ext uri="{FF2B5EF4-FFF2-40B4-BE49-F238E27FC236}">
                  <a16:creationId xmlns:a16="http://schemas.microsoft.com/office/drawing/2014/main" xmlns="" id="{6164E05D-3E12-6949-9BCE-DA1E9E3A5162}"/>
                </a:ext>
              </a:extLst>
            </p:cNvPr>
            <p:cNvSpPr txBox="1"/>
            <p:nvPr/>
          </p:nvSpPr>
          <p:spPr>
            <a:xfrm>
              <a:off x="1524607" y="1640647"/>
              <a:ext cx="921895" cy="9218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小考拉体" panose="02000503000000000000" pitchFamily="2" charset="-122"/>
                  <a:cs typeface="Times New Roman" panose="02020603050405020304" pitchFamily="18" charset="0"/>
                </a:rPr>
                <a:t>04</a:t>
              </a:r>
              <a:endParaRPr kumimoji="0" lang="zh-CN" alt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grpSp>
      <p:grpSp>
        <p:nvGrpSpPr>
          <p:cNvPr id="39" name="组合 26">
            <a:extLst>
              <a:ext uri="{FF2B5EF4-FFF2-40B4-BE49-F238E27FC236}">
                <a16:creationId xmlns:a16="http://schemas.microsoft.com/office/drawing/2014/main" xmlns="" id="{BA085499-8398-A0F1-4153-FB457F6977E5}"/>
              </a:ext>
            </a:extLst>
          </p:cNvPr>
          <p:cNvGrpSpPr/>
          <p:nvPr/>
        </p:nvGrpSpPr>
        <p:grpSpPr>
          <a:xfrm>
            <a:off x="8809259" y="3531228"/>
            <a:ext cx="930040" cy="930039"/>
            <a:chOff x="1271856" y="1432987"/>
            <a:chExt cx="1326564" cy="1326564"/>
          </a:xfrm>
        </p:grpSpPr>
        <p:sp>
          <p:nvSpPr>
            <p:cNvPr id="40" name="矩形 27">
              <a:extLst>
                <a:ext uri="{FF2B5EF4-FFF2-40B4-BE49-F238E27FC236}">
                  <a16:creationId xmlns:a16="http://schemas.microsoft.com/office/drawing/2014/main" xmlns="" id="{DCE51ABD-400B-B4C5-84C0-EDF4EC8F78CC}"/>
                </a:ext>
              </a:extLst>
            </p:cNvPr>
            <p:cNvSpPr/>
            <p:nvPr/>
          </p:nvSpPr>
          <p:spPr>
            <a:xfrm>
              <a:off x="1271856" y="1432987"/>
              <a:ext cx="1326564" cy="1326564"/>
            </a:xfrm>
            <a:prstGeom prst="rect">
              <a:avLst/>
            </a:prstGeom>
            <a:gradFill flip="none" rotWithShape="1">
              <a:gsLst>
                <a:gs pos="0">
                  <a:srgbClr val="F0F0F0"/>
                </a:gs>
                <a:gs pos="100000">
                  <a:srgbClr val="FCFCFC"/>
                </a:gs>
              </a:gsLst>
              <a:lin ang="18900000" scaled="1"/>
              <a:tileRect/>
            </a:gradFill>
            <a:ln w="9525">
              <a:solidFill>
                <a:schemeClr val="bg1"/>
              </a:solidFill>
              <a:miter lim="800000"/>
            </a:ln>
            <a:effectLst>
              <a:outerShdw blurRad="101600" dist="38100" dir="7800000" algn="ctr" rotWithShape="0">
                <a:schemeClr val="bg1">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41" name="矩形 28">
              <a:extLst>
                <a:ext uri="{FF2B5EF4-FFF2-40B4-BE49-F238E27FC236}">
                  <a16:creationId xmlns:a16="http://schemas.microsoft.com/office/drawing/2014/main" xmlns="" id="{9EB577E8-14B1-1E9D-D435-BD06D4032AE4}"/>
                </a:ext>
              </a:extLst>
            </p:cNvPr>
            <p:cNvSpPr/>
            <p:nvPr/>
          </p:nvSpPr>
          <p:spPr>
            <a:xfrm>
              <a:off x="1432987" y="1586498"/>
              <a:ext cx="1019542" cy="1019542"/>
            </a:xfrm>
            <a:prstGeom prst="rect">
              <a:avLst/>
            </a:prstGeom>
            <a:solidFill>
              <a:srgbClr val="F0C27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42" name="文本框 29">
              <a:extLst>
                <a:ext uri="{FF2B5EF4-FFF2-40B4-BE49-F238E27FC236}">
                  <a16:creationId xmlns:a16="http://schemas.microsoft.com/office/drawing/2014/main" xmlns="" id="{FF6550F8-329D-ED7B-3B01-FD57B30A7DB7}"/>
                </a:ext>
              </a:extLst>
            </p:cNvPr>
            <p:cNvSpPr txBox="1"/>
            <p:nvPr/>
          </p:nvSpPr>
          <p:spPr>
            <a:xfrm>
              <a:off x="1524607" y="1640647"/>
              <a:ext cx="921895" cy="9218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小考拉体" panose="02000503000000000000" pitchFamily="2" charset="-122"/>
                  <a:cs typeface="Times New Roman" panose="02020603050405020304" pitchFamily="18" charset="0"/>
                </a:rPr>
                <a:t>05</a:t>
              </a:r>
              <a:endParaRPr kumimoji="0" lang="zh-CN" alt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grpSp>
      <p:sp>
        <p:nvSpPr>
          <p:cNvPr id="43" name="文本框 31">
            <a:extLst>
              <a:ext uri="{FF2B5EF4-FFF2-40B4-BE49-F238E27FC236}">
                <a16:creationId xmlns:a16="http://schemas.microsoft.com/office/drawing/2014/main" xmlns="" id="{0874815A-FF44-47C0-0E33-65A201E2B2CA}"/>
              </a:ext>
            </a:extLst>
          </p:cNvPr>
          <p:cNvSpPr txBox="1"/>
          <p:nvPr/>
        </p:nvSpPr>
        <p:spPr>
          <a:xfrm>
            <a:off x="535707" y="1299250"/>
            <a:ext cx="2120243" cy="1938992"/>
          </a:xfrm>
          <a:prstGeom prst="rect">
            <a:avLst/>
          </a:prstGeom>
          <a:noFill/>
        </p:spPr>
        <p:txBody>
          <a:bodyPr wrap="square" rtlCol="0">
            <a:spAutoFit/>
          </a:bodyPr>
          <a:lstStyle>
            <a:defPPr>
              <a:defRPr lang="zh-CN"/>
            </a:defPPr>
            <a:lvl1pPr>
              <a:lnSpc>
                <a:spcPts val="1200"/>
              </a:lnSpc>
              <a:defRPr sz="900">
                <a:solidFill>
                  <a:schemeClr val="tx1">
                    <a:lumMod val="85000"/>
                    <a:lumOff val="15000"/>
                  </a:schemeClr>
                </a:solidFill>
                <a:latin typeface="Arial" panose="020B0604020202020204" pitchFamily="34" charset="0"/>
                <a:ea typeface="微软雅黑" panose="020B0503020204020204" pitchFamily="34" charset="-122"/>
                <a:cs typeface="Arial" panose="020B0604020202020204" pitchFamily="34" charset="0"/>
              </a:defRPr>
            </a:lvl1pPr>
          </a:lstStyle>
          <a:p>
            <a:pPr lvl="0" algn="just">
              <a:lnSpc>
                <a:spcPct val="100000"/>
              </a:lnSpc>
            </a:pPr>
            <a:endParaRPr lang="en-US" sz="2000" b="1" dirty="0" smtClean="0">
              <a:solidFill>
                <a:srgbClr val="0070C0"/>
              </a:solidFill>
              <a:latin typeface="Times New Roman" panose="02020603050405020304" pitchFamily="18" charset="0"/>
              <a:cs typeface="Times New Roman" panose="02020603050405020304" pitchFamily="18" charset="0"/>
            </a:endParaRPr>
          </a:p>
          <a:p>
            <a:pPr lvl="0" algn="just">
              <a:lnSpc>
                <a:spcPct val="100000"/>
              </a:lnSpc>
            </a:pPr>
            <a:endParaRPr lang="en-US" sz="2000" b="1" dirty="0">
              <a:solidFill>
                <a:srgbClr val="0070C0"/>
              </a:solidFill>
              <a:latin typeface="Times New Roman" panose="02020603050405020304" pitchFamily="18" charset="0"/>
              <a:cs typeface="Times New Roman" panose="02020603050405020304" pitchFamily="18" charset="0"/>
            </a:endParaRPr>
          </a:p>
          <a:p>
            <a:pPr lvl="0" algn="just">
              <a:lnSpc>
                <a:spcPct val="100000"/>
              </a:lnSpc>
            </a:pPr>
            <a:r>
              <a:rPr lang="en-US" sz="2000" b="1" dirty="0" err="1" smtClean="0">
                <a:solidFill>
                  <a:srgbClr val="0070C0"/>
                </a:solidFill>
                <a:latin typeface="Times New Roman" panose="02020603050405020304" pitchFamily="18" charset="0"/>
                <a:cs typeface="Times New Roman" panose="02020603050405020304" pitchFamily="18" charset="0"/>
              </a:rPr>
              <a:t>Biểu</a:t>
            </a:r>
            <a:r>
              <a:rPr lang="en-US" sz="2000" b="1" dirty="0" smtClean="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đạt</a:t>
            </a:r>
            <a:r>
              <a:rPr lang="en-US" sz="2000" b="1" dirty="0">
                <a:solidFill>
                  <a:srgbClr val="0070C0"/>
                </a:solidFill>
                <a:latin typeface="Times New Roman" panose="02020603050405020304" pitchFamily="18" charset="0"/>
                <a:cs typeface="Times New Roman" panose="02020603050405020304" pitchFamily="18" charset="0"/>
              </a:rPr>
              <a:t> ý </a:t>
            </a:r>
            <a:r>
              <a:rPr lang="en-US" sz="2000" b="1" dirty="0" err="1">
                <a:solidFill>
                  <a:srgbClr val="0070C0"/>
                </a:solidFill>
                <a:latin typeface="Times New Roman" panose="02020603050405020304" pitchFamily="18" charset="0"/>
                <a:cs typeface="Times New Roman" panose="02020603050405020304" pitchFamily="18" charset="0"/>
              </a:rPr>
              <a:t>còn</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nhiều</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sự</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vật</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hiện</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tượng</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tương</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tự</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chưa</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liệt</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kê</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smtClean="0">
                <a:solidFill>
                  <a:srgbClr val="0070C0"/>
                </a:solidFill>
                <a:latin typeface="Times New Roman" panose="02020603050405020304" pitchFamily="18" charset="0"/>
                <a:cs typeface="Times New Roman" panose="02020603050405020304" pitchFamily="18" charset="0"/>
              </a:rPr>
              <a:t>hết</a:t>
            </a:r>
            <a:r>
              <a:rPr lang="en-US" sz="2000" b="1" dirty="0" smtClean="0">
                <a:latin typeface="Times New Roman" panose="02020603050405020304" pitchFamily="18" charset="0"/>
                <a:cs typeface="Times New Roman" panose="02020603050405020304" pitchFamily="18" charset="0"/>
              </a:rPr>
              <a:t>.</a:t>
            </a:r>
            <a:endParaRPr kumimoji="0" lang="en-US" altLang="zh-CN" sz="20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44" name="文本框 35">
            <a:extLst>
              <a:ext uri="{FF2B5EF4-FFF2-40B4-BE49-F238E27FC236}">
                <a16:creationId xmlns:a16="http://schemas.microsoft.com/office/drawing/2014/main" xmlns="" id="{D7BEAE1F-912A-5E97-C1D4-997DDB993CD4}"/>
              </a:ext>
            </a:extLst>
          </p:cNvPr>
          <p:cNvSpPr txBox="1"/>
          <p:nvPr/>
        </p:nvSpPr>
        <p:spPr>
          <a:xfrm>
            <a:off x="3944964" y="1607026"/>
            <a:ext cx="2802974" cy="1938992"/>
          </a:xfrm>
          <a:prstGeom prst="rect">
            <a:avLst/>
          </a:prstGeom>
          <a:noFill/>
        </p:spPr>
        <p:txBody>
          <a:bodyPr wrap="square" rtlCol="0">
            <a:spAutoFit/>
          </a:bodyPr>
          <a:lstStyle>
            <a:defPPr>
              <a:defRPr lang="zh-CN"/>
            </a:defPPr>
            <a:lvl1pPr>
              <a:lnSpc>
                <a:spcPts val="1200"/>
              </a:lnSpc>
              <a:defRPr sz="2400" b="1">
                <a:solidFill>
                  <a:schemeClr val="tx1">
                    <a:lumMod val="85000"/>
                    <a:lumOff val="15000"/>
                  </a:schemeClr>
                </a:solidFill>
                <a:latin typeface="小考拉体" panose="02000503000000000000" pitchFamily="2" charset="-122"/>
                <a:ea typeface="小考拉体" panose="02000503000000000000" pitchFamily="2" charset="-122"/>
                <a:cs typeface="Arial" panose="020B0604020202020204" pitchFamily="34" charset="0"/>
              </a:defRPr>
            </a:lvl1pPr>
          </a:lstStyle>
          <a:p>
            <a:pPr lvl="0" algn="just">
              <a:lnSpc>
                <a:spcPct val="100000"/>
              </a:lnSpc>
            </a:pPr>
            <a:r>
              <a:rPr lang="en-US" sz="2000" dirty="0" err="1">
                <a:solidFill>
                  <a:srgbClr val="0070C0"/>
                </a:solidFill>
                <a:latin typeface="Times New Roman" panose="02020603050405020304" pitchFamily="18" charset="0"/>
                <a:cs typeface="Times New Roman" panose="02020603050405020304" pitchFamily="18" charset="0"/>
              </a:rPr>
              <a:t>Làm</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giãn</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nhịp</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điệu</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câu</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văn</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chuẩn</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bị</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cho</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sự</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xuất</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hiện</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của</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một</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từ</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smtClean="0">
                <a:solidFill>
                  <a:srgbClr val="0070C0"/>
                </a:solidFill>
                <a:latin typeface="Times New Roman" panose="02020603050405020304" pitchFamily="18" charset="0"/>
                <a:cs typeface="Times New Roman" panose="02020603050405020304" pitchFamily="18" charset="0"/>
              </a:rPr>
              <a:t>ngữ</a:t>
            </a:r>
            <a:r>
              <a:rPr lang="en-US" sz="2000" dirty="0" smtClean="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biểu</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thị</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nội</a:t>
            </a:r>
            <a:r>
              <a:rPr lang="en-US" sz="2000" dirty="0">
                <a:solidFill>
                  <a:srgbClr val="0070C0"/>
                </a:solidFill>
                <a:latin typeface="Times New Roman" panose="02020603050405020304" pitchFamily="18" charset="0"/>
                <a:cs typeface="Times New Roman" panose="02020603050405020304" pitchFamily="18" charset="0"/>
              </a:rPr>
              <a:t> dung </a:t>
            </a:r>
            <a:r>
              <a:rPr lang="en-US" sz="2000" dirty="0" err="1">
                <a:solidFill>
                  <a:srgbClr val="0070C0"/>
                </a:solidFill>
                <a:latin typeface="Times New Roman" panose="02020603050405020304" pitchFamily="18" charset="0"/>
                <a:cs typeface="Times New Roman" panose="02020603050405020304" pitchFamily="18" charset="0"/>
              </a:rPr>
              <a:t>bất</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ngờ</a:t>
            </a:r>
            <a:r>
              <a:rPr lang="en-US" sz="2000" dirty="0">
                <a:solidFill>
                  <a:srgbClr val="0070C0"/>
                </a:solidFill>
                <a:latin typeface="Times New Roman" panose="02020603050405020304" pitchFamily="18" charset="0"/>
                <a:cs typeface="Times New Roman" panose="02020603050405020304" pitchFamily="18" charset="0"/>
              </a:rPr>
              <a:t> hay </a:t>
            </a:r>
            <a:r>
              <a:rPr lang="en-US" sz="2000" dirty="0" err="1">
                <a:solidFill>
                  <a:srgbClr val="0070C0"/>
                </a:solidFill>
                <a:latin typeface="Times New Roman" panose="02020603050405020304" pitchFamily="18" charset="0"/>
                <a:cs typeface="Times New Roman" panose="02020603050405020304" pitchFamily="18" charset="0"/>
              </a:rPr>
              <a:t>hài</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hước</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châm</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biếm</a:t>
            </a:r>
            <a:r>
              <a:rPr lang="en-US" sz="2000" dirty="0">
                <a:solidFill>
                  <a:srgbClr val="0070C0"/>
                </a:solidFill>
                <a:latin typeface="Times New Roman" panose="02020603050405020304" pitchFamily="18" charset="0"/>
                <a:cs typeface="Times New Roman" panose="02020603050405020304" pitchFamily="18" charset="0"/>
              </a:rPr>
              <a:t>.</a:t>
            </a:r>
            <a:endParaRPr kumimoji="0" lang="en-US" altLang="zh-CN" sz="200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46" name="文本框 38">
            <a:extLst>
              <a:ext uri="{FF2B5EF4-FFF2-40B4-BE49-F238E27FC236}">
                <a16:creationId xmlns:a16="http://schemas.microsoft.com/office/drawing/2014/main" xmlns="" id="{CC2B8A79-820E-15FD-14A9-908B37D24BF8}"/>
              </a:ext>
            </a:extLst>
          </p:cNvPr>
          <p:cNvSpPr txBox="1"/>
          <p:nvPr/>
        </p:nvSpPr>
        <p:spPr>
          <a:xfrm>
            <a:off x="8512727" y="2364111"/>
            <a:ext cx="1712646" cy="1323439"/>
          </a:xfrm>
          <a:prstGeom prst="rect">
            <a:avLst/>
          </a:prstGeom>
          <a:noFill/>
        </p:spPr>
        <p:txBody>
          <a:bodyPr wrap="square" rtlCol="0">
            <a:spAutoFit/>
          </a:bodyPr>
          <a:lstStyle>
            <a:defPPr>
              <a:defRPr lang="zh-CN"/>
            </a:defPPr>
            <a:lvl1pPr>
              <a:lnSpc>
                <a:spcPts val="1200"/>
              </a:lnSpc>
              <a:defRPr sz="1600" b="1">
                <a:solidFill>
                  <a:schemeClr val="tx1">
                    <a:lumMod val="85000"/>
                    <a:lumOff val="15000"/>
                  </a:schemeClr>
                </a:solidFill>
                <a:latin typeface="+mn-ea"/>
                <a:cs typeface="Arial" panose="020B0604020202020204" pitchFamily="34" charset="0"/>
              </a:defRPr>
            </a:lvl1pPr>
          </a:lstStyle>
          <a:p>
            <a:pPr lvl="0" algn="just">
              <a:lnSpc>
                <a:spcPct val="100000"/>
              </a:lnSpc>
            </a:pPr>
            <a:r>
              <a:rPr lang="en-US" sz="2000" dirty="0" err="1">
                <a:solidFill>
                  <a:srgbClr val="0070C0"/>
                </a:solidFill>
                <a:latin typeface="Times New Roman" panose="02020603050405020304" pitchFamily="18" charset="0"/>
                <a:cs typeface="Times New Roman" panose="02020603050405020304" pitchFamily="18" charset="0"/>
              </a:rPr>
              <a:t>Mô</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phỏng</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âm</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thanh</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kéo</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dài</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ngắt</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quãng</a:t>
            </a:r>
            <a:r>
              <a:rPr lang="en-US" sz="2000" dirty="0">
                <a:solidFill>
                  <a:srgbClr val="0070C0"/>
                </a:solidFill>
                <a:latin typeface="Times New Roman" panose="02020603050405020304" pitchFamily="18" charset="0"/>
                <a:cs typeface="Times New Roman" panose="02020603050405020304" pitchFamily="18" charset="0"/>
              </a:rPr>
              <a:t>.</a:t>
            </a:r>
            <a:endParaRPr kumimoji="0" lang="en-US" sz="2000" i="0" u="none" strike="noStrike" kern="100" cap="none" spc="0" normalizeH="0" baseline="0" noProof="0" dirty="0">
              <a:ln>
                <a:noFill/>
              </a:ln>
              <a:solidFill>
                <a:srgbClr val="0070C0"/>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sp>
        <p:nvSpPr>
          <p:cNvPr id="47" name="文本框 41">
            <a:extLst>
              <a:ext uri="{FF2B5EF4-FFF2-40B4-BE49-F238E27FC236}">
                <a16:creationId xmlns:a16="http://schemas.microsoft.com/office/drawing/2014/main" xmlns="" id="{64F65418-8606-F8C8-33CE-E1A1F042A471}"/>
              </a:ext>
            </a:extLst>
          </p:cNvPr>
          <p:cNvSpPr txBox="1"/>
          <p:nvPr/>
        </p:nvSpPr>
        <p:spPr>
          <a:xfrm>
            <a:off x="2407238" y="4716134"/>
            <a:ext cx="1954064" cy="1323439"/>
          </a:xfrm>
          <a:prstGeom prst="rect">
            <a:avLst/>
          </a:prstGeom>
          <a:noFill/>
        </p:spPr>
        <p:txBody>
          <a:bodyPr wrap="square" rtlCol="0">
            <a:spAutoFit/>
          </a:bodyPr>
          <a:lstStyle>
            <a:defPPr>
              <a:defRPr lang="zh-CN"/>
            </a:defPPr>
            <a:lvl1pPr>
              <a:lnSpc>
                <a:spcPts val="1200"/>
              </a:lnSpc>
              <a:defRPr sz="2400" b="1">
                <a:solidFill>
                  <a:schemeClr val="tx1">
                    <a:lumMod val="85000"/>
                    <a:lumOff val="15000"/>
                  </a:schemeClr>
                </a:solidFill>
                <a:latin typeface="小考拉体" panose="02000503000000000000" pitchFamily="2" charset="-122"/>
                <a:ea typeface="小考拉体" panose="02000503000000000000" pitchFamily="2" charset="-122"/>
                <a:cs typeface="Arial" panose="020B0604020202020204" pitchFamily="34" charset="0"/>
              </a:defRPr>
            </a:lvl1pPr>
          </a:lstStyle>
          <a:p>
            <a:pPr lvl="0" algn="just">
              <a:lnSpc>
                <a:spcPct val="100000"/>
              </a:lnSpc>
            </a:pPr>
            <a:r>
              <a:rPr lang="en-US" sz="2000" dirty="0" err="1">
                <a:solidFill>
                  <a:srgbClr val="0070C0"/>
                </a:solidFill>
                <a:latin typeface="Times New Roman" panose="02020603050405020304" pitchFamily="18" charset="0"/>
                <a:cs typeface="Times New Roman" panose="02020603050405020304" pitchFamily="18" charset="0"/>
              </a:rPr>
              <a:t>Thể</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hiện</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chỗ</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lời</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nói</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bỏ</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dở</a:t>
            </a:r>
            <a:r>
              <a:rPr lang="en-US" sz="2000" dirty="0">
                <a:solidFill>
                  <a:srgbClr val="0070C0"/>
                </a:solidFill>
                <a:latin typeface="Times New Roman" panose="02020603050405020304" pitchFamily="18" charset="0"/>
                <a:cs typeface="Times New Roman" panose="02020603050405020304" pitchFamily="18" charset="0"/>
              </a:rPr>
              <a:t> hay </a:t>
            </a:r>
            <a:r>
              <a:rPr lang="en-US" sz="2000" dirty="0" err="1">
                <a:solidFill>
                  <a:srgbClr val="0070C0"/>
                </a:solidFill>
                <a:latin typeface="Times New Roman" panose="02020603050405020304" pitchFamily="18" charset="0"/>
                <a:cs typeface="Times New Roman" panose="02020603050405020304" pitchFamily="18" charset="0"/>
              </a:rPr>
              <a:t>ngập</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ngừng</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ngắt</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quãng</a:t>
            </a:r>
            <a:endParaRPr kumimoji="0" lang="en-US" altLang="zh-CN" sz="200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48" name="文本框 44">
            <a:extLst>
              <a:ext uri="{FF2B5EF4-FFF2-40B4-BE49-F238E27FC236}">
                <a16:creationId xmlns:a16="http://schemas.microsoft.com/office/drawing/2014/main" xmlns="" id="{5C3C44D1-37A3-DCA6-DF71-E943A411C338}"/>
              </a:ext>
            </a:extLst>
          </p:cNvPr>
          <p:cNvSpPr txBox="1"/>
          <p:nvPr/>
        </p:nvSpPr>
        <p:spPr>
          <a:xfrm>
            <a:off x="6572723" y="4705567"/>
            <a:ext cx="1712646" cy="1015663"/>
          </a:xfrm>
          <a:prstGeom prst="rect">
            <a:avLst/>
          </a:prstGeom>
          <a:noFill/>
        </p:spPr>
        <p:txBody>
          <a:bodyPr wrap="square" rtlCol="0">
            <a:spAutoFit/>
          </a:bodyPr>
          <a:lstStyle>
            <a:defPPr>
              <a:defRPr lang="zh-CN"/>
            </a:defPPr>
            <a:lvl1pPr>
              <a:lnSpc>
                <a:spcPts val="1200"/>
              </a:lnSpc>
              <a:defRPr sz="2400" b="1">
                <a:solidFill>
                  <a:schemeClr val="tx1">
                    <a:lumMod val="85000"/>
                    <a:lumOff val="15000"/>
                  </a:schemeClr>
                </a:solidFill>
                <a:latin typeface="小考拉体" panose="02000503000000000000" pitchFamily="2" charset="-122"/>
                <a:ea typeface="小考拉体" panose="02000503000000000000" pitchFamily="2" charset="-122"/>
                <a:cs typeface="Arial" panose="020B0604020202020204" pitchFamily="34" charset="0"/>
              </a:defRPr>
            </a:lvl1pPr>
          </a:lstStyle>
          <a:p>
            <a:pPr lvl="0" algn="just">
              <a:lnSpc>
                <a:spcPct val="100000"/>
              </a:lnSpc>
            </a:pPr>
            <a:r>
              <a:rPr lang="en-US" sz="2000" dirty="0" err="1">
                <a:solidFill>
                  <a:srgbClr val="0070C0"/>
                </a:solidFill>
                <a:latin typeface="Times New Roman" panose="02020603050405020304" pitchFamily="18" charset="0"/>
                <a:cs typeface="Times New Roman" panose="02020603050405020304" pitchFamily="18" charset="0"/>
              </a:rPr>
              <a:t>Biểu</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thị</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lời</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trích</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dẫn</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bị</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lược</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bớt</a:t>
            </a:r>
            <a:r>
              <a:rPr lang="en-US" sz="2000" dirty="0">
                <a:solidFill>
                  <a:srgbClr val="0070C0"/>
                </a:solidFill>
                <a:latin typeface="Times New Roman" panose="02020603050405020304" pitchFamily="18" charset="0"/>
                <a:cs typeface="Times New Roman" panose="02020603050405020304" pitchFamily="18" charset="0"/>
              </a:rPr>
              <a:t>.</a:t>
            </a:r>
            <a:endParaRPr kumimoji="0" lang="en-US" sz="2000" i="0" u="none" strike="noStrike" kern="100" cap="none" spc="0" normalizeH="0" baseline="0" noProof="0" dirty="0">
              <a:ln>
                <a:noFill/>
              </a:ln>
              <a:solidFill>
                <a:srgbClr val="0070C0"/>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pic>
        <p:nvPicPr>
          <p:cNvPr id="49" name="图片 36">
            <a:extLst>
              <a:ext uri="{FF2B5EF4-FFF2-40B4-BE49-F238E27FC236}">
                <a16:creationId xmlns:a16="http://schemas.microsoft.com/office/drawing/2014/main" xmlns="" id="{02580E1B-2212-22CA-C1B9-A3CF9D3E2B0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141329" y="1694923"/>
            <a:ext cx="2050671" cy="4817067"/>
          </a:xfrm>
          <a:prstGeom prst="rect">
            <a:avLst/>
          </a:prstGeom>
        </p:spPr>
      </p:pic>
    </p:spTree>
    <p:extLst>
      <p:ext uri="{BB962C8B-B14F-4D97-AF65-F5344CB8AC3E}">
        <p14:creationId xmlns:p14="http://schemas.microsoft.com/office/powerpoint/2010/main" val="1367663705"/>
      </p:ext>
    </p:extLst>
  </p:cSld>
  <p:clrMapOvr>
    <a:masterClrMapping/>
  </p:clrMapOvr>
  <p:transition spd="slow" advClick="0">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1000"/>
                                            <p:tgtEl>
                                              <p:spTgt spid="100"/>
                                            </p:tgtEl>
                                          </p:cBhvr>
                                        </p:animEffect>
                                        <p:anim calcmode="lin" valueType="num">
                                          <p:cBhvr>
                                            <p:cTn id="23" dur="1000" fill="hold"/>
                                            <p:tgtEl>
                                              <p:spTgt spid="100"/>
                                            </p:tgtEl>
                                            <p:attrNameLst>
                                              <p:attrName>ppt_x</p:attrName>
                                            </p:attrNameLst>
                                          </p:cBhvr>
                                          <p:tavLst>
                                            <p:tav tm="0">
                                              <p:val>
                                                <p:strVal val="#ppt_x"/>
                                              </p:val>
                                            </p:tav>
                                            <p:tav tm="100000">
                                              <p:val>
                                                <p:strVal val="#ppt_x"/>
                                              </p:val>
                                            </p:tav>
                                          </p:tavLst>
                                        </p:anim>
                                        <p:anim calcmode="lin" valueType="num">
                                          <p:cBhvr>
                                            <p:cTn id="24" dur="1000" fill="hold"/>
                                            <p:tgtEl>
                                              <p:spTgt spid="100"/>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150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0-#ppt_w/2"/>
                                              </p:val>
                                            </p:tav>
                                            <p:tav tm="100000">
                                              <p:val>
                                                <p:strVal val="#ppt_x"/>
                                              </p:val>
                                            </p:tav>
                                          </p:tavLst>
                                        </p:anim>
                                        <p:anim calcmode="lin" valueType="num">
                                          <p:cBhvr additive="base">
                                            <p:cTn id="28" dur="500" fill="hold"/>
                                            <p:tgtEl>
                                              <p:spTgt spid="45"/>
                                            </p:tgtEl>
                                            <p:attrNameLst>
                                              <p:attrName>ppt_y</p:attrName>
                                            </p:attrNameLst>
                                          </p:cBhvr>
                                          <p:tavLst>
                                            <p:tav tm="0">
                                              <p:val>
                                                <p:strVal val="#ppt_y"/>
                                              </p:val>
                                            </p:tav>
                                            <p:tav tm="100000">
                                              <p:val>
                                                <p:strVal val="#ppt_y"/>
                                              </p:val>
                                            </p:tav>
                                          </p:tavLst>
                                        </p:anim>
                                      </p:childTnLst>
                                    </p:cTn>
                                  </p:par>
                                </p:childTnLst>
                              </p:cTn>
                            </p:par>
                            <p:par>
                              <p:cTn id="29" fill="hold">
                                <p:stCondLst>
                                  <p:cond delay="2000"/>
                                </p:stCondLst>
                                <p:childTnLst>
                                  <p:par>
                                    <p:cTn id="30" presetID="53" presetClass="entr" presetSubtype="16"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p:cTn id="32" dur="750" fill="hold"/>
                                            <p:tgtEl>
                                              <p:spTgt spid="18"/>
                                            </p:tgtEl>
                                            <p:attrNameLst>
                                              <p:attrName>ppt_w</p:attrName>
                                            </p:attrNameLst>
                                          </p:cBhvr>
                                          <p:tavLst>
                                            <p:tav tm="0">
                                              <p:val>
                                                <p:fltVal val="0"/>
                                              </p:val>
                                            </p:tav>
                                            <p:tav tm="100000">
                                              <p:val>
                                                <p:strVal val="#ppt_w"/>
                                              </p:val>
                                            </p:tav>
                                          </p:tavLst>
                                        </p:anim>
                                        <p:anim calcmode="lin" valueType="num">
                                          <p:cBhvr>
                                            <p:cTn id="33" dur="750" fill="hold"/>
                                            <p:tgtEl>
                                              <p:spTgt spid="18"/>
                                            </p:tgtEl>
                                            <p:attrNameLst>
                                              <p:attrName>ppt_h</p:attrName>
                                            </p:attrNameLst>
                                          </p:cBhvr>
                                          <p:tavLst>
                                            <p:tav tm="0">
                                              <p:val>
                                                <p:fltVal val="0"/>
                                              </p:val>
                                            </p:tav>
                                            <p:tav tm="100000">
                                              <p:val>
                                                <p:strVal val="#ppt_h"/>
                                              </p:val>
                                            </p:tav>
                                          </p:tavLst>
                                        </p:anim>
                                        <p:animEffect transition="in" filter="fade">
                                          <p:cBhvr>
                                            <p:cTn id="34" dur="750"/>
                                            <p:tgtEl>
                                              <p:spTgt spid="18"/>
                                            </p:tgtEl>
                                          </p:cBhvr>
                                        </p:animEffect>
                                      </p:childTnLst>
                                    </p:cTn>
                                  </p:par>
                                </p:childTnLst>
                              </p:cTn>
                            </p:par>
                            <p:par>
                              <p:cTn id="35" fill="hold">
                                <p:stCondLst>
                                  <p:cond delay="2750"/>
                                </p:stCondLst>
                                <p:childTnLst>
                                  <p:par>
                                    <p:cTn id="36" presetID="22" presetClass="entr" presetSubtype="8" fill="hold" grpId="0" nodeType="after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left)">
                                          <p:cBhvr>
                                            <p:cTn id="38" dur="750"/>
                                            <p:tgtEl>
                                              <p:spTgt spid="17"/>
                                            </p:tgtEl>
                                          </p:cBhvr>
                                        </p:animEffect>
                                      </p:childTnLst>
                                    </p:cTn>
                                  </p:par>
                                </p:childTnLst>
                              </p:cTn>
                            </p:par>
                            <p:par>
                              <p:cTn id="39" fill="hold">
                                <p:stCondLst>
                                  <p:cond delay="3500"/>
                                </p:stCondLst>
                                <p:childTnLst>
                                  <p:par>
                                    <p:cTn id="40" presetID="53" presetClass="entr" presetSubtype="16" fill="hold" nodeType="after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p:cTn id="42" dur="750" fill="hold"/>
                                            <p:tgtEl>
                                              <p:spTgt spid="19"/>
                                            </p:tgtEl>
                                            <p:attrNameLst>
                                              <p:attrName>ppt_w</p:attrName>
                                            </p:attrNameLst>
                                          </p:cBhvr>
                                          <p:tavLst>
                                            <p:tav tm="0">
                                              <p:val>
                                                <p:fltVal val="0"/>
                                              </p:val>
                                            </p:tav>
                                            <p:tav tm="100000">
                                              <p:val>
                                                <p:strVal val="#ppt_w"/>
                                              </p:val>
                                            </p:tav>
                                          </p:tavLst>
                                        </p:anim>
                                        <p:anim calcmode="lin" valueType="num">
                                          <p:cBhvr>
                                            <p:cTn id="43" dur="750" fill="hold"/>
                                            <p:tgtEl>
                                              <p:spTgt spid="19"/>
                                            </p:tgtEl>
                                            <p:attrNameLst>
                                              <p:attrName>ppt_h</p:attrName>
                                            </p:attrNameLst>
                                          </p:cBhvr>
                                          <p:tavLst>
                                            <p:tav tm="0">
                                              <p:val>
                                                <p:fltVal val="0"/>
                                              </p:val>
                                            </p:tav>
                                            <p:tav tm="100000">
                                              <p:val>
                                                <p:strVal val="#ppt_h"/>
                                              </p:val>
                                            </p:tav>
                                          </p:tavLst>
                                        </p:anim>
                                        <p:animEffect transition="in" filter="fade">
                                          <p:cBhvr>
                                            <p:cTn id="44" dur="750"/>
                                            <p:tgtEl>
                                              <p:spTgt spid="19"/>
                                            </p:tgtEl>
                                          </p:cBhvr>
                                        </p:animEffect>
                                      </p:childTnLst>
                                    </p:cTn>
                                  </p:par>
                                </p:childTnLst>
                              </p:cTn>
                            </p:par>
                            <p:par>
                              <p:cTn id="45" fill="hold">
                                <p:stCondLst>
                                  <p:cond delay="4250"/>
                                </p:stCondLst>
                                <p:childTnLst>
                                  <p:par>
                                    <p:cTn id="46" presetID="42" presetClass="entr" presetSubtype="0" fill="hold" nodeType="afterEffect">
                                      <p:stCondLst>
                                        <p:cond delay="0"/>
                                      </p:stCondLst>
                                      <p:childTnLst>
                                        <p:set>
                                          <p:cBhvr>
                                            <p:cTn id="47" dur="1" fill="hold">
                                              <p:stCondLst>
                                                <p:cond delay="0"/>
                                              </p:stCondLst>
                                            </p:cTn>
                                            <p:tgtEl>
                                              <p:spTgt spid="49"/>
                                            </p:tgtEl>
                                            <p:attrNameLst>
                                              <p:attrName>style.visibility</p:attrName>
                                            </p:attrNameLst>
                                          </p:cBhvr>
                                          <p:to>
                                            <p:strVal val="visible"/>
                                          </p:to>
                                        </p:set>
                                        <p:animEffect transition="in" filter="fade">
                                          <p:cBhvr>
                                            <p:cTn id="48" dur="750"/>
                                            <p:tgtEl>
                                              <p:spTgt spid="49"/>
                                            </p:tgtEl>
                                          </p:cBhvr>
                                        </p:animEffect>
                                        <p:anim calcmode="lin" valueType="num">
                                          <p:cBhvr>
                                            <p:cTn id="49" dur="750" fill="hold"/>
                                            <p:tgtEl>
                                              <p:spTgt spid="49"/>
                                            </p:tgtEl>
                                            <p:attrNameLst>
                                              <p:attrName>ppt_x</p:attrName>
                                            </p:attrNameLst>
                                          </p:cBhvr>
                                          <p:tavLst>
                                            <p:tav tm="0">
                                              <p:val>
                                                <p:strVal val="#ppt_x"/>
                                              </p:val>
                                            </p:tav>
                                            <p:tav tm="100000">
                                              <p:val>
                                                <p:strVal val="#ppt_x"/>
                                              </p:val>
                                            </p:tav>
                                          </p:tavLst>
                                        </p:anim>
                                        <p:anim calcmode="lin" valueType="num">
                                          <p:cBhvr>
                                            <p:cTn id="50" dur="750" fill="hold"/>
                                            <p:tgtEl>
                                              <p:spTgt spid="49"/>
                                            </p:tgtEl>
                                            <p:attrNameLst>
                                              <p:attrName>ppt_y</p:attrName>
                                            </p:attrNameLst>
                                          </p:cBhvr>
                                          <p:tavLst>
                                            <p:tav tm="0">
                                              <p:val>
                                                <p:strVal val="#ppt_y+.1"/>
                                              </p:val>
                                            </p:tav>
                                            <p:tav tm="100000">
                                              <p:val>
                                                <p:strVal val="#ppt_y"/>
                                              </p:val>
                                            </p:tav>
                                          </p:tavLst>
                                        </p:anim>
                                      </p:childTnLst>
                                    </p:cTn>
                                  </p:par>
                                </p:childTnLst>
                              </p:cTn>
                            </p:par>
                            <p:par>
                              <p:cTn id="51" fill="hold">
                                <p:stCondLst>
                                  <p:cond delay="5000"/>
                                </p:stCondLst>
                                <p:childTnLst>
                                  <p:par>
                                    <p:cTn id="52" presetID="22" presetClass="entr" presetSubtype="8" fill="hold" grpId="0" nodeType="after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wipe(left)">
                                          <p:cBhvr>
                                            <p:cTn id="54" dur="750"/>
                                            <p:tgtEl>
                                              <p:spTgt spid="20"/>
                                            </p:tgtEl>
                                          </p:cBhvr>
                                        </p:animEffect>
                                      </p:childTnLst>
                                    </p:cTn>
                                  </p:par>
                                  <p:par>
                                    <p:cTn id="55" presetID="2" presetClass="entr" presetSubtype="4" fill="hold" nodeType="withEffect" p14:presetBounceEnd="20000">
                                      <p:stCondLst>
                                        <p:cond delay="1100"/>
                                      </p:stCondLst>
                                      <p:childTnLst>
                                        <p:set>
                                          <p:cBhvr>
                                            <p:cTn id="56" dur="1" fill="hold">
                                              <p:stCondLst>
                                                <p:cond delay="0"/>
                                              </p:stCondLst>
                                            </p:cTn>
                                            <p:tgtEl>
                                              <p:spTgt spid="39"/>
                                            </p:tgtEl>
                                            <p:attrNameLst>
                                              <p:attrName>style.visibility</p:attrName>
                                            </p:attrNameLst>
                                          </p:cBhvr>
                                          <p:to>
                                            <p:strVal val="visible"/>
                                          </p:to>
                                        </p:set>
                                        <p:anim calcmode="lin" valueType="num" p14:bounceEnd="20000">
                                          <p:cBhvr additive="base">
                                            <p:cTn id="57" dur="750" fill="hold"/>
                                            <p:tgtEl>
                                              <p:spTgt spid="39"/>
                                            </p:tgtEl>
                                            <p:attrNameLst>
                                              <p:attrName>ppt_x</p:attrName>
                                            </p:attrNameLst>
                                          </p:cBhvr>
                                          <p:tavLst>
                                            <p:tav tm="0">
                                              <p:val>
                                                <p:strVal val="#ppt_x"/>
                                              </p:val>
                                            </p:tav>
                                            <p:tav tm="100000">
                                              <p:val>
                                                <p:strVal val="#ppt_x"/>
                                              </p:val>
                                            </p:tav>
                                          </p:tavLst>
                                        </p:anim>
                                        <p:anim calcmode="lin" valueType="num" p14:bounceEnd="20000">
                                          <p:cBhvr additive="base">
                                            <p:cTn id="58" dur="750" fill="hold"/>
                                            <p:tgtEl>
                                              <p:spTgt spid="39"/>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14:presetBounceEnd="20000">
                                      <p:stCondLst>
                                        <p:cond delay="1500"/>
                                      </p:stCondLst>
                                      <p:childTnLst>
                                        <p:set>
                                          <p:cBhvr>
                                            <p:cTn id="60" dur="1" fill="hold">
                                              <p:stCondLst>
                                                <p:cond delay="0"/>
                                              </p:stCondLst>
                                            </p:cTn>
                                            <p:tgtEl>
                                              <p:spTgt spid="35"/>
                                            </p:tgtEl>
                                            <p:attrNameLst>
                                              <p:attrName>style.visibility</p:attrName>
                                            </p:attrNameLst>
                                          </p:cBhvr>
                                          <p:to>
                                            <p:strVal val="visible"/>
                                          </p:to>
                                        </p:set>
                                        <p:anim calcmode="lin" valueType="num" p14:bounceEnd="20000">
                                          <p:cBhvr additive="base">
                                            <p:cTn id="61" dur="750" fill="hold"/>
                                            <p:tgtEl>
                                              <p:spTgt spid="35"/>
                                            </p:tgtEl>
                                            <p:attrNameLst>
                                              <p:attrName>ppt_x</p:attrName>
                                            </p:attrNameLst>
                                          </p:cBhvr>
                                          <p:tavLst>
                                            <p:tav tm="0">
                                              <p:val>
                                                <p:strVal val="#ppt_x"/>
                                              </p:val>
                                            </p:tav>
                                            <p:tav tm="100000">
                                              <p:val>
                                                <p:strVal val="#ppt_x"/>
                                              </p:val>
                                            </p:tav>
                                          </p:tavLst>
                                        </p:anim>
                                        <p:anim calcmode="lin" valueType="num" p14:bounceEnd="20000">
                                          <p:cBhvr additive="base">
                                            <p:cTn id="62" dur="750" fill="hold"/>
                                            <p:tgtEl>
                                              <p:spTgt spid="35"/>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14:presetBounceEnd="20000">
                                      <p:stCondLst>
                                        <p:cond delay="2000"/>
                                      </p:stCondLst>
                                      <p:childTnLst>
                                        <p:set>
                                          <p:cBhvr>
                                            <p:cTn id="64" dur="1" fill="hold">
                                              <p:stCondLst>
                                                <p:cond delay="0"/>
                                              </p:stCondLst>
                                            </p:cTn>
                                            <p:tgtEl>
                                              <p:spTgt spid="31"/>
                                            </p:tgtEl>
                                            <p:attrNameLst>
                                              <p:attrName>style.visibility</p:attrName>
                                            </p:attrNameLst>
                                          </p:cBhvr>
                                          <p:to>
                                            <p:strVal val="visible"/>
                                          </p:to>
                                        </p:set>
                                        <p:anim calcmode="lin" valueType="num" p14:bounceEnd="20000">
                                          <p:cBhvr additive="base">
                                            <p:cTn id="65" dur="750" fill="hold"/>
                                            <p:tgtEl>
                                              <p:spTgt spid="31"/>
                                            </p:tgtEl>
                                            <p:attrNameLst>
                                              <p:attrName>ppt_x</p:attrName>
                                            </p:attrNameLst>
                                          </p:cBhvr>
                                          <p:tavLst>
                                            <p:tav tm="0">
                                              <p:val>
                                                <p:strVal val="#ppt_x"/>
                                              </p:val>
                                            </p:tav>
                                            <p:tav tm="100000">
                                              <p:val>
                                                <p:strVal val="#ppt_x"/>
                                              </p:val>
                                            </p:tav>
                                          </p:tavLst>
                                        </p:anim>
                                        <p:anim calcmode="lin" valueType="num" p14:bounceEnd="20000">
                                          <p:cBhvr additive="base">
                                            <p:cTn id="66" dur="750" fill="hold"/>
                                            <p:tgtEl>
                                              <p:spTgt spid="31"/>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14:presetBounceEnd="20000">
                                      <p:stCondLst>
                                        <p:cond delay="2600"/>
                                      </p:stCondLst>
                                      <p:childTnLst>
                                        <p:set>
                                          <p:cBhvr>
                                            <p:cTn id="68" dur="1" fill="hold">
                                              <p:stCondLst>
                                                <p:cond delay="0"/>
                                              </p:stCondLst>
                                            </p:cTn>
                                            <p:tgtEl>
                                              <p:spTgt spid="27"/>
                                            </p:tgtEl>
                                            <p:attrNameLst>
                                              <p:attrName>style.visibility</p:attrName>
                                            </p:attrNameLst>
                                          </p:cBhvr>
                                          <p:to>
                                            <p:strVal val="visible"/>
                                          </p:to>
                                        </p:set>
                                        <p:anim calcmode="lin" valueType="num" p14:bounceEnd="20000">
                                          <p:cBhvr additive="base">
                                            <p:cTn id="69" dur="750" fill="hold"/>
                                            <p:tgtEl>
                                              <p:spTgt spid="27"/>
                                            </p:tgtEl>
                                            <p:attrNameLst>
                                              <p:attrName>ppt_x</p:attrName>
                                            </p:attrNameLst>
                                          </p:cBhvr>
                                          <p:tavLst>
                                            <p:tav tm="0">
                                              <p:val>
                                                <p:strVal val="#ppt_x"/>
                                              </p:val>
                                            </p:tav>
                                            <p:tav tm="100000">
                                              <p:val>
                                                <p:strVal val="#ppt_x"/>
                                              </p:val>
                                            </p:tav>
                                          </p:tavLst>
                                        </p:anim>
                                        <p:anim calcmode="lin" valueType="num" p14:bounceEnd="20000">
                                          <p:cBhvr additive="base">
                                            <p:cTn id="70" dur="750" fill="hold"/>
                                            <p:tgtEl>
                                              <p:spTgt spid="27"/>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14:presetBounceEnd="20000">
                                      <p:stCondLst>
                                        <p:cond delay="3100"/>
                                      </p:stCondLst>
                                      <p:childTnLst>
                                        <p:set>
                                          <p:cBhvr>
                                            <p:cTn id="72" dur="1" fill="hold">
                                              <p:stCondLst>
                                                <p:cond delay="0"/>
                                              </p:stCondLst>
                                            </p:cTn>
                                            <p:tgtEl>
                                              <p:spTgt spid="21"/>
                                            </p:tgtEl>
                                            <p:attrNameLst>
                                              <p:attrName>style.visibility</p:attrName>
                                            </p:attrNameLst>
                                          </p:cBhvr>
                                          <p:to>
                                            <p:strVal val="visible"/>
                                          </p:to>
                                        </p:set>
                                        <p:anim calcmode="lin" valueType="num" p14:bounceEnd="20000">
                                          <p:cBhvr additive="base">
                                            <p:cTn id="73" dur="750" fill="hold"/>
                                            <p:tgtEl>
                                              <p:spTgt spid="21"/>
                                            </p:tgtEl>
                                            <p:attrNameLst>
                                              <p:attrName>ppt_x</p:attrName>
                                            </p:attrNameLst>
                                          </p:cBhvr>
                                          <p:tavLst>
                                            <p:tav tm="0">
                                              <p:val>
                                                <p:strVal val="#ppt_x"/>
                                              </p:val>
                                            </p:tav>
                                            <p:tav tm="100000">
                                              <p:val>
                                                <p:strVal val="#ppt_x"/>
                                              </p:val>
                                            </p:tav>
                                          </p:tavLst>
                                        </p:anim>
                                        <p:anim calcmode="lin" valueType="num" p14:bounceEnd="20000">
                                          <p:cBhvr additive="base">
                                            <p:cTn id="74" dur="75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43"/>
                                            </p:tgtEl>
                                            <p:attrNameLst>
                                              <p:attrName>style.visibility</p:attrName>
                                            </p:attrNameLst>
                                          </p:cBhvr>
                                          <p:to>
                                            <p:strVal val="visible"/>
                                          </p:to>
                                        </p:set>
                                        <p:anim calcmode="lin" valueType="num">
                                          <p:cBhvr additive="base">
                                            <p:cTn id="79" dur="500" fill="hold"/>
                                            <p:tgtEl>
                                              <p:spTgt spid="43"/>
                                            </p:tgtEl>
                                            <p:attrNameLst>
                                              <p:attrName>ppt_x</p:attrName>
                                            </p:attrNameLst>
                                          </p:cBhvr>
                                          <p:tavLst>
                                            <p:tav tm="0">
                                              <p:val>
                                                <p:strVal val="#ppt_x"/>
                                              </p:val>
                                            </p:tav>
                                            <p:tav tm="100000">
                                              <p:val>
                                                <p:strVal val="#ppt_x"/>
                                              </p:val>
                                            </p:tav>
                                          </p:tavLst>
                                        </p:anim>
                                        <p:anim calcmode="lin" valueType="num">
                                          <p:cBhvr additive="base">
                                            <p:cTn id="80"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47"/>
                                            </p:tgtEl>
                                            <p:attrNameLst>
                                              <p:attrName>style.visibility</p:attrName>
                                            </p:attrNameLst>
                                          </p:cBhvr>
                                          <p:to>
                                            <p:strVal val="visible"/>
                                          </p:to>
                                        </p:set>
                                        <p:anim calcmode="lin" valueType="num">
                                          <p:cBhvr additive="base">
                                            <p:cTn id="85" dur="500" fill="hold"/>
                                            <p:tgtEl>
                                              <p:spTgt spid="47"/>
                                            </p:tgtEl>
                                            <p:attrNameLst>
                                              <p:attrName>ppt_x</p:attrName>
                                            </p:attrNameLst>
                                          </p:cBhvr>
                                          <p:tavLst>
                                            <p:tav tm="0">
                                              <p:val>
                                                <p:strVal val="#ppt_x"/>
                                              </p:val>
                                            </p:tav>
                                            <p:tav tm="100000">
                                              <p:val>
                                                <p:strVal val="#ppt_x"/>
                                              </p:val>
                                            </p:tav>
                                          </p:tavLst>
                                        </p:anim>
                                        <p:anim calcmode="lin" valueType="num">
                                          <p:cBhvr additive="base">
                                            <p:cTn id="86"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44"/>
                                            </p:tgtEl>
                                            <p:attrNameLst>
                                              <p:attrName>style.visibility</p:attrName>
                                            </p:attrNameLst>
                                          </p:cBhvr>
                                          <p:to>
                                            <p:strVal val="visible"/>
                                          </p:to>
                                        </p:set>
                                        <p:anim calcmode="lin" valueType="num">
                                          <p:cBhvr additive="base">
                                            <p:cTn id="91" dur="500" fill="hold"/>
                                            <p:tgtEl>
                                              <p:spTgt spid="44"/>
                                            </p:tgtEl>
                                            <p:attrNameLst>
                                              <p:attrName>ppt_x</p:attrName>
                                            </p:attrNameLst>
                                          </p:cBhvr>
                                          <p:tavLst>
                                            <p:tav tm="0">
                                              <p:val>
                                                <p:strVal val="#ppt_x"/>
                                              </p:val>
                                            </p:tav>
                                            <p:tav tm="100000">
                                              <p:val>
                                                <p:strVal val="#ppt_x"/>
                                              </p:val>
                                            </p:tav>
                                          </p:tavLst>
                                        </p:anim>
                                        <p:anim calcmode="lin" valueType="num">
                                          <p:cBhvr additive="base">
                                            <p:cTn id="92"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48"/>
                                            </p:tgtEl>
                                            <p:attrNameLst>
                                              <p:attrName>style.visibility</p:attrName>
                                            </p:attrNameLst>
                                          </p:cBhvr>
                                          <p:to>
                                            <p:strVal val="visible"/>
                                          </p:to>
                                        </p:set>
                                        <p:anim calcmode="lin" valueType="num">
                                          <p:cBhvr additive="base">
                                            <p:cTn id="97" dur="500" fill="hold"/>
                                            <p:tgtEl>
                                              <p:spTgt spid="48"/>
                                            </p:tgtEl>
                                            <p:attrNameLst>
                                              <p:attrName>ppt_x</p:attrName>
                                            </p:attrNameLst>
                                          </p:cBhvr>
                                          <p:tavLst>
                                            <p:tav tm="0">
                                              <p:val>
                                                <p:strVal val="#ppt_x"/>
                                              </p:val>
                                            </p:tav>
                                            <p:tav tm="100000">
                                              <p:val>
                                                <p:strVal val="#ppt_x"/>
                                              </p:val>
                                            </p:tav>
                                          </p:tavLst>
                                        </p:anim>
                                        <p:anim calcmode="lin" valueType="num">
                                          <p:cBhvr additive="base">
                                            <p:cTn id="98"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grpId="0" nodeType="clickEffect">
                                      <p:stCondLst>
                                        <p:cond delay="0"/>
                                      </p:stCondLst>
                                      <p:childTnLst>
                                        <p:set>
                                          <p:cBhvr>
                                            <p:cTn id="102" dur="1" fill="hold">
                                              <p:stCondLst>
                                                <p:cond delay="0"/>
                                              </p:stCondLst>
                                            </p:cTn>
                                            <p:tgtEl>
                                              <p:spTgt spid="46"/>
                                            </p:tgtEl>
                                            <p:attrNameLst>
                                              <p:attrName>style.visibility</p:attrName>
                                            </p:attrNameLst>
                                          </p:cBhvr>
                                          <p:to>
                                            <p:strVal val="visible"/>
                                          </p:to>
                                        </p:set>
                                        <p:anim calcmode="lin" valueType="num">
                                          <p:cBhvr additive="base">
                                            <p:cTn id="103" dur="500" fill="hold"/>
                                            <p:tgtEl>
                                              <p:spTgt spid="46"/>
                                            </p:tgtEl>
                                            <p:attrNameLst>
                                              <p:attrName>ppt_x</p:attrName>
                                            </p:attrNameLst>
                                          </p:cBhvr>
                                          <p:tavLst>
                                            <p:tav tm="0">
                                              <p:val>
                                                <p:strVal val="#ppt_x"/>
                                              </p:val>
                                            </p:tav>
                                            <p:tav tm="100000">
                                              <p:val>
                                                <p:strVal val="#ppt_x"/>
                                              </p:val>
                                            </p:tav>
                                          </p:tavLst>
                                        </p:anim>
                                        <p:anim calcmode="lin" valueType="num">
                                          <p:cBhvr additive="base">
                                            <p:cTn id="104"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animBg="1"/>
          <p:bldP spid="43" grpId="0"/>
          <p:bldP spid="44" grpId="0"/>
          <p:bldP spid="46" grpId="0"/>
          <p:bldP spid="47" grpId="0"/>
          <p:bldP spid="4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1000"/>
                                            <p:tgtEl>
                                              <p:spTgt spid="100"/>
                                            </p:tgtEl>
                                          </p:cBhvr>
                                        </p:animEffect>
                                        <p:anim calcmode="lin" valueType="num">
                                          <p:cBhvr>
                                            <p:cTn id="23" dur="1000" fill="hold"/>
                                            <p:tgtEl>
                                              <p:spTgt spid="100"/>
                                            </p:tgtEl>
                                            <p:attrNameLst>
                                              <p:attrName>ppt_x</p:attrName>
                                            </p:attrNameLst>
                                          </p:cBhvr>
                                          <p:tavLst>
                                            <p:tav tm="0">
                                              <p:val>
                                                <p:strVal val="#ppt_x"/>
                                              </p:val>
                                            </p:tav>
                                            <p:tav tm="100000">
                                              <p:val>
                                                <p:strVal val="#ppt_x"/>
                                              </p:val>
                                            </p:tav>
                                          </p:tavLst>
                                        </p:anim>
                                        <p:anim calcmode="lin" valueType="num">
                                          <p:cBhvr>
                                            <p:cTn id="24" dur="1000" fill="hold"/>
                                            <p:tgtEl>
                                              <p:spTgt spid="100"/>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150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0-#ppt_w/2"/>
                                              </p:val>
                                            </p:tav>
                                            <p:tav tm="100000">
                                              <p:val>
                                                <p:strVal val="#ppt_x"/>
                                              </p:val>
                                            </p:tav>
                                          </p:tavLst>
                                        </p:anim>
                                        <p:anim calcmode="lin" valueType="num">
                                          <p:cBhvr additive="base">
                                            <p:cTn id="28" dur="500" fill="hold"/>
                                            <p:tgtEl>
                                              <p:spTgt spid="45"/>
                                            </p:tgtEl>
                                            <p:attrNameLst>
                                              <p:attrName>ppt_y</p:attrName>
                                            </p:attrNameLst>
                                          </p:cBhvr>
                                          <p:tavLst>
                                            <p:tav tm="0">
                                              <p:val>
                                                <p:strVal val="#ppt_y"/>
                                              </p:val>
                                            </p:tav>
                                            <p:tav tm="100000">
                                              <p:val>
                                                <p:strVal val="#ppt_y"/>
                                              </p:val>
                                            </p:tav>
                                          </p:tavLst>
                                        </p:anim>
                                      </p:childTnLst>
                                    </p:cTn>
                                  </p:par>
                                </p:childTnLst>
                              </p:cTn>
                            </p:par>
                            <p:par>
                              <p:cTn id="29" fill="hold">
                                <p:stCondLst>
                                  <p:cond delay="2000"/>
                                </p:stCondLst>
                                <p:childTnLst>
                                  <p:par>
                                    <p:cTn id="30" presetID="53" presetClass="entr" presetSubtype="16"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p:cTn id="32" dur="750" fill="hold"/>
                                            <p:tgtEl>
                                              <p:spTgt spid="18"/>
                                            </p:tgtEl>
                                            <p:attrNameLst>
                                              <p:attrName>ppt_w</p:attrName>
                                            </p:attrNameLst>
                                          </p:cBhvr>
                                          <p:tavLst>
                                            <p:tav tm="0">
                                              <p:val>
                                                <p:fltVal val="0"/>
                                              </p:val>
                                            </p:tav>
                                            <p:tav tm="100000">
                                              <p:val>
                                                <p:strVal val="#ppt_w"/>
                                              </p:val>
                                            </p:tav>
                                          </p:tavLst>
                                        </p:anim>
                                        <p:anim calcmode="lin" valueType="num">
                                          <p:cBhvr>
                                            <p:cTn id="33" dur="750" fill="hold"/>
                                            <p:tgtEl>
                                              <p:spTgt spid="18"/>
                                            </p:tgtEl>
                                            <p:attrNameLst>
                                              <p:attrName>ppt_h</p:attrName>
                                            </p:attrNameLst>
                                          </p:cBhvr>
                                          <p:tavLst>
                                            <p:tav tm="0">
                                              <p:val>
                                                <p:fltVal val="0"/>
                                              </p:val>
                                            </p:tav>
                                            <p:tav tm="100000">
                                              <p:val>
                                                <p:strVal val="#ppt_h"/>
                                              </p:val>
                                            </p:tav>
                                          </p:tavLst>
                                        </p:anim>
                                        <p:animEffect transition="in" filter="fade">
                                          <p:cBhvr>
                                            <p:cTn id="34" dur="750"/>
                                            <p:tgtEl>
                                              <p:spTgt spid="18"/>
                                            </p:tgtEl>
                                          </p:cBhvr>
                                        </p:animEffect>
                                      </p:childTnLst>
                                    </p:cTn>
                                  </p:par>
                                </p:childTnLst>
                              </p:cTn>
                            </p:par>
                            <p:par>
                              <p:cTn id="35" fill="hold">
                                <p:stCondLst>
                                  <p:cond delay="2750"/>
                                </p:stCondLst>
                                <p:childTnLst>
                                  <p:par>
                                    <p:cTn id="36" presetID="22" presetClass="entr" presetSubtype="8" fill="hold" grpId="0" nodeType="after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left)">
                                          <p:cBhvr>
                                            <p:cTn id="38" dur="750"/>
                                            <p:tgtEl>
                                              <p:spTgt spid="17"/>
                                            </p:tgtEl>
                                          </p:cBhvr>
                                        </p:animEffect>
                                      </p:childTnLst>
                                    </p:cTn>
                                  </p:par>
                                </p:childTnLst>
                              </p:cTn>
                            </p:par>
                            <p:par>
                              <p:cTn id="39" fill="hold">
                                <p:stCondLst>
                                  <p:cond delay="3500"/>
                                </p:stCondLst>
                                <p:childTnLst>
                                  <p:par>
                                    <p:cTn id="40" presetID="53" presetClass="entr" presetSubtype="16" fill="hold" nodeType="after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p:cTn id="42" dur="750" fill="hold"/>
                                            <p:tgtEl>
                                              <p:spTgt spid="19"/>
                                            </p:tgtEl>
                                            <p:attrNameLst>
                                              <p:attrName>ppt_w</p:attrName>
                                            </p:attrNameLst>
                                          </p:cBhvr>
                                          <p:tavLst>
                                            <p:tav tm="0">
                                              <p:val>
                                                <p:fltVal val="0"/>
                                              </p:val>
                                            </p:tav>
                                            <p:tav tm="100000">
                                              <p:val>
                                                <p:strVal val="#ppt_w"/>
                                              </p:val>
                                            </p:tav>
                                          </p:tavLst>
                                        </p:anim>
                                        <p:anim calcmode="lin" valueType="num">
                                          <p:cBhvr>
                                            <p:cTn id="43" dur="750" fill="hold"/>
                                            <p:tgtEl>
                                              <p:spTgt spid="19"/>
                                            </p:tgtEl>
                                            <p:attrNameLst>
                                              <p:attrName>ppt_h</p:attrName>
                                            </p:attrNameLst>
                                          </p:cBhvr>
                                          <p:tavLst>
                                            <p:tav tm="0">
                                              <p:val>
                                                <p:fltVal val="0"/>
                                              </p:val>
                                            </p:tav>
                                            <p:tav tm="100000">
                                              <p:val>
                                                <p:strVal val="#ppt_h"/>
                                              </p:val>
                                            </p:tav>
                                          </p:tavLst>
                                        </p:anim>
                                        <p:animEffect transition="in" filter="fade">
                                          <p:cBhvr>
                                            <p:cTn id="44" dur="750"/>
                                            <p:tgtEl>
                                              <p:spTgt spid="19"/>
                                            </p:tgtEl>
                                          </p:cBhvr>
                                        </p:animEffect>
                                      </p:childTnLst>
                                    </p:cTn>
                                  </p:par>
                                </p:childTnLst>
                              </p:cTn>
                            </p:par>
                            <p:par>
                              <p:cTn id="45" fill="hold">
                                <p:stCondLst>
                                  <p:cond delay="4250"/>
                                </p:stCondLst>
                                <p:childTnLst>
                                  <p:par>
                                    <p:cTn id="46" presetID="42" presetClass="entr" presetSubtype="0" fill="hold" nodeType="afterEffect">
                                      <p:stCondLst>
                                        <p:cond delay="0"/>
                                      </p:stCondLst>
                                      <p:childTnLst>
                                        <p:set>
                                          <p:cBhvr>
                                            <p:cTn id="47" dur="1" fill="hold">
                                              <p:stCondLst>
                                                <p:cond delay="0"/>
                                              </p:stCondLst>
                                            </p:cTn>
                                            <p:tgtEl>
                                              <p:spTgt spid="49"/>
                                            </p:tgtEl>
                                            <p:attrNameLst>
                                              <p:attrName>style.visibility</p:attrName>
                                            </p:attrNameLst>
                                          </p:cBhvr>
                                          <p:to>
                                            <p:strVal val="visible"/>
                                          </p:to>
                                        </p:set>
                                        <p:animEffect transition="in" filter="fade">
                                          <p:cBhvr>
                                            <p:cTn id="48" dur="750"/>
                                            <p:tgtEl>
                                              <p:spTgt spid="49"/>
                                            </p:tgtEl>
                                          </p:cBhvr>
                                        </p:animEffect>
                                        <p:anim calcmode="lin" valueType="num">
                                          <p:cBhvr>
                                            <p:cTn id="49" dur="750" fill="hold"/>
                                            <p:tgtEl>
                                              <p:spTgt spid="49"/>
                                            </p:tgtEl>
                                            <p:attrNameLst>
                                              <p:attrName>ppt_x</p:attrName>
                                            </p:attrNameLst>
                                          </p:cBhvr>
                                          <p:tavLst>
                                            <p:tav tm="0">
                                              <p:val>
                                                <p:strVal val="#ppt_x"/>
                                              </p:val>
                                            </p:tav>
                                            <p:tav tm="100000">
                                              <p:val>
                                                <p:strVal val="#ppt_x"/>
                                              </p:val>
                                            </p:tav>
                                          </p:tavLst>
                                        </p:anim>
                                        <p:anim calcmode="lin" valueType="num">
                                          <p:cBhvr>
                                            <p:cTn id="50" dur="750" fill="hold"/>
                                            <p:tgtEl>
                                              <p:spTgt spid="49"/>
                                            </p:tgtEl>
                                            <p:attrNameLst>
                                              <p:attrName>ppt_y</p:attrName>
                                            </p:attrNameLst>
                                          </p:cBhvr>
                                          <p:tavLst>
                                            <p:tav tm="0">
                                              <p:val>
                                                <p:strVal val="#ppt_y+.1"/>
                                              </p:val>
                                            </p:tav>
                                            <p:tav tm="100000">
                                              <p:val>
                                                <p:strVal val="#ppt_y"/>
                                              </p:val>
                                            </p:tav>
                                          </p:tavLst>
                                        </p:anim>
                                      </p:childTnLst>
                                    </p:cTn>
                                  </p:par>
                                </p:childTnLst>
                              </p:cTn>
                            </p:par>
                            <p:par>
                              <p:cTn id="51" fill="hold">
                                <p:stCondLst>
                                  <p:cond delay="5000"/>
                                </p:stCondLst>
                                <p:childTnLst>
                                  <p:par>
                                    <p:cTn id="52" presetID="22" presetClass="entr" presetSubtype="8" fill="hold" grpId="0" nodeType="after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wipe(left)">
                                          <p:cBhvr>
                                            <p:cTn id="54" dur="750"/>
                                            <p:tgtEl>
                                              <p:spTgt spid="20"/>
                                            </p:tgtEl>
                                          </p:cBhvr>
                                        </p:animEffect>
                                      </p:childTnLst>
                                    </p:cTn>
                                  </p:par>
                                  <p:par>
                                    <p:cTn id="55" presetID="2" presetClass="entr" presetSubtype="4" fill="hold" nodeType="withEffect">
                                      <p:stCondLst>
                                        <p:cond delay="1100"/>
                                      </p:stCondLst>
                                      <p:childTnLst>
                                        <p:set>
                                          <p:cBhvr>
                                            <p:cTn id="56" dur="1" fill="hold">
                                              <p:stCondLst>
                                                <p:cond delay="0"/>
                                              </p:stCondLst>
                                            </p:cTn>
                                            <p:tgtEl>
                                              <p:spTgt spid="39"/>
                                            </p:tgtEl>
                                            <p:attrNameLst>
                                              <p:attrName>style.visibility</p:attrName>
                                            </p:attrNameLst>
                                          </p:cBhvr>
                                          <p:to>
                                            <p:strVal val="visible"/>
                                          </p:to>
                                        </p:set>
                                        <p:anim calcmode="lin" valueType="num">
                                          <p:cBhvr additive="base">
                                            <p:cTn id="57" dur="750" fill="hold"/>
                                            <p:tgtEl>
                                              <p:spTgt spid="39"/>
                                            </p:tgtEl>
                                            <p:attrNameLst>
                                              <p:attrName>ppt_x</p:attrName>
                                            </p:attrNameLst>
                                          </p:cBhvr>
                                          <p:tavLst>
                                            <p:tav tm="0">
                                              <p:val>
                                                <p:strVal val="#ppt_x"/>
                                              </p:val>
                                            </p:tav>
                                            <p:tav tm="100000">
                                              <p:val>
                                                <p:strVal val="#ppt_x"/>
                                              </p:val>
                                            </p:tav>
                                          </p:tavLst>
                                        </p:anim>
                                        <p:anim calcmode="lin" valueType="num">
                                          <p:cBhvr additive="base">
                                            <p:cTn id="58" dur="750" fill="hold"/>
                                            <p:tgtEl>
                                              <p:spTgt spid="39"/>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1500"/>
                                      </p:stCondLst>
                                      <p:childTnLst>
                                        <p:set>
                                          <p:cBhvr>
                                            <p:cTn id="60" dur="1" fill="hold">
                                              <p:stCondLst>
                                                <p:cond delay="0"/>
                                              </p:stCondLst>
                                            </p:cTn>
                                            <p:tgtEl>
                                              <p:spTgt spid="35"/>
                                            </p:tgtEl>
                                            <p:attrNameLst>
                                              <p:attrName>style.visibility</p:attrName>
                                            </p:attrNameLst>
                                          </p:cBhvr>
                                          <p:to>
                                            <p:strVal val="visible"/>
                                          </p:to>
                                        </p:set>
                                        <p:anim calcmode="lin" valueType="num">
                                          <p:cBhvr additive="base">
                                            <p:cTn id="61" dur="750" fill="hold"/>
                                            <p:tgtEl>
                                              <p:spTgt spid="35"/>
                                            </p:tgtEl>
                                            <p:attrNameLst>
                                              <p:attrName>ppt_x</p:attrName>
                                            </p:attrNameLst>
                                          </p:cBhvr>
                                          <p:tavLst>
                                            <p:tav tm="0">
                                              <p:val>
                                                <p:strVal val="#ppt_x"/>
                                              </p:val>
                                            </p:tav>
                                            <p:tav tm="100000">
                                              <p:val>
                                                <p:strVal val="#ppt_x"/>
                                              </p:val>
                                            </p:tav>
                                          </p:tavLst>
                                        </p:anim>
                                        <p:anim calcmode="lin" valueType="num">
                                          <p:cBhvr additive="base">
                                            <p:cTn id="62" dur="750" fill="hold"/>
                                            <p:tgtEl>
                                              <p:spTgt spid="35"/>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2000"/>
                                      </p:stCondLst>
                                      <p:childTnLst>
                                        <p:set>
                                          <p:cBhvr>
                                            <p:cTn id="64" dur="1" fill="hold">
                                              <p:stCondLst>
                                                <p:cond delay="0"/>
                                              </p:stCondLst>
                                            </p:cTn>
                                            <p:tgtEl>
                                              <p:spTgt spid="31"/>
                                            </p:tgtEl>
                                            <p:attrNameLst>
                                              <p:attrName>style.visibility</p:attrName>
                                            </p:attrNameLst>
                                          </p:cBhvr>
                                          <p:to>
                                            <p:strVal val="visible"/>
                                          </p:to>
                                        </p:set>
                                        <p:anim calcmode="lin" valueType="num">
                                          <p:cBhvr additive="base">
                                            <p:cTn id="65" dur="750" fill="hold"/>
                                            <p:tgtEl>
                                              <p:spTgt spid="31"/>
                                            </p:tgtEl>
                                            <p:attrNameLst>
                                              <p:attrName>ppt_x</p:attrName>
                                            </p:attrNameLst>
                                          </p:cBhvr>
                                          <p:tavLst>
                                            <p:tav tm="0">
                                              <p:val>
                                                <p:strVal val="#ppt_x"/>
                                              </p:val>
                                            </p:tav>
                                            <p:tav tm="100000">
                                              <p:val>
                                                <p:strVal val="#ppt_x"/>
                                              </p:val>
                                            </p:tav>
                                          </p:tavLst>
                                        </p:anim>
                                        <p:anim calcmode="lin" valueType="num">
                                          <p:cBhvr additive="base">
                                            <p:cTn id="66" dur="750" fill="hold"/>
                                            <p:tgtEl>
                                              <p:spTgt spid="31"/>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2600"/>
                                      </p:stCondLst>
                                      <p:childTnLst>
                                        <p:set>
                                          <p:cBhvr>
                                            <p:cTn id="68" dur="1" fill="hold">
                                              <p:stCondLst>
                                                <p:cond delay="0"/>
                                              </p:stCondLst>
                                            </p:cTn>
                                            <p:tgtEl>
                                              <p:spTgt spid="27"/>
                                            </p:tgtEl>
                                            <p:attrNameLst>
                                              <p:attrName>style.visibility</p:attrName>
                                            </p:attrNameLst>
                                          </p:cBhvr>
                                          <p:to>
                                            <p:strVal val="visible"/>
                                          </p:to>
                                        </p:set>
                                        <p:anim calcmode="lin" valueType="num">
                                          <p:cBhvr additive="base">
                                            <p:cTn id="69" dur="750" fill="hold"/>
                                            <p:tgtEl>
                                              <p:spTgt spid="27"/>
                                            </p:tgtEl>
                                            <p:attrNameLst>
                                              <p:attrName>ppt_x</p:attrName>
                                            </p:attrNameLst>
                                          </p:cBhvr>
                                          <p:tavLst>
                                            <p:tav tm="0">
                                              <p:val>
                                                <p:strVal val="#ppt_x"/>
                                              </p:val>
                                            </p:tav>
                                            <p:tav tm="100000">
                                              <p:val>
                                                <p:strVal val="#ppt_x"/>
                                              </p:val>
                                            </p:tav>
                                          </p:tavLst>
                                        </p:anim>
                                        <p:anim calcmode="lin" valueType="num">
                                          <p:cBhvr additive="base">
                                            <p:cTn id="70" dur="750" fill="hold"/>
                                            <p:tgtEl>
                                              <p:spTgt spid="27"/>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3100"/>
                                      </p:stCondLst>
                                      <p:childTnLst>
                                        <p:set>
                                          <p:cBhvr>
                                            <p:cTn id="72" dur="1" fill="hold">
                                              <p:stCondLst>
                                                <p:cond delay="0"/>
                                              </p:stCondLst>
                                            </p:cTn>
                                            <p:tgtEl>
                                              <p:spTgt spid="21"/>
                                            </p:tgtEl>
                                            <p:attrNameLst>
                                              <p:attrName>style.visibility</p:attrName>
                                            </p:attrNameLst>
                                          </p:cBhvr>
                                          <p:to>
                                            <p:strVal val="visible"/>
                                          </p:to>
                                        </p:set>
                                        <p:anim calcmode="lin" valueType="num">
                                          <p:cBhvr additive="base">
                                            <p:cTn id="73" dur="750" fill="hold"/>
                                            <p:tgtEl>
                                              <p:spTgt spid="21"/>
                                            </p:tgtEl>
                                            <p:attrNameLst>
                                              <p:attrName>ppt_x</p:attrName>
                                            </p:attrNameLst>
                                          </p:cBhvr>
                                          <p:tavLst>
                                            <p:tav tm="0">
                                              <p:val>
                                                <p:strVal val="#ppt_x"/>
                                              </p:val>
                                            </p:tav>
                                            <p:tav tm="100000">
                                              <p:val>
                                                <p:strVal val="#ppt_x"/>
                                              </p:val>
                                            </p:tav>
                                          </p:tavLst>
                                        </p:anim>
                                        <p:anim calcmode="lin" valueType="num">
                                          <p:cBhvr additive="base">
                                            <p:cTn id="74" dur="75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43"/>
                                            </p:tgtEl>
                                            <p:attrNameLst>
                                              <p:attrName>style.visibility</p:attrName>
                                            </p:attrNameLst>
                                          </p:cBhvr>
                                          <p:to>
                                            <p:strVal val="visible"/>
                                          </p:to>
                                        </p:set>
                                        <p:anim calcmode="lin" valueType="num">
                                          <p:cBhvr additive="base">
                                            <p:cTn id="79" dur="500" fill="hold"/>
                                            <p:tgtEl>
                                              <p:spTgt spid="43"/>
                                            </p:tgtEl>
                                            <p:attrNameLst>
                                              <p:attrName>ppt_x</p:attrName>
                                            </p:attrNameLst>
                                          </p:cBhvr>
                                          <p:tavLst>
                                            <p:tav tm="0">
                                              <p:val>
                                                <p:strVal val="#ppt_x"/>
                                              </p:val>
                                            </p:tav>
                                            <p:tav tm="100000">
                                              <p:val>
                                                <p:strVal val="#ppt_x"/>
                                              </p:val>
                                            </p:tav>
                                          </p:tavLst>
                                        </p:anim>
                                        <p:anim calcmode="lin" valueType="num">
                                          <p:cBhvr additive="base">
                                            <p:cTn id="80"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47"/>
                                            </p:tgtEl>
                                            <p:attrNameLst>
                                              <p:attrName>style.visibility</p:attrName>
                                            </p:attrNameLst>
                                          </p:cBhvr>
                                          <p:to>
                                            <p:strVal val="visible"/>
                                          </p:to>
                                        </p:set>
                                        <p:anim calcmode="lin" valueType="num">
                                          <p:cBhvr additive="base">
                                            <p:cTn id="85" dur="500" fill="hold"/>
                                            <p:tgtEl>
                                              <p:spTgt spid="47"/>
                                            </p:tgtEl>
                                            <p:attrNameLst>
                                              <p:attrName>ppt_x</p:attrName>
                                            </p:attrNameLst>
                                          </p:cBhvr>
                                          <p:tavLst>
                                            <p:tav tm="0">
                                              <p:val>
                                                <p:strVal val="#ppt_x"/>
                                              </p:val>
                                            </p:tav>
                                            <p:tav tm="100000">
                                              <p:val>
                                                <p:strVal val="#ppt_x"/>
                                              </p:val>
                                            </p:tav>
                                          </p:tavLst>
                                        </p:anim>
                                        <p:anim calcmode="lin" valueType="num">
                                          <p:cBhvr additive="base">
                                            <p:cTn id="86"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44"/>
                                            </p:tgtEl>
                                            <p:attrNameLst>
                                              <p:attrName>style.visibility</p:attrName>
                                            </p:attrNameLst>
                                          </p:cBhvr>
                                          <p:to>
                                            <p:strVal val="visible"/>
                                          </p:to>
                                        </p:set>
                                        <p:anim calcmode="lin" valueType="num">
                                          <p:cBhvr additive="base">
                                            <p:cTn id="91" dur="500" fill="hold"/>
                                            <p:tgtEl>
                                              <p:spTgt spid="44"/>
                                            </p:tgtEl>
                                            <p:attrNameLst>
                                              <p:attrName>ppt_x</p:attrName>
                                            </p:attrNameLst>
                                          </p:cBhvr>
                                          <p:tavLst>
                                            <p:tav tm="0">
                                              <p:val>
                                                <p:strVal val="#ppt_x"/>
                                              </p:val>
                                            </p:tav>
                                            <p:tav tm="100000">
                                              <p:val>
                                                <p:strVal val="#ppt_x"/>
                                              </p:val>
                                            </p:tav>
                                          </p:tavLst>
                                        </p:anim>
                                        <p:anim calcmode="lin" valueType="num">
                                          <p:cBhvr additive="base">
                                            <p:cTn id="92"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48"/>
                                            </p:tgtEl>
                                            <p:attrNameLst>
                                              <p:attrName>style.visibility</p:attrName>
                                            </p:attrNameLst>
                                          </p:cBhvr>
                                          <p:to>
                                            <p:strVal val="visible"/>
                                          </p:to>
                                        </p:set>
                                        <p:anim calcmode="lin" valueType="num">
                                          <p:cBhvr additive="base">
                                            <p:cTn id="97" dur="500" fill="hold"/>
                                            <p:tgtEl>
                                              <p:spTgt spid="48"/>
                                            </p:tgtEl>
                                            <p:attrNameLst>
                                              <p:attrName>ppt_x</p:attrName>
                                            </p:attrNameLst>
                                          </p:cBhvr>
                                          <p:tavLst>
                                            <p:tav tm="0">
                                              <p:val>
                                                <p:strVal val="#ppt_x"/>
                                              </p:val>
                                            </p:tav>
                                            <p:tav tm="100000">
                                              <p:val>
                                                <p:strVal val="#ppt_x"/>
                                              </p:val>
                                            </p:tav>
                                          </p:tavLst>
                                        </p:anim>
                                        <p:anim calcmode="lin" valueType="num">
                                          <p:cBhvr additive="base">
                                            <p:cTn id="98"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grpId="0" nodeType="clickEffect">
                                      <p:stCondLst>
                                        <p:cond delay="0"/>
                                      </p:stCondLst>
                                      <p:childTnLst>
                                        <p:set>
                                          <p:cBhvr>
                                            <p:cTn id="102" dur="1" fill="hold">
                                              <p:stCondLst>
                                                <p:cond delay="0"/>
                                              </p:stCondLst>
                                            </p:cTn>
                                            <p:tgtEl>
                                              <p:spTgt spid="46"/>
                                            </p:tgtEl>
                                            <p:attrNameLst>
                                              <p:attrName>style.visibility</p:attrName>
                                            </p:attrNameLst>
                                          </p:cBhvr>
                                          <p:to>
                                            <p:strVal val="visible"/>
                                          </p:to>
                                        </p:set>
                                        <p:anim calcmode="lin" valueType="num">
                                          <p:cBhvr additive="base">
                                            <p:cTn id="103" dur="500" fill="hold"/>
                                            <p:tgtEl>
                                              <p:spTgt spid="46"/>
                                            </p:tgtEl>
                                            <p:attrNameLst>
                                              <p:attrName>ppt_x</p:attrName>
                                            </p:attrNameLst>
                                          </p:cBhvr>
                                          <p:tavLst>
                                            <p:tav tm="0">
                                              <p:val>
                                                <p:strVal val="#ppt_x"/>
                                              </p:val>
                                            </p:tav>
                                            <p:tav tm="100000">
                                              <p:val>
                                                <p:strVal val="#ppt_x"/>
                                              </p:val>
                                            </p:tav>
                                          </p:tavLst>
                                        </p:anim>
                                        <p:anim calcmode="lin" valueType="num">
                                          <p:cBhvr additive="base">
                                            <p:cTn id="104"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animBg="1"/>
          <p:bldP spid="43" grpId="0"/>
          <p:bldP spid="44" grpId="0"/>
          <p:bldP spid="46" grpId="0"/>
          <p:bldP spid="47" grpId="0"/>
          <p:bldP spid="48"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58" name="图片 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pic>
        <p:nvPicPr>
          <p:cNvPr id="102" name="图片 10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87964" y="4290437"/>
            <a:ext cx="1931696" cy="1498051"/>
          </a:xfrm>
          <a:prstGeom prst="rect">
            <a:avLst/>
          </a:prstGeom>
        </p:spPr>
      </p:pic>
      <p:pic>
        <p:nvPicPr>
          <p:cNvPr id="100" name="图片 9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5305" y="3934171"/>
            <a:ext cx="6265047" cy="1963850"/>
          </a:xfrm>
          <a:prstGeom prst="rect">
            <a:avLst/>
          </a:prstGeom>
        </p:spPr>
      </p:pic>
      <p:pic>
        <p:nvPicPr>
          <p:cNvPr id="97" name="图片 9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grpSp>
        <p:nvGrpSpPr>
          <p:cNvPr id="6" name="组合 5"/>
          <p:cNvGrpSpPr/>
          <p:nvPr/>
        </p:nvGrpSpPr>
        <p:grpSpPr>
          <a:xfrm>
            <a:off x="2137230" y="1398687"/>
            <a:ext cx="8475656" cy="2045414"/>
            <a:chOff x="5037227" y="2170763"/>
            <a:chExt cx="5456717" cy="2045414"/>
          </a:xfrm>
        </p:grpSpPr>
        <p:sp>
          <p:nvSpPr>
            <p:cNvPr id="41" name="文本框 40"/>
            <p:cNvSpPr txBox="1"/>
            <p:nvPr/>
          </p:nvSpPr>
          <p:spPr>
            <a:xfrm>
              <a:off x="5133007" y="2170763"/>
              <a:ext cx="5360937" cy="1938992"/>
            </a:xfrm>
            <a:prstGeom prst="rect">
              <a:avLst/>
            </a:prstGeom>
            <a:noFill/>
            <a:ln w="12700">
              <a:noFill/>
            </a:ln>
          </p:spPr>
          <p:txBody>
            <a:bodyPr wrap="square" rtlCol="0">
              <a:spAutoFit/>
            </a:bodyPr>
            <a:lstStyle/>
            <a:p>
              <a:r>
                <a:rPr lang="en-US" altLang="zh-CN" sz="6000" b="1" spc="300"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II. </a:t>
              </a:r>
              <a:r>
                <a:rPr lang="en-US" altLang="zh-CN" sz="6000" b="1" u="sng" spc="300"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THỰC HÀNH</a:t>
              </a:r>
            </a:p>
            <a:p>
              <a:r>
                <a:rPr lang="en-US" altLang="zh-CN" sz="6000" b="1" u="sng" spc="300"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TIẾNG VIỆT</a:t>
              </a:r>
              <a:endParaRPr lang="en-US" altLang="zh-CN" sz="6000" b="1" u="sng" spc="3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矩形 1"/>
            <p:cNvSpPr/>
            <p:nvPr/>
          </p:nvSpPr>
          <p:spPr>
            <a:xfrm>
              <a:off x="5037227" y="2221184"/>
              <a:ext cx="5136828" cy="1994993"/>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5" name="图片 4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pic>
        <p:nvPicPr>
          <p:cNvPr id="46" name="图片 4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spTree>
    <p:extLst>
      <p:ext uri="{BB962C8B-B14F-4D97-AF65-F5344CB8AC3E}">
        <p14:creationId xmlns:p14="http://schemas.microsoft.com/office/powerpoint/2010/main" val="2607797702"/>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1000"/>
                                        <p:tgtEl>
                                          <p:spTgt spid="100"/>
                                        </p:tgtEl>
                                      </p:cBhvr>
                                    </p:animEffect>
                                    <p:anim calcmode="lin" valueType="num">
                                      <p:cBhvr>
                                        <p:cTn id="23" dur="1000" fill="hold"/>
                                        <p:tgtEl>
                                          <p:spTgt spid="100"/>
                                        </p:tgtEl>
                                        <p:attrNameLst>
                                          <p:attrName>ppt_x</p:attrName>
                                        </p:attrNameLst>
                                      </p:cBhvr>
                                      <p:tavLst>
                                        <p:tav tm="0">
                                          <p:val>
                                            <p:strVal val="#ppt_x"/>
                                          </p:val>
                                        </p:tav>
                                        <p:tav tm="100000">
                                          <p:val>
                                            <p:strVal val="#ppt_x"/>
                                          </p:val>
                                        </p:tav>
                                      </p:tavLst>
                                    </p:anim>
                                    <p:anim calcmode="lin" valueType="num">
                                      <p:cBhvr>
                                        <p:cTn id="24" dur="1000" fill="hold"/>
                                        <p:tgtEl>
                                          <p:spTgt spid="100"/>
                                        </p:tgtEl>
                                        <p:attrNameLst>
                                          <p:attrName>ppt_y</p:attrName>
                                        </p:attrNameLst>
                                      </p:cBhvr>
                                      <p:tavLst>
                                        <p:tav tm="0">
                                          <p:val>
                                            <p:strVal val="#ppt_y+.1"/>
                                          </p:val>
                                        </p:tav>
                                        <p:tav tm="100000">
                                          <p:val>
                                            <p:strVal val="#ppt_y"/>
                                          </p:val>
                                        </p:tav>
                                      </p:tavLst>
                                    </p:anim>
                                  </p:childTnLst>
                                </p:cTn>
                              </p:par>
                              <p:par>
                                <p:cTn id="25" presetID="55" presetClass="entr" presetSubtype="0" fill="hold" nodeType="withEffect">
                                  <p:stCondLst>
                                    <p:cond delay="1500"/>
                                  </p:stCondLst>
                                  <p:childTnLst>
                                    <p:set>
                                      <p:cBhvr>
                                        <p:cTn id="26" dur="1" fill="hold">
                                          <p:stCondLst>
                                            <p:cond delay="0"/>
                                          </p:stCondLst>
                                        </p:cTn>
                                        <p:tgtEl>
                                          <p:spTgt spid="6"/>
                                        </p:tgtEl>
                                        <p:attrNameLst>
                                          <p:attrName>style.visibility</p:attrName>
                                        </p:attrNameLst>
                                      </p:cBhvr>
                                      <p:to>
                                        <p:strVal val="visible"/>
                                      </p:to>
                                    </p:set>
                                    <p:anim calcmode="lin" valueType="num">
                                      <p:cBhvr>
                                        <p:cTn id="27" dur="1000" fill="hold"/>
                                        <p:tgtEl>
                                          <p:spTgt spid="6"/>
                                        </p:tgtEl>
                                        <p:attrNameLst>
                                          <p:attrName>ppt_w</p:attrName>
                                        </p:attrNameLst>
                                      </p:cBhvr>
                                      <p:tavLst>
                                        <p:tav tm="0">
                                          <p:val>
                                            <p:strVal val="#ppt_w*0.70"/>
                                          </p:val>
                                        </p:tav>
                                        <p:tav tm="100000">
                                          <p:val>
                                            <p:strVal val="#ppt_w"/>
                                          </p:val>
                                        </p:tav>
                                      </p:tavLst>
                                    </p:anim>
                                    <p:anim calcmode="lin" valueType="num">
                                      <p:cBhvr>
                                        <p:cTn id="28" dur="1000" fill="hold"/>
                                        <p:tgtEl>
                                          <p:spTgt spid="6"/>
                                        </p:tgtEl>
                                        <p:attrNameLst>
                                          <p:attrName>ppt_h</p:attrName>
                                        </p:attrNameLst>
                                      </p:cBhvr>
                                      <p:tavLst>
                                        <p:tav tm="0">
                                          <p:val>
                                            <p:strVal val="#ppt_h"/>
                                          </p:val>
                                        </p:tav>
                                        <p:tav tm="100000">
                                          <p:val>
                                            <p:strVal val="#ppt_h"/>
                                          </p:val>
                                        </p:tav>
                                      </p:tavLst>
                                    </p:anim>
                                    <p:animEffect transition="in" filter="fade">
                                      <p:cBhvr>
                                        <p:cTn id="29" dur="1000"/>
                                        <p:tgtEl>
                                          <p:spTgt spid="6"/>
                                        </p:tgtEl>
                                      </p:cBhvr>
                                    </p:animEffect>
                                  </p:childTnLst>
                                </p:cTn>
                              </p:par>
                              <p:par>
                                <p:cTn id="30" presetID="2" presetClass="entr" presetSubtype="8" fill="hold" nodeType="withEffect">
                                  <p:stCondLst>
                                    <p:cond delay="1500"/>
                                  </p:stCondLst>
                                  <p:childTnLst>
                                    <p:set>
                                      <p:cBhvr>
                                        <p:cTn id="31" dur="1" fill="hold">
                                          <p:stCondLst>
                                            <p:cond delay="0"/>
                                          </p:stCondLst>
                                        </p:cTn>
                                        <p:tgtEl>
                                          <p:spTgt spid="45"/>
                                        </p:tgtEl>
                                        <p:attrNameLst>
                                          <p:attrName>style.visibility</p:attrName>
                                        </p:attrNameLst>
                                      </p:cBhvr>
                                      <p:to>
                                        <p:strVal val="visible"/>
                                      </p:to>
                                    </p:set>
                                    <p:anim calcmode="lin" valueType="num">
                                      <p:cBhvr additive="base">
                                        <p:cTn id="32" dur="500" fill="hold"/>
                                        <p:tgtEl>
                                          <p:spTgt spid="45"/>
                                        </p:tgtEl>
                                        <p:attrNameLst>
                                          <p:attrName>ppt_x</p:attrName>
                                        </p:attrNameLst>
                                      </p:cBhvr>
                                      <p:tavLst>
                                        <p:tav tm="0">
                                          <p:val>
                                            <p:strVal val="0-#ppt_w/2"/>
                                          </p:val>
                                        </p:tav>
                                        <p:tav tm="100000">
                                          <p:val>
                                            <p:strVal val="#ppt_x"/>
                                          </p:val>
                                        </p:tav>
                                      </p:tavLst>
                                    </p:anim>
                                    <p:anim calcmode="lin" valueType="num">
                                      <p:cBhvr additive="base">
                                        <p:cTn id="33" dur="500" fill="hold"/>
                                        <p:tgtEl>
                                          <p:spTgt spid="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10666" y="-455139"/>
            <a:ext cx="12341727" cy="6332757"/>
            <a:chOff x="9835" y="-455139"/>
            <a:chExt cx="12341727" cy="6332757"/>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3559" y="-455139"/>
              <a:ext cx="11657610" cy="6332757"/>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00" name="图片 9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sp>
        <p:nvSpPr>
          <p:cNvPr id="29" name="文本框 19">
            <a:extLst>
              <a:ext uri="{FF2B5EF4-FFF2-40B4-BE49-F238E27FC236}">
                <a16:creationId xmlns:a16="http://schemas.microsoft.com/office/drawing/2014/main" xmlns="" id="{768A741B-496A-428A-AB16-186471830874}"/>
              </a:ext>
            </a:extLst>
          </p:cNvPr>
          <p:cNvSpPr txBox="1"/>
          <p:nvPr/>
        </p:nvSpPr>
        <p:spPr>
          <a:xfrm>
            <a:off x="1163782" y="1"/>
            <a:ext cx="10572937" cy="830997"/>
          </a:xfrm>
          <a:prstGeom prst="rect">
            <a:avLst/>
          </a:prstGeom>
          <a:noFill/>
        </p:spPr>
        <p:txBody>
          <a:bodyPr wrap="square" rtlCol="0">
            <a:spAutoFit/>
          </a:bodyPr>
          <a:lstStyle/>
          <a:p>
            <a:pPr lvl="0"/>
            <a:r>
              <a:rPr lang="en-US" sz="2400" b="1" u="sng" dirty="0">
                <a:solidFill>
                  <a:srgbClr val="FF0000"/>
                </a:solidFill>
                <a:latin typeface="Times New Roman" panose="02020603050405020304" pitchFamily="18" charset="0"/>
                <a:cs typeface="Times New Roman" panose="02020603050405020304" pitchFamily="18" charset="0"/>
              </a:rPr>
              <a:t>BÀI TẬP </a:t>
            </a:r>
            <a:r>
              <a:rPr lang="en-US" sz="2400" b="1" u="sng" dirty="0" smtClean="0">
                <a:solidFill>
                  <a:srgbClr val="FF0000"/>
                </a:solidFill>
                <a:latin typeface="Times New Roman" panose="02020603050405020304" pitchFamily="18" charset="0"/>
                <a:cs typeface="Times New Roman" panose="02020603050405020304" pitchFamily="18" charset="0"/>
              </a:rPr>
              <a:t>1</a:t>
            </a:r>
            <a:r>
              <a:rPr lang="en-US" sz="2400" u="sng"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Nêu</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công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dụng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của</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dấu</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chấm</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lửng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được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sử</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dụng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trong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mỗi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câu</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văn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đoạn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văn</a:t>
            </a:r>
            <a:r>
              <a:rPr lang="en-US" sz="2400" b="1" dirty="0" smtClean="0">
                <a:solidFill>
                  <a:srgbClr val="FF0000"/>
                </a:solidFill>
                <a:latin typeface="Times New Roman" panose="02020603050405020304" pitchFamily="18" charset="0"/>
                <a:cs typeface="Times New Roman" panose="02020603050405020304" pitchFamily="18" charset="0"/>
              </a:rPr>
              <a:t>:</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33" name="矩形 42">
            <a:extLst>
              <a:ext uri="{FF2B5EF4-FFF2-40B4-BE49-F238E27FC236}">
                <a16:creationId xmlns:a16="http://schemas.microsoft.com/office/drawing/2014/main" xmlns="" id="{568B9A07-2B20-489D-88A7-A523FCC1E69F}"/>
              </a:ext>
            </a:extLst>
          </p:cNvPr>
          <p:cNvSpPr/>
          <p:nvPr/>
        </p:nvSpPr>
        <p:spPr>
          <a:xfrm>
            <a:off x="1386850" y="1459157"/>
            <a:ext cx="10673777" cy="4046880"/>
          </a:xfrm>
          <a:prstGeom prst="rect">
            <a:avLst/>
          </a:prstGeom>
        </p:spPr>
        <p:txBody>
          <a:bodyPr wrap="square">
            <a:noAutofit/>
          </a:bodyPr>
          <a:lstStyle/>
          <a:p>
            <a:endParaRPr lang="en-US" sz="3200" b="1" dirty="0" smtClean="0">
              <a:solidFill>
                <a:srgbClr val="FF0000"/>
              </a:solidFill>
              <a:latin typeface="Times New Roman" panose="02020603050405020304" pitchFamily="18" charset="0"/>
              <a:cs typeface="Times New Roman" panose="020206030504050203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301130500"/>
              </p:ext>
            </p:extLst>
          </p:nvPr>
        </p:nvGraphicFramePr>
        <p:xfrm>
          <a:off x="710753" y="913075"/>
          <a:ext cx="11166632" cy="6759573"/>
        </p:xfrm>
        <a:graphic>
          <a:graphicData uri="http://schemas.openxmlformats.org/drawingml/2006/table">
            <a:tbl>
              <a:tblPr firstRow="1" bandRow="1">
                <a:tableStyleId>{5C22544A-7EE6-4342-B048-85BDC9FD1C3A}</a:tableStyleId>
              </a:tblPr>
              <a:tblGrid>
                <a:gridCol w="7296720"/>
                <a:gridCol w="3869912"/>
              </a:tblGrid>
              <a:tr h="5224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CÂU VĂN, ĐOẠN VĂN CÓ SỬ DỤNG DẤU CHẤM LỬNG</a:t>
                      </a:r>
                      <a:endPar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CÔNG DỤNG</a:t>
                      </a:r>
                    </a:p>
                  </a:txBody>
                  <a:tcPr/>
                </a:tc>
              </a:tr>
              <a:tr h="12870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1a. </a:t>
                      </a:r>
                      <a:r>
                        <a:rPr kumimoji="0" lang="en-US" sz="2400" b="1" i="1"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Gấu</a:t>
                      </a:r>
                      <a:r>
                        <a:rPr kumimoji="0" lang="en-US" sz="2400" b="1" i="1"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400" b="1" i="1"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đến</a:t>
                      </a:r>
                      <a:r>
                        <a:rPr kumimoji="0" lang="en-US" sz="2400" b="1" i="1"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400" b="1" i="1"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gần</a:t>
                      </a:r>
                      <a:r>
                        <a:rPr kumimoji="0" lang="en-US" sz="2400" b="1" i="1"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400" b="1" i="1"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dí</a:t>
                      </a:r>
                      <a:r>
                        <a:rPr kumimoji="0" lang="en-US" sz="2400" b="1" i="1"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400" b="1" i="1"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mõm</a:t>
                      </a:r>
                      <a:r>
                        <a:rPr kumimoji="0" lang="en-US" sz="2400" b="1" i="1"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400" b="1" i="1"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vào</a:t>
                      </a:r>
                      <a:r>
                        <a:rPr kumimoji="0" lang="en-US" sz="2400" b="1" i="1"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tai </a:t>
                      </a:r>
                      <a:r>
                        <a:rPr kumimoji="0" lang="en-US" sz="2400" b="1" i="1"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người</a:t>
                      </a:r>
                      <a:r>
                        <a:rPr kumimoji="0" lang="en-US" sz="2400" b="1" i="1"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400" b="1" i="1"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này</a:t>
                      </a:r>
                      <a:r>
                        <a:rPr kumimoji="0" lang="en-US" sz="2400" b="1" i="1"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400" b="1" i="1"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ngửi</a:t>
                      </a:r>
                      <a:r>
                        <a:rPr kumimoji="0" lang="en-US" sz="2400" b="1" i="1"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400" b="1" i="1"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ngửi</a:t>
                      </a:r>
                      <a:r>
                        <a:rPr kumimoji="0" lang="en-US" sz="2400" b="1" i="1"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400" b="1" i="1"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mãi</a:t>
                      </a:r>
                      <a:r>
                        <a:rPr kumimoji="0" lang="en-US" sz="2400" b="1" i="1"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-&gt; </a:t>
                      </a:r>
                      <a:r>
                        <a:rPr kumimoji="0" lang="en-US" sz="2400" b="1"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Biểu</a:t>
                      </a:r>
                      <a:r>
                        <a:rPr kumimoji="0" lang="en-US" sz="24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đạt</a:t>
                      </a:r>
                      <a:r>
                        <a:rPr kumimoji="0" lang="en-US" sz="24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ý </a:t>
                      </a:r>
                      <a:r>
                        <a:rPr kumimoji="0" lang="en-US" sz="2400" b="1"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còn</a:t>
                      </a:r>
                      <a:r>
                        <a:rPr kumimoji="0" lang="en-US" sz="24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nhiều</a:t>
                      </a:r>
                      <a:r>
                        <a:rPr kumimoji="0" lang="en-US" sz="24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sự</a:t>
                      </a:r>
                      <a:r>
                        <a:rPr kumimoji="0" lang="en-US" sz="24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vật</a:t>
                      </a:r>
                      <a:r>
                        <a:rPr kumimoji="0" lang="en-US" sz="24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hiện</a:t>
                      </a:r>
                      <a:r>
                        <a:rPr kumimoji="0" lang="en-US" sz="24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tượng</a:t>
                      </a:r>
                      <a:r>
                        <a:rPr kumimoji="0" lang="en-US" sz="24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chưa</a:t>
                      </a:r>
                      <a:r>
                        <a:rPr kumimoji="0" lang="en-US" sz="24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liệt</a:t>
                      </a:r>
                      <a:r>
                        <a:rPr kumimoji="0" lang="en-US" sz="24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kê</a:t>
                      </a:r>
                      <a:r>
                        <a:rPr kumimoji="0" lang="en-US" sz="24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hết</a:t>
                      </a:r>
                      <a:r>
                        <a:rPr kumimoji="0" lang="en-US" sz="24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(1)</a:t>
                      </a:r>
                      <a:endParaRPr kumimoji="0" lang="en-US" sz="2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a:txBody>
                  <a:tcPr/>
                </a:tc>
              </a:tr>
              <a:tr h="16830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1e. – </a:t>
                      </a:r>
                      <a:r>
                        <a:rPr kumimoji="0" lang="en-US" sz="2400" b="1" i="1"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Thưa</a:t>
                      </a:r>
                      <a:r>
                        <a:rPr kumimoji="0" lang="en-US" sz="2400" b="1" i="1"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400" b="1" i="1"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anh</a:t>
                      </a:r>
                      <a:r>
                        <a:rPr kumimoji="0" lang="en-US" sz="2400" b="1" i="1"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400" b="1" i="1"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thế</a:t>
                      </a:r>
                      <a:r>
                        <a:rPr kumimoji="0" lang="en-US" sz="2400" b="1" i="1"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400" b="1" i="1" u="none" strike="noStrike" kern="1200" cap="none" spc="0" normalizeH="0" baseline="0" noProof="0" dirty="0" err="1" smtClean="0">
                          <a:ln>
                            <a:noFill/>
                          </a:ln>
                          <a:solidFill>
                            <a:schemeClr val="tx1"/>
                          </a:solidFill>
                          <a:effectLst/>
                          <a:uLnTx/>
                          <a:uFillTx/>
                          <a:latin typeface="Times New Roman" pitchFamily="18" charset="0"/>
                          <a:ea typeface="+mn-ea"/>
                          <a:cs typeface="Times New Roman" pitchFamily="18" charset="0"/>
                        </a:rPr>
                        <a:t>thì</a:t>
                      </a:r>
                      <a:r>
                        <a:rPr kumimoji="0" lang="en-US" sz="2400" b="1" i="1"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a:t>
                      </a:r>
                      <a:r>
                        <a:rPr kumimoji="0" lang="en-US" sz="2400" b="1" i="1" u="none" strike="noStrike" kern="1200" cap="none" spc="0" normalizeH="0" baseline="0" noProof="0" dirty="0" err="1" smtClean="0">
                          <a:ln>
                            <a:noFill/>
                          </a:ln>
                          <a:solidFill>
                            <a:schemeClr val="tx1"/>
                          </a:solidFill>
                          <a:effectLst/>
                          <a:uLnTx/>
                          <a:uFillTx/>
                          <a:latin typeface="Times New Roman" pitchFamily="18" charset="0"/>
                          <a:ea typeface="+mn-ea"/>
                          <a:cs typeface="Times New Roman" pitchFamily="18" charset="0"/>
                        </a:rPr>
                        <a:t>hừ</a:t>
                      </a:r>
                      <a:r>
                        <a:rPr kumimoji="0" lang="en-US" sz="2400" b="1" i="1"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a:t>
                      </a:r>
                      <a:r>
                        <a:rPr kumimoji="0" lang="en-US" sz="2400" b="1" i="1" u="none" strike="noStrike" kern="1200" cap="none" spc="0" normalizeH="0" baseline="0" noProof="0" dirty="0" err="1" smtClean="0">
                          <a:ln>
                            <a:noFill/>
                          </a:ln>
                          <a:solidFill>
                            <a:schemeClr val="tx1"/>
                          </a:solidFill>
                          <a:effectLst/>
                          <a:uLnTx/>
                          <a:uFillTx/>
                          <a:latin typeface="Times New Roman" pitchFamily="18" charset="0"/>
                          <a:ea typeface="+mn-ea"/>
                          <a:cs typeface="Times New Roman" pitchFamily="18" charset="0"/>
                        </a:rPr>
                        <a:t>hừ</a:t>
                      </a:r>
                      <a:r>
                        <a:rPr kumimoji="0" lang="en-US" sz="2400" b="1" i="1"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a:t>
                      </a:r>
                      <a:r>
                        <a:rPr kumimoji="0" lang="en-US" sz="2400" b="1" i="1"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a:t>
                      </a:r>
                      <a:r>
                        <a:rPr kumimoji="0" lang="en-US" sz="2400" b="1" i="1" u="none" strike="noStrike" kern="1200" cap="none" spc="0" normalizeH="0" baseline="0" noProof="0" dirty="0" err="1" smtClean="0">
                          <a:ln>
                            <a:noFill/>
                          </a:ln>
                          <a:solidFill>
                            <a:schemeClr val="tx1"/>
                          </a:solidFill>
                          <a:effectLst/>
                          <a:uLnTx/>
                          <a:uFillTx/>
                          <a:latin typeface="Times New Roman" pitchFamily="18" charset="0"/>
                          <a:ea typeface="+mn-ea"/>
                          <a:cs typeface="Times New Roman" pitchFamily="18" charset="0"/>
                        </a:rPr>
                        <a:t>em</a:t>
                      </a:r>
                      <a:r>
                        <a:rPr kumimoji="0" lang="en-US" sz="2400" b="1" i="1"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a:t>
                      </a:r>
                      <a:r>
                        <a:rPr kumimoji="0" lang="en-US" sz="2400" b="1" i="1"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xin</a:t>
                      </a:r>
                      <a:r>
                        <a:rPr kumimoji="0" lang="en-US" sz="2400" b="1" i="1"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400" b="1" i="1"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sợ</a:t>
                      </a:r>
                      <a:r>
                        <a:rPr kumimoji="0" lang="en-US" sz="2400" b="1" i="1"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400" b="1" i="1"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Mời</a:t>
                      </a:r>
                      <a:r>
                        <a:rPr kumimoji="0" lang="en-US" sz="2400" b="1" i="1"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400" b="1" i="1"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anh</a:t>
                      </a:r>
                      <a:r>
                        <a:rPr kumimoji="0" lang="en-US" sz="2400" b="1" i="1"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400" b="1" i="1"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cứ</a:t>
                      </a:r>
                      <a:r>
                        <a:rPr kumimoji="0" lang="en-US" sz="2400" b="1" i="1"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400" b="1" i="1"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đùa</a:t>
                      </a:r>
                      <a:r>
                        <a:rPr kumimoji="0" lang="en-US" sz="2400" b="1" i="1"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400" b="1" i="1"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một</a:t>
                      </a:r>
                      <a:r>
                        <a:rPr kumimoji="0" lang="en-US" sz="2400" b="1" i="1"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400" b="1" i="1"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mình</a:t>
                      </a:r>
                      <a:r>
                        <a:rPr kumimoji="0" lang="en-US" sz="2400" b="1" i="1"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400" b="1" i="1"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thôi</a:t>
                      </a:r>
                      <a:r>
                        <a:rPr kumimoji="0" lang="en-US" sz="2400" b="1" i="1"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2a. – </a:t>
                      </a:r>
                      <a:r>
                        <a:rPr kumimoji="0" lang="en-US" sz="2400" b="1" i="1"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Xin</a:t>
                      </a:r>
                      <a:r>
                        <a:rPr kumimoji="0" lang="en-US" sz="2400" b="1" i="1"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400" b="1" i="1"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bệ</a:t>
                      </a:r>
                      <a:r>
                        <a:rPr kumimoji="0" lang="en-US" sz="2400" b="1" i="1"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400" b="1" i="1"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hạ</a:t>
                      </a:r>
                      <a:r>
                        <a:rPr kumimoji="0" lang="en-US" sz="2400" b="1" i="1"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400" b="1" i="1"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hãy</a:t>
                      </a:r>
                      <a:r>
                        <a:rPr kumimoji="0" lang="en-US" sz="2400" b="1" i="1"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400" b="1" i="1"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nguôi</a:t>
                      </a:r>
                      <a:r>
                        <a:rPr kumimoji="0" lang="en-US" sz="2400" b="1" i="1"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400" b="1" i="1"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cơn</a:t>
                      </a:r>
                      <a:r>
                        <a:rPr kumimoji="0" lang="en-US" sz="2400" b="1" i="1"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400" b="1" i="1"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giận</a:t>
                      </a:r>
                      <a:endParaRPr kumimoji="0" lang="en-US" sz="2400" b="1" i="1"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400" b="1" i="1"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Xét</a:t>
                      </a:r>
                      <a:r>
                        <a:rPr kumimoji="0" lang="en-US" sz="2400" b="1" i="1"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400" b="1" i="1"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lại</a:t>
                      </a:r>
                      <a:r>
                        <a:rPr kumimoji="0" lang="en-US" sz="2400" b="1" i="1"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400" b="1" i="1"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cho</a:t>
                      </a:r>
                      <a:r>
                        <a:rPr kumimoji="0" lang="en-US" sz="2400" b="1" i="1"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400" b="1" i="1"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tường</a:t>
                      </a:r>
                      <a:r>
                        <a:rPr kumimoji="0" lang="en-US" sz="2400" b="1" i="1"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400" b="1" i="1"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tận</a:t>
                      </a:r>
                      <a:r>
                        <a:rPr kumimoji="0" lang="en-US" sz="2400" b="1" i="1"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400" b="1" i="1"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kẻo</a:t>
                      </a:r>
                      <a:r>
                        <a:rPr kumimoji="0" lang="en-US" sz="2400" b="1" i="1"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400" b="1" i="1"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mà</a:t>
                      </a:r>
                      <a:r>
                        <a:rPr kumimoji="0" lang="en-US" sz="2400" b="1" i="1"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a:t>
                      </a:r>
                    </a:p>
                  </a:txBody>
                  <a:tcPr>
                    <a:solidFill>
                      <a:srgbClr val="FFFF00"/>
                    </a:solidFill>
                  </a:tcPr>
                </a:tc>
                <a:tc>
                  <a:txBody>
                    <a:bodyPr/>
                    <a:lstStyle/>
                    <a:p>
                      <a:r>
                        <a:rPr kumimoji="0" lang="en-US" sz="24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-&gt; </a:t>
                      </a:r>
                      <a:r>
                        <a:rPr kumimoji="0" lang="en-US" sz="2400" b="1"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Thể</a:t>
                      </a:r>
                      <a:r>
                        <a:rPr kumimoji="0" lang="en-US" sz="24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hiện</a:t>
                      </a:r>
                      <a:r>
                        <a:rPr kumimoji="0" lang="en-US" sz="24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chỗ</a:t>
                      </a:r>
                      <a:r>
                        <a:rPr kumimoji="0" lang="en-US" sz="24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lời</a:t>
                      </a:r>
                      <a:r>
                        <a:rPr kumimoji="0" lang="en-US" sz="24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nói</a:t>
                      </a:r>
                      <a:r>
                        <a:rPr kumimoji="0" lang="en-US" sz="24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còn</a:t>
                      </a:r>
                      <a:r>
                        <a:rPr kumimoji="0" lang="en-US" sz="24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bỏ</a:t>
                      </a:r>
                      <a:r>
                        <a:rPr kumimoji="0" lang="en-US" sz="24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dở</a:t>
                      </a:r>
                      <a:r>
                        <a:rPr kumimoji="0" lang="en-US" sz="24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hay </a:t>
                      </a:r>
                      <a:r>
                        <a:rPr kumimoji="0" lang="en-US" sz="2400" b="1"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ngập</a:t>
                      </a:r>
                      <a:r>
                        <a:rPr kumimoji="0" lang="en-US" sz="24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ngừng</a:t>
                      </a:r>
                      <a:r>
                        <a:rPr kumimoji="0" lang="en-US" sz="24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ngắt</a:t>
                      </a:r>
                      <a:r>
                        <a:rPr kumimoji="0" lang="en-US" sz="24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quãng</a:t>
                      </a:r>
                      <a:r>
                        <a:rPr kumimoji="0" lang="en-US" sz="24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(2)</a:t>
                      </a:r>
                      <a:endParaRPr lang="en-US" sz="2400" b="1" i="1" dirty="0">
                        <a:latin typeface="Times New Roman" pitchFamily="18" charset="0"/>
                        <a:cs typeface="Times New Roman" pitchFamily="18" charset="0"/>
                      </a:endParaRPr>
                    </a:p>
                  </a:txBody>
                  <a:tcPr>
                    <a:solidFill>
                      <a:srgbClr val="FFFF00"/>
                    </a:solidFill>
                  </a:tcPr>
                </a:tc>
              </a:tr>
              <a:tr h="32670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3a. </a:t>
                      </a:r>
                      <a:r>
                        <a:rPr kumimoji="0" lang="en-US" sz="2400" b="1" i="1"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Ếch</a:t>
                      </a:r>
                      <a:r>
                        <a:rPr kumimoji="0" lang="en-US" sz="2400" b="1" i="1"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400" b="1" i="1"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cứ</a:t>
                      </a:r>
                      <a:r>
                        <a:rPr kumimoji="0" lang="en-US" sz="2400" b="1" i="1"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400" b="1" i="1"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tưởng</a:t>
                      </a:r>
                      <a:r>
                        <a:rPr kumimoji="0" lang="en-US" sz="2400" b="1" i="1"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400" b="1" i="1"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bầu</a:t>
                      </a:r>
                      <a:r>
                        <a:rPr kumimoji="0" lang="en-US" sz="2400" b="1" i="1"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400" b="1" i="1"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trời</a:t>
                      </a:r>
                      <a:r>
                        <a:rPr kumimoji="0" lang="en-US" sz="2400" b="1" i="1"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400" b="1" i="1"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trên</a:t>
                      </a:r>
                      <a:r>
                        <a:rPr kumimoji="0" lang="en-US" sz="2400" b="1" i="1"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400" b="1" i="1"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đầu</a:t>
                      </a:r>
                      <a:r>
                        <a:rPr kumimoji="0" lang="en-US" sz="2400" b="1" i="1"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400" b="1" i="1"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chỉ</a:t>
                      </a:r>
                      <a:r>
                        <a:rPr kumimoji="0" lang="en-US" sz="2400" b="1" i="1"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400" b="1" i="1"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bé</a:t>
                      </a:r>
                      <a:r>
                        <a:rPr kumimoji="0" lang="en-US" sz="2400" b="1" i="1"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400" b="1" i="1"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bằng</a:t>
                      </a:r>
                      <a:r>
                        <a:rPr kumimoji="0" lang="en-US" sz="2400" b="1" i="1"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400" b="1" i="1"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chiếc</a:t>
                      </a:r>
                      <a:r>
                        <a:rPr kumimoji="0" lang="en-US" sz="2400" b="1" i="1"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400" b="1" i="1"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vung</a:t>
                      </a:r>
                      <a:r>
                        <a:rPr kumimoji="0" lang="en-US" sz="2400" b="1" i="1"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400" b="1" i="1"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và</a:t>
                      </a:r>
                      <a:r>
                        <a:rPr kumimoji="0" lang="en-US" sz="2400" b="1" i="1"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400" b="1" i="1"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nó</a:t>
                      </a:r>
                      <a:r>
                        <a:rPr kumimoji="0" lang="en-US" sz="2400" b="1" i="1"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400" b="1" i="1"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thì</a:t>
                      </a:r>
                      <a:r>
                        <a:rPr kumimoji="0" lang="en-US" sz="2400" b="1" i="1"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400" b="1" i="1"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oai</a:t>
                      </a:r>
                      <a:r>
                        <a:rPr kumimoji="0" lang="en-US" sz="2400" b="1" i="1"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400" b="1" i="1"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như</a:t>
                      </a:r>
                      <a:r>
                        <a:rPr kumimoji="0" lang="en-US" sz="2400" b="1" i="1"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400" b="1" i="1"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a:t>
                      </a:r>
                      <a:r>
                        <a:rPr kumimoji="0" lang="en-US" sz="2400" b="1" i="1"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400" b="1" i="1"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một</a:t>
                      </a:r>
                      <a:r>
                        <a:rPr kumimoji="0" lang="en-US" sz="2400" b="1" i="1"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400" b="1" i="1"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vị</a:t>
                      </a:r>
                      <a:r>
                        <a:rPr kumimoji="0" lang="en-US" sz="2400" b="1" i="1"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400" b="1" i="1"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chúa</a:t>
                      </a:r>
                      <a:r>
                        <a:rPr kumimoji="0" lang="en-US" sz="2400" b="1" i="1"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400" b="1" i="1"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tể</a:t>
                      </a:r>
                      <a:r>
                        <a:rPr kumimoji="0" lang="en-US" sz="2400" b="1" i="1"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1"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1"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smtClean="0">
                          <a:ln>
                            <a:noFill/>
                          </a:ln>
                          <a:solidFill>
                            <a:srgbClr val="7030A0"/>
                          </a:solidFill>
                          <a:effectLst/>
                          <a:uLnTx/>
                          <a:uFillTx/>
                          <a:latin typeface="Times New Roman" pitchFamily="18" charset="0"/>
                          <a:ea typeface="+mn-ea"/>
                          <a:cs typeface="Times New Roman" pitchFamily="18" charset="0"/>
                        </a:rPr>
                        <a:t>1đ. Ò</a:t>
                      </a:r>
                      <a:r>
                        <a:rPr kumimoji="0" lang="en-US" sz="2400" b="1" i="1"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a:t>
                      </a:r>
                      <a:r>
                        <a:rPr kumimoji="0" lang="en-US" sz="2400" b="1" i="1" u="none" strike="noStrike" kern="1200" cap="none" spc="0" normalizeH="0" baseline="0" noProof="0" dirty="0" smtClean="0">
                          <a:ln>
                            <a:noFill/>
                          </a:ln>
                          <a:solidFill>
                            <a:srgbClr val="7030A0"/>
                          </a:solidFill>
                          <a:effectLst/>
                          <a:uLnTx/>
                          <a:uFillTx/>
                          <a:latin typeface="Times New Roman" pitchFamily="18" charset="0"/>
                          <a:ea typeface="+mn-ea"/>
                          <a:cs typeface="Times New Roman" pitchFamily="18" charset="0"/>
                        </a:rPr>
                        <a:t>Ó</a:t>
                      </a:r>
                      <a:r>
                        <a:rPr kumimoji="0" lang="en-US" sz="2400" b="1" i="1"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a:t>
                      </a:r>
                      <a:r>
                        <a:rPr kumimoji="0" lang="en-US" sz="2400" b="1" i="1" u="none" strike="noStrike" kern="1200" cap="none" spc="0" normalizeH="0" baseline="0" noProof="0" dirty="0" smtClean="0">
                          <a:ln>
                            <a:noFill/>
                          </a:ln>
                          <a:solidFill>
                            <a:srgbClr val="7030A0"/>
                          </a:solidFill>
                          <a:effectLst/>
                          <a:uLnTx/>
                          <a:uFillTx/>
                          <a:latin typeface="Times New Roman" pitchFamily="18" charset="0"/>
                          <a:ea typeface="+mn-ea"/>
                          <a:cs typeface="Times New Roman" pitchFamily="18" charset="0"/>
                        </a:rPr>
                        <a: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smtClean="0">
                          <a:ln>
                            <a:noFill/>
                          </a:ln>
                          <a:solidFill>
                            <a:srgbClr val="7030A0"/>
                          </a:solidFill>
                          <a:effectLst/>
                          <a:uLnTx/>
                          <a:uFillTx/>
                          <a:latin typeface="Times New Roman" pitchFamily="18" charset="0"/>
                          <a:ea typeface="+mn-ea"/>
                          <a:cs typeface="Times New Roman" pitchFamily="18" charset="0"/>
                        </a:rPr>
                        <a:t>5b. </a:t>
                      </a:r>
                      <a:r>
                        <a:rPr kumimoji="0" lang="en-US" sz="2400" b="1" i="1" u="none" strike="noStrike" kern="1200" cap="none" spc="0" normalizeH="0" baseline="0" noProof="0" dirty="0" err="1" smtClean="0">
                          <a:ln>
                            <a:noFill/>
                          </a:ln>
                          <a:solidFill>
                            <a:srgbClr val="7030A0"/>
                          </a:solidFill>
                          <a:effectLst/>
                          <a:uLnTx/>
                          <a:uFillTx/>
                          <a:latin typeface="Times New Roman" pitchFamily="18" charset="0"/>
                          <a:ea typeface="+mn-ea"/>
                          <a:cs typeface="Times New Roman" pitchFamily="18" charset="0"/>
                        </a:rPr>
                        <a:t>Nó</a:t>
                      </a:r>
                      <a:r>
                        <a:rPr kumimoji="0" lang="en-US" sz="2400" b="1" i="1" u="none" strike="noStrike" kern="1200" cap="none" spc="0" normalizeH="0" baseline="0" noProof="0" dirty="0" smtClean="0">
                          <a:ln>
                            <a:noFill/>
                          </a:ln>
                          <a:solidFill>
                            <a:srgbClr val="7030A0"/>
                          </a:solidFill>
                          <a:effectLst/>
                          <a:uLnTx/>
                          <a:uFillTx/>
                          <a:latin typeface="Times New Roman" pitchFamily="18" charset="0"/>
                          <a:ea typeface="+mn-ea"/>
                          <a:cs typeface="Times New Roman" pitchFamily="18" charset="0"/>
                        </a:rPr>
                        <a:t> </a:t>
                      </a:r>
                      <a:r>
                        <a:rPr kumimoji="0" lang="en-US" sz="2400" b="1" i="1" u="none" strike="noStrike" kern="1200" cap="none" spc="0" normalizeH="0" baseline="0" noProof="0" dirty="0" err="1" smtClean="0">
                          <a:ln>
                            <a:noFill/>
                          </a:ln>
                          <a:solidFill>
                            <a:srgbClr val="7030A0"/>
                          </a:solidFill>
                          <a:effectLst/>
                          <a:uLnTx/>
                          <a:uFillTx/>
                          <a:latin typeface="Times New Roman" pitchFamily="18" charset="0"/>
                          <a:ea typeface="+mn-ea"/>
                          <a:cs typeface="Times New Roman" pitchFamily="18" charset="0"/>
                        </a:rPr>
                        <a:t>vừa</a:t>
                      </a:r>
                      <a:r>
                        <a:rPr kumimoji="0" lang="en-US" sz="2400" b="1" i="1" u="none" strike="noStrike" kern="1200" cap="none" spc="0" normalizeH="0" baseline="0" noProof="0" dirty="0" smtClean="0">
                          <a:ln>
                            <a:noFill/>
                          </a:ln>
                          <a:solidFill>
                            <a:srgbClr val="7030A0"/>
                          </a:solidFill>
                          <a:effectLst/>
                          <a:uLnTx/>
                          <a:uFillTx/>
                          <a:latin typeface="Times New Roman" pitchFamily="18" charset="0"/>
                          <a:ea typeface="+mn-ea"/>
                          <a:cs typeface="Times New Roman" pitchFamily="18" charset="0"/>
                        </a:rPr>
                        <a:t> </a:t>
                      </a:r>
                      <a:r>
                        <a:rPr kumimoji="0" lang="en-US" sz="2400" b="1" i="1" u="none" strike="noStrike" kern="1200" cap="none" spc="0" normalizeH="0" baseline="0" noProof="0" dirty="0" err="1" smtClean="0">
                          <a:ln>
                            <a:noFill/>
                          </a:ln>
                          <a:solidFill>
                            <a:srgbClr val="7030A0"/>
                          </a:solidFill>
                          <a:effectLst/>
                          <a:uLnTx/>
                          <a:uFillTx/>
                          <a:latin typeface="Times New Roman" pitchFamily="18" charset="0"/>
                          <a:ea typeface="+mn-ea"/>
                          <a:cs typeface="Times New Roman" pitchFamily="18" charset="0"/>
                        </a:rPr>
                        <a:t>mổ</a:t>
                      </a:r>
                      <a:r>
                        <a:rPr kumimoji="0" lang="en-US" sz="2400" b="1" i="1" u="none" strike="noStrike" kern="1200" cap="none" spc="0" normalizeH="0" baseline="0" noProof="0" dirty="0" smtClean="0">
                          <a:ln>
                            <a:noFill/>
                          </a:ln>
                          <a:solidFill>
                            <a:srgbClr val="7030A0"/>
                          </a:solidFill>
                          <a:effectLst/>
                          <a:uLnTx/>
                          <a:uFillTx/>
                          <a:latin typeface="Times New Roman" pitchFamily="18" charset="0"/>
                          <a:ea typeface="+mn-ea"/>
                          <a:cs typeface="Times New Roman" pitchFamily="18" charset="0"/>
                        </a:rPr>
                        <a:t> </a:t>
                      </a:r>
                      <a:r>
                        <a:rPr kumimoji="0" lang="en-US" sz="2400" b="1" i="1" u="none" strike="noStrike" kern="1200" cap="none" spc="0" normalizeH="0" baseline="0" noProof="0" dirty="0" err="1" smtClean="0">
                          <a:ln>
                            <a:noFill/>
                          </a:ln>
                          <a:solidFill>
                            <a:srgbClr val="7030A0"/>
                          </a:solidFill>
                          <a:effectLst/>
                          <a:uLnTx/>
                          <a:uFillTx/>
                          <a:latin typeface="Times New Roman" pitchFamily="18" charset="0"/>
                          <a:ea typeface="+mn-ea"/>
                          <a:cs typeface="Times New Roman" pitchFamily="18" charset="0"/>
                        </a:rPr>
                        <a:t>mồi</a:t>
                      </a:r>
                      <a:r>
                        <a:rPr kumimoji="0" lang="en-US" sz="2400" b="1" i="1" u="none" strike="noStrike" kern="1200" cap="none" spc="0" normalizeH="0" baseline="0" noProof="0" dirty="0" smtClean="0">
                          <a:ln>
                            <a:noFill/>
                          </a:ln>
                          <a:solidFill>
                            <a:srgbClr val="7030A0"/>
                          </a:solidFill>
                          <a:effectLst/>
                          <a:uLnTx/>
                          <a:uFillTx/>
                          <a:latin typeface="Times New Roman" pitchFamily="18" charset="0"/>
                          <a:ea typeface="+mn-ea"/>
                          <a:cs typeface="Times New Roman" pitchFamily="18" charset="0"/>
                        </a:rPr>
                        <a:t> </a:t>
                      </a:r>
                      <a:r>
                        <a:rPr kumimoji="0" lang="en-US" sz="2400" b="1" i="1" u="none" strike="noStrike" kern="1200" cap="none" spc="0" normalizeH="0" baseline="0" noProof="0" dirty="0" err="1" smtClean="0">
                          <a:ln>
                            <a:noFill/>
                          </a:ln>
                          <a:solidFill>
                            <a:srgbClr val="7030A0"/>
                          </a:solidFill>
                          <a:effectLst/>
                          <a:uLnTx/>
                          <a:uFillTx/>
                          <a:latin typeface="Times New Roman" pitchFamily="18" charset="0"/>
                          <a:ea typeface="+mn-ea"/>
                          <a:cs typeface="Times New Roman" pitchFamily="18" charset="0"/>
                        </a:rPr>
                        <a:t>nó</a:t>
                      </a:r>
                      <a:r>
                        <a:rPr kumimoji="0" lang="en-US" sz="2400" b="1" i="1" u="none" strike="noStrike" kern="1200" cap="none" spc="0" normalizeH="0" baseline="0" noProof="0" dirty="0" smtClean="0">
                          <a:ln>
                            <a:noFill/>
                          </a:ln>
                          <a:solidFill>
                            <a:srgbClr val="7030A0"/>
                          </a:solidFill>
                          <a:effectLst/>
                          <a:uLnTx/>
                          <a:uFillTx/>
                          <a:latin typeface="Times New Roman" pitchFamily="18" charset="0"/>
                          <a:ea typeface="+mn-ea"/>
                          <a:cs typeface="Times New Roman" pitchFamily="18" charset="0"/>
                        </a:rPr>
                        <a:t> </a:t>
                      </a:r>
                      <a:r>
                        <a:rPr kumimoji="0" lang="en-US" sz="2400" b="1" i="1" u="none" strike="noStrike" kern="1200" cap="none" spc="0" normalizeH="0" baseline="0" noProof="0" dirty="0" err="1" smtClean="0">
                          <a:ln>
                            <a:noFill/>
                          </a:ln>
                          <a:solidFill>
                            <a:srgbClr val="7030A0"/>
                          </a:solidFill>
                          <a:effectLst/>
                          <a:uLnTx/>
                          <a:uFillTx/>
                          <a:latin typeface="Times New Roman" pitchFamily="18" charset="0"/>
                          <a:ea typeface="+mn-ea"/>
                          <a:cs typeface="Times New Roman" pitchFamily="18" charset="0"/>
                        </a:rPr>
                        <a:t>vừa</a:t>
                      </a:r>
                      <a:r>
                        <a:rPr kumimoji="0" lang="en-US" sz="2400" b="1" i="1" u="none" strike="noStrike" kern="1200" cap="none" spc="0" normalizeH="0" baseline="0" noProof="0" dirty="0" smtClean="0">
                          <a:ln>
                            <a:noFill/>
                          </a:ln>
                          <a:solidFill>
                            <a:srgbClr val="7030A0"/>
                          </a:solidFill>
                          <a:effectLst/>
                          <a:uLnTx/>
                          <a:uFillTx/>
                          <a:latin typeface="Times New Roman" pitchFamily="18" charset="0"/>
                          <a:ea typeface="+mn-ea"/>
                          <a:cs typeface="Times New Roman" pitchFamily="18" charset="0"/>
                        </a:rPr>
                        <a:t> “ </a:t>
                      </a:r>
                      <a:r>
                        <a:rPr kumimoji="0" lang="en-US" sz="2400" b="1" i="1" u="none" strike="noStrike" kern="1200" cap="none" spc="0" normalizeH="0" baseline="0" noProof="0" dirty="0" err="1" smtClean="0">
                          <a:ln>
                            <a:noFill/>
                          </a:ln>
                          <a:solidFill>
                            <a:srgbClr val="7030A0"/>
                          </a:solidFill>
                          <a:effectLst/>
                          <a:uLnTx/>
                          <a:uFillTx/>
                          <a:latin typeface="Times New Roman" pitchFamily="18" charset="0"/>
                          <a:ea typeface="+mn-ea"/>
                          <a:cs typeface="Times New Roman" pitchFamily="18" charset="0"/>
                        </a:rPr>
                        <a:t>cục</a:t>
                      </a:r>
                      <a:r>
                        <a:rPr kumimoji="0" lang="en-US" sz="2400" b="1" i="1" u="none" strike="noStrike" kern="1200" cap="none" spc="0" normalizeH="0" baseline="0" noProof="0" dirty="0" smtClean="0">
                          <a:ln>
                            <a:noFill/>
                          </a:ln>
                          <a:solidFill>
                            <a:srgbClr val="7030A0"/>
                          </a:solidFill>
                          <a:effectLst/>
                          <a:uLnTx/>
                          <a:uFillTx/>
                          <a:latin typeface="Times New Roman" pitchFamily="18" charset="0"/>
                          <a:ea typeface="+mn-ea"/>
                          <a:cs typeface="Times New Roman" pitchFamily="18" charset="0"/>
                        </a:rPr>
                        <a:t> </a:t>
                      </a:r>
                      <a:r>
                        <a:rPr kumimoji="0" lang="en-US" sz="2400" b="1" i="1" u="none" strike="noStrike" kern="1200" cap="none" spc="0" normalizeH="0" baseline="0" noProof="0" dirty="0" err="1" smtClean="0">
                          <a:ln>
                            <a:noFill/>
                          </a:ln>
                          <a:solidFill>
                            <a:srgbClr val="7030A0"/>
                          </a:solidFill>
                          <a:effectLst/>
                          <a:uLnTx/>
                          <a:uFillTx/>
                          <a:latin typeface="Times New Roman" pitchFamily="18" charset="0"/>
                          <a:ea typeface="+mn-ea"/>
                          <a:cs typeface="Times New Roman" pitchFamily="18" charset="0"/>
                        </a:rPr>
                        <a:t>cục</a:t>
                      </a:r>
                      <a:r>
                        <a:rPr kumimoji="0" lang="en-US" sz="2400" b="1" i="1" u="none" strike="noStrike" kern="1200" cap="none" spc="0" normalizeH="0" baseline="0" noProof="0" dirty="0" smtClean="0">
                          <a:ln>
                            <a:noFill/>
                          </a:ln>
                          <a:solidFill>
                            <a:srgbClr val="7030A0"/>
                          </a:solidFill>
                          <a:effectLst/>
                          <a:uLnTx/>
                          <a:uFillTx/>
                          <a:latin typeface="Times New Roman" pitchFamily="18" charset="0"/>
                          <a:ea typeface="+mn-ea"/>
                          <a:cs typeface="Times New Roman" pitchFamily="18" charset="0"/>
                        </a:rPr>
                        <a:t> </a:t>
                      </a:r>
                      <a:r>
                        <a:rPr kumimoji="0" lang="en-US" sz="2400" b="1" i="1"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a:t>
                      </a:r>
                      <a:r>
                        <a:rPr kumimoji="0" lang="en-US" sz="2400" b="1" i="1" u="none" strike="noStrike" kern="1200" cap="none" spc="0" normalizeH="0" baseline="0" noProof="0" dirty="0" smtClean="0">
                          <a:ln>
                            <a:noFill/>
                          </a:ln>
                          <a:solidFill>
                            <a:srgbClr val="7030A0"/>
                          </a:solidFill>
                          <a:effectLst/>
                          <a:uLnTx/>
                          <a:uFillTx/>
                          <a:latin typeface="Times New Roman" pitchFamily="18" charset="0"/>
                          <a:ea typeface="+mn-ea"/>
                          <a:cs typeface="Times New Roman" pitchFamily="18" charset="0"/>
                        </a:rPr>
                        <a:t>”</a:t>
                      </a:r>
                      <a:endParaRPr kumimoji="0" lang="en-US" sz="2400" b="1" i="1" u="none" strike="noStrike" kern="1200" cap="none" spc="0" normalizeH="0" baseline="0" noProof="0" dirty="0">
                        <a:ln>
                          <a:noFill/>
                        </a:ln>
                        <a:solidFill>
                          <a:srgbClr val="7030A0"/>
                        </a:solidFill>
                        <a:effectLst/>
                        <a:uLnTx/>
                        <a:uFillTx/>
                        <a:latin typeface="Times New Roman" pitchFamily="18" charset="0"/>
                        <a:ea typeface="+mn-ea"/>
                        <a:cs typeface="Times New Roman"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-&gt;</a:t>
                      </a:r>
                      <a:r>
                        <a:rPr kumimoji="0" lang="en-US" sz="2400" b="1"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Làm</a:t>
                      </a:r>
                      <a:r>
                        <a:rPr kumimoji="0" lang="en-US" sz="24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giãn</a:t>
                      </a:r>
                      <a:r>
                        <a:rPr kumimoji="0" lang="en-US" sz="24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nhịp</a:t>
                      </a:r>
                      <a:r>
                        <a:rPr kumimoji="0" lang="en-US" sz="24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điệu</a:t>
                      </a:r>
                      <a:r>
                        <a:rPr kumimoji="0" lang="en-US" sz="24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câu</a:t>
                      </a:r>
                      <a:r>
                        <a:rPr kumimoji="0" lang="en-US" sz="24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văn</a:t>
                      </a:r>
                      <a:r>
                        <a:rPr kumimoji="0" lang="en-US" sz="24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chuẩn</a:t>
                      </a:r>
                      <a:r>
                        <a:rPr kumimoji="0" lang="en-US" sz="24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bị</a:t>
                      </a:r>
                      <a:r>
                        <a:rPr kumimoji="0" lang="en-US" sz="24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sự</a:t>
                      </a:r>
                      <a:r>
                        <a:rPr kumimoji="0" lang="en-US" sz="24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xuất</a:t>
                      </a:r>
                      <a:r>
                        <a:rPr kumimoji="0" lang="en-US" sz="24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hiện</a:t>
                      </a:r>
                      <a:r>
                        <a:rPr kumimoji="0" lang="en-US" sz="24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của</a:t>
                      </a:r>
                      <a:r>
                        <a:rPr kumimoji="0" lang="en-US" sz="24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từ</a:t>
                      </a:r>
                      <a:r>
                        <a:rPr kumimoji="0" lang="en-US" sz="24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ngữ</a:t>
                      </a:r>
                      <a:r>
                        <a:rPr kumimoji="0" lang="en-US" sz="24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nội</a:t>
                      </a:r>
                      <a:r>
                        <a:rPr kumimoji="0" lang="en-US" sz="24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dung </a:t>
                      </a:r>
                      <a:r>
                        <a:rPr kumimoji="0" lang="en-US" sz="2400" b="1"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bất</a:t>
                      </a:r>
                      <a:r>
                        <a:rPr kumimoji="0" lang="en-US" sz="24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ngờ</a:t>
                      </a:r>
                      <a:r>
                        <a:rPr kumimoji="0" lang="en-US" sz="24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hay </a:t>
                      </a:r>
                      <a:r>
                        <a:rPr kumimoji="0" lang="en-US" sz="2400" b="1"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hài</a:t>
                      </a:r>
                      <a:r>
                        <a:rPr kumimoji="0" lang="en-US" sz="24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hước</a:t>
                      </a:r>
                      <a:r>
                        <a:rPr kumimoji="0" lang="en-US" sz="24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7030A0"/>
                          </a:solidFill>
                          <a:effectLst/>
                          <a:uLnTx/>
                          <a:uFillTx/>
                          <a:latin typeface="Times New Roman" pitchFamily="18" charset="0"/>
                          <a:ea typeface="+mn-ea"/>
                          <a:cs typeface="Times New Roman" pitchFamily="18" charset="0"/>
                        </a:rPr>
                        <a:t>-&gt; </a:t>
                      </a:r>
                      <a:r>
                        <a:rPr kumimoji="0" lang="en-US" sz="2400" b="1" i="0" u="none" strike="noStrike" kern="1200" cap="none" spc="0" normalizeH="0" baseline="0" noProof="0" dirty="0" err="1" smtClean="0">
                          <a:ln>
                            <a:noFill/>
                          </a:ln>
                          <a:solidFill>
                            <a:srgbClr val="7030A0"/>
                          </a:solidFill>
                          <a:effectLst/>
                          <a:uLnTx/>
                          <a:uFillTx/>
                          <a:latin typeface="Times New Roman" pitchFamily="18" charset="0"/>
                          <a:ea typeface="+mn-ea"/>
                          <a:cs typeface="Times New Roman" pitchFamily="18" charset="0"/>
                        </a:rPr>
                        <a:t>Mô</a:t>
                      </a:r>
                      <a:r>
                        <a:rPr kumimoji="0" lang="en-US" sz="2400" b="1" i="0" u="none" strike="noStrike" kern="1200" cap="none" spc="0" normalizeH="0" baseline="0" noProof="0" dirty="0" smtClean="0">
                          <a:ln>
                            <a:noFill/>
                          </a:ln>
                          <a:solidFill>
                            <a:srgbClr val="7030A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smtClean="0">
                          <a:ln>
                            <a:noFill/>
                          </a:ln>
                          <a:solidFill>
                            <a:srgbClr val="7030A0"/>
                          </a:solidFill>
                          <a:effectLst/>
                          <a:uLnTx/>
                          <a:uFillTx/>
                          <a:latin typeface="Times New Roman" pitchFamily="18" charset="0"/>
                          <a:ea typeface="+mn-ea"/>
                          <a:cs typeface="Times New Roman" pitchFamily="18" charset="0"/>
                        </a:rPr>
                        <a:t>phỏng</a:t>
                      </a:r>
                      <a:r>
                        <a:rPr kumimoji="0" lang="en-US" sz="2400" b="1" i="0" u="none" strike="noStrike" kern="1200" cap="none" spc="0" normalizeH="0" baseline="0" noProof="0" dirty="0" smtClean="0">
                          <a:ln>
                            <a:noFill/>
                          </a:ln>
                          <a:solidFill>
                            <a:srgbClr val="7030A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smtClean="0">
                          <a:ln>
                            <a:noFill/>
                          </a:ln>
                          <a:solidFill>
                            <a:srgbClr val="7030A0"/>
                          </a:solidFill>
                          <a:effectLst/>
                          <a:uLnTx/>
                          <a:uFillTx/>
                          <a:latin typeface="Times New Roman" pitchFamily="18" charset="0"/>
                          <a:ea typeface="+mn-ea"/>
                          <a:cs typeface="Times New Roman" pitchFamily="18" charset="0"/>
                        </a:rPr>
                        <a:t>âm</a:t>
                      </a:r>
                      <a:r>
                        <a:rPr kumimoji="0" lang="en-US" sz="2400" b="1" i="0" u="none" strike="noStrike" kern="1200" cap="none" spc="0" normalizeH="0" baseline="0" noProof="0" dirty="0" smtClean="0">
                          <a:ln>
                            <a:noFill/>
                          </a:ln>
                          <a:solidFill>
                            <a:srgbClr val="7030A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smtClean="0">
                          <a:ln>
                            <a:noFill/>
                          </a:ln>
                          <a:solidFill>
                            <a:srgbClr val="7030A0"/>
                          </a:solidFill>
                          <a:effectLst/>
                          <a:uLnTx/>
                          <a:uFillTx/>
                          <a:latin typeface="Times New Roman" pitchFamily="18" charset="0"/>
                          <a:ea typeface="+mn-ea"/>
                          <a:cs typeface="Times New Roman" pitchFamily="18" charset="0"/>
                        </a:rPr>
                        <a:t>thanh</a:t>
                      </a:r>
                      <a:r>
                        <a:rPr kumimoji="0" lang="en-US" sz="2400" b="1" i="0" u="none" strike="noStrike" kern="1200" cap="none" spc="0" normalizeH="0" baseline="0" noProof="0" dirty="0" smtClean="0">
                          <a:ln>
                            <a:noFill/>
                          </a:ln>
                          <a:solidFill>
                            <a:srgbClr val="7030A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smtClean="0">
                          <a:ln>
                            <a:noFill/>
                          </a:ln>
                          <a:solidFill>
                            <a:srgbClr val="7030A0"/>
                          </a:solidFill>
                          <a:effectLst/>
                          <a:uLnTx/>
                          <a:uFillTx/>
                          <a:latin typeface="Times New Roman" pitchFamily="18" charset="0"/>
                          <a:ea typeface="+mn-ea"/>
                          <a:cs typeface="Times New Roman" pitchFamily="18" charset="0"/>
                        </a:rPr>
                        <a:t>kéo</a:t>
                      </a:r>
                      <a:r>
                        <a:rPr kumimoji="0" lang="en-US" sz="2400" b="1" i="0" u="none" strike="noStrike" kern="1200" cap="none" spc="0" normalizeH="0" baseline="0" noProof="0" dirty="0" smtClean="0">
                          <a:ln>
                            <a:noFill/>
                          </a:ln>
                          <a:solidFill>
                            <a:srgbClr val="7030A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smtClean="0">
                          <a:ln>
                            <a:noFill/>
                          </a:ln>
                          <a:solidFill>
                            <a:srgbClr val="7030A0"/>
                          </a:solidFill>
                          <a:effectLst/>
                          <a:uLnTx/>
                          <a:uFillTx/>
                          <a:latin typeface="Times New Roman" pitchFamily="18" charset="0"/>
                          <a:ea typeface="+mn-ea"/>
                          <a:cs typeface="Times New Roman" pitchFamily="18" charset="0"/>
                        </a:rPr>
                        <a:t>dài</a:t>
                      </a:r>
                      <a:r>
                        <a:rPr kumimoji="0" lang="en-US" sz="2400" b="1" i="0" u="none" strike="noStrike" kern="1200" cap="none" spc="0" normalizeH="0" baseline="0" noProof="0" dirty="0" smtClean="0">
                          <a:ln>
                            <a:noFill/>
                          </a:ln>
                          <a:solidFill>
                            <a:srgbClr val="7030A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smtClean="0">
                          <a:ln>
                            <a:noFill/>
                          </a:ln>
                          <a:solidFill>
                            <a:srgbClr val="7030A0"/>
                          </a:solidFill>
                          <a:effectLst/>
                          <a:uLnTx/>
                          <a:uFillTx/>
                          <a:latin typeface="Times New Roman" pitchFamily="18" charset="0"/>
                          <a:ea typeface="+mn-ea"/>
                          <a:cs typeface="Times New Roman" pitchFamily="18" charset="0"/>
                        </a:rPr>
                        <a:t>ngắt</a:t>
                      </a:r>
                      <a:r>
                        <a:rPr kumimoji="0" lang="en-US" sz="2400" b="1" i="0" u="none" strike="noStrike" kern="1200" cap="none" spc="0" normalizeH="0" baseline="0" noProof="0" dirty="0" smtClean="0">
                          <a:ln>
                            <a:noFill/>
                          </a:ln>
                          <a:solidFill>
                            <a:srgbClr val="7030A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smtClean="0">
                          <a:ln>
                            <a:noFill/>
                          </a:ln>
                          <a:solidFill>
                            <a:srgbClr val="7030A0"/>
                          </a:solidFill>
                          <a:effectLst/>
                          <a:uLnTx/>
                          <a:uFillTx/>
                          <a:latin typeface="Times New Roman" pitchFamily="18" charset="0"/>
                          <a:ea typeface="+mn-ea"/>
                          <a:cs typeface="Times New Roman" pitchFamily="18" charset="0"/>
                        </a:rPr>
                        <a:t>quãng</a:t>
                      </a:r>
                      <a:r>
                        <a:rPr kumimoji="0" lang="en-US" sz="2400" b="1" i="0" u="none" strike="noStrike" kern="1200" cap="none" spc="0" normalizeH="0" baseline="0" noProof="0" dirty="0" smtClean="0">
                          <a:ln>
                            <a:noFill/>
                          </a:ln>
                          <a:solidFill>
                            <a:srgbClr val="7030A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(5)</a:t>
                      </a:r>
                    </a:p>
                    <a:p>
                      <a:endParaRPr lang="en-US" sz="2400" b="1" i="1" baseline="0" dirty="0" smtClean="0">
                        <a:latin typeface="Times New Roman" pitchFamily="18" charset="0"/>
                        <a:cs typeface="Times New Roman" pitchFamily="18" charset="0"/>
                      </a:endParaRPr>
                    </a:p>
                    <a:p>
                      <a:endParaRPr lang="en-US" sz="2400" b="1" i="1" baseline="0" dirty="0" smtClean="0">
                        <a:latin typeface="Times New Roman" pitchFamily="18" charset="0"/>
                        <a:cs typeface="Times New Roman" pitchFamily="18" charset="0"/>
                      </a:endParaRPr>
                    </a:p>
                  </a:txBody>
                  <a:tcPr/>
                </a:tc>
              </a:tr>
            </a:tbl>
          </a:graphicData>
        </a:graphic>
      </p:graphicFrame>
    </p:spTree>
    <p:extLst>
      <p:ext uri="{BB962C8B-B14F-4D97-AF65-F5344CB8AC3E}">
        <p14:creationId xmlns:p14="http://schemas.microsoft.com/office/powerpoint/2010/main" val="392377072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1000"/>
                                        <p:tgtEl>
                                          <p:spTgt spid="100"/>
                                        </p:tgtEl>
                                      </p:cBhvr>
                                    </p:animEffect>
                                    <p:anim calcmode="lin" valueType="num">
                                      <p:cBhvr>
                                        <p:cTn id="23" dur="1000" fill="hold"/>
                                        <p:tgtEl>
                                          <p:spTgt spid="100"/>
                                        </p:tgtEl>
                                        <p:attrNameLst>
                                          <p:attrName>ppt_x</p:attrName>
                                        </p:attrNameLst>
                                      </p:cBhvr>
                                      <p:tavLst>
                                        <p:tav tm="0">
                                          <p:val>
                                            <p:strVal val="#ppt_x"/>
                                          </p:val>
                                        </p:tav>
                                        <p:tav tm="100000">
                                          <p:val>
                                            <p:strVal val="#ppt_x"/>
                                          </p:val>
                                        </p:tav>
                                      </p:tavLst>
                                    </p:anim>
                                    <p:anim calcmode="lin" valueType="num">
                                      <p:cBhvr>
                                        <p:cTn id="24" dur="1000" fill="hold"/>
                                        <p:tgtEl>
                                          <p:spTgt spid="100"/>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150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0-#ppt_w/2"/>
                                          </p:val>
                                        </p:tav>
                                        <p:tav tm="100000">
                                          <p:val>
                                            <p:strVal val="#ppt_x"/>
                                          </p:val>
                                        </p:tav>
                                      </p:tavLst>
                                    </p:anim>
                                    <p:anim calcmode="lin" valueType="num">
                                      <p:cBhvr additive="base">
                                        <p:cTn id="28"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nodePh="1">
                                  <p:stCondLst>
                                    <p:cond delay="0"/>
                                  </p:stCondLst>
                                  <p:endCondLst>
                                    <p:cond evt="begin" delay="0">
                                      <p:tn val="31"/>
                                    </p:cond>
                                  </p:endCondLst>
                                  <p:childTnLst>
                                    <p:set>
                                      <p:cBhvr>
                                        <p:cTn id="32" dur="1" fill="hold">
                                          <p:stCondLst>
                                            <p:cond delay="0"/>
                                          </p:stCondLst>
                                        </p:cTn>
                                        <p:tgtEl>
                                          <p:spTgt spid="33"/>
                                        </p:tgtEl>
                                        <p:attrNameLst>
                                          <p:attrName>style.visibility</p:attrName>
                                        </p:attrNameLst>
                                      </p:cBhvr>
                                      <p:to>
                                        <p:strVal val="visible"/>
                                      </p:to>
                                    </p:set>
                                    <p:animEffect transition="in" filter="fade">
                                      <p:cBhvr>
                                        <p:cTn id="33" dur="1000"/>
                                        <p:tgtEl>
                                          <p:spTgt spid="33"/>
                                        </p:tgtEl>
                                      </p:cBhvr>
                                    </p:animEffect>
                                    <p:anim calcmode="lin" valueType="num">
                                      <p:cBhvr>
                                        <p:cTn id="34" dur="1000" fill="hold"/>
                                        <p:tgtEl>
                                          <p:spTgt spid="33"/>
                                        </p:tgtEl>
                                        <p:attrNameLst>
                                          <p:attrName>ppt_x</p:attrName>
                                        </p:attrNameLst>
                                      </p:cBhvr>
                                      <p:tavLst>
                                        <p:tav tm="0">
                                          <p:val>
                                            <p:strVal val="#ppt_x"/>
                                          </p:val>
                                        </p:tav>
                                        <p:tav tm="100000">
                                          <p:val>
                                            <p:strVal val="#ppt_x"/>
                                          </p:val>
                                        </p:tav>
                                      </p:tavLst>
                                    </p:anim>
                                    <p:anim calcmode="lin" valueType="num">
                                      <p:cBhvr>
                                        <p:cTn id="35"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9835" y="-455139"/>
            <a:ext cx="12341727" cy="6411272"/>
            <a:chOff x="9835" y="-455139"/>
            <a:chExt cx="12341727" cy="6411272"/>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00" name="图片 9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sp>
        <p:nvSpPr>
          <p:cNvPr id="29" name="文本框 19">
            <a:extLst>
              <a:ext uri="{FF2B5EF4-FFF2-40B4-BE49-F238E27FC236}">
                <a16:creationId xmlns:a16="http://schemas.microsoft.com/office/drawing/2014/main" xmlns="" id="{768A741B-496A-428A-AB16-186471830874}"/>
              </a:ext>
            </a:extLst>
          </p:cNvPr>
          <p:cNvSpPr txBox="1"/>
          <p:nvPr/>
        </p:nvSpPr>
        <p:spPr>
          <a:xfrm>
            <a:off x="1638795" y="874382"/>
            <a:ext cx="8974091" cy="954107"/>
          </a:xfrm>
          <a:prstGeom prst="rect">
            <a:avLst/>
          </a:prstGeom>
          <a:noFill/>
        </p:spPr>
        <p:txBody>
          <a:bodyPr wrap="square" rtlCol="0">
            <a:spAutoFit/>
          </a:bodyPr>
          <a:lstStyle/>
          <a:p>
            <a:r>
              <a:rPr lang="en-US" altLang="zh-CN" sz="2800" b="1" u="sng" dirty="0" smtClean="0">
                <a:solidFill>
                  <a:srgbClr val="FF0000"/>
                </a:solidFill>
                <a:latin typeface="Times New Roman" panose="02020603050405020304" pitchFamily="18" charset="0"/>
                <a:ea typeface="思源黑体 CN Light" panose="020B0300000000000000" charset="-122"/>
                <a:cs typeface="Times New Roman" panose="02020603050405020304" pitchFamily="18" charset="0"/>
              </a:rPr>
              <a:t>BÀI TẬP 2</a:t>
            </a:r>
            <a:r>
              <a:rPr lang="en-US" altLang="zh-CN" sz="2800" b="1" dirty="0" smtClean="0">
                <a:solidFill>
                  <a:srgbClr val="FF0000"/>
                </a:solidFill>
                <a:latin typeface="Times New Roman" panose="02020603050405020304" pitchFamily="18" charset="0"/>
                <a:ea typeface="思源黑体 CN Light" panose="020B0300000000000000" charset="-122"/>
                <a:cs typeface="Times New Roman" panose="02020603050405020304" pitchFamily="18" charset="0"/>
              </a:rPr>
              <a:t>: </a:t>
            </a:r>
            <a:r>
              <a:rPr lang="en-US" altLang="zh-CN" sz="2800" b="1" dirty="0" err="1" smtClean="0">
                <a:solidFill>
                  <a:srgbClr val="FF0000"/>
                </a:solidFill>
                <a:latin typeface="Times New Roman" panose="02020603050405020304" pitchFamily="18" charset="0"/>
                <a:ea typeface="思源黑体 CN Light" panose="020B0300000000000000" charset="-122"/>
                <a:cs typeface="Times New Roman" panose="02020603050405020304" pitchFamily="18" charset="0"/>
              </a:rPr>
              <a:t>Nêu</a:t>
            </a:r>
            <a:r>
              <a:rPr lang="en-US" altLang="zh-CN" sz="2800" b="1" dirty="0" smtClean="0">
                <a:solidFill>
                  <a:srgbClr val="FF0000"/>
                </a:solidFill>
                <a:latin typeface="Times New Roman" panose="02020603050405020304" pitchFamily="18" charset="0"/>
                <a:ea typeface="思源黑体 CN Light" panose="020B0300000000000000" charset="-122"/>
                <a:cs typeface="Times New Roman" panose="02020603050405020304" pitchFamily="18" charset="0"/>
              </a:rPr>
              <a:t> </a:t>
            </a:r>
            <a:r>
              <a:rPr lang="en-US" altLang="zh-CN" sz="2800" b="1" dirty="0" err="1" smtClean="0">
                <a:solidFill>
                  <a:srgbClr val="FF0000"/>
                </a:solidFill>
                <a:latin typeface="Times New Roman" panose="02020603050405020304" pitchFamily="18" charset="0"/>
                <a:ea typeface="思源黑体 CN Light" panose="020B0300000000000000" charset="-122"/>
                <a:cs typeface="Times New Roman" panose="02020603050405020304" pitchFamily="18" charset="0"/>
              </a:rPr>
              <a:t>công</a:t>
            </a:r>
            <a:r>
              <a:rPr lang="en-US" altLang="zh-CN" sz="2800" b="1" dirty="0" smtClean="0">
                <a:solidFill>
                  <a:srgbClr val="FF0000"/>
                </a:solidFill>
                <a:latin typeface="Times New Roman" panose="02020603050405020304" pitchFamily="18" charset="0"/>
                <a:ea typeface="思源黑体 CN Light" panose="020B0300000000000000" charset="-122"/>
                <a:cs typeface="Times New Roman" panose="02020603050405020304" pitchFamily="18" charset="0"/>
              </a:rPr>
              <a:t> </a:t>
            </a:r>
            <a:r>
              <a:rPr lang="en-US" altLang="zh-CN" sz="2800" b="1" dirty="0" err="1" smtClean="0">
                <a:solidFill>
                  <a:srgbClr val="FF0000"/>
                </a:solidFill>
                <a:latin typeface="Times New Roman" panose="02020603050405020304" pitchFamily="18" charset="0"/>
                <a:ea typeface="思源黑体 CN Light" panose="020B0300000000000000" charset="-122"/>
                <a:cs typeface="Times New Roman" panose="02020603050405020304" pitchFamily="18" charset="0"/>
              </a:rPr>
              <a:t>dụng</a:t>
            </a:r>
            <a:r>
              <a:rPr lang="en-US" altLang="zh-CN" sz="2800" b="1" dirty="0" smtClean="0">
                <a:solidFill>
                  <a:srgbClr val="FF0000"/>
                </a:solidFill>
                <a:latin typeface="Times New Roman" panose="02020603050405020304" pitchFamily="18" charset="0"/>
                <a:ea typeface="思源黑体 CN Light" panose="020B0300000000000000" charset="-122"/>
                <a:cs typeface="Times New Roman" panose="02020603050405020304" pitchFamily="18" charset="0"/>
              </a:rPr>
              <a:t> </a:t>
            </a:r>
            <a:r>
              <a:rPr lang="en-US" altLang="zh-CN" sz="2800" b="1" dirty="0" err="1" smtClean="0">
                <a:solidFill>
                  <a:srgbClr val="FF0000"/>
                </a:solidFill>
                <a:latin typeface="Times New Roman" panose="02020603050405020304" pitchFamily="18" charset="0"/>
                <a:ea typeface="思源黑体 CN Light" panose="020B0300000000000000" charset="-122"/>
                <a:cs typeface="Times New Roman" panose="02020603050405020304" pitchFamily="18" charset="0"/>
              </a:rPr>
              <a:t>của</a:t>
            </a:r>
            <a:r>
              <a:rPr lang="en-US" altLang="zh-CN" sz="2800" b="1" dirty="0" smtClean="0">
                <a:solidFill>
                  <a:srgbClr val="FF0000"/>
                </a:solidFill>
                <a:latin typeface="Times New Roman" panose="02020603050405020304" pitchFamily="18" charset="0"/>
                <a:ea typeface="思源黑体 CN Light" panose="020B0300000000000000" charset="-122"/>
                <a:cs typeface="Times New Roman" panose="02020603050405020304" pitchFamily="18" charset="0"/>
              </a:rPr>
              <a:t> </a:t>
            </a:r>
            <a:r>
              <a:rPr lang="en-US" altLang="zh-CN" sz="2800" b="1" dirty="0" err="1" smtClean="0">
                <a:solidFill>
                  <a:srgbClr val="FF0000"/>
                </a:solidFill>
                <a:latin typeface="Times New Roman" panose="02020603050405020304" pitchFamily="18" charset="0"/>
                <a:ea typeface="思源黑体 CN Light" panose="020B0300000000000000" charset="-122"/>
                <a:cs typeface="Times New Roman" panose="02020603050405020304" pitchFamily="18" charset="0"/>
              </a:rPr>
              <a:t>dấu</a:t>
            </a:r>
            <a:r>
              <a:rPr lang="en-US" altLang="zh-CN" sz="2800" b="1" dirty="0" smtClean="0">
                <a:solidFill>
                  <a:srgbClr val="FF0000"/>
                </a:solidFill>
                <a:latin typeface="Times New Roman" panose="02020603050405020304" pitchFamily="18" charset="0"/>
                <a:ea typeface="思源黑体 CN Light" panose="020B0300000000000000" charset="-122"/>
                <a:cs typeface="Times New Roman" panose="02020603050405020304" pitchFamily="18" charset="0"/>
              </a:rPr>
              <a:t> </a:t>
            </a:r>
            <a:r>
              <a:rPr lang="en-US" altLang="zh-CN" sz="2800" b="1" dirty="0" err="1" smtClean="0">
                <a:solidFill>
                  <a:srgbClr val="FF0000"/>
                </a:solidFill>
                <a:latin typeface="Times New Roman" panose="02020603050405020304" pitchFamily="18" charset="0"/>
                <a:ea typeface="思源黑体 CN Light" panose="020B0300000000000000" charset="-122"/>
                <a:cs typeface="Times New Roman" panose="02020603050405020304" pitchFamily="18" charset="0"/>
              </a:rPr>
              <a:t>chấm</a:t>
            </a:r>
            <a:r>
              <a:rPr lang="en-US" altLang="zh-CN" sz="2800" b="1" dirty="0" smtClean="0">
                <a:solidFill>
                  <a:srgbClr val="FF0000"/>
                </a:solidFill>
                <a:latin typeface="Times New Roman" panose="02020603050405020304" pitchFamily="18" charset="0"/>
                <a:ea typeface="思源黑体 CN Light" panose="020B0300000000000000" charset="-122"/>
                <a:cs typeface="Times New Roman" panose="02020603050405020304" pitchFamily="18" charset="0"/>
              </a:rPr>
              <a:t> </a:t>
            </a:r>
            <a:r>
              <a:rPr lang="en-US" altLang="zh-CN" sz="2800" b="1" dirty="0" err="1" smtClean="0">
                <a:solidFill>
                  <a:srgbClr val="FF0000"/>
                </a:solidFill>
                <a:latin typeface="Times New Roman" panose="02020603050405020304" pitchFamily="18" charset="0"/>
                <a:ea typeface="思源黑体 CN Light" panose="020B0300000000000000" charset="-122"/>
                <a:cs typeface="Times New Roman" panose="02020603050405020304" pitchFamily="18" charset="0"/>
              </a:rPr>
              <a:t>lửng</a:t>
            </a:r>
            <a:r>
              <a:rPr lang="en-US" altLang="zh-CN" sz="2800" b="1" dirty="0" smtClean="0">
                <a:solidFill>
                  <a:srgbClr val="FF0000"/>
                </a:solidFill>
                <a:latin typeface="Times New Roman" panose="02020603050405020304" pitchFamily="18" charset="0"/>
                <a:ea typeface="思源黑体 CN Light" panose="020B0300000000000000" charset="-122"/>
                <a:cs typeface="Times New Roman" panose="02020603050405020304" pitchFamily="18" charset="0"/>
              </a:rPr>
              <a:t> </a:t>
            </a:r>
            <a:r>
              <a:rPr lang="en-US" altLang="zh-CN" sz="2800" b="1" dirty="0" err="1" smtClean="0">
                <a:solidFill>
                  <a:srgbClr val="FF0000"/>
                </a:solidFill>
                <a:latin typeface="Times New Roman" panose="02020603050405020304" pitchFamily="18" charset="0"/>
                <a:ea typeface="思源黑体 CN Light" panose="020B0300000000000000" charset="-122"/>
                <a:cs typeface="Times New Roman" panose="02020603050405020304" pitchFamily="18" charset="0"/>
              </a:rPr>
              <a:t>trong</a:t>
            </a:r>
            <a:r>
              <a:rPr lang="en-US" altLang="zh-CN" sz="2800" b="1" dirty="0" smtClean="0">
                <a:solidFill>
                  <a:srgbClr val="FF0000"/>
                </a:solidFill>
                <a:latin typeface="Times New Roman" panose="02020603050405020304" pitchFamily="18" charset="0"/>
                <a:ea typeface="思源黑体 CN Light" panose="020B0300000000000000" charset="-122"/>
                <a:cs typeface="Times New Roman" panose="02020603050405020304" pitchFamily="18" charset="0"/>
              </a:rPr>
              <a:t> </a:t>
            </a:r>
            <a:r>
              <a:rPr lang="en-US" altLang="zh-CN" sz="2800" b="1" dirty="0" err="1" smtClean="0">
                <a:solidFill>
                  <a:srgbClr val="FF0000"/>
                </a:solidFill>
                <a:latin typeface="Times New Roman" panose="02020603050405020304" pitchFamily="18" charset="0"/>
                <a:ea typeface="思源黑体 CN Light" panose="020B0300000000000000" charset="-122"/>
                <a:cs typeface="Times New Roman" panose="02020603050405020304" pitchFamily="18" charset="0"/>
              </a:rPr>
              <a:t>hai</a:t>
            </a:r>
            <a:r>
              <a:rPr lang="en-US" altLang="zh-CN" sz="2800" b="1" dirty="0" smtClean="0">
                <a:solidFill>
                  <a:srgbClr val="FF0000"/>
                </a:solidFill>
                <a:latin typeface="Times New Roman" panose="02020603050405020304" pitchFamily="18" charset="0"/>
                <a:ea typeface="思源黑体 CN Light" panose="020B0300000000000000" charset="-122"/>
                <a:cs typeface="Times New Roman" panose="02020603050405020304" pitchFamily="18" charset="0"/>
              </a:rPr>
              <a:t> </a:t>
            </a:r>
            <a:r>
              <a:rPr lang="en-US" altLang="zh-CN" sz="2800" b="1" dirty="0" err="1" smtClean="0">
                <a:solidFill>
                  <a:srgbClr val="FF0000"/>
                </a:solidFill>
                <a:latin typeface="Times New Roman" panose="02020603050405020304" pitchFamily="18" charset="0"/>
                <a:ea typeface="思源黑体 CN Light" panose="020B0300000000000000" charset="-122"/>
                <a:cs typeface="Times New Roman" panose="02020603050405020304" pitchFamily="18" charset="0"/>
              </a:rPr>
              <a:t>đoạn</a:t>
            </a:r>
            <a:r>
              <a:rPr lang="en-US" altLang="zh-CN" sz="2800" b="1" dirty="0" smtClean="0">
                <a:solidFill>
                  <a:srgbClr val="FF0000"/>
                </a:solidFill>
                <a:latin typeface="Times New Roman" panose="02020603050405020304" pitchFamily="18" charset="0"/>
                <a:ea typeface="思源黑体 CN Light" panose="020B0300000000000000" charset="-122"/>
                <a:cs typeface="Times New Roman" panose="02020603050405020304" pitchFamily="18" charset="0"/>
              </a:rPr>
              <a:t> </a:t>
            </a:r>
            <a:r>
              <a:rPr lang="en-US" altLang="zh-CN" sz="2800" b="1" dirty="0" err="1" smtClean="0">
                <a:solidFill>
                  <a:srgbClr val="FF0000"/>
                </a:solidFill>
                <a:latin typeface="Times New Roman" panose="02020603050405020304" pitchFamily="18" charset="0"/>
                <a:ea typeface="思源黑体 CN Light" panose="020B0300000000000000" charset="-122"/>
                <a:cs typeface="Times New Roman" panose="02020603050405020304" pitchFamily="18" charset="0"/>
              </a:rPr>
              <a:t>thơ</a:t>
            </a:r>
            <a:r>
              <a:rPr lang="en-US" altLang="zh-CN" sz="2800" b="1" dirty="0" smtClean="0">
                <a:solidFill>
                  <a:srgbClr val="FF0000"/>
                </a:solidFill>
                <a:latin typeface="Times New Roman" panose="02020603050405020304" pitchFamily="18" charset="0"/>
                <a:ea typeface="思源黑体 CN Light" panose="020B0300000000000000" charset="-122"/>
                <a:cs typeface="Times New Roman" panose="02020603050405020304" pitchFamily="18" charset="0"/>
              </a:rPr>
              <a:t> </a:t>
            </a:r>
            <a:r>
              <a:rPr lang="en-US" altLang="zh-CN" sz="2800" b="1" dirty="0" err="1" smtClean="0">
                <a:solidFill>
                  <a:srgbClr val="FF0000"/>
                </a:solidFill>
                <a:latin typeface="Times New Roman" panose="02020603050405020304" pitchFamily="18" charset="0"/>
                <a:ea typeface="思源黑体 CN Light" panose="020B0300000000000000" charset="-122"/>
                <a:cs typeface="Times New Roman" panose="02020603050405020304" pitchFamily="18" charset="0"/>
              </a:rPr>
              <a:t>sau</a:t>
            </a:r>
            <a:r>
              <a:rPr lang="en-US" altLang="zh-CN" sz="2800" b="1" dirty="0" smtClean="0">
                <a:solidFill>
                  <a:srgbClr val="FF0000"/>
                </a:solidFill>
                <a:latin typeface="Times New Roman" panose="02020603050405020304" pitchFamily="18" charset="0"/>
                <a:ea typeface="思源黑体 CN Light" panose="020B0300000000000000" charset="-122"/>
                <a:cs typeface="Times New Roman" panose="02020603050405020304" pitchFamily="18" charset="0"/>
              </a:rPr>
              <a:t>:</a:t>
            </a:r>
            <a:endParaRPr lang="zh-CN" altLang="en-US" sz="2800" b="1" dirty="0">
              <a:solidFill>
                <a:srgbClr val="FF0000"/>
              </a:solidFill>
              <a:latin typeface="Times New Roman" panose="02020603050405020304" pitchFamily="18" charset="0"/>
              <a:ea typeface="思源黑体 CN Light" panose="020B0300000000000000" charset="-122"/>
              <a:cs typeface="Times New Roman" panose="02020603050405020304" pitchFamily="18" charset="0"/>
            </a:endParaRPr>
          </a:p>
        </p:txBody>
      </p:sp>
      <p:pic>
        <p:nvPicPr>
          <p:cNvPr id="30" name="图片 52">
            <a:extLst>
              <a:ext uri="{FF2B5EF4-FFF2-40B4-BE49-F238E27FC236}">
                <a16:creationId xmlns:a16="http://schemas.microsoft.com/office/drawing/2014/main" xmlns="" id="{B8BAA581-CFC2-4F00-B503-588A1916D1E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286020" y="4132613"/>
            <a:ext cx="1671839" cy="1531778"/>
          </a:xfrm>
          <a:prstGeom prst="rect">
            <a:avLst/>
          </a:prstGeom>
        </p:spPr>
      </p:pic>
      <p:sp>
        <p:nvSpPr>
          <p:cNvPr id="33" name="矩形 42">
            <a:extLst>
              <a:ext uri="{FF2B5EF4-FFF2-40B4-BE49-F238E27FC236}">
                <a16:creationId xmlns:a16="http://schemas.microsoft.com/office/drawing/2014/main" xmlns="" id="{568B9A07-2B20-489D-88A7-A523FCC1E69F}"/>
              </a:ext>
            </a:extLst>
          </p:cNvPr>
          <p:cNvSpPr/>
          <p:nvPr/>
        </p:nvSpPr>
        <p:spPr>
          <a:xfrm>
            <a:off x="1484417" y="1828490"/>
            <a:ext cx="9128470" cy="2850388"/>
          </a:xfrm>
          <a:prstGeom prst="rect">
            <a:avLst/>
          </a:prstGeom>
        </p:spPr>
        <p:txBody>
          <a:bodyPr wrap="square">
            <a:noAutofit/>
          </a:bodyPr>
          <a:lstStyle/>
          <a:p>
            <a:pPr marL="514350" indent="-514350">
              <a:buAutoNum type="alphaLcPeriod"/>
            </a:pPr>
            <a:r>
              <a:rPr lang="en-US" sz="2800" b="1" i="1" dirty="0" err="1" smtClean="0">
                <a:solidFill>
                  <a:srgbClr val="002060"/>
                </a:solidFill>
                <a:latin typeface="Times New Roman" panose="02020603050405020304" pitchFamily="18" charset="0"/>
                <a:cs typeface="Times New Roman" panose="02020603050405020304" pitchFamily="18" charset="0"/>
              </a:rPr>
              <a:t>Xin</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bệ</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hạ</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hãy</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nguôi</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cơn</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giận</a:t>
            </a:r>
            <a:r>
              <a:rPr lang="en-US" sz="2800" b="1" i="1" dirty="0" smtClean="0">
                <a:solidFill>
                  <a:srgbClr val="002060"/>
                </a:solidFill>
                <a:latin typeface="Times New Roman" panose="02020603050405020304" pitchFamily="18" charset="0"/>
                <a:cs typeface="Times New Roman" panose="02020603050405020304" pitchFamily="18" charset="0"/>
              </a:rPr>
              <a:t>, </a:t>
            </a:r>
          </a:p>
          <a:p>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Xét</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lại</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cho</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tường</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tận</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kẻo</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mà</a:t>
            </a:r>
            <a:r>
              <a:rPr lang="en-US" sz="2800" b="1" i="1" dirty="0" smtClean="0">
                <a:solidFill>
                  <a:srgbClr val="002060"/>
                </a:solidFill>
                <a:latin typeface="Times New Roman" panose="02020603050405020304" pitchFamily="18" charset="0"/>
                <a:cs typeface="Times New Roman" panose="02020603050405020304" pitchFamily="18" charset="0"/>
              </a:rPr>
              <a:t>…</a:t>
            </a:r>
          </a:p>
          <a:p>
            <a:endParaRPr lang="en-US" sz="2800" b="1" i="1" dirty="0" smtClean="0">
              <a:solidFill>
                <a:srgbClr val="002060"/>
              </a:solidFill>
              <a:latin typeface="Times New Roman" panose="02020603050405020304" pitchFamily="18" charset="0"/>
              <a:cs typeface="Times New Roman" panose="02020603050405020304" pitchFamily="18" charset="0"/>
            </a:endParaRPr>
          </a:p>
          <a:p>
            <a:r>
              <a:rPr lang="en-US" sz="2800" b="1" i="1" dirty="0" smtClean="0">
                <a:solidFill>
                  <a:srgbClr val="002060"/>
                </a:solidFill>
                <a:latin typeface="Times New Roman" panose="02020603050405020304" pitchFamily="18" charset="0"/>
                <a:cs typeface="Times New Roman" panose="02020603050405020304" pitchFamily="18" charset="0"/>
              </a:rPr>
              <a:t>b. – </a:t>
            </a:r>
            <a:r>
              <a:rPr lang="en-US" sz="2800" b="1" i="1" dirty="0" err="1" smtClean="0">
                <a:solidFill>
                  <a:srgbClr val="002060"/>
                </a:solidFill>
                <a:latin typeface="Times New Roman" panose="02020603050405020304" pitchFamily="18" charset="0"/>
                <a:cs typeface="Times New Roman" panose="02020603050405020304" pitchFamily="18" charset="0"/>
              </a:rPr>
              <a:t>Chính</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mày</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khuấy</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nước</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ai</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quên</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đâu</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là</a:t>
            </a:r>
            <a:endParaRPr lang="en-US" sz="2800" b="1" i="1" dirty="0" smtClean="0">
              <a:solidFill>
                <a:srgbClr val="002060"/>
              </a:solidFill>
              <a:latin typeface="Times New Roman" panose="02020603050405020304" pitchFamily="18" charset="0"/>
              <a:cs typeface="Times New Roman" panose="02020603050405020304" pitchFamily="18" charset="0"/>
            </a:endParaRPr>
          </a:p>
          <a:p>
            <a:pPr lvl="0"/>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Mày</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còn</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nói</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xấu</a:t>
            </a:r>
            <a:r>
              <a:rPr lang="en-US" sz="2800" b="1" i="1" dirty="0" smtClean="0">
                <a:solidFill>
                  <a:srgbClr val="002060"/>
                </a:solidFill>
                <a:latin typeface="Times New Roman" panose="02020603050405020304" pitchFamily="18" charset="0"/>
                <a:cs typeface="Times New Roman" panose="02020603050405020304" pitchFamily="18" charset="0"/>
              </a:rPr>
              <a:t> ta </a:t>
            </a:r>
            <a:r>
              <a:rPr lang="en-US" sz="2800" b="1" i="1" dirty="0" err="1" smtClean="0">
                <a:solidFill>
                  <a:srgbClr val="002060"/>
                </a:solidFill>
                <a:latin typeface="Times New Roman" panose="02020603050405020304" pitchFamily="18" charset="0"/>
                <a:cs typeface="Times New Roman" panose="02020603050405020304" pitchFamily="18" charset="0"/>
              </a:rPr>
              <a:t>năm</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ngoái</a:t>
            </a:r>
            <a:r>
              <a:rPr lang="en-US" sz="2800" b="1" i="1" dirty="0" smtClean="0">
                <a:solidFill>
                  <a:srgbClr val="002060"/>
                </a:solidFill>
                <a:latin typeface="Times New Roman" panose="02020603050405020304" pitchFamily="18" charset="0"/>
                <a:cs typeface="Times New Roman" panose="02020603050405020304" pitchFamily="18" charset="0"/>
              </a:rPr>
              <a:t>…</a:t>
            </a:r>
          </a:p>
          <a:p>
            <a:pPr lvl="0"/>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dirty="0" smtClean="0">
                <a:solidFill>
                  <a:srgbClr val="002060"/>
                </a:solidFill>
                <a:latin typeface="Times New Roman" panose="02020603050405020304" pitchFamily="18" charset="0"/>
                <a:cs typeface="Times New Roman" panose="02020603050405020304" pitchFamily="18" charset="0"/>
              </a:rPr>
              <a:t>La </a:t>
            </a:r>
            <a:r>
              <a:rPr lang="en-US" sz="2800" b="1" dirty="0" err="1">
                <a:solidFill>
                  <a:srgbClr val="002060"/>
                </a:solidFill>
                <a:latin typeface="Times New Roman" panose="02020603050405020304" pitchFamily="18" charset="0"/>
                <a:cs typeface="Times New Roman" panose="02020603050405020304" pitchFamily="18" charset="0"/>
              </a:rPr>
              <a:t>Phông</a:t>
            </a:r>
            <a:r>
              <a:rPr lang="en-US" sz="2800" b="1" dirty="0">
                <a:solidFill>
                  <a:srgbClr val="002060"/>
                </a:solidFill>
                <a:latin typeface="Times New Roman" panose="02020603050405020304" pitchFamily="18" charset="0"/>
                <a:cs typeface="Times New Roman" panose="02020603050405020304" pitchFamily="18" charset="0"/>
              </a:rPr>
              <a:t> ten</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Chó</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sói</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và</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chiên</a:t>
            </a:r>
            <a:r>
              <a:rPr lang="en-US" sz="2800" b="1" i="1" dirty="0">
                <a:solidFill>
                  <a:srgbClr val="002060"/>
                </a:solidFill>
                <a:latin typeface="Times New Roman" panose="02020603050405020304" pitchFamily="18" charset="0"/>
                <a:cs typeface="Times New Roman" panose="02020603050405020304" pitchFamily="18" charset="0"/>
              </a:rPr>
              <a:t> con) </a:t>
            </a:r>
          </a:p>
          <a:p>
            <a:endParaRPr lang="en-US" sz="2800" b="1" i="1" dirty="0" smtClean="0">
              <a:solidFill>
                <a:srgbClr val="002060"/>
              </a:solidFill>
              <a:latin typeface="Times New Roman" panose="02020603050405020304" pitchFamily="18" charset="0"/>
              <a:cs typeface="Times New Roman" panose="02020603050405020304" pitchFamily="18" charset="0"/>
            </a:endParaRPr>
          </a:p>
          <a:p>
            <a:endParaRPr lang="en-US" sz="28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7349738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1000"/>
                                        <p:tgtEl>
                                          <p:spTgt spid="100"/>
                                        </p:tgtEl>
                                      </p:cBhvr>
                                    </p:animEffect>
                                    <p:anim calcmode="lin" valueType="num">
                                      <p:cBhvr>
                                        <p:cTn id="23" dur="1000" fill="hold"/>
                                        <p:tgtEl>
                                          <p:spTgt spid="100"/>
                                        </p:tgtEl>
                                        <p:attrNameLst>
                                          <p:attrName>ppt_x</p:attrName>
                                        </p:attrNameLst>
                                      </p:cBhvr>
                                      <p:tavLst>
                                        <p:tav tm="0">
                                          <p:val>
                                            <p:strVal val="#ppt_x"/>
                                          </p:val>
                                        </p:tav>
                                        <p:tav tm="100000">
                                          <p:val>
                                            <p:strVal val="#ppt_x"/>
                                          </p:val>
                                        </p:tav>
                                      </p:tavLst>
                                    </p:anim>
                                    <p:anim calcmode="lin" valueType="num">
                                      <p:cBhvr>
                                        <p:cTn id="24" dur="1000" fill="hold"/>
                                        <p:tgtEl>
                                          <p:spTgt spid="100"/>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150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0-#ppt_w/2"/>
                                          </p:val>
                                        </p:tav>
                                        <p:tav tm="100000">
                                          <p:val>
                                            <p:strVal val="#ppt_x"/>
                                          </p:val>
                                        </p:tav>
                                      </p:tavLst>
                                    </p:anim>
                                    <p:anim calcmode="lin" valueType="num">
                                      <p:cBhvr additive="base">
                                        <p:cTn id="28" dur="500" fill="hold"/>
                                        <p:tgtEl>
                                          <p:spTgt spid="45"/>
                                        </p:tgtEl>
                                        <p:attrNameLst>
                                          <p:attrName>ppt_y</p:attrName>
                                        </p:attrNameLst>
                                      </p:cBhvr>
                                      <p:tavLst>
                                        <p:tav tm="0">
                                          <p:val>
                                            <p:strVal val="#ppt_y"/>
                                          </p:val>
                                        </p:tav>
                                        <p:tav tm="100000">
                                          <p:val>
                                            <p:strVal val="#ppt_y"/>
                                          </p:val>
                                        </p:tav>
                                      </p:tavLst>
                                    </p:anim>
                                  </p:childTnLst>
                                </p:cTn>
                              </p:par>
                              <p:par>
                                <p:cTn id="29" presetID="14" presetClass="entr" presetSubtype="10" fill="hold" nodeType="withEffect">
                                  <p:stCondLst>
                                    <p:cond delay="750"/>
                                  </p:stCondLst>
                                  <p:childTnLst>
                                    <p:set>
                                      <p:cBhvr>
                                        <p:cTn id="30" dur="1" fill="hold">
                                          <p:stCondLst>
                                            <p:cond delay="0"/>
                                          </p:stCondLst>
                                        </p:cTn>
                                        <p:tgtEl>
                                          <p:spTgt spid="30"/>
                                        </p:tgtEl>
                                        <p:attrNameLst>
                                          <p:attrName>style.visibility</p:attrName>
                                        </p:attrNameLst>
                                      </p:cBhvr>
                                      <p:to>
                                        <p:strVal val="visible"/>
                                      </p:to>
                                    </p:set>
                                    <p:animEffect transition="in" filter="randombar(horizontal)">
                                      <p:cBhvr>
                                        <p:cTn id="31" dur="500"/>
                                        <p:tgtEl>
                                          <p:spTgt spid="30"/>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fade">
                                      <p:cBhvr>
                                        <p:cTn id="36" dur="1000"/>
                                        <p:tgtEl>
                                          <p:spTgt spid="33"/>
                                        </p:tgtEl>
                                      </p:cBhvr>
                                    </p:animEffect>
                                    <p:anim calcmode="lin" valueType="num">
                                      <p:cBhvr>
                                        <p:cTn id="37" dur="1000" fill="hold"/>
                                        <p:tgtEl>
                                          <p:spTgt spid="33"/>
                                        </p:tgtEl>
                                        <p:attrNameLst>
                                          <p:attrName>ppt_x</p:attrName>
                                        </p:attrNameLst>
                                      </p:cBhvr>
                                      <p:tavLst>
                                        <p:tav tm="0">
                                          <p:val>
                                            <p:strVal val="#ppt_x"/>
                                          </p:val>
                                        </p:tav>
                                        <p:tav tm="100000">
                                          <p:val>
                                            <p:strVal val="#ppt_x"/>
                                          </p:val>
                                        </p:tav>
                                      </p:tavLst>
                                    </p:anim>
                                    <p:anim calcmode="lin" valueType="num">
                                      <p:cBhvr>
                                        <p:cTn id="38"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626489"/>
            <a:ext cx="12341727" cy="6411272"/>
            <a:chOff x="9835" y="-455139"/>
            <a:chExt cx="12341727" cy="6411272"/>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00" name="图片 9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pic>
        <p:nvPicPr>
          <p:cNvPr id="31" name="图片 16">
            <a:extLst>
              <a:ext uri="{FF2B5EF4-FFF2-40B4-BE49-F238E27FC236}">
                <a16:creationId xmlns:a16="http://schemas.microsoft.com/office/drawing/2014/main" xmlns="" id="{D820FBE5-838A-47D3-0540-29494B3D862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438070" y="549296"/>
            <a:ext cx="860864" cy="1016101"/>
          </a:xfrm>
          <a:prstGeom prst="rect">
            <a:avLst/>
          </a:prstGeom>
        </p:spPr>
      </p:pic>
      <p:pic>
        <p:nvPicPr>
          <p:cNvPr id="32" name="图形 7">
            <a:extLst>
              <a:ext uri="{FF2B5EF4-FFF2-40B4-BE49-F238E27FC236}">
                <a16:creationId xmlns:a16="http://schemas.microsoft.com/office/drawing/2014/main" xmlns="" id="{80FF0007-2465-C156-9A05-2C129373B968}"/>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319336" y="5744875"/>
            <a:ext cx="681027" cy="599548"/>
          </a:xfrm>
          <a:prstGeom prst="rect">
            <a:avLst/>
          </a:prstGeom>
        </p:spPr>
      </p:pic>
      <p:pic>
        <p:nvPicPr>
          <p:cNvPr id="33" name="图形 8">
            <a:extLst>
              <a:ext uri="{FF2B5EF4-FFF2-40B4-BE49-F238E27FC236}">
                <a16:creationId xmlns:a16="http://schemas.microsoft.com/office/drawing/2014/main" xmlns="" id="{48EFCB86-054E-82B5-7772-61FD4877CC50}"/>
              </a:ext>
            </a:extLst>
          </p:cNvPr>
          <p:cNvPicPr>
            <a:picLocks noChangeAspect="1"/>
          </p:cNvPicPr>
          <p:nvPr/>
        </p:nvPicPr>
        <p:blipFill>
          <a:blip r:embed="rId16">
            <a:extLst>
              <a:ext uri="{96DAC541-7B7A-43D3-8B79-37D633B846F1}">
                <asvg:svgBlip xmlns:asvg="http://schemas.microsoft.com/office/drawing/2016/SVG/main" xmlns="" r:embed="rId17"/>
              </a:ext>
            </a:extLst>
          </a:blip>
          <a:stretch>
            <a:fillRect/>
          </a:stretch>
        </p:blipFill>
        <p:spPr>
          <a:xfrm>
            <a:off x="11616573" y="5690779"/>
            <a:ext cx="966619" cy="878212"/>
          </a:xfrm>
          <a:prstGeom prst="rect">
            <a:avLst/>
          </a:prstGeom>
        </p:spPr>
      </p:pic>
      <p:pic>
        <p:nvPicPr>
          <p:cNvPr id="34" name="图片 11">
            <a:extLst>
              <a:ext uri="{FF2B5EF4-FFF2-40B4-BE49-F238E27FC236}">
                <a16:creationId xmlns:a16="http://schemas.microsoft.com/office/drawing/2014/main" xmlns="" id="{90335008-8050-1F75-2DA3-F070F84722FC}"/>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41747" y="4620286"/>
            <a:ext cx="1675906" cy="1933649"/>
          </a:xfrm>
          <a:prstGeom prst="rect">
            <a:avLst/>
          </a:prstGeom>
        </p:spPr>
      </p:pic>
      <p:grpSp>
        <p:nvGrpSpPr>
          <p:cNvPr id="35" name="组合 24">
            <a:extLst>
              <a:ext uri="{FF2B5EF4-FFF2-40B4-BE49-F238E27FC236}">
                <a16:creationId xmlns:a16="http://schemas.microsoft.com/office/drawing/2014/main" xmlns="" id="{6096257A-F64D-BE76-B5D4-47F193A34233}"/>
              </a:ext>
            </a:extLst>
          </p:cNvPr>
          <p:cNvGrpSpPr/>
          <p:nvPr/>
        </p:nvGrpSpPr>
        <p:grpSpPr>
          <a:xfrm>
            <a:off x="1348108" y="1787949"/>
            <a:ext cx="3603902" cy="2832337"/>
            <a:chOff x="834836" y="1602709"/>
            <a:chExt cx="3657600" cy="3448050"/>
          </a:xfrm>
        </p:grpSpPr>
        <p:grpSp>
          <p:nvGrpSpPr>
            <p:cNvPr id="36" name="组合 3">
              <a:extLst>
                <a:ext uri="{FF2B5EF4-FFF2-40B4-BE49-F238E27FC236}">
                  <a16:creationId xmlns:a16="http://schemas.microsoft.com/office/drawing/2014/main" xmlns="" id="{3ECF4F71-33FA-760A-064D-97812E650B88}"/>
                </a:ext>
              </a:extLst>
            </p:cNvPr>
            <p:cNvGrpSpPr/>
            <p:nvPr/>
          </p:nvGrpSpPr>
          <p:grpSpPr>
            <a:xfrm>
              <a:off x="834836" y="1602709"/>
              <a:ext cx="3657600" cy="3448050"/>
              <a:chOff x="2052318" y="2533650"/>
              <a:chExt cx="3657600" cy="3448050"/>
            </a:xfrm>
          </p:grpSpPr>
          <p:sp>
            <p:nvSpPr>
              <p:cNvPr id="42" name="泪滴形 4">
                <a:extLst>
                  <a:ext uri="{FF2B5EF4-FFF2-40B4-BE49-F238E27FC236}">
                    <a16:creationId xmlns:a16="http://schemas.microsoft.com/office/drawing/2014/main" xmlns="" id="{18E174D5-F674-9F84-CC15-C45F32544EBA}"/>
                  </a:ext>
                </a:extLst>
              </p:cNvPr>
              <p:cNvSpPr/>
              <p:nvPr/>
            </p:nvSpPr>
            <p:spPr>
              <a:xfrm>
                <a:off x="2052318" y="2533650"/>
                <a:ext cx="3657600" cy="3448050"/>
              </a:xfrm>
              <a:prstGeom prst="cloud">
                <a:avLst/>
              </a:prstGeom>
              <a:solidFill>
                <a:srgbClr val="E76F6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3" name="泪滴形 5">
                <a:extLst>
                  <a:ext uri="{FF2B5EF4-FFF2-40B4-BE49-F238E27FC236}">
                    <a16:creationId xmlns:a16="http://schemas.microsoft.com/office/drawing/2014/main" xmlns="" id="{AD8C92E2-24D7-EB2B-6536-1132151B0A0D}"/>
                  </a:ext>
                </a:extLst>
              </p:cNvPr>
              <p:cNvSpPr/>
              <p:nvPr/>
            </p:nvSpPr>
            <p:spPr>
              <a:xfrm>
                <a:off x="2299968" y="2781300"/>
                <a:ext cx="3162300" cy="2952750"/>
              </a:xfrm>
              <a:prstGeom prst="cloud">
                <a:avLst/>
              </a:prstGeom>
              <a:solidFill>
                <a:srgbClr val="FAEEE2"/>
              </a:solid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37" name="组合 10">
              <a:extLst>
                <a:ext uri="{FF2B5EF4-FFF2-40B4-BE49-F238E27FC236}">
                  <a16:creationId xmlns:a16="http://schemas.microsoft.com/office/drawing/2014/main" xmlns="" id="{D44EFEAB-2AC2-B00C-BAA1-D2893F34B9FD}"/>
                </a:ext>
              </a:extLst>
            </p:cNvPr>
            <p:cNvGrpSpPr/>
            <p:nvPr/>
          </p:nvGrpSpPr>
          <p:grpSpPr>
            <a:xfrm>
              <a:off x="1082486" y="1661910"/>
              <a:ext cx="2997998" cy="2976472"/>
              <a:chOff x="5234165" y="2005291"/>
              <a:chExt cx="2997998" cy="2976472"/>
            </a:xfrm>
          </p:grpSpPr>
          <p:sp>
            <p:nvSpPr>
              <p:cNvPr id="39" name="任意多边形: 形状 6">
                <a:extLst>
                  <a:ext uri="{FF2B5EF4-FFF2-40B4-BE49-F238E27FC236}">
                    <a16:creationId xmlns:a16="http://schemas.microsoft.com/office/drawing/2014/main" xmlns="" id="{B7BC53F9-DEA9-FE1F-83E1-6A533B508049}"/>
                  </a:ext>
                </a:extLst>
              </p:cNvPr>
              <p:cNvSpPr/>
              <p:nvPr/>
            </p:nvSpPr>
            <p:spPr>
              <a:xfrm rot="11880000">
                <a:off x="7650441" y="4419075"/>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DE077"/>
              </a:solidFill>
              <a:ln>
                <a:solidFill>
                  <a:srgbClr val="A64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0" name="任意多边形: 形状 7">
                <a:extLst>
                  <a:ext uri="{FF2B5EF4-FFF2-40B4-BE49-F238E27FC236}">
                    <a16:creationId xmlns:a16="http://schemas.microsoft.com/office/drawing/2014/main" xmlns="" id="{BF8C7F67-4D52-B730-7FE2-8DFE5801E8F5}"/>
                  </a:ext>
                </a:extLst>
              </p:cNvPr>
              <p:cNvSpPr/>
              <p:nvPr/>
            </p:nvSpPr>
            <p:spPr>
              <a:xfrm rot="11880000">
                <a:off x="5873205" y="2005291"/>
                <a:ext cx="581722" cy="558477"/>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AEEE2"/>
              </a:solidFill>
              <a:ln>
                <a:solidFill>
                  <a:srgbClr val="A64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1" name="任意多边形: 形状 8">
                <a:extLst>
                  <a:ext uri="{FF2B5EF4-FFF2-40B4-BE49-F238E27FC236}">
                    <a16:creationId xmlns:a16="http://schemas.microsoft.com/office/drawing/2014/main" xmlns="" id="{0DE0BAF0-F66F-DBE4-C3AD-70F589488225}"/>
                  </a:ext>
                </a:extLst>
              </p:cNvPr>
              <p:cNvSpPr/>
              <p:nvPr/>
            </p:nvSpPr>
            <p:spPr>
              <a:xfrm rot="11880000">
                <a:off x="5234165" y="2193740"/>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AEEE2"/>
              </a:solidFill>
              <a:ln>
                <a:solidFill>
                  <a:srgbClr val="A64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38" name="文本框 9">
              <a:extLst>
                <a:ext uri="{FF2B5EF4-FFF2-40B4-BE49-F238E27FC236}">
                  <a16:creationId xmlns:a16="http://schemas.microsoft.com/office/drawing/2014/main" xmlns="" id="{B9FCE470-F2E0-3568-3615-09887C90C257}"/>
                </a:ext>
              </a:extLst>
            </p:cNvPr>
            <p:cNvSpPr txBox="1"/>
            <p:nvPr/>
          </p:nvSpPr>
          <p:spPr>
            <a:xfrm>
              <a:off x="1124441" y="2337686"/>
              <a:ext cx="2852302" cy="2360503"/>
            </a:xfrm>
            <a:prstGeom prst="rect">
              <a:avLst/>
            </a:prstGeom>
            <a:noFill/>
          </p:spPr>
          <p:txBody>
            <a:bodyPr vert="horz" wrap="square" rtlCol="0">
              <a:spAutoFit/>
            </a:bodyPr>
            <a:lstStyle/>
            <a:p>
              <a:pPr algn="ct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Dấu</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chấm</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lửng</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thê</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hiện</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lời</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t>
              </a:r>
              <a:r>
                <a:rPr lang="en-US" sz="24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ói</a:t>
              </a:r>
              <a:r>
                <a:rPr lang="en-US" sz="24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ngập</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ngừng</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của</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Chiên</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bị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sói</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bắt</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nạt</a:t>
              </a:r>
              <a:r>
                <a:rPr lang="en-US" sz="24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grpSp>
        <p:nvGrpSpPr>
          <p:cNvPr id="44" name="组合 23">
            <a:extLst>
              <a:ext uri="{FF2B5EF4-FFF2-40B4-BE49-F238E27FC236}">
                <a16:creationId xmlns:a16="http://schemas.microsoft.com/office/drawing/2014/main" xmlns="" id="{C95D8B2B-AC9F-1DCB-A824-26C59BEA5040}"/>
              </a:ext>
            </a:extLst>
          </p:cNvPr>
          <p:cNvGrpSpPr/>
          <p:nvPr/>
        </p:nvGrpSpPr>
        <p:grpSpPr>
          <a:xfrm>
            <a:off x="6424551" y="841449"/>
            <a:ext cx="4255681" cy="2900637"/>
            <a:chOff x="7460470" y="2161478"/>
            <a:chExt cx="3657600" cy="3562129"/>
          </a:xfrm>
        </p:grpSpPr>
        <p:grpSp>
          <p:nvGrpSpPr>
            <p:cNvPr id="47" name="组合 11">
              <a:extLst>
                <a:ext uri="{FF2B5EF4-FFF2-40B4-BE49-F238E27FC236}">
                  <a16:creationId xmlns:a16="http://schemas.microsoft.com/office/drawing/2014/main" xmlns="" id="{3AA4C239-47A9-74D9-EF41-CEB6E64B0895}"/>
                </a:ext>
              </a:extLst>
            </p:cNvPr>
            <p:cNvGrpSpPr/>
            <p:nvPr/>
          </p:nvGrpSpPr>
          <p:grpSpPr>
            <a:xfrm>
              <a:off x="7460470" y="2275557"/>
              <a:ext cx="3657600" cy="3448050"/>
              <a:chOff x="2052318" y="2533650"/>
              <a:chExt cx="3657600" cy="3448050"/>
            </a:xfrm>
          </p:grpSpPr>
          <p:sp>
            <p:nvSpPr>
              <p:cNvPr id="53" name="泪滴形 4">
                <a:extLst>
                  <a:ext uri="{FF2B5EF4-FFF2-40B4-BE49-F238E27FC236}">
                    <a16:creationId xmlns:a16="http://schemas.microsoft.com/office/drawing/2014/main" xmlns="" id="{3F97C166-7540-8424-92DB-17028DDEFE51}"/>
                  </a:ext>
                </a:extLst>
              </p:cNvPr>
              <p:cNvSpPr/>
              <p:nvPr/>
            </p:nvSpPr>
            <p:spPr>
              <a:xfrm>
                <a:off x="2052318" y="2533650"/>
                <a:ext cx="3657600" cy="3448050"/>
              </a:xfrm>
              <a:prstGeom prst="cloud">
                <a:avLst/>
              </a:prstGeom>
              <a:solidFill>
                <a:srgbClr val="E76F6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4" name="泪滴形 5">
                <a:extLst>
                  <a:ext uri="{FF2B5EF4-FFF2-40B4-BE49-F238E27FC236}">
                    <a16:creationId xmlns:a16="http://schemas.microsoft.com/office/drawing/2014/main" xmlns="" id="{46A63B30-7DD6-CE89-6BE5-CDEB703844DC}"/>
                  </a:ext>
                </a:extLst>
              </p:cNvPr>
              <p:cNvSpPr/>
              <p:nvPr/>
            </p:nvSpPr>
            <p:spPr>
              <a:xfrm>
                <a:off x="2299968" y="2781300"/>
                <a:ext cx="3162300" cy="2952750"/>
              </a:xfrm>
              <a:prstGeom prst="cloud">
                <a:avLst/>
              </a:prstGeom>
              <a:solidFill>
                <a:srgbClr val="FAEEE2"/>
              </a:solid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48" name="组合 14">
              <a:extLst>
                <a:ext uri="{FF2B5EF4-FFF2-40B4-BE49-F238E27FC236}">
                  <a16:creationId xmlns:a16="http://schemas.microsoft.com/office/drawing/2014/main" xmlns="" id="{6B5330D1-B177-CDF3-0DDD-4829014BE529}"/>
                </a:ext>
              </a:extLst>
            </p:cNvPr>
            <p:cNvGrpSpPr/>
            <p:nvPr/>
          </p:nvGrpSpPr>
          <p:grpSpPr>
            <a:xfrm>
              <a:off x="8333697" y="2161478"/>
              <a:ext cx="2172017" cy="3370316"/>
              <a:chOff x="5859742" y="1832011"/>
              <a:chExt cx="2172017" cy="3370316"/>
            </a:xfrm>
          </p:grpSpPr>
          <p:sp>
            <p:nvSpPr>
              <p:cNvPr id="50" name="任意多边形: 形状 15">
                <a:extLst>
                  <a:ext uri="{FF2B5EF4-FFF2-40B4-BE49-F238E27FC236}">
                    <a16:creationId xmlns:a16="http://schemas.microsoft.com/office/drawing/2014/main" xmlns="" id="{D04FF12E-9B5A-976D-65EB-470F8677CD2A}"/>
                  </a:ext>
                </a:extLst>
              </p:cNvPr>
              <p:cNvSpPr/>
              <p:nvPr/>
            </p:nvSpPr>
            <p:spPr>
              <a:xfrm rot="11880000">
                <a:off x="5859742" y="4639639"/>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DE077"/>
              </a:solidFill>
              <a:ln>
                <a:solidFill>
                  <a:srgbClr val="A64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1" name="任意多边形: 形状 16">
                <a:extLst>
                  <a:ext uri="{FF2B5EF4-FFF2-40B4-BE49-F238E27FC236}">
                    <a16:creationId xmlns:a16="http://schemas.microsoft.com/office/drawing/2014/main" xmlns="" id="{A4793795-F0E7-7E3D-AEBA-11AFE8B4A1CD}"/>
                  </a:ext>
                </a:extLst>
              </p:cNvPr>
              <p:cNvSpPr/>
              <p:nvPr/>
            </p:nvSpPr>
            <p:spPr>
              <a:xfrm rot="11880000">
                <a:off x="7450037" y="2109578"/>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AEEE2"/>
              </a:solidFill>
              <a:ln>
                <a:solidFill>
                  <a:srgbClr val="A64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2" name="任意多边形: 形状 17">
                <a:extLst>
                  <a:ext uri="{FF2B5EF4-FFF2-40B4-BE49-F238E27FC236}">
                    <a16:creationId xmlns:a16="http://schemas.microsoft.com/office/drawing/2014/main" xmlns="" id="{31DB8F81-D292-5D02-87A0-AF0193693A29}"/>
                  </a:ext>
                </a:extLst>
              </p:cNvPr>
              <p:cNvSpPr/>
              <p:nvPr/>
            </p:nvSpPr>
            <p:spPr>
              <a:xfrm rot="11880000">
                <a:off x="6962646" y="1832011"/>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AEEE2"/>
              </a:solidFill>
              <a:ln>
                <a:solidFill>
                  <a:srgbClr val="A64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49" name="文本框 18">
              <a:extLst>
                <a:ext uri="{FF2B5EF4-FFF2-40B4-BE49-F238E27FC236}">
                  <a16:creationId xmlns:a16="http://schemas.microsoft.com/office/drawing/2014/main" xmlns="" id="{E041A341-B41A-63CB-F979-BB76701496B2}"/>
                </a:ext>
              </a:extLst>
            </p:cNvPr>
            <p:cNvSpPr txBox="1"/>
            <p:nvPr/>
          </p:nvSpPr>
          <p:spPr>
            <a:xfrm>
              <a:off x="7708121" y="2973258"/>
              <a:ext cx="3096588" cy="1474065"/>
            </a:xfrm>
            <a:prstGeom prst="rect">
              <a:avLst/>
            </a:prstGeom>
            <a:noFill/>
          </p:spPr>
          <p:txBody>
            <a:bodyPr vert="horz"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Dấu</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chấm</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lửng</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thê</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hiện</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còn</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nhiều</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ý</a:t>
              </a:r>
              <a:r>
                <a:rPr lang="en-US" sz="24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chưa</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liệt</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kê</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hết</a:t>
              </a:r>
              <a:endParaRPr kumimoji="0" lang="en-US" sz="2400" b="1" i="0" u="none" strike="noStrike" kern="1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grpSp>
      <p:pic>
        <p:nvPicPr>
          <p:cNvPr id="56" name="图片 2">
            <a:extLst>
              <a:ext uri="{FF2B5EF4-FFF2-40B4-BE49-F238E27FC236}">
                <a16:creationId xmlns:a16="http://schemas.microsoft.com/office/drawing/2014/main" xmlns="" id="{F1E6D241-2903-8CCB-E24B-DD53A1A3524E}"/>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554388" y="3034330"/>
            <a:ext cx="2873780" cy="2579951"/>
          </a:xfrm>
          <a:prstGeom prst="rect">
            <a:avLst/>
          </a:prstGeom>
        </p:spPr>
      </p:pic>
    </p:spTree>
    <p:extLst>
      <p:ext uri="{BB962C8B-B14F-4D97-AF65-F5344CB8AC3E}">
        <p14:creationId xmlns:p14="http://schemas.microsoft.com/office/powerpoint/2010/main" val="6036817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1000"/>
                                        <p:tgtEl>
                                          <p:spTgt spid="100"/>
                                        </p:tgtEl>
                                      </p:cBhvr>
                                    </p:animEffect>
                                    <p:anim calcmode="lin" valueType="num">
                                      <p:cBhvr>
                                        <p:cTn id="23" dur="1000" fill="hold"/>
                                        <p:tgtEl>
                                          <p:spTgt spid="100"/>
                                        </p:tgtEl>
                                        <p:attrNameLst>
                                          <p:attrName>ppt_x</p:attrName>
                                        </p:attrNameLst>
                                      </p:cBhvr>
                                      <p:tavLst>
                                        <p:tav tm="0">
                                          <p:val>
                                            <p:strVal val="#ppt_x"/>
                                          </p:val>
                                        </p:tav>
                                        <p:tav tm="100000">
                                          <p:val>
                                            <p:strVal val="#ppt_x"/>
                                          </p:val>
                                        </p:tav>
                                      </p:tavLst>
                                    </p:anim>
                                    <p:anim calcmode="lin" valueType="num">
                                      <p:cBhvr>
                                        <p:cTn id="24" dur="1000" fill="hold"/>
                                        <p:tgtEl>
                                          <p:spTgt spid="100"/>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150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0-#ppt_w/2"/>
                                          </p:val>
                                        </p:tav>
                                        <p:tav tm="100000">
                                          <p:val>
                                            <p:strVal val="#ppt_x"/>
                                          </p:val>
                                        </p:tav>
                                      </p:tavLst>
                                    </p:anim>
                                    <p:anim calcmode="lin" valueType="num">
                                      <p:cBhvr additive="base">
                                        <p:cTn id="28" dur="500" fill="hold"/>
                                        <p:tgtEl>
                                          <p:spTgt spid="45"/>
                                        </p:tgtEl>
                                        <p:attrNameLst>
                                          <p:attrName>ppt_y</p:attrName>
                                        </p:attrNameLst>
                                      </p:cBhvr>
                                      <p:tavLst>
                                        <p:tav tm="0">
                                          <p:val>
                                            <p:strVal val="#ppt_y"/>
                                          </p:val>
                                        </p:tav>
                                        <p:tav tm="100000">
                                          <p:val>
                                            <p:strVal val="#ppt_y"/>
                                          </p:val>
                                        </p:tav>
                                      </p:tavLst>
                                    </p:anim>
                                  </p:childTnLst>
                                </p:cTn>
                              </p:par>
                            </p:childTnLst>
                          </p:cTn>
                        </p:par>
                        <p:par>
                          <p:cTn id="29" fill="hold">
                            <p:stCondLst>
                              <p:cond delay="2000"/>
                            </p:stCondLst>
                            <p:childTnLst>
                              <p:par>
                                <p:cTn id="30" presetID="53" presetClass="entr" presetSubtype="16" fill="hold" nodeType="afterEffect">
                                  <p:stCondLst>
                                    <p:cond delay="0"/>
                                  </p:stCondLst>
                                  <p:childTnLst>
                                    <p:set>
                                      <p:cBhvr>
                                        <p:cTn id="31" dur="1" fill="hold">
                                          <p:stCondLst>
                                            <p:cond delay="0"/>
                                          </p:stCondLst>
                                        </p:cTn>
                                        <p:tgtEl>
                                          <p:spTgt spid="31"/>
                                        </p:tgtEl>
                                        <p:attrNameLst>
                                          <p:attrName>style.visibility</p:attrName>
                                        </p:attrNameLst>
                                      </p:cBhvr>
                                      <p:to>
                                        <p:strVal val="visible"/>
                                      </p:to>
                                    </p:set>
                                    <p:anim calcmode="lin" valueType="num">
                                      <p:cBhvr>
                                        <p:cTn id="32" dur="750" fill="hold"/>
                                        <p:tgtEl>
                                          <p:spTgt spid="31"/>
                                        </p:tgtEl>
                                        <p:attrNameLst>
                                          <p:attrName>ppt_w</p:attrName>
                                        </p:attrNameLst>
                                      </p:cBhvr>
                                      <p:tavLst>
                                        <p:tav tm="0">
                                          <p:val>
                                            <p:fltVal val="0"/>
                                          </p:val>
                                        </p:tav>
                                        <p:tav tm="100000">
                                          <p:val>
                                            <p:strVal val="#ppt_w"/>
                                          </p:val>
                                        </p:tav>
                                      </p:tavLst>
                                    </p:anim>
                                    <p:anim calcmode="lin" valueType="num">
                                      <p:cBhvr>
                                        <p:cTn id="33" dur="750" fill="hold"/>
                                        <p:tgtEl>
                                          <p:spTgt spid="31"/>
                                        </p:tgtEl>
                                        <p:attrNameLst>
                                          <p:attrName>ppt_h</p:attrName>
                                        </p:attrNameLst>
                                      </p:cBhvr>
                                      <p:tavLst>
                                        <p:tav tm="0">
                                          <p:val>
                                            <p:fltVal val="0"/>
                                          </p:val>
                                        </p:tav>
                                        <p:tav tm="100000">
                                          <p:val>
                                            <p:strVal val="#ppt_h"/>
                                          </p:val>
                                        </p:tav>
                                      </p:tavLst>
                                    </p:anim>
                                    <p:animEffect transition="in" filter="fade">
                                      <p:cBhvr>
                                        <p:cTn id="34" dur="750"/>
                                        <p:tgtEl>
                                          <p:spTgt spid="31"/>
                                        </p:tgtEl>
                                      </p:cBhvr>
                                    </p:animEffect>
                                  </p:childTnLst>
                                </p:cTn>
                              </p:par>
                            </p:childTnLst>
                          </p:cTn>
                        </p:par>
                        <p:par>
                          <p:cTn id="35" fill="hold">
                            <p:stCondLst>
                              <p:cond delay="2750"/>
                            </p:stCondLst>
                            <p:childTnLst>
                              <p:par>
                                <p:cTn id="36" presetID="53" presetClass="entr" presetSubtype="16" fill="hold" nodeType="afterEffect">
                                  <p:stCondLst>
                                    <p:cond delay="0"/>
                                  </p:stCondLst>
                                  <p:childTnLst>
                                    <p:set>
                                      <p:cBhvr>
                                        <p:cTn id="37" dur="1" fill="hold">
                                          <p:stCondLst>
                                            <p:cond delay="0"/>
                                          </p:stCondLst>
                                        </p:cTn>
                                        <p:tgtEl>
                                          <p:spTgt spid="34"/>
                                        </p:tgtEl>
                                        <p:attrNameLst>
                                          <p:attrName>style.visibility</p:attrName>
                                        </p:attrNameLst>
                                      </p:cBhvr>
                                      <p:to>
                                        <p:strVal val="visible"/>
                                      </p:to>
                                    </p:set>
                                    <p:anim calcmode="lin" valueType="num">
                                      <p:cBhvr>
                                        <p:cTn id="38" dur="750" fill="hold"/>
                                        <p:tgtEl>
                                          <p:spTgt spid="34"/>
                                        </p:tgtEl>
                                        <p:attrNameLst>
                                          <p:attrName>ppt_w</p:attrName>
                                        </p:attrNameLst>
                                      </p:cBhvr>
                                      <p:tavLst>
                                        <p:tav tm="0">
                                          <p:val>
                                            <p:fltVal val="0"/>
                                          </p:val>
                                        </p:tav>
                                        <p:tav tm="100000">
                                          <p:val>
                                            <p:strVal val="#ppt_w"/>
                                          </p:val>
                                        </p:tav>
                                      </p:tavLst>
                                    </p:anim>
                                    <p:anim calcmode="lin" valueType="num">
                                      <p:cBhvr>
                                        <p:cTn id="39" dur="750" fill="hold"/>
                                        <p:tgtEl>
                                          <p:spTgt spid="34"/>
                                        </p:tgtEl>
                                        <p:attrNameLst>
                                          <p:attrName>ppt_h</p:attrName>
                                        </p:attrNameLst>
                                      </p:cBhvr>
                                      <p:tavLst>
                                        <p:tav tm="0">
                                          <p:val>
                                            <p:fltVal val="0"/>
                                          </p:val>
                                        </p:tav>
                                        <p:tav tm="100000">
                                          <p:val>
                                            <p:strVal val="#ppt_h"/>
                                          </p:val>
                                        </p:tav>
                                      </p:tavLst>
                                    </p:anim>
                                    <p:animEffect transition="in" filter="fade">
                                      <p:cBhvr>
                                        <p:cTn id="40" dur="750"/>
                                        <p:tgtEl>
                                          <p:spTgt spid="34"/>
                                        </p:tgtEl>
                                      </p:cBhvr>
                                    </p:animEffect>
                                  </p:childTnLst>
                                </p:cTn>
                              </p:par>
                            </p:childTnLst>
                          </p:cTn>
                        </p:par>
                      </p:childTnLst>
                    </p:cTn>
                  </p:par>
                  <p:par>
                    <p:cTn id="41" fill="hold">
                      <p:stCondLst>
                        <p:cond delay="indefinite"/>
                      </p:stCondLst>
                      <p:childTnLst>
                        <p:par>
                          <p:cTn id="42" fill="hold">
                            <p:stCondLst>
                              <p:cond delay="0"/>
                            </p:stCondLst>
                            <p:childTnLst>
                              <p:par>
                                <p:cTn id="43" presetID="17" presetClass="entr" presetSubtype="10" fill="hold" nodeType="clickEffect">
                                  <p:stCondLst>
                                    <p:cond delay="0"/>
                                  </p:stCondLst>
                                  <p:childTnLst>
                                    <p:set>
                                      <p:cBhvr>
                                        <p:cTn id="44" dur="1" fill="hold">
                                          <p:stCondLst>
                                            <p:cond delay="0"/>
                                          </p:stCondLst>
                                        </p:cTn>
                                        <p:tgtEl>
                                          <p:spTgt spid="35"/>
                                        </p:tgtEl>
                                        <p:attrNameLst>
                                          <p:attrName>style.visibility</p:attrName>
                                        </p:attrNameLst>
                                      </p:cBhvr>
                                      <p:to>
                                        <p:strVal val="visible"/>
                                      </p:to>
                                    </p:set>
                                    <p:anim calcmode="lin" valueType="num">
                                      <p:cBhvr>
                                        <p:cTn id="45" dur="750" fill="hold"/>
                                        <p:tgtEl>
                                          <p:spTgt spid="35"/>
                                        </p:tgtEl>
                                        <p:attrNameLst>
                                          <p:attrName>ppt_w</p:attrName>
                                        </p:attrNameLst>
                                      </p:cBhvr>
                                      <p:tavLst>
                                        <p:tav tm="0">
                                          <p:val>
                                            <p:fltVal val="0"/>
                                          </p:val>
                                        </p:tav>
                                        <p:tav tm="100000">
                                          <p:val>
                                            <p:strVal val="#ppt_w"/>
                                          </p:val>
                                        </p:tav>
                                      </p:tavLst>
                                    </p:anim>
                                    <p:anim calcmode="lin" valueType="num">
                                      <p:cBhvr>
                                        <p:cTn id="46" dur="750" fill="hold"/>
                                        <p:tgtEl>
                                          <p:spTgt spid="35"/>
                                        </p:tgtEl>
                                        <p:attrNameLst>
                                          <p:attrName>ppt_h</p:attrName>
                                        </p:attrNameLst>
                                      </p:cBhvr>
                                      <p:tavLst>
                                        <p:tav tm="0">
                                          <p:val>
                                            <p:strVal val="#ppt_h"/>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presetID="17" presetClass="entr" presetSubtype="10" fill="hold" nodeType="clickEffect">
                                  <p:stCondLst>
                                    <p:cond delay="0"/>
                                  </p:stCondLst>
                                  <p:childTnLst>
                                    <p:set>
                                      <p:cBhvr>
                                        <p:cTn id="50" dur="1" fill="hold">
                                          <p:stCondLst>
                                            <p:cond delay="0"/>
                                          </p:stCondLst>
                                        </p:cTn>
                                        <p:tgtEl>
                                          <p:spTgt spid="44"/>
                                        </p:tgtEl>
                                        <p:attrNameLst>
                                          <p:attrName>style.visibility</p:attrName>
                                        </p:attrNameLst>
                                      </p:cBhvr>
                                      <p:to>
                                        <p:strVal val="visible"/>
                                      </p:to>
                                    </p:set>
                                    <p:anim calcmode="lin" valueType="num">
                                      <p:cBhvr>
                                        <p:cTn id="51" dur="750" fill="hold"/>
                                        <p:tgtEl>
                                          <p:spTgt spid="44"/>
                                        </p:tgtEl>
                                        <p:attrNameLst>
                                          <p:attrName>ppt_w</p:attrName>
                                        </p:attrNameLst>
                                      </p:cBhvr>
                                      <p:tavLst>
                                        <p:tav tm="0">
                                          <p:val>
                                            <p:fltVal val="0"/>
                                          </p:val>
                                        </p:tav>
                                        <p:tav tm="100000">
                                          <p:val>
                                            <p:strVal val="#ppt_w"/>
                                          </p:val>
                                        </p:tav>
                                      </p:tavLst>
                                    </p:anim>
                                    <p:anim calcmode="lin" valueType="num">
                                      <p:cBhvr>
                                        <p:cTn id="52" dur="750" fill="hold"/>
                                        <p:tgtEl>
                                          <p:spTgt spid="44"/>
                                        </p:tgtEl>
                                        <p:attrNameLst>
                                          <p:attrName>ppt_h</p:attrName>
                                        </p:attrNameLst>
                                      </p:cBhvr>
                                      <p:tavLst>
                                        <p:tav tm="0">
                                          <p:val>
                                            <p:strVal val="#ppt_h"/>
                                          </p:val>
                                        </p:tav>
                                        <p:tav tm="100000">
                                          <p:val>
                                            <p:strVal val="#ppt_h"/>
                                          </p:val>
                                        </p:tav>
                                      </p:tavLst>
                                    </p:anim>
                                  </p:childTnLst>
                                </p:cTn>
                              </p:par>
                            </p:childTnLst>
                          </p:cTn>
                        </p:par>
                        <p:par>
                          <p:cTn id="53" fill="hold">
                            <p:stCondLst>
                              <p:cond delay="750"/>
                            </p:stCondLst>
                            <p:childTnLst>
                              <p:par>
                                <p:cTn id="54" presetID="22" presetClass="entr" presetSubtype="4" fill="hold" nodeType="afterEffect">
                                  <p:stCondLst>
                                    <p:cond delay="0"/>
                                  </p:stCondLst>
                                  <p:childTnLst>
                                    <p:set>
                                      <p:cBhvr>
                                        <p:cTn id="55" dur="1" fill="hold">
                                          <p:stCondLst>
                                            <p:cond delay="0"/>
                                          </p:stCondLst>
                                        </p:cTn>
                                        <p:tgtEl>
                                          <p:spTgt spid="56"/>
                                        </p:tgtEl>
                                        <p:attrNameLst>
                                          <p:attrName>style.visibility</p:attrName>
                                        </p:attrNameLst>
                                      </p:cBhvr>
                                      <p:to>
                                        <p:strVal val="visible"/>
                                      </p:to>
                                    </p:set>
                                    <p:animEffect transition="in" filter="wipe(down)">
                                      <p:cBhvr>
                                        <p:cTn id="56" dur="75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626489"/>
            <a:ext cx="12341727" cy="6411272"/>
            <a:chOff x="9835" y="-455139"/>
            <a:chExt cx="12341727" cy="6411272"/>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00" name="图片 9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sp>
        <p:nvSpPr>
          <p:cNvPr id="30" name="文本框 19">
            <a:extLst>
              <a:ext uri="{FF2B5EF4-FFF2-40B4-BE49-F238E27FC236}">
                <a16:creationId xmlns:a16="http://schemas.microsoft.com/office/drawing/2014/main" xmlns="" id="{0D733A9C-D863-D58C-B08A-5EABF8745384}"/>
              </a:ext>
            </a:extLst>
          </p:cNvPr>
          <p:cNvSpPr txBox="1"/>
          <p:nvPr/>
        </p:nvSpPr>
        <p:spPr>
          <a:xfrm>
            <a:off x="2128236" y="790571"/>
            <a:ext cx="8484649" cy="1384995"/>
          </a:xfrm>
          <a:prstGeom prst="rect">
            <a:avLst/>
          </a:prstGeom>
          <a:noFill/>
        </p:spPr>
        <p:txBody>
          <a:bodyPr wrap="square" rtlCol="0">
            <a:spAutoFit/>
          </a:bodyPr>
          <a:lstStyle/>
          <a:p>
            <a:pPr lvl="0"/>
            <a:r>
              <a:rPr lang="en-US" altLang="zh-CN" sz="2800" b="1" u="sng" dirty="0" err="1" smtClean="0">
                <a:solidFill>
                  <a:srgbClr val="FF0000"/>
                </a:solidFill>
                <a:latin typeface="Times New Roman" panose="02020603050405020304" pitchFamily="18" charset="0"/>
                <a:ea typeface="思源黑体 CN Light" panose="020B0300000000000000" charset="-122"/>
                <a:cs typeface="Times New Roman" panose="02020603050405020304" pitchFamily="18" charset="0"/>
              </a:rPr>
              <a:t>Bài</a:t>
            </a:r>
            <a:r>
              <a:rPr lang="en-US" altLang="zh-CN" sz="2800" b="1" u="sng" dirty="0" smtClean="0">
                <a:solidFill>
                  <a:srgbClr val="FF0000"/>
                </a:solidFill>
                <a:latin typeface="Times New Roman" panose="02020603050405020304" pitchFamily="18" charset="0"/>
                <a:ea typeface="思源黑体 CN Light" panose="020B0300000000000000" charset="-122"/>
                <a:cs typeface="Times New Roman" panose="02020603050405020304" pitchFamily="18" charset="0"/>
              </a:rPr>
              <a:t> </a:t>
            </a:r>
            <a:r>
              <a:rPr lang="en-US" altLang="zh-CN" sz="2800" b="1" u="sng" dirty="0" err="1">
                <a:solidFill>
                  <a:srgbClr val="FF0000"/>
                </a:solidFill>
                <a:latin typeface="Times New Roman" panose="02020603050405020304" pitchFamily="18" charset="0"/>
                <a:ea typeface="思源黑体 CN Light" panose="020B0300000000000000" charset="-122"/>
                <a:cs typeface="Times New Roman" panose="02020603050405020304" pitchFamily="18" charset="0"/>
              </a:rPr>
              <a:t>tập</a:t>
            </a:r>
            <a:r>
              <a:rPr lang="en-US" altLang="zh-CN" sz="2800" b="1" u="sng" dirty="0">
                <a:solidFill>
                  <a:srgbClr val="FF0000"/>
                </a:solidFill>
                <a:latin typeface="Times New Roman" panose="02020603050405020304" pitchFamily="18" charset="0"/>
                <a:ea typeface="思源黑体 CN Light" panose="020B0300000000000000" charset="-122"/>
                <a:cs typeface="Times New Roman" panose="02020603050405020304" pitchFamily="18" charset="0"/>
              </a:rPr>
              <a:t> </a:t>
            </a:r>
            <a:r>
              <a:rPr lang="en-US" altLang="zh-CN" sz="2800" b="1" u="sng" dirty="0" smtClean="0">
                <a:solidFill>
                  <a:srgbClr val="FF0000"/>
                </a:solidFill>
                <a:latin typeface="Times New Roman" panose="02020603050405020304" pitchFamily="18" charset="0"/>
                <a:ea typeface="思源黑体 CN Light" panose="020B0300000000000000" charset="-122"/>
                <a:cs typeface="Times New Roman" panose="02020603050405020304" pitchFamily="18" charset="0"/>
              </a:rPr>
              <a:t>3:</a:t>
            </a:r>
            <a:r>
              <a:rPr lang="en-US" altLang="zh-CN" sz="2800" b="1" u="sng" dirty="0">
                <a:solidFill>
                  <a:srgbClr val="FF0000"/>
                </a:solidFill>
                <a:latin typeface="Times New Roman" panose="02020603050405020304" pitchFamily="18" charset="0"/>
                <a:ea typeface="思源黑体 CN Light" panose="020B0300000000000000" charset="-122"/>
                <a:cs typeface="Times New Roman" panose="02020603050405020304" pitchFamily="18" charset="0"/>
              </a:rPr>
              <a:t>Chỉ </a:t>
            </a:r>
            <a:r>
              <a:rPr lang="en-US" altLang="zh-CN" sz="2800" b="1" u="sng" dirty="0" err="1">
                <a:solidFill>
                  <a:srgbClr val="FF0000"/>
                </a:solidFill>
                <a:latin typeface="Times New Roman" panose="02020603050405020304" pitchFamily="18" charset="0"/>
                <a:ea typeface="思源黑体 CN Light" panose="020B0300000000000000" charset="-122"/>
                <a:cs typeface="Times New Roman" panose="02020603050405020304" pitchFamily="18" charset="0"/>
              </a:rPr>
              <a:t>ra</a:t>
            </a:r>
            <a:r>
              <a:rPr lang="en-US" altLang="zh-CN" sz="2800" b="1" u="sng" dirty="0">
                <a:solidFill>
                  <a:srgbClr val="FF0000"/>
                </a:solidFill>
                <a:latin typeface="Times New Roman" panose="02020603050405020304" pitchFamily="18" charset="0"/>
                <a:ea typeface="思源黑体 CN Light" panose="020B0300000000000000" charset="-122"/>
                <a:cs typeface="Times New Roman" panose="02020603050405020304" pitchFamily="18" charset="0"/>
              </a:rPr>
              <a:t> </a:t>
            </a:r>
            <a:r>
              <a:rPr lang="en-US" altLang="zh-CN" sz="2800" b="1" u="sng" dirty="0" err="1">
                <a:solidFill>
                  <a:srgbClr val="FF0000"/>
                </a:solidFill>
                <a:latin typeface="Times New Roman" panose="02020603050405020304" pitchFamily="18" charset="0"/>
                <a:ea typeface="思源黑体 CN Light" panose="020B0300000000000000" charset="-122"/>
                <a:cs typeface="Times New Roman" panose="02020603050405020304" pitchFamily="18" charset="0"/>
              </a:rPr>
              <a:t>điểm</a:t>
            </a:r>
            <a:r>
              <a:rPr lang="en-US" altLang="zh-CN" sz="2800" b="1" u="sng" dirty="0">
                <a:solidFill>
                  <a:srgbClr val="FF0000"/>
                </a:solidFill>
                <a:latin typeface="Times New Roman" panose="02020603050405020304" pitchFamily="18" charset="0"/>
                <a:ea typeface="思源黑体 CN Light" panose="020B0300000000000000" charset="-122"/>
                <a:cs typeface="Times New Roman" panose="02020603050405020304" pitchFamily="18" charset="0"/>
              </a:rPr>
              <a:t> </a:t>
            </a:r>
            <a:r>
              <a:rPr lang="en-US" altLang="zh-CN" sz="2800" b="1" u="sng" dirty="0" err="1">
                <a:solidFill>
                  <a:srgbClr val="FF0000"/>
                </a:solidFill>
                <a:latin typeface="Times New Roman" panose="02020603050405020304" pitchFamily="18" charset="0"/>
                <a:ea typeface="思源黑体 CN Light" panose="020B0300000000000000" charset="-122"/>
                <a:cs typeface="Times New Roman" panose="02020603050405020304" pitchFamily="18" charset="0"/>
              </a:rPr>
              <a:t>tương</a:t>
            </a:r>
            <a:r>
              <a:rPr lang="en-US" altLang="zh-CN" sz="2800" b="1" u="sng" dirty="0">
                <a:solidFill>
                  <a:srgbClr val="FF0000"/>
                </a:solidFill>
                <a:latin typeface="Times New Roman" panose="02020603050405020304" pitchFamily="18" charset="0"/>
                <a:ea typeface="思源黑体 CN Light" panose="020B0300000000000000" charset="-122"/>
                <a:cs typeface="Times New Roman" panose="02020603050405020304" pitchFamily="18" charset="0"/>
              </a:rPr>
              <a:t> </a:t>
            </a:r>
            <a:r>
              <a:rPr lang="en-US" altLang="zh-CN" sz="2800" b="1" u="sng" dirty="0" err="1">
                <a:solidFill>
                  <a:srgbClr val="FF0000"/>
                </a:solidFill>
                <a:latin typeface="Times New Roman" panose="02020603050405020304" pitchFamily="18" charset="0"/>
                <a:ea typeface="思源黑体 CN Light" panose="020B0300000000000000" charset="-122"/>
                <a:cs typeface="Times New Roman" panose="02020603050405020304" pitchFamily="18" charset="0"/>
              </a:rPr>
              <a:t>đồng</a:t>
            </a:r>
            <a:r>
              <a:rPr lang="en-US" altLang="zh-CN" sz="2800" b="1" u="sng" dirty="0">
                <a:solidFill>
                  <a:srgbClr val="FF0000"/>
                </a:solidFill>
                <a:latin typeface="Times New Roman" panose="02020603050405020304" pitchFamily="18" charset="0"/>
                <a:ea typeface="思源黑体 CN Light" panose="020B0300000000000000" charset="-122"/>
                <a:cs typeface="Times New Roman" panose="02020603050405020304" pitchFamily="18" charset="0"/>
              </a:rPr>
              <a:t> </a:t>
            </a:r>
            <a:r>
              <a:rPr lang="en-US" altLang="zh-CN" sz="2800" b="1" u="sng" dirty="0" err="1">
                <a:solidFill>
                  <a:srgbClr val="FF0000"/>
                </a:solidFill>
                <a:latin typeface="Times New Roman" panose="02020603050405020304" pitchFamily="18" charset="0"/>
                <a:ea typeface="思源黑体 CN Light" panose="020B0300000000000000" charset="-122"/>
                <a:cs typeface="Times New Roman" panose="02020603050405020304" pitchFamily="18" charset="0"/>
              </a:rPr>
              <a:t>và</a:t>
            </a:r>
            <a:r>
              <a:rPr lang="en-US" altLang="zh-CN" sz="2800" b="1" u="sng" dirty="0">
                <a:solidFill>
                  <a:srgbClr val="FF0000"/>
                </a:solidFill>
                <a:latin typeface="Times New Roman" panose="02020603050405020304" pitchFamily="18" charset="0"/>
                <a:ea typeface="思源黑体 CN Light" panose="020B0300000000000000" charset="-122"/>
                <a:cs typeface="Times New Roman" panose="02020603050405020304" pitchFamily="18" charset="0"/>
              </a:rPr>
              <a:t> </a:t>
            </a:r>
            <a:r>
              <a:rPr lang="en-US" altLang="zh-CN" sz="2800" b="1" u="sng" dirty="0" err="1">
                <a:solidFill>
                  <a:srgbClr val="FF0000"/>
                </a:solidFill>
                <a:latin typeface="Times New Roman" panose="02020603050405020304" pitchFamily="18" charset="0"/>
                <a:ea typeface="思源黑体 CN Light" panose="020B0300000000000000" charset="-122"/>
                <a:cs typeface="Times New Roman" panose="02020603050405020304" pitchFamily="18" charset="0"/>
              </a:rPr>
              <a:t>khác</a:t>
            </a:r>
            <a:r>
              <a:rPr lang="en-US" altLang="zh-CN" sz="2800" b="1" u="sng" dirty="0">
                <a:solidFill>
                  <a:srgbClr val="FF0000"/>
                </a:solidFill>
                <a:latin typeface="Times New Roman" panose="02020603050405020304" pitchFamily="18" charset="0"/>
                <a:ea typeface="思源黑体 CN Light" panose="020B0300000000000000" charset="-122"/>
                <a:cs typeface="Times New Roman" panose="02020603050405020304" pitchFamily="18" charset="0"/>
              </a:rPr>
              <a:t> </a:t>
            </a:r>
            <a:r>
              <a:rPr lang="en-US" altLang="zh-CN" sz="2800" b="1" u="sng" dirty="0" err="1">
                <a:solidFill>
                  <a:srgbClr val="FF0000"/>
                </a:solidFill>
                <a:latin typeface="Times New Roman" panose="02020603050405020304" pitchFamily="18" charset="0"/>
                <a:ea typeface="思源黑体 CN Light" panose="020B0300000000000000" charset="-122"/>
                <a:cs typeface="Times New Roman" panose="02020603050405020304" pitchFamily="18" charset="0"/>
              </a:rPr>
              <a:t>biệt</a:t>
            </a:r>
            <a:r>
              <a:rPr lang="en-US" altLang="zh-CN" sz="2800" b="1" u="sng" dirty="0">
                <a:solidFill>
                  <a:srgbClr val="FF0000"/>
                </a:solidFill>
                <a:latin typeface="Times New Roman" panose="02020603050405020304" pitchFamily="18" charset="0"/>
                <a:ea typeface="思源黑体 CN Light" panose="020B0300000000000000" charset="-122"/>
                <a:cs typeface="Times New Roman" panose="02020603050405020304" pitchFamily="18" charset="0"/>
              </a:rPr>
              <a:t> </a:t>
            </a:r>
            <a:r>
              <a:rPr lang="en-US" altLang="zh-CN" sz="2800" b="1" u="sng" dirty="0" err="1">
                <a:solidFill>
                  <a:srgbClr val="FF0000"/>
                </a:solidFill>
                <a:latin typeface="Times New Roman" panose="02020603050405020304" pitchFamily="18" charset="0"/>
                <a:ea typeface="思源黑体 CN Light" panose="020B0300000000000000" charset="-122"/>
                <a:cs typeface="Times New Roman" panose="02020603050405020304" pitchFamily="18" charset="0"/>
              </a:rPr>
              <a:t>giữa</a:t>
            </a:r>
            <a:r>
              <a:rPr lang="en-US" altLang="zh-CN" sz="2800" b="1" u="sng" dirty="0">
                <a:solidFill>
                  <a:srgbClr val="FF0000"/>
                </a:solidFill>
                <a:latin typeface="Times New Roman" panose="02020603050405020304" pitchFamily="18" charset="0"/>
                <a:ea typeface="思源黑体 CN Light" panose="020B0300000000000000" charset="-122"/>
                <a:cs typeface="Times New Roman" panose="02020603050405020304" pitchFamily="18" charset="0"/>
              </a:rPr>
              <a:t> </a:t>
            </a:r>
            <a:r>
              <a:rPr lang="en-US" altLang="zh-CN" sz="2800" b="1" u="sng" dirty="0" err="1">
                <a:solidFill>
                  <a:srgbClr val="FF0000"/>
                </a:solidFill>
                <a:latin typeface="Times New Roman" panose="02020603050405020304" pitchFamily="18" charset="0"/>
                <a:ea typeface="思源黑体 CN Light" panose="020B0300000000000000" charset="-122"/>
                <a:cs typeface="Times New Roman" panose="02020603050405020304" pitchFamily="18" charset="0"/>
              </a:rPr>
              <a:t>cách</a:t>
            </a:r>
            <a:r>
              <a:rPr lang="en-US" altLang="zh-CN" sz="2800" b="1" u="sng" dirty="0">
                <a:solidFill>
                  <a:srgbClr val="FF0000"/>
                </a:solidFill>
                <a:latin typeface="Times New Roman" panose="02020603050405020304" pitchFamily="18" charset="0"/>
                <a:ea typeface="思源黑体 CN Light" panose="020B0300000000000000" charset="-122"/>
                <a:cs typeface="Times New Roman" panose="02020603050405020304" pitchFamily="18" charset="0"/>
              </a:rPr>
              <a:t> </a:t>
            </a:r>
            <a:r>
              <a:rPr lang="en-US" altLang="zh-CN" sz="2800" b="1" u="sng" dirty="0" err="1">
                <a:solidFill>
                  <a:srgbClr val="FF0000"/>
                </a:solidFill>
                <a:latin typeface="Times New Roman" panose="02020603050405020304" pitchFamily="18" charset="0"/>
                <a:ea typeface="思源黑体 CN Light" panose="020B0300000000000000" charset="-122"/>
                <a:cs typeface="Times New Roman" panose="02020603050405020304" pitchFamily="18" charset="0"/>
              </a:rPr>
              <a:t>diễn</a:t>
            </a:r>
            <a:r>
              <a:rPr lang="en-US" altLang="zh-CN" sz="2800" b="1" u="sng" dirty="0">
                <a:solidFill>
                  <a:srgbClr val="FF0000"/>
                </a:solidFill>
                <a:latin typeface="Times New Roman" panose="02020603050405020304" pitchFamily="18" charset="0"/>
                <a:ea typeface="思源黑体 CN Light" panose="020B0300000000000000" charset="-122"/>
                <a:cs typeface="Times New Roman" panose="02020603050405020304" pitchFamily="18" charset="0"/>
              </a:rPr>
              <a:t> </a:t>
            </a:r>
            <a:r>
              <a:rPr lang="en-US" altLang="zh-CN" sz="2800" b="1" u="sng" dirty="0" err="1">
                <a:solidFill>
                  <a:srgbClr val="FF0000"/>
                </a:solidFill>
                <a:latin typeface="Times New Roman" panose="02020603050405020304" pitchFamily="18" charset="0"/>
                <a:ea typeface="思源黑体 CN Light" panose="020B0300000000000000" charset="-122"/>
                <a:cs typeface="Times New Roman" panose="02020603050405020304" pitchFamily="18" charset="0"/>
              </a:rPr>
              <a:t>đạt</a:t>
            </a:r>
            <a:r>
              <a:rPr lang="en-US" altLang="zh-CN" sz="2800" b="1" u="sng" dirty="0">
                <a:solidFill>
                  <a:srgbClr val="FF0000"/>
                </a:solidFill>
                <a:latin typeface="Times New Roman" panose="02020603050405020304" pitchFamily="18" charset="0"/>
                <a:ea typeface="思源黑体 CN Light" panose="020B0300000000000000" charset="-122"/>
                <a:cs typeface="Times New Roman" panose="02020603050405020304" pitchFamily="18" charset="0"/>
              </a:rPr>
              <a:t> </a:t>
            </a:r>
            <a:r>
              <a:rPr lang="en-US" altLang="zh-CN" sz="2800" b="1" u="sng" dirty="0" err="1">
                <a:solidFill>
                  <a:srgbClr val="FF0000"/>
                </a:solidFill>
                <a:latin typeface="Times New Roman" panose="02020603050405020304" pitchFamily="18" charset="0"/>
                <a:ea typeface="思源黑体 CN Light" panose="020B0300000000000000" charset="-122"/>
                <a:cs typeface="Times New Roman" panose="02020603050405020304" pitchFamily="18" charset="0"/>
              </a:rPr>
              <a:t>với</a:t>
            </a:r>
            <a:r>
              <a:rPr lang="en-US" altLang="zh-CN" sz="2800" b="1" u="sng" dirty="0">
                <a:solidFill>
                  <a:srgbClr val="FF0000"/>
                </a:solidFill>
                <a:latin typeface="Times New Roman" panose="02020603050405020304" pitchFamily="18" charset="0"/>
                <a:ea typeface="思源黑体 CN Light" panose="020B0300000000000000" charset="-122"/>
                <a:cs typeface="Times New Roman" panose="02020603050405020304" pitchFamily="18" charset="0"/>
              </a:rPr>
              <a:t> </a:t>
            </a:r>
            <a:r>
              <a:rPr lang="en-US" altLang="zh-CN" sz="2800" b="1" u="sng" dirty="0" err="1">
                <a:solidFill>
                  <a:srgbClr val="FF0000"/>
                </a:solidFill>
                <a:latin typeface="Times New Roman" panose="02020603050405020304" pitchFamily="18" charset="0"/>
                <a:ea typeface="思源黑体 CN Light" panose="020B0300000000000000" charset="-122"/>
                <a:cs typeface="Times New Roman" panose="02020603050405020304" pitchFamily="18" charset="0"/>
              </a:rPr>
              <a:t>cùng</a:t>
            </a:r>
            <a:r>
              <a:rPr lang="en-US" altLang="zh-CN" sz="2800" b="1" u="sng" dirty="0">
                <a:solidFill>
                  <a:srgbClr val="FF0000"/>
                </a:solidFill>
                <a:latin typeface="Times New Roman" panose="02020603050405020304" pitchFamily="18" charset="0"/>
                <a:ea typeface="思源黑体 CN Light" panose="020B0300000000000000" charset="-122"/>
                <a:cs typeface="Times New Roman" panose="02020603050405020304" pitchFamily="18" charset="0"/>
              </a:rPr>
              <a:t> chi </a:t>
            </a:r>
            <a:r>
              <a:rPr lang="en-US" altLang="zh-CN" sz="2800" b="1" u="sng" dirty="0" err="1">
                <a:solidFill>
                  <a:srgbClr val="FF0000"/>
                </a:solidFill>
                <a:latin typeface="Times New Roman" panose="02020603050405020304" pitchFamily="18" charset="0"/>
                <a:ea typeface="思源黑体 CN Light" panose="020B0300000000000000" charset="-122"/>
                <a:cs typeface="Times New Roman" panose="02020603050405020304" pitchFamily="18" charset="0"/>
              </a:rPr>
              <a:t>tiết</a:t>
            </a:r>
            <a:r>
              <a:rPr lang="en-US" altLang="zh-CN" sz="2800" b="1" u="sng" dirty="0">
                <a:solidFill>
                  <a:srgbClr val="FF0000"/>
                </a:solidFill>
                <a:latin typeface="Times New Roman" panose="02020603050405020304" pitchFamily="18" charset="0"/>
                <a:ea typeface="思源黑体 CN Light" panose="020B0300000000000000" charset="-122"/>
                <a:cs typeface="Times New Roman" panose="02020603050405020304" pitchFamily="18" charset="0"/>
              </a:rPr>
              <a:t>: </a:t>
            </a:r>
            <a:r>
              <a:rPr lang="en-US" altLang="zh-CN" sz="2800" dirty="0" smtClean="0">
                <a:solidFill>
                  <a:srgbClr val="FF0000"/>
                </a:solidFill>
                <a:latin typeface="Times New Roman" panose="02020603050405020304" pitchFamily="18" charset="0"/>
                <a:ea typeface="思源黑体 CN Light" panose="020B0300000000000000" charset="-122"/>
                <a:cs typeface="Times New Roman" panose="02020603050405020304" pitchFamily="18" charset="0"/>
              </a:rPr>
              <a:t>(SGK/42)</a:t>
            </a:r>
            <a:endParaRPr lang="zh-CN" altLang="en-US" sz="2800" dirty="0">
              <a:solidFill>
                <a:srgbClr val="FF0000"/>
              </a:solidFill>
              <a:latin typeface="Times New Roman" panose="02020603050405020304" pitchFamily="18" charset="0"/>
              <a:ea typeface="思源黑体 CN Light" panose="020B0300000000000000" charset="-122"/>
              <a:cs typeface="Times New Roman" panose="02020603050405020304" pitchFamily="18" charset="0"/>
            </a:endParaRPr>
          </a:p>
          <a:p>
            <a:r>
              <a:rPr lang="en-US" altLang="zh-CN" sz="2800" b="1" i="1" u="sng" dirty="0" smtClean="0">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 </a:t>
            </a:r>
            <a:endParaRPr lang="zh-CN" altLang="en-US" sz="2800" b="1" i="1" u="sng" dirty="0">
              <a:solidFill>
                <a:srgbClr val="D54529"/>
              </a:solidFill>
              <a:latin typeface="Times New Roman" panose="02020603050405020304" pitchFamily="18" charset="0"/>
              <a:ea typeface="思源黑体 CN Light" panose="020B0300000000000000" charset="-122"/>
              <a:cs typeface="Times New Roman" panose="02020603050405020304" pitchFamily="18" charset="0"/>
            </a:endParaRPr>
          </a:p>
        </p:txBody>
      </p:sp>
      <p:pic>
        <p:nvPicPr>
          <p:cNvPr id="31" name="图片 16">
            <a:extLst>
              <a:ext uri="{FF2B5EF4-FFF2-40B4-BE49-F238E27FC236}">
                <a16:creationId xmlns:a16="http://schemas.microsoft.com/office/drawing/2014/main" xmlns="" id="{D820FBE5-838A-47D3-0540-29494B3D862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438070" y="549296"/>
            <a:ext cx="690166" cy="1016101"/>
          </a:xfrm>
          <a:prstGeom prst="rect">
            <a:avLst/>
          </a:prstGeom>
        </p:spPr>
      </p:pic>
      <p:pic>
        <p:nvPicPr>
          <p:cNvPr id="32" name="图形 7">
            <a:extLst>
              <a:ext uri="{FF2B5EF4-FFF2-40B4-BE49-F238E27FC236}">
                <a16:creationId xmlns:a16="http://schemas.microsoft.com/office/drawing/2014/main" xmlns="" id="{80FF0007-2465-C156-9A05-2C129373B968}"/>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319336" y="5744875"/>
            <a:ext cx="681027" cy="599548"/>
          </a:xfrm>
          <a:prstGeom prst="rect">
            <a:avLst/>
          </a:prstGeom>
        </p:spPr>
      </p:pic>
      <p:pic>
        <p:nvPicPr>
          <p:cNvPr id="33" name="图形 8">
            <a:extLst>
              <a:ext uri="{FF2B5EF4-FFF2-40B4-BE49-F238E27FC236}">
                <a16:creationId xmlns:a16="http://schemas.microsoft.com/office/drawing/2014/main" xmlns="" id="{48EFCB86-054E-82B5-7772-61FD4877CC50}"/>
              </a:ext>
            </a:extLst>
          </p:cNvPr>
          <p:cNvPicPr>
            <a:picLocks noChangeAspect="1"/>
          </p:cNvPicPr>
          <p:nvPr/>
        </p:nvPicPr>
        <p:blipFill>
          <a:blip r:embed="rId16">
            <a:extLst>
              <a:ext uri="{96DAC541-7B7A-43D3-8B79-37D633B846F1}">
                <asvg:svgBlip xmlns:asvg="http://schemas.microsoft.com/office/drawing/2016/SVG/main" xmlns="" r:embed="rId17"/>
              </a:ext>
            </a:extLst>
          </a:blip>
          <a:stretch>
            <a:fillRect/>
          </a:stretch>
        </p:blipFill>
        <p:spPr>
          <a:xfrm>
            <a:off x="11616573" y="5690779"/>
            <a:ext cx="966619" cy="878212"/>
          </a:xfrm>
          <a:prstGeom prst="rect">
            <a:avLst/>
          </a:prstGeom>
        </p:spPr>
      </p:pic>
      <p:pic>
        <p:nvPicPr>
          <p:cNvPr id="34" name="图片 11">
            <a:extLst>
              <a:ext uri="{FF2B5EF4-FFF2-40B4-BE49-F238E27FC236}">
                <a16:creationId xmlns:a16="http://schemas.microsoft.com/office/drawing/2014/main" xmlns="" id="{90335008-8050-1F75-2DA3-F070F84722FC}"/>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41747" y="4620286"/>
            <a:ext cx="1675906" cy="1933649"/>
          </a:xfrm>
          <a:prstGeom prst="rect">
            <a:avLst/>
          </a:prstGeom>
        </p:spPr>
      </p:pic>
      <p:graphicFrame>
        <p:nvGraphicFramePr>
          <p:cNvPr id="2" name="Table 1">
            <a:extLst>
              <a:ext uri="{FF2B5EF4-FFF2-40B4-BE49-F238E27FC236}">
                <a16:creationId xmlns:a16="http://schemas.microsoft.com/office/drawing/2014/main" xmlns="" id="{79A78FE3-E2DB-05E6-2C2B-B9C709A03FCC}"/>
              </a:ext>
            </a:extLst>
          </p:cNvPr>
          <p:cNvGraphicFramePr>
            <a:graphicFrameLocks noGrp="1"/>
          </p:cNvGraphicFramePr>
          <p:nvPr>
            <p:extLst>
              <p:ext uri="{D42A27DB-BD31-4B8C-83A1-F6EECF244321}">
                <p14:modId xmlns:p14="http://schemas.microsoft.com/office/powerpoint/2010/main" val="338173804"/>
              </p:ext>
            </p:extLst>
          </p:nvPr>
        </p:nvGraphicFramePr>
        <p:xfrm>
          <a:off x="1686298" y="1716328"/>
          <a:ext cx="8858991" cy="3485019"/>
        </p:xfrm>
        <a:graphic>
          <a:graphicData uri="http://schemas.openxmlformats.org/drawingml/2006/table">
            <a:tbl>
              <a:tblPr firstRow="1" firstCol="1" bandRow="1">
                <a:tableStyleId>{21E4AEA4-8DFA-4A89-87EB-49C32662AFE0}</a:tableStyleId>
              </a:tblPr>
              <a:tblGrid>
                <a:gridCol w="1307614">
                  <a:extLst>
                    <a:ext uri="{9D8B030D-6E8A-4147-A177-3AD203B41FA5}">
                      <a16:colId xmlns:a16="http://schemas.microsoft.com/office/drawing/2014/main" xmlns="" val="2727578983"/>
                    </a:ext>
                  </a:extLst>
                </a:gridCol>
                <a:gridCol w="1919955">
                  <a:extLst>
                    <a:ext uri="{9D8B030D-6E8A-4147-A177-3AD203B41FA5}">
                      <a16:colId xmlns:a16="http://schemas.microsoft.com/office/drawing/2014/main" xmlns="" val="2506721174"/>
                    </a:ext>
                  </a:extLst>
                </a:gridCol>
                <a:gridCol w="1613784">
                  <a:extLst>
                    <a:ext uri="{9D8B030D-6E8A-4147-A177-3AD203B41FA5}">
                      <a16:colId xmlns:a16="http://schemas.microsoft.com/office/drawing/2014/main" xmlns="" val="401254209"/>
                    </a:ext>
                  </a:extLst>
                </a:gridCol>
                <a:gridCol w="1613784">
                  <a:extLst>
                    <a:ext uri="{9D8B030D-6E8A-4147-A177-3AD203B41FA5}">
                      <a16:colId xmlns:a16="http://schemas.microsoft.com/office/drawing/2014/main" xmlns="" val="2771727051"/>
                    </a:ext>
                  </a:extLst>
                </a:gridCol>
                <a:gridCol w="2403854">
                  <a:extLst>
                    <a:ext uri="{9D8B030D-6E8A-4147-A177-3AD203B41FA5}">
                      <a16:colId xmlns:a16="http://schemas.microsoft.com/office/drawing/2014/main" xmlns="" val="3756570270"/>
                    </a:ext>
                  </a:extLst>
                </a:gridCol>
              </a:tblGrid>
              <a:tr h="741819">
                <a:tc>
                  <a:txBody>
                    <a:bodyPr/>
                    <a:lstStyle/>
                    <a:p>
                      <a:pPr algn="just">
                        <a:lnSpc>
                          <a:spcPct val="150000"/>
                        </a:lnSpc>
                      </a:pPr>
                      <a:r>
                        <a:rPr lang="en-US" sz="2400" b="1" dirty="0">
                          <a:effectLst/>
                          <a:latin typeface="Times New Roman" panose="02020603050405020304" pitchFamily="18" charset="0"/>
                          <a:cs typeface="Times New Roman" panose="02020603050405020304" pitchFamily="18" charset="0"/>
                        </a:rPr>
                        <a:t> </a:t>
                      </a:r>
                      <a:endPar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just">
                        <a:lnSpc>
                          <a:spcPct val="150000"/>
                        </a:lnSpc>
                      </a:pPr>
                      <a:r>
                        <a:rPr lang="en-US" sz="2400" b="1">
                          <a:effectLst/>
                          <a:latin typeface="Times New Roman" panose="02020603050405020304" pitchFamily="18" charset="0"/>
                          <a:cs typeface="Times New Roman" panose="02020603050405020304" pitchFamily="18" charset="0"/>
                        </a:rPr>
                        <a:t>a1</a:t>
                      </a:r>
                      <a:endParaRPr lang="en-US" sz="2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just">
                        <a:lnSpc>
                          <a:spcPct val="150000"/>
                        </a:lnSpc>
                      </a:pPr>
                      <a:r>
                        <a:rPr lang="en-US" sz="2400" b="1">
                          <a:effectLst/>
                          <a:latin typeface="Times New Roman" panose="02020603050405020304" pitchFamily="18" charset="0"/>
                          <a:cs typeface="Times New Roman" panose="02020603050405020304" pitchFamily="18" charset="0"/>
                        </a:rPr>
                        <a:t>a2</a:t>
                      </a:r>
                      <a:endParaRPr lang="en-US" sz="2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just">
                        <a:lnSpc>
                          <a:spcPct val="150000"/>
                        </a:lnSpc>
                      </a:pPr>
                      <a:r>
                        <a:rPr lang="en-US" sz="2400" b="1">
                          <a:effectLst/>
                          <a:latin typeface="Times New Roman" panose="02020603050405020304" pitchFamily="18" charset="0"/>
                          <a:cs typeface="Times New Roman" panose="02020603050405020304" pitchFamily="18" charset="0"/>
                        </a:rPr>
                        <a:t>b1</a:t>
                      </a:r>
                      <a:endParaRPr lang="en-US" sz="2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just">
                        <a:lnSpc>
                          <a:spcPct val="150000"/>
                        </a:lnSpc>
                      </a:pPr>
                      <a:r>
                        <a:rPr lang="en-US" sz="2400" b="1">
                          <a:effectLst/>
                          <a:latin typeface="Times New Roman" panose="02020603050405020304" pitchFamily="18" charset="0"/>
                          <a:cs typeface="Times New Roman" panose="02020603050405020304" pitchFamily="18" charset="0"/>
                        </a:rPr>
                        <a:t>b2</a:t>
                      </a:r>
                      <a:endParaRPr lang="en-US" sz="2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048485691"/>
                  </a:ext>
                </a:extLst>
              </a:tr>
              <a:tr h="1312550">
                <a:tc>
                  <a:txBody>
                    <a:bodyPr/>
                    <a:lstStyle/>
                    <a:p>
                      <a:pPr algn="ctr">
                        <a:lnSpc>
                          <a:spcPct val="150000"/>
                        </a:lnSpc>
                      </a:pPr>
                      <a:r>
                        <a:rPr lang="en-US" sz="2400" b="1">
                          <a:effectLst/>
                          <a:latin typeface="Times New Roman" panose="02020603050405020304" pitchFamily="18" charset="0"/>
                          <a:cs typeface="Times New Roman" panose="02020603050405020304" pitchFamily="18" charset="0"/>
                        </a:rPr>
                        <a:t>Điểm tương đồng</a:t>
                      </a:r>
                      <a:endParaRPr lang="en-US" sz="2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gridSpan="2">
                  <a:txBody>
                    <a:bodyPr/>
                    <a:lstStyle/>
                    <a:p>
                      <a:pPr algn="just">
                        <a:lnSpc>
                          <a:spcPct val="150000"/>
                        </a:lnSpc>
                      </a:pPr>
                      <a:r>
                        <a:rPr lang="en-US" sz="2400" b="1">
                          <a:effectLst/>
                          <a:latin typeface="Times New Roman" panose="02020603050405020304" pitchFamily="18" charset="0"/>
                          <a:cs typeface="Times New Roman" panose="02020603050405020304" pitchFamily="18" charset="0"/>
                        </a:rPr>
                        <a:t> </a:t>
                      </a:r>
                      <a:endParaRPr lang="en-US" sz="2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hMerge="1">
                  <a:txBody>
                    <a:bodyPr/>
                    <a:lstStyle/>
                    <a:p>
                      <a:endParaRPr lang="en-US"/>
                    </a:p>
                  </a:txBody>
                  <a:tcPr/>
                </a:tc>
                <a:tc gridSpan="2">
                  <a:txBody>
                    <a:bodyPr/>
                    <a:lstStyle/>
                    <a:p>
                      <a:pPr algn="just">
                        <a:lnSpc>
                          <a:spcPct val="150000"/>
                        </a:lnSpc>
                      </a:pPr>
                      <a:r>
                        <a:rPr lang="en-US" sz="2400" b="1">
                          <a:effectLst/>
                          <a:latin typeface="Times New Roman" panose="02020603050405020304" pitchFamily="18" charset="0"/>
                          <a:cs typeface="Times New Roman" panose="02020603050405020304" pitchFamily="18" charset="0"/>
                        </a:rPr>
                        <a:t> </a:t>
                      </a:r>
                      <a:endParaRPr lang="en-US" sz="2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xmlns="" val="2460142322"/>
                  </a:ext>
                </a:extLst>
              </a:tr>
              <a:tr h="741819">
                <a:tc>
                  <a:txBody>
                    <a:bodyPr/>
                    <a:lstStyle/>
                    <a:p>
                      <a:pPr algn="ctr">
                        <a:lnSpc>
                          <a:spcPct val="150000"/>
                        </a:lnSpc>
                      </a:pPr>
                      <a:r>
                        <a:rPr lang="en-US" sz="2400" b="1">
                          <a:effectLst/>
                          <a:latin typeface="Times New Roman" panose="02020603050405020304" pitchFamily="18" charset="0"/>
                          <a:cs typeface="Times New Roman" panose="02020603050405020304" pitchFamily="18" charset="0"/>
                        </a:rPr>
                        <a:t>Khác biệt</a:t>
                      </a:r>
                      <a:endParaRPr lang="en-US" sz="2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just">
                        <a:lnSpc>
                          <a:spcPct val="150000"/>
                        </a:lnSpc>
                      </a:pPr>
                      <a:r>
                        <a:rPr lang="en-US" sz="2400" b="1">
                          <a:effectLst/>
                          <a:latin typeface="Times New Roman" panose="02020603050405020304" pitchFamily="18" charset="0"/>
                          <a:cs typeface="Times New Roman" panose="02020603050405020304" pitchFamily="18" charset="0"/>
                        </a:rPr>
                        <a:t> </a:t>
                      </a:r>
                      <a:endParaRPr lang="en-US" sz="2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just">
                        <a:lnSpc>
                          <a:spcPct val="150000"/>
                        </a:lnSpc>
                      </a:pPr>
                      <a:r>
                        <a:rPr lang="en-US" sz="2400" b="1">
                          <a:effectLst/>
                          <a:latin typeface="Times New Roman" panose="02020603050405020304" pitchFamily="18" charset="0"/>
                          <a:cs typeface="Times New Roman" panose="02020603050405020304" pitchFamily="18" charset="0"/>
                        </a:rPr>
                        <a:t> </a:t>
                      </a:r>
                      <a:endParaRPr lang="en-US" sz="2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just">
                        <a:lnSpc>
                          <a:spcPct val="150000"/>
                        </a:lnSpc>
                      </a:pPr>
                      <a:r>
                        <a:rPr lang="en-US" sz="2400" b="1">
                          <a:effectLst/>
                          <a:latin typeface="Times New Roman" panose="02020603050405020304" pitchFamily="18" charset="0"/>
                          <a:cs typeface="Times New Roman" panose="02020603050405020304" pitchFamily="18" charset="0"/>
                        </a:rPr>
                        <a:t> </a:t>
                      </a:r>
                      <a:endParaRPr lang="en-US" sz="2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just">
                        <a:lnSpc>
                          <a:spcPct val="150000"/>
                        </a:lnSpc>
                      </a:pPr>
                      <a:r>
                        <a:rPr lang="en-US" sz="2400" b="1" dirty="0">
                          <a:effectLst/>
                          <a:latin typeface="Times New Roman" panose="02020603050405020304" pitchFamily="18" charset="0"/>
                          <a:cs typeface="Times New Roman" panose="02020603050405020304" pitchFamily="18" charset="0"/>
                        </a:rPr>
                        <a:t> </a:t>
                      </a:r>
                      <a:endPar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82196848"/>
                  </a:ext>
                </a:extLst>
              </a:tr>
            </a:tbl>
          </a:graphicData>
        </a:graphic>
      </p:graphicFrame>
    </p:spTree>
    <p:extLst>
      <p:ext uri="{BB962C8B-B14F-4D97-AF65-F5344CB8AC3E}">
        <p14:creationId xmlns:p14="http://schemas.microsoft.com/office/powerpoint/2010/main" val="3349815893"/>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1000"/>
                                        <p:tgtEl>
                                          <p:spTgt spid="100"/>
                                        </p:tgtEl>
                                      </p:cBhvr>
                                    </p:animEffect>
                                    <p:anim calcmode="lin" valueType="num">
                                      <p:cBhvr>
                                        <p:cTn id="23" dur="1000" fill="hold"/>
                                        <p:tgtEl>
                                          <p:spTgt spid="100"/>
                                        </p:tgtEl>
                                        <p:attrNameLst>
                                          <p:attrName>ppt_x</p:attrName>
                                        </p:attrNameLst>
                                      </p:cBhvr>
                                      <p:tavLst>
                                        <p:tav tm="0">
                                          <p:val>
                                            <p:strVal val="#ppt_x"/>
                                          </p:val>
                                        </p:tav>
                                        <p:tav tm="100000">
                                          <p:val>
                                            <p:strVal val="#ppt_x"/>
                                          </p:val>
                                        </p:tav>
                                      </p:tavLst>
                                    </p:anim>
                                    <p:anim calcmode="lin" valueType="num">
                                      <p:cBhvr>
                                        <p:cTn id="24" dur="1000" fill="hold"/>
                                        <p:tgtEl>
                                          <p:spTgt spid="100"/>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150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0-#ppt_w/2"/>
                                          </p:val>
                                        </p:tav>
                                        <p:tav tm="100000">
                                          <p:val>
                                            <p:strVal val="#ppt_x"/>
                                          </p:val>
                                        </p:tav>
                                      </p:tavLst>
                                    </p:anim>
                                    <p:anim calcmode="lin" valueType="num">
                                      <p:cBhvr additive="base">
                                        <p:cTn id="28" dur="500" fill="hold"/>
                                        <p:tgtEl>
                                          <p:spTgt spid="45"/>
                                        </p:tgtEl>
                                        <p:attrNameLst>
                                          <p:attrName>ppt_y</p:attrName>
                                        </p:attrNameLst>
                                      </p:cBhvr>
                                      <p:tavLst>
                                        <p:tav tm="0">
                                          <p:val>
                                            <p:strVal val="#ppt_y"/>
                                          </p:val>
                                        </p:tav>
                                        <p:tav tm="100000">
                                          <p:val>
                                            <p:strVal val="#ppt_y"/>
                                          </p:val>
                                        </p:tav>
                                      </p:tavLst>
                                    </p:anim>
                                  </p:childTnLst>
                                </p:cTn>
                              </p:par>
                            </p:childTnLst>
                          </p:cTn>
                        </p:par>
                        <p:par>
                          <p:cTn id="29" fill="hold">
                            <p:stCondLst>
                              <p:cond delay="2000"/>
                            </p:stCondLst>
                            <p:childTnLst>
                              <p:par>
                                <p:cTn id="30" presetID="53" presetClass="entr" presetSubtype="16" fill="hold" nodeType="afterEffect">
                                  <p:stCondLst>
                                    <p:cond delay="0"/>
                                  </p:stCondLst>
                                  <p:childTnLst>
                                    <p:set>
                                      <p:cBhvr>
                                        <p:cTn id="31" dur="1" fill="hold">
                                          <p:stCondLst>
                                            <p:cond delay="0"/>
                                          </p:stCondLst>
                                        </p:cTn>
                                        <p:tgtEl>
                                          <p:spTgt spid="31"/>
                                        </p:tgtEl>
                                        <p:attrNameLst>
                                          <p:attrName>style.visibility</p:attrName>
                                        </p:attrNameLst>
                                      </p:cBhvr>
                                      <p:to>
                                        <p:strVal val="visible"/>
                                      </p:to>
                                    </p:set>
                                    <p:anim calcmode="lin" valueType="num">
                                      <p:cBhvr>
                                        <p:cTn id="32" dur="750" fill="hold"/>
                                        <p:tgtEl>
                                          <p:spTgt spid="31"/>
                                        </p:tgtEl>
                                        <p:attrNameLst>
                                          <p:attrName>ppt_w</p:attrName>
                                        </p:attrNameLst>
                                      </p:cBhvr>
                                      <p:tavLst>
                                        <p:tav tm="0">
                                          <p:val>
                                            <p:fltVal val="0"/>
                                          </p:val>
                                        </p:tav>
                                        <p:tav tm="100000">
                                          <p:val>
                                            <p:strVal val="#ppt_w"/>
                                          </p:val>
                                        </p:tav>
                                      </p:tavLst>
                                    </p:anim>
                                    <p:anim calcmode="lin" valueType="num">
                                      <p:cBhvr>
                                        <p:cTn id="33" dur="750" fill="hold"/>
                                        <p:tgtEl>
                                          <p:spTgt spid="31"/>
                                        </p:tgtEl>
                                        <p:attrNameLst>
                                          <p:attrName>ppt_h</p:attrName>
                                        </p:attrNameLst>
                                      </p:cBhvr>
                                      <p:tavLst>
                                        <p:tav tm="0">
                                          <p:val>
                                            <p:fltVal val="0"/>
                                          </p:val>
                                        </p:tav>
                                        <p:tav tm="100000">
                                          <p:val>
                                            <p:strVal val="#ppt_h"/>
                                          </p:val>
                                        </p:tav>
                                      </p:tavLst>
                                    </p:anim>
                                    <p:animEffect transition="in" filter="fade">
                                      <p:cBhvr>
                                        <p:cTn id="34" dur="750"/>
                                        <p:tgtEl>
                                          <p:spTgt spid="31"/>
                                        </p:tgtEl>
                                      </p:cBhvr>
                                    </p:animEffect>
                                  </p:childTnLst>
                                </p:cTn>
                              </p:par>
                            </p:childTnLst>
                          </p:cTn>
                        </p:par>
                        <p:par>
                          <p:cTn id="35" fill="hold">
                            <p:stCondLst>
                              <p:cond delay="2750"/>
                            </p:stCondLst>
                            <p:childTnLst>
                              <p:par>
                                <p:cTn id="36" presetID="53" presetClass="entr" presetSubtype="16" fill="hold" nodeType="afterEffect">
                                  <p:stCondLst>
                                    <p:cond delay="0"/>
                                  </p:stCondLst>
                                  <p:childTnLst>
                                    <p:set>
                                      <p:cBhvr>
                                        <p:cTn id="37" dur="1" fill="hold">
                                          <p:stCondLst>
                                            <p:cond delay="0"/>
                                          </p:stCondLst>
                                        </p:cTn>
                                        <p:tgtEl>
                                          <p:spTgt spid="34"/>
                                        </p:tgtEl>
                                        <p:attrNameLst>
                                          <p:attrName>style.visibility</p:attrName>
                                        </p:attrNameLst>
                                      </p:cBhvr>
                                      <p:to>
                                        <p:strVal val="visible"/>
                                      </p:to>
                                    </p:set>
                                    <p:anim calcmode="lin" valueType="num">
                                      <p:cBhvr>
                                        <p:cTn id="38" dur="750" fill="hold"/>
                                        <p:tgtEl>
                                          <p:spTgt spid="34"/>
                                        </p:tgtEl>
                                        <p:attrNameLst>
                                          <p:attrName>ppt_w</p:attrName>
                                        </p:attrNameLst>
                                      </p:cBhvr>
                                      <p:tavLst>
                                        <p:tav tm="0">
                                          <p:val>
                                            <p:fltVal val="0"/>
                                          </p:val>
                                        </p:tav>
                                        <p:tav tm="100000">
                                          <p:val>
                                            <p:strVal val="#ppt_w"/>
                                          </p:val>
                                        </p:tav>
                                      </p:tavLst>
                                    </p:anim>
                                    <p:anim calcmode="lin" valueType="num">
                                      <p:cBhvr>
                                        <p:cTn id="39" dur="750" fill="hold"/>
                                        <p:tgtEl>
                                          <p:spTgt spid="34"/>
                                        </p:tgtEl>
                                        <p:attrNameLst>
                                          <p:attrName>ppt_h</p:attrName>
                                        </p:attrNameLst>
                                      </p:cBhvr>
                                      <p:tavLst>
                                        <p:tav tm="0">
                                          <p:val>
                                            <p:fltVal val="0"/>
                                          </p:val>
                                        </p:tav>
                                        <p:tav tm="100000">
                                          <p:val>
                                            <p:strVal val="#ppt_h"/>
                                          </p:val>
                                        </p:tav>
                                      </p:tavLst>
                                    </p:anim>
                                    <p:animEffect transition="in" filter="fade">
                                      <p:cBhvr>
                                        <p:cTn id="40" dur="75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860612" y="-1426486"/>
            <a:ext cx="14200093" cy="7995477"/>
            <a:chOff x="9835" y="-455139"/>
            <a:chExt cx="12341727" cy="6411272"/>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11520" y="4975760"/>
            <a:ext cx="1283947" cy="1882239"/>
          </a:xfrm>
          <a:prstGeom prst="rect">
            <a:avLst/>
          </a:prstGeom>
        </p:spPr>
      </p:pic>
      <p:pic>
        <p:nvPicPr>
          <p:cNvPr id="99" name="图片 9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00" name="图片 9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pic>
        <p:nvPicPr>
          <p:cNvPr id="31" name="图片 16">
            <a:extLst>
              <a:ext uri="{FF2B5EF4-FFF2-40B4-BE49-F238E27FC236}">
                <a16:creationId xmlns:a16="http://schemas.microsoft.com/office/drawing/2014/main" xmlns="" id="{D820FBE5-838A-47D3-0540-29494B3D862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95799" y="208899"/>
            <a:ext cx="860864" cy="1016101"/>
          </a:xfrm>
          <a:prstGeom prst="rect">
            <a:avLst/>
          </a:prstGeom>
        </p:spPr>
      </p:pic>
      <p:pic>
        <p:nvPicPr>
          <p:cNvPr id="32" name="图形 7">
            <a:extLst>
              <a:ext uri="{FF2B5EF4-FFF2-40B4-BE49-F238E27FC236}">
                <a16:creationId xmlns:a16="http://schemas.microsoft.com/office/drawing/2014/main" xmlns="" id="{80FF0007-2465-C156-9A05-2C129373B968}"/>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319336" y="5744875"/>
            <a:ext cx="681027" cy="599548"/>
          </a:xfrm>
          <a:prstGeom prst="rect">
            <a:avLst/>
          </a:prstGeom>
        </p:spPr>
      </p:pic>
      <p:pic>
        <p:nvPicPr>
          <p:cNvPr id="33" name="图形 8">
            <a:extLst>
              <a:ext uri="{FF2B5EF4-FFF2-40B4-BE49-F238E27FC236}">
                <a16:creationId xmlns:a16="http://schemas.microsoft.com/office/drawing/2014/main" xmlns="" id="{48EFCB86-054E-82B5-7772-61FD4877CC50}"/>
              </a:ext>
            </a:extLst>
          </p:cNvPr>
          <p:cNvPicPr>
            <a:picLocks noChangeAspect="1"/>
          </p:cNvPicPr>
          <p:nvPr/>
        </p:nvPicPr>
        <p:blipFill>
          <a:blip r:embed="rId16">
            <a:extLst>
              <a:ext uri="{96DAC541-7B7A-43D3-8B79-37D633B846F1}">
                <asvg:svgBlip xmlns:asvg="http://schemas.microsoft.com/office/drawing/2016/SVG/main" xmlns="" r:embed="rId17"/>
              </a:ext>
            </a:extLst>
          </a:blip>
          <a:stretch>
            <a:fillRect/>
          </a:stretch>
        </p:blipFill>
        <p:spPr>
          <a:xfrm>
            <a:off x="11616573" y="5690779"/>
            <a:ext cx="966619" cy="878212"/>
          </a:xfrm>
          <a:prstGeom prst="rect">
            <a:avLst/>
          </a:prstGeom>
        </p:spPr>
      </p:pic>
      <p:pic>
        <p:nvPicPr>
          <p:cNvPr id="34" name="图片 11">
            <a:extLst>
              <a:ext uri="{FF2B5EF4-FFF2-40B4-BE49-F238E27FC236}">
                <a16:creationId xmlns:a16="http://schemas.microsoft.com/office/drawing/2014/main" xmlns="" id="{90335008-8050-1F75-2DA3-F070F84722FC}"/>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41747" y="4620286"/>
            <a:ext cx="1675906" cy="1933649"/>
          </a:xfrm>
          <a:prstGeom prst="rect">
            <a:avLst/>
          </a:prstGeom>
        </p:spPr>
      </p:pic>
      <p:graphicFrame>
        <p:nvGraphicFramePr>
          <p:cNvPr id="3" name="Table 2">
            <a:extLst>
              <a:ext uri="{FF2B5EF4-FFF2-40B4-BE49-F238E27FC236}">
                <a16:creationId xmlns:a16="http://schemas.microsoft.com/office/drawing/2014/main" xmlns="" id="{0B125285-82F4-76DB-F8A0-9155CDF1ED69}"/>
              </a:ext>
            </a:extLst>
          </p:cNvPr>
          <p:cNvGraphicFramePr>
            <a:graphicFrameLocks noGrp="1"/>
          </p:cNvGraphicFramePr>
          <p:nvPr>
            <p:extLst>
              <p:ext uri="{D42A27DB-BD31-4B8C-83A1-F6EECF244321}">
                <p14:modId xmlns:p14="http://schemas.microsoft.com/office/powerpoint/2010/main" val="2225948978"/>
              </p:ext>
            </p:extLst>
          </p:nvPr>
        </p:nvGraphicFramePr>
        <p:xfrm>
          <a:off x="862198" y="208899"/>
          <a:ext cx="10642230" cy="5320057"/>
        </p:xfrm>
        <a:graphic>
          <a:graphicData uri="http://schemas.openxmlformats.org/drawingml/2006/table">
            <a:tbl>
              <a:tblPr firstRow="1" firstCol="1" bandRow="1">
                <a:tableStyleId>{21E4AEA4-8DFA-4A89-87EB-49C32662AFE0}</a:tableStyleId>
              </a:tblPr>
              <a:tblGrid>
                <a:gridCol w="1208447">
                  <a:extLst>
                    <a:ext uri="{9D8B030D-6E8A-4147-A177-3AD203B41FA5}">
                      <a16:colId xmlns:a16="http://schemas.microsoft.com/office/drawing/2014/main" xmlns="" val="915228593"/>
                    </a:ext>
                  </a:extLst>
                </a:gridCol>
                <a:gridCol w="1353787">
                  <a:extLst>
                    <a:ext uri="{9D8B030D-6E8A-4147-A177-3AD203B41FA5}">
                      <a16:colId xmlns:a16="http://schemas.microsoft.com/office/drawing/2014/main" xmlns="" val="1450849878"/>
                    </a:ext>
                  </a:extLst>
                </a:gridCol>
                <a:gridCol w="1456979">
                  <a:extLst>
                    <a:ext uri="{9D8B030D-6E8A-4147-A177-3AD203B41FA5}">
                      <a16:colId xmlns:a16="http://schemas.microsoft.com/office/drawing/2014/main" xmlns="" val="2616810028"/>
                    </a:ext>
                  </a:extLst>
                </a:gridCol>
                <a:gridCol w="1915614">
                  <a:extLst>
                    <a:ext uri="{9D8B030D-6E8A-4147-A177-3AD203B41FA5}">
                      <a16:colId xmlns:a16="http://schemas.microsoft.com/office/drawing/2014/main" xmlns="" val="598230212"/>
                    </a:ext>
                  </a:extLst>
                </a:gridCol>
                <a:gridCol w="1306285">
                  <a:extLst>
                    <a:ext uri="{9D8B030D-6E8A-4147-A177-3AD203B41FA5}">
                      <a16:colId xmlns:a16="http://schemas.microsoft.com/office/drawing/2014/main" xmlns="" val="2788727596"/>
                    </a:ext>
                  </a:extLst>
                </a:gridCol>
                <a:gridCol w="303840"/>
                <a:gridCol w="3097278">
                  <a:extLst>
                    <a:ext uri="{9D8B030D-6E8A-4147-A177-3AD203B41FA5}">
                      <a16:colId xmlns:a16="http://schemas.microsoft.com/office/drawing/2014/main" xmlns="" val="2754849790"/>
                    </a:ext>
                  </a:extLst>
                </a:gridCol>
              </a:tblGrid>
              <a:tr h="617516">
                <a:tc>
                  <a:txBody>
                    <a:bodyPr/>
                    <a:lstStyle/>
                    <a:p>
                      <a:pPr algn="ctr">
                        <a:lnSpc>
                          <a:spcPct val="150000"/>
                        </a:lnSpc>
                      </a:pPr>
                      <a:r>
                        <a:rPr lang="en-US" sz="2400" dirty="0" smtClean="0">
                          <a:solidFill>
                            <a:srgbClr val="FF0000"/>
                          </a:solidFill>
                          <a:effectLst/>
                          <a:latin typeface="Times New Roman" panose="02020603050405020304" pitchFamily="18" charset="0"/>
                          <a:cs typeface="Times New Roman" panose="02020603050405020304" pitchFamily="18" charset="0"/>
                        </a:rPr>
                        <a:t>CÂU</a:t>
                      </a:r>
                      <a:r>
                        <a:rPr lang="en-US" sz="2400" dirty="0">
                          <a:solidFill>
                            <a:srgbClr val="FF0000"/>
                          </a:solidFill>
                          <a:effectLst/>
                          <a:latin typeface="Times New Roman" panose="02020603050405020304" pitchFamily="18" charset="0"/>
                          <a:cs typeface="Times New Roman" panose="02020603050405020304" pitchFamily="18" charset="0"/>
                        </a:rPr>
                        <a:t> </a:t>
                      </a:r>
                      <a:endParaRPr lang="en-US" sz="24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gridSpan="2">
                  <a:txBody>
                    <a:bodyPr/>
                    <a:lstStyle/>
                    <a:p>
                      <a:pPr algn="ctr">
                        <a:lnSpc>
                          <a:spcPct val="150000"/>
                        </a:lnSpc>
                      </a:pPr>
                      <a:r>
                        <a:rPr lang="en-US" sz="2400" dirty="0" err="1" smtClean="0">
                          <a:solidFill>
                            <a:srgbClr val="FF0000"/>
                          </a:solidFill>
                          <a:effectLst/>
                          <a:latin typeface="Times New Roman" panose="02020603050405020304" pitchFamily="18" charset="0"/>
                          <a:cs typeface="Times New Roman" panose="02020603050405020304" pitchFamily="18" charset="0"/>
                        </a:rPr>
                        <a:t>Câu</a:t>
                      </a:r>
                      <a:r>
                        <a:rPr lang="en-US" sz="2400" baseline="0" dirty="0" smtClean="0">
                          <a:solidFill>
                            <a:srgbClr val="FF0000"/>
                          </a:solidFill>
                          <a:effectLst/>
                          <a:latin typeface="Times New Roman" panose="02020603050405020304" pitchFamily="18" charset="0"/>
                          <a:cs typeface="Times New Roman" panose="02020603050405020304" pitchFamily="18" charset="0"/>
                        </a:rPr>
                        <a:t> </a:t>
                      </a:r>
                      <a:r>
                        <a:rPr lang="en-US" sz="2400" dirty="0" smtClean="0">
                          <a:solidFill>
                            <a:srgbClr val="FF0000"/>
                          </a:solidFill>
                          <a:effectLst/>
                          <a:latin typeface="Times New Roman" panose="02020603050405020304" pitchFamily="18" charset="0"/>
                          <a:cs typeface="Times New Roman" panose="02020603050405020304" pitchFamily="18" charset="0"/>
                        </a:rPr>
                        <a:t>a1</a:t>
                      </a:r>
                      <a:endParaRPr lang="en-US" sz="24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hMerge="1">
                  <a:txBody>
                    <a:bodyPr/>
                    <a:lstStyle/>
                    <a:p>
                      <a:pPr algn="ctr">
                        <a:lnSpc>
                          <a:spcPct val="150000"/>
                        </a:lnSpc>
                      </a:pPr>
                      <a:endParaRPr lang="en-US" sz="24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lnSpc>
                          <a:spcPct val="150000"/>
                        </a:lnSpc>
                      </a:pPr>
                      <a:r>
                        <a:rPr lang="en-US" sz="2400" dirty="0" err="1" smtClean="0">
                          <a:solidFill>
                            <a:srgbClr val="FF0000"/>
                          </a:solidFill>
                          <a:effectLst/>
                          <a:latin typeface="Times New Roman" panose="02020603050405020304" pitchFamily="18" charset="0"/>
                          <a:cs typeface="Times New Roman" panose="02020603050405020304" pitchFamily="18" charset="0"/>
                        </a:rPr>
                        <a:t>Câu</a:t>
                      </a:r>
                      <a:r>
                        <a:rPr lang="en-US" sz="2400" baseline="0" dirty="0" smtClean="0">
                          <a:solidFill>
                            <a:srgbClr val="FF0000"/>
                          </a:solidFill>
                          <a:effectLst/>
                          <a:latin typeface="Times New Roman" panose="02020603050405020304" pitchFamily="18" charset="0"/>
                          <a:cs typeface="Times New Roman" panose="02020603050405020304" pitchFamily="18" charset="0"/>
                        </a:rPr>
                        <a:t> </a:t>
                      </a:r>
                      <a:r>
                        <a:rPr lang="en-US" sz="2400" dirty="0" smtClean="0">
                          <a:solidFill>
                            <a:srgbClr val="FF0000"/>
                          </a:solidFill>
                          <a:effectLst/>
                          <a:latin typeface="Times New Roman" panose="02020603050405020304" pitchFamily="18" charset="0"/>
                          <a:cs typeface="Times New Roman" panose="02020603050405020304" pitchFamily="18" charset="0"/>
                        </a:rPr>
                        <a:t>a2</a:t>
                      </a:r>
                      <a:endParaRPr lang="en-US" sz="24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gridSpan="2">
                  <a:txBody>
                    <a:bodyPr/>
                    <a:lstStyle/>
                    <a:p>
                      <a:pPr algn="ctr">
                        <a:lnSpc>
                          <a:spcPct val="150000"/>
                        </a:lnSpc>
                      </a:pPr>
                      <a:r>
                        <a:rPr lang="en-US" sz="2400" dirty="0" err="1" smtClean="0">
                          <a:solidFill>
                            <a:srgbClr val="FF0000"/>
                          </a:solidFill>
                          <a:effectLst/>
                          <a:latin typeface="Times New Roman" panose="02020603050405020304" pitchFamily="18" charset="0"/>
                          <a:cs typeface="Times New Roman" panose="02020603050405020304" pitchFamily="18" charset="0"/>
                        </a:rPr>
                        <a:t>Câu</a:t>
                      </a:r>
                      <a:r>
                        <a:rPr lang="en-US" sz="2400" baseline="0" dirty="0" smtClean="0">
                          <a:solidFill>
                            <a:srgbClr val="FF0000"/>
                          </a:solidFill>
                          <a:effectLst/>
                          <a:latin typeface="Times New Roman" panose="02020603050405020304" pitchFamily="18" charset="0"/>
                          <a:cs typeface="Times New Roman" panose="02020603050405020304" pitchFamily="18" charset="0"/>
                        </a:rPr>
                        <a:t> </a:t>
                      </a:r>
                      <a:r>
                        <a:rPr lang="en-US" sz="2400" dirty="0" smtClean="0">
                          <a:solidFill>
                            <a:srgbClr val="FF0000"/>
                          </a:solidFill>
                          <a:effectLst/>
                          <a:latin typeface="Times New Roman" panose="02020603050405020304" pitchFamily="18" charset="0"/>
                          <a:cs typeface="Times New Roman" panose="02020603050405020304" pitchFamily="18" charset="0"/>
                        </a:rPr>
                        <a:t>b1</a:t>
                      </a:r>
                      <a:endParaRPr lang="en-US" sz="24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hMerge="1">
                  <a:txBody>
                    <a:bodyPr/>
                    <a:lstStyle/>
                    <a:p>
                      <a:endParaRPr lang="en-US"/>
                    </a:p>
                  </a:txBody>
                  <a:tcPr/>
                </a:tc>
                <a:tc>
                  <a:txBody>
                    <a:bodyPr/>
                    <a:lstStyle/>
                    <a:p>
                      <a:pPr algn="ctr">
                        <a:lnSpc>
                          <a:spcPct val="150000"/>
                        </a:lnSpc>
                      </a:pPr>
                      <a:r>
                        <a:rPr lang="en-US" sz="2400" dirty="0" err="1" smtClean="0">
                          <a:solidFill>
                            <a:srgbClr val="FF0000"/>
                          </a:solidFill>
                          <a:effectLst/>
                          <a:latin typeface="Times New Roman" panose="02020603050405020304" pitchFamily="18" charset="0"/>
                          <a:cs typeface="Times New Roman" panose="02020603050405020304" pitchFamily="18" charset="0"/>
                        </a:rPr>
                        <a:t>Câu</a:t>
                      </a:r>
                      <a:r>
                        <a:rPr lang="en-US" sz="2400" baseline="0" dirty="0" smtClean="0">
                          <a:solidFill>
                            <a:srgbClr val="FF0000"/>
                          </a:solidFill>
                          <a:effectLst/>
                          <a:latin typeface="Times New Roman" panose="02020603050405020304" pitchFamily="18" charset="0"/>
                          <a:cs typeface="Times New Roman" panose="02020603050405020304" pitchFamily="18" charset="0"/>
                        </a:rPr>
                        <a:t> </a:t>
                      </a:r>
                      <a:r>
                        <a:rPr lang="en-US" sz="2400" dirty="0" smtClean="0">
                          <a:solidFill>
                            <a:srgbClr val="FF0000"/>
                          </a:solidFill>
                          <a:effectLst/>
                          <a:latin typeface="Times New Roman" panose="02020603050405020304" pitchFamily="18" charset="0"/>
                          <a:cs typeface="Times New Roman" panose="02020603050405020304" pitchFamily="18" charset="0"/>
                        </a:rPr>
                        <a:t>b2</a:t>
                      </a:r>
                      <a:endParaRPr lang="en-US" sz="24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xmlns="" val="2965803782"/>
                  </a:ext>
                </a:extLst>
              </a:tr>
              <a:tr h="873320">
                <a:tc>
                  <a:txBody>
                    <a:bodyPr/>
                    <a:lstStyle/>
                    <a:p>
                      <a:pPr algn="just">
                        <a:lnSpc>
                          <a:spcPct val="150000"/>
                        </a:lnSpc>
                      </a:pPr>
                      <a:r>
                        <a:rPr lang="en-US" sz="2400" dirty="0" err="1">
                          <a:solidFill>
                            <a:srgbClr val="FF0000"/>
                          </a:solidFill>
                          <a:effectLst/>
                          <a:latin typeface="Times New Roman" panose="02020603050405020304" pitchFamily="18" charset="0"/>
                          <a:cs typeface="Times New Roman" panose="02020603050405020304" pitchFamily="18" charset="0"/>
                        </a:rPr>
                        <a:t>Điểm</a:t>
                      </a:r>
                      <a:r>
                        <a:rPr lang="en-US" sz="2400" dirty="0">
                          <a:solidFill>
                            <a:srgbClr val="FF0000"/>
                          </a:solidFill>
                          <a:effectLst/>
                          <a:latin typeface="Times New Roman" panose="02020603050405020304" pitchFamily="18" charset="0"/>
                          <a:cs typeface="Times New Roman" panose="02020603050405020304" pitchFamily="18" charset="0"/>
                        </a:rPr>
                        <a:t> </a:t>
                      </a:r>
                      <a:r>
                        <a:rPr lang="en-US" sz="2400" dirty="0" err="1">
                          <a:solidFill>
                            <a:srgbClr val="FF0000"/>
                          </a:solidFill>
                          <a:effectLst/>
                          <a:latin typeface="Times New Roman" panose="02020603050405020304" pitchFamily="18" charset="0"/>
                          <a:cs typeface="Times New Roman" panose="02020603050405020304" pitchFamily="18" charset="0"/>
                        </a:rPr>
                        <a:t>tương</a:t>
                      </a:r>
                      <a:r>
                        <a:rPr lang="en-US" sz="2400" dirty="0">
                          <a:solidFill>
                            <a:srgbClr val="FF0000"/>
                          </a:solidFill>
                          <a:effectLst/>
                          <a:latin typeface="Times New Roman" panose="02020603050405020304" pitchFamily="18" charset="0"/>
                          <a:cs typeface="Times New Roman" panose="02020603050405020304" pitchFamily="18" charset="0"/>
                        </a:rPr>
                        <a:t> </a:t>
                      </a:r>
                      <a:r>
                        <a:rPr lang="en-US" sz="2400" dirty="0" err="1">
                          <a:solidFill>
                            <a:srgbClr val="FF0000"/>
                          </a:solidFill>
                          <a:effectLst/>
                          <a:latin typeface="Times New Roman" panose="02020603050405020304" pitchFamily="18" charset="0"/>
                          <a:cs typeface="Times New Roman" panose="02020603050405020304" pitchFamily="18" charset="0"/>
                        </a:rPr>
                        <a:t>đồng</a:t>
                      </a:r>
                      <a:endParaRPr lang="en-US" sz="24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gridSpan="3">
                  <a:txBody>
                    <a:bodyPr/>
                    <a:lstStyle/>
                    <a:p>
                      <a:pPr algn="just">
                        <a:lnSpc>
                          <a:spcPct val="150000"/>
                        </a:lnSpc>
                      </a:pPr>
                      <a:r>
                        <a:rPr lang="en-US" sz="2400" b="1" dirty="0" err="1" smtClean="0">
                          <a:effectLst/>
                          <a:latin typeface="Times New Roman" panose="02020603050405020304" pitchFamily="18" charset="0"/>
                          <a:cs typeface="Times New Roman" panose="02020603050405020304" pitchFamily="18" charset="0"/>
                        </a:rPr>
                        <a:t>C</a:t>
                      </a:r>
                      <a:r>
                        <a:rPr lang="en-US" sz="2400" b="1" baseline="0" dirty="0" err="1" smtClean="0">
                          <a:effectLst/>
                          <a:latin typeface="Times New Roman" panose="02020603050405020304" pitchFamily="18" charset="0"/>
                          <a:cs typeface="Times New Roman" panose="02020603050405020304" pitchFamily="18" charset="0"/>
                        </a:rPr>
                        <a:t>âu</a:t>
                      </a:r>
                      <a:r>
                        <a:rPr lang="en-US" sz="2400" b="1" baseline="0" dirty="0" smtClean="0">
                          <a:effectLst/>
                          <a:latin typeface="Times New Roman" panose="02020603050405020304" pitchFamily="18" charset="0"/>
                          <a:cs typeface="Times New Roman" panose="02020603050405020304" pitchFamily="18" charset="0"/>
                        </a:rPr>
                        <a:t> a1 </a:t>
                      </a:r>
                      <a:r>
                        <a:rPr lang="en-US" sz="2400" b="1" baseline="0" dirty="0" err="1" smtClean="0">
                          <a:effectLst/>
                          <a:latin typeface="Times New Roman" panose="02020603050405020304" pitchFamily="18" charset="0"/>
                          <a:cs typeface="Times New Roman" panose="02020603050405020304" pitchFamily="18" charset="0"/>
                        </a:rPr>
                        <a:t>và</a:t>
                      </a:r>
                      <a:r>
                        <a:rPr lang="en-US" sz="2400" b="1" baseline="0" dirty="0" smtClean="0">
                          <a:effectLst/>
                          <a:latin typeface="Times New Roman" panose="02020603050405020304" pitchFamily="18" charset="0"/>
                          <a:cs typeface="Times New Roman" panose="02020603050405020304" pitchFamily="18" charset="0"/>
                        </a:rPr>
                        <a:t> a2 </a:t>
                      </a:r>
                      <a:r>
                        <a:rPr lang="en-US" sz="2400" b="1" baseline="0" dirty="0" err="1" smtClean="0">
                          <a:effectLst/>
                          <a:latin typeface="Times New Roman" panose="02020603050405020304" pitchFamily="18" charset="0"/>
                          <a:cs typeface="Times New Roman" panose="02020603050405020304" pitchFamily="18" charset="0"/>
                        </a:rPr>
                        <a:t>đều</a:t>
                      </a:r>
                      <a:r>
                        <a:rPr lang="en-US" sz="2400" b="1" baseline="0" dirty="0" smtClean="0">
                          <a:effectLst/>
                          <a:latin typeface="Times New Roman" panose="02020603050405020304" pitchFamily="18" charset="0"/>
                          <a:cs typeface="Times New Roman" panose="02020603050405020304" pitchFamily="18" charset="0"/>
                        </a:rPr>
                        <a:t> </a:t>
                      </a:r>
                      <a:r>
                        <a:rPr lang="en-US" sz="2400" b="1" baseline="0" dirty="0" err="1" smtClean="0">
                          <a:effectLst/>
                          <a:latin typeface="Times New Roman" panose="02020603050405020304" pitchFamily="18" charset="0"/>
                          <a:cs typeface="Times New Roman" panose="02020603050405020304" pitchFamily="18" charset="0"/>
                        </a:rPr>
                        <a:t>n</a:t>
                      </a:r>
                      <a:r>
                        <a:rPr lang="en-US" sz="2400" b="1" dirty="0" err="1" smtClean="0">
                          <a:effectLst/>
                          <a:latin typeface="Times New Roman" panose="02020603050405020304" pitchFamily="18" charset="0"/>
                          <a:cs typeface="Times New Roman" panose="02020603050405020304" pitchFamily="18" charset="0"/>
                        </a:rPr>
                        <a:t>ói</a:t>
                      </a:r>
                      <a:r>
                        <a:rPr lang="en-US" sz="2400" b="1" dirty="0" smtClean="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vê</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sư</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kiêu</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ngạo</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huênh</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hoang</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của</a:t>
                      </a:r>
                      <a:r>
                        <a:rPr lang="en-US" sz="2400" b="1" dirty="0">
                          <a:effectLst/>
                          <a:latin typeface="Times New Roman" panose="02020603050405020304" pitchFamily="18" charset="0"/>
                          <a:cs typeface="Times New Roman" panose="02020603050405020304" pitchFamily="18" charset="0"/>
                        </a:rPr>
                        <a:t> </a:t>
                      </a:r>
                      <a:r>
                        <a:rPr lang="en-US" sz="2400" b="1" dirty="0" err="1" smtClean="0">
                          <a:effectLst/>
                          <a:latin typeface="Times New Roman" panose="02020603050405020304" pitchFamily="18" charset="0"/>
                          <a:cs typeface="Times New Roman" panose="02020603050405020304" pitchFamily="18" charset="0"/>
                        </a:rPr>
                        <a:t>ếch</a:t>
                      </a:r>
                      <a:r>
                        <a:rPr lang="en-US" sz="2400" b="1" dirty="0" smtClean="0">
                          <a:effectLst/>
                          <a:latin typeface="Times New Roman" panose="02020603050405020304" pitchFamily="18" charset="0"/>
                          <a:cs typeface="Times New Roman" panose="02020603050405020304" pitchFamily="18" charset="0"/>
                        </a:rPr>
                        <a:t>.</a:t>
                      </a:r>
                      <a:endPar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FF00"/>
                    </a:solidFill>
                  </a:tcPr>
                </a:tc>
                <a:tc hMerge="1">
                  <a:txBody>
                    <a:bodyPr/>
                    <a:lstStyle/>
                    <a:p>
                      <a:endParaRPr lang="en-US"/>
                    </a:p>
                  </a:txBody>
                  <a:tcPr/>
                </a:tc>
                <a:tc hMerge="1">
                  <a:txBody>
                    <a:bodyPr/>
                    <a:lstStyle/>
                    <a:p>
                      <a:endParaRPr lang="en-US"/>
                    </a:p>
                  </a:txBody>
                  <a:tcPr/>
                </a:tc>
                <a:tc gridSpan="3">
                  <a:txBody>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b1 </a:t>
                      </a:r>
                      <a:r>
                        <a:rPr kumimoji="0" lang="en-US" sz="24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b2 </a:t>
                      </a:r>
                      <a:r>
                        <a:rPr kumimoji="0" lang="en-US" sz="24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đều</a:t>
                      </a:r>
                      <a:r>
                        <a:rPr kumimoji="0" lang="en-US"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nói</a:t>
                      </a:r>
                      <a:r>
                        <a:rPr kumimoji="0" lang="en-US"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2400" b="1" dirty="0" err="1" smtClean="0">
                          <a:effectLst/>
                          <a:latin typeface="Times New Roman" panose="02020603050405020304" pitchFamily="18" charset="0"/>
                          <a:cs typeface="Times New Roman" panose="02020603050405020304" pitchFamily="18" charset="0"/>
                        </a:rPr>
                        <a:t>vê</a:t>
                      </a:r>
                      <a:r>
                        <a:rPr lang="en-US" sz="2400" b="1" dirty="0" smtClean="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sư</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thật</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hiển</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nhiên</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của</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bầu</a:t>
                      </a:r>
                      <a:r>
                        <a:rPr lang="en-US" sz="2400" b="1" dirty="0">
                          <a:effectLst/>
                          <a:latin typeface="Times New Roman" panose="02020603050405020304" pitchFamily="18" charset="0"/>
                          <a:cs typeface="Times New Roman" panose="02020603050405020304" pitchFamily="18" charset="0"/>
                        </a:rPr>
                        <a:t> </a:t>
                      </a:r>
                      <a:r>
                        <a:rPr lang="en-US" sz="2400" b="1" dirty="0" err="1" smtClean="0">
                          <a:effectLst/>
                          <a:latin typeface="Times New Roman" panose="02020603050405020304" pitchFamily="18" charset="0"/>
                          <a:cs typeface="Times New Roman" panose="02020603050405020304" pitchFamily="18" charset="0"/>
                        </a:rPr>
                        <a:t>trời</a:t>
                      </a:r>
                      <a:r>
                        <a:rPr lang="en-US" sz="2400" b="1" dirty="0" smtClean="0">
                          <a:effectLst/>
                          <a:latin typeface="Times New Roman" panose="02020603050405020304" pitchFamily="18" charset="0"/>
                          <a:cs typeface="Times New Roman" panose="02020603050405020304" pitchFamily="18" charset="0"/>
                        </a:rPr>
                        <a:t>. </a:t>
                      </a:r>
                      <a:endPar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529374117"/>
                  </a:ext>
                </a:extLst>
              </a:tr>
              <a:tr h="3056621">
                <a:tc>
                  <a:txBody>
                    <a:bodyPr/>
                    <a:lstStyle/>
                    <a:p>
                      <a:pPr algn="just">
                        <a:lnSpc>
                          <a:spcPct val="150000"/>
                        </a:lnSpc>
                      </a:pPr>
                      <a:r>
                        <a:rPr lang="en-US" sz="2400" dirty="0" err="1">
                          <a:solidFill>
                            <a:srgbClr val="FF0000"/>
                          </a:solidFill>
                          <a:effectLst/>
                          <a:latin typeface="Times New Roman" panose="02020603050405020304" pitchFamily="18" charset="0"/>
                          <a:cs typeface="Times New Roman" panose="02020603050405020304" pitchFamily="18" charset="0"/>
                        </a:rPr>
                        <a:t>Khác</a:t>
                      </a:r>
                      <a:r>
                        <a:rPr lang="en-US" sz="2400" dirty="0">
                          <a:solidFill>
                            <a:srgbClr val="FF0000"/>
                          </a:solidFill>
                          <a:effectLst/>
                          <a:latin typeface="Times New Roman" panose="02020603050405020304" pitchFamily="18" charset="0"/>
                          <a:cs typeface="Times New Roman" panose="02020603050405020304" pitchFamily="18" charset="0"/>
                        </a:rPr>
                        <a:t> </a:t>
                      </a:r>
                      <a:r>
                        <a:rPr lang="en-US" sz="2400" dirty="0" err="1">
                          <a:solidFill>
                            <a:srgbClr val="FF0000"/>
                          </a:solidFill>
                          <a:effectLst/>
                          <a:latin typeface="Times New Roman" panose="02020603050405020304" pitchFamily="18" charset="0"/>
                          <a:cs typeface="Times New Roman" panose="02020603050405020304" pitchFamily="18" charset="0"/>
                        </a:rPr>
                        <a:t>biệt</a:t>
                      </a:r>
                      <a:endParaRPr lang="en-US" sz="24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just">
                        <a:lnSpc>
                          <a:spcPct val="150000"/>
                        </a:lnSpc>
                      </a:pPr>
                      <a:r>
                        <a:rPr lang="en-US" sz="2400" b="1" dirty="0" err="1" smtClean="0">
                          <a:effectLst/>
                          <a:latin typeface="Times New Roman" panose="02020603050405020304" pitchFamily="18" charset="0"/>
                          <a:cs typeface="Times New Roman" panose="02020603050405020304" pitchFamily="18" charset="0"/>
                        </a:rPr>
                        <a:t>Câu</a:t>
                      </a:r>
                      <a:r>
                        <a:rPr lang="en-US" sz="2400" b="1" baseline="0" dirty="0" smtClean="0">
                          <a:effectLst/>
                          <a:latin typeface="Times New Roman" panose="02020603050405020304" pitchFamily="18" charset="0"/>
                          <a:cs typeface="Times New Roman" panose="02020603050405020304" pitchFamily="18" charset="0"/>
                        </a:rPr>
                        <a:t> a1 </a:t>
                      </a:r>
                      <a:r>
                        <a:rPr lang="en-US" sz="2400" b="1" dirty="0" err="1" smtClean="0">
                          <a:effectLst/>
                          <a:latin typeface="Times New Roman" panose="02020603050405020304" pitchFamily="18" charset="0"/>
                          <a:cs typeface="Times New Roman" panose="02020603050405020304" pitchFamily="18" charset="0"/>
                        </a:rPr>
                        <a:t>diễn</a:t>
                      </a:r>
                      <a:r>
                        <a:rPr lang="en-US" sz="2400" b="1" dirty="0" smtClean="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đạt</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trần</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thuật</a:t>
                      </a:r>
                      <a:r>
                        <a:rPr lang="en-US" sz="2400" b="1" dirty="0">
                          <a:effectLst/>
                          <a:latin typeface="Times New Roman" panose="02020603050405020304" pitchFamily="18" charset="0"/>
                          <a:cs typeface="Times New Roman" panose="02020603050405020304" pitchFamily="18" charset="0"/>
                        </a:rPr>
                        <a:t> </a:t>
                      </a:r>
                      <a:r>
                        <a:rPr lang="en-US" sz="2400" b="1" dirty="0" smtClean="0">
                          <a:effectLst/>
                          <a:latin typeface="Times New Roman" panose="02020603050405020304" pitchFamily="18" charset="0"/>
                          <a:cs typeface="Times New Roman" panose="02020603050405020304" pitchFamily="18" charset="0"/>
                        </a:rPr>
                        <a:t>(</a:t>
                      </a:r>
                      <a:r>
                        <a:rPr lang="en-US" sz="2400" b="1" dirty="0" err="1" smtClean="0">
                          <a:effectLst/>
                          <a:latin typeface="Times New Roman" panose="02020603050405020304" pitchFamily="18" charset="0"/>
                          <a:cs typeface="Times New Roman" panose="02020603050405020304" pitchFamily="18" charset="0"/>
                        </a:rPr>
                        <a:t>kể</a:t>
                      </a:r>
                      <a:r>
                        <a:rPr lang="en-US" sz="2400" b="1" dirty="0" smtClean="0">
                          <a:effectLst/>
                          <a:latin typeface="Times New Roman" panose="02020603050405020304" pitchFamily="18" charset="0"/>
                          <a:cs typeface="Times New Roman" panose="02020603050405020304" pitchFamily="18" charset="0"/>
                        </a:rPr>
                        <a:t>).</a:t>
                      </a:r>
                      <a:endPar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FF00"/>
                    </a:solidFill>
                  </a:tcPr>
                </a:tc>
                <a:tc gridSpan="2">
                  <a:txBody>
                    <a:bodyPr/>
                    <a:lstStyle/>
                    <a:p>
                      <a:pPr algn="just">
                        <a:lnSpc>
                          <a:spcPct val="150000"/>
                        </a:lnSpc>
                      </a:pPr>
                      <a:r>
                        <a:rPr lang="en-US" sz="2400" b="1" dirty="0" err="1" smtClean="0">
                          <a:effectLst/>
                          <a:latin typeface="Times New Roman" panose="02020603050405020304" pitchFamily="18" charset="0"/>
                          <a:cs typeface="Times New Roman" panose="02020603050405020304" pitchFamily="18" charset="0"/>
                        </a:rPr>
                        <a:t>Câu</a:t>
                      </a:r>
                      <a:r>
                        <a:rPr lang="en-US" sz="2400" b="1" baseline="0" dirty="0" smtClean="0">
                          <a:effectLst/>
                          <a:latin typeface="Times New Roman" panose="02020603050405020304" pitchFamily="18" charset="0"/>
                          <a:cs typeface="Times New Roman" panose="02020603050405020304" pitchFamily="18" charset="0"/>
                        </a:rPr>
                        <a:t> a2: </a:t>
                      </a:r>
                      <a:r>
                        <a:rPr lang="en-US" sz="2400" b="1" baseline="0" dirty="0" err="1" smtClean="0">
                          <a:effectLst/>
                          <a:latin typeface="Times New Roman" panose="02020603050405020304" pitchFamily="18" charset="0"/>
                          <a:cs typeface="Times New Roman" panose="02020603050405020304" pitchFamily="18" charset="0"/>
                        </a:rPr>
                        <a:t>Có</a:t>
                      </a:r>
                      <a:r>
                        <a:rPr lang="en-US" sz="2400" b="1" baseline="0" dirty="0" smtClean="0">
                          <a:effectLst/>
                          <a:latin typeface="Times New Roman" panose="02020603050405020304" pitchFamily="18" charset="0"/>
                          <a:cs typeface="Times New Roman" panose="02020603050405020304" pitchFamily="18" charset="0"/>
                        </a:rPr>
                        <a:t> </a:t>
                      </a:r>
                      <a:r>
                        <a:rPr lang="en-US" sz="2400" b="1" baseline="0" dirty="0" err="1" smtClean="0">
                          <a:effectLst/>
                          <a:latin typeface="Times New Roman" panose="02020603050405020304" pitchFamily="18" charset="0"/>
                          <a:cs typeface="Times New Roman" panose="02020603050405020304" pitchFamily="18" charset="0"/>
                        </a:rPr>
                        <a:t>dấu</a:t>
                      </a:r>
                      <a:r>
                        <a:rPr lang="en-US" sz="2400" b="1" dirty="0" smtClean="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chấm</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lửng</a:t>
                      </a:r>
                      <a:r>
                        <a:rPr lang="en-US" sz="2400" b="1" dirty="0">
                          <a:effectLst/>
                          <a:latin typeface="Times New Roman" panose="02020603050405020304" pitchFamily="18" charset="0"/>
                          <a:cs typeface="Times New Roman" panose="02020603050405020304" pitchFamily="18" charset="0"/>
                        </a:rPr>
                        <a:t> </a:t>
                      </a:r>
                      <a:r>
                        <a:rPr lang="en-US" sz="2400" b="1" dirty="0" err="1" smtClean="0">
                          <a:effectLst/>
                          <a:latin typeface="Times New Roman" panose="02020603050405020304" pitchFamily="18" charset="0"/>
                          <a:cs typeface="Times New Roman" panose="02020603050405020304" pitchFamily="18" charset="0"/>
                        </a:rPr>
                        <a:t>biểu</a:t>
                      </a:r>
                      <a:r>
                        <a:rPr lang="en-US" sz="2400" b="1" dirty="0" smtClean="0">
                          <a:effectLst/>
                          <a:latin typeface="Times New Roman" panose="02020603050405020304" pitchFamily="18" charset="0"/>
                          <a:cs typeface="Times New Roman" panose="02020603050405020304" pitchFamily="18" charset="0"/>
                        </a:rPr>
                        <a:t> </a:t>
                      </a:r>
                      <a:r>
                        <a:rPr lang="en-US" sz="2400" b="1" dirty="0" err="1" smtClean="0">
                          <a:effectLst/>
                          <a:latin typeface="Times New Roman" panose="02020603050405020304" pitchFamily="18" charset="0"/>
                          <a:cs typeface="Times New Roman" panose="02020603050405020304" pitchFamily="18" charset="0"/>
                        </a:rPr>
                        <a:t>thị</a:t>
                      </a:r>
                      <a:r>
                        <a:rPr lang="en-US" sz="2400" b="1" dirty="0" smtClean="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nội</a:t>
                      </a:r>
                      <a:r>
                        <a:rPr lang="en-US" sz="2400" b="1" dirty="0">
                          <a:effectLst/>
                          <a:latin typeface="Times New Roman" panose="02020603050405020304" pitchFamily="18" charset="0"/>
                          <a:cs typeface="Times New Roman" panose="02020603050405020304" pitchFamily="18" charset="0"/>
                        </a:rPr>
                        <a:t> dung </a:t>
                      </a:r>
                      <a:r>
                        <a:rPr lang="en-US" sz="2400" b="1" dirty="0" err="1">
                          <a:effectLst/>
                          <a:latin typeface="Times New Roman" panose="02020603050405020304" pitchFamily="18" charset="0"/>
                          <a:cs typeface="Times New Roman" panose="02020603050405020304" pitchFamily="18" charset="0"/>
                        </a:rPr>
                        <a:t>châm</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biếm</a:t>
                      </a:r>
                      <a:r>
                        <a:rPr lang="en-US" sz="2400" b="1" dirty="0">
                          <a:effectLst/>
                          <a:latin typeface="Times New Roman" panose="02020603050405020304" pitchFamily="18" charset="0"/>
                          <a:cs typeface="Times New Roman" panose="02020603050405020304" pitchFamily="18" charset="0"/>
                        </a:rPr>
                        <a:t> </a:t>
                      </a:r>
                      <a:r>
                        <a:rPr lang="en-US" sz="2400" b="1" dirty="0" err="1" smtClean="0">
                          <a:effectLst/>
                          <a:latin typeface="Times New Roman" panose="02020603050405020304" pitchFamily="18" charset="0"/>
                          <a:cs typeface="Times New Roman" panose="02020603050405020304" pitchFamily="18" charset="0"/>
                        </a:rPr>
                        <a:t>khi</a:t>
                      </a:r>
                      <a:r>
                        <a:rPr lang="en-US" sz="2400" b="1" dirty="0" smtClean="0">
                          <a:effectLst/>
                          <a:latin typeface="Times New Roman" panose="02020603050405020304" pitchFamily="18" charset="0"/>
                          <a:cs typeface="Times New Roman" panose="02020603050405020304" pitchFamily="18" charset="0"/>
                        </a:rPr>
                        <a:t> </a:t>
                      </a:r>
                      <a:r>
                        <a:rPr lang="en-US" sz="2400" b="1" dirty="0" err="1" smtClean="0">
                          <a:effectLst/>
                          <a:latin typeface="Times New Roman" panose="02020603050405020304" pitchFamily="18" charset="0"/>
                          <a:cs typeface="Times New Roman" panose="02020603050405020304" pitchFamily="18" charset="0"/>
                        </a:rPr>
                        <a:t>ếch</a:t>
                      </a:r>
                      <a:r>
                        <a:rPr lang="en-US" sz="2400" b="1" dirty="0" smtClean="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coi</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mình</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là</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chúa</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tể</a:t>
                      </a:r>
                      <a:r>
                        <a:rPr lang="en-US" sz="2400" b="1" dirty="0">
                          <a:effectLst/>
                          <a:latin typeface="Times New Roman" panose="02020603050405020304" pitchFamily="18" charset="0"/>
                          <a:cs typeface="Times New Roman" panose="02020603050405020304" pitchFamily="18" charset="0"/>
                        </a:rPr>
                        <a:t>”.</a:t>
                      </a:r>
                      <a:endPar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FF00"/>
                    </a:solidFill>
                  </a:tcPr>
                </a:tc>
                <a:tc hMerge="1">
                  <a:txBody>
                    <a:bodyPr/>
                    <a:lstStyle/>
                    <a:p>
                      <a:pPr algn="just">
                        <a:lnSpc>
                          <a:spcPct val="150000"/>
                        </a:lnSpc>
                      </a:pPr>
                      <a:r>
                        <a:rPr lang="en-US" sz="2000">
                          <a:effectLst/>
                          <a:latin typeface="Times New Roman" panose="02020603050405020304" pitchFamily="18" charset="0"/>
                          <a:cs typeface="Times New Roman" panose="02020603050405020304" pitchFamily="18" charset="0"/>
                        </a:rPr>
                        <a:t>Dấu chấm lửng làm giãn nhịp điệu câu văn, chuẩn bị cho sự xuất hiện của một từ ngữ biểu thị nội dung châm biếmvề sự ảo tưởng của ếch, khi coi mình là “chúa tể”.</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just">
                        <a:lnSpc>
                          <a:spcPct val="150000"/>
                        </a:lnSpc>
                      </a:pPr>
                      <a:r>
                        <a:rPr lang="en-US" sz="2400" b="1" dirty="0" err="1" smtClean="0">
                          <a:effectLst/>
                          <a:latin typeface="Times New Roman" panose="02020603050405020304" pitchFamily="18" charset="0"/>
                          <a:cs typeface="Times New Roman" panose="02020603050405020304" pitchFamily="18" charset="0"/>
                        </a:rPr>
                        <a:t>Câu</a:t>
                      </a:r>
                      <a:r>
                        <a:rPr lang="en-US" sz="2400" b="1" baseline="0" dirty="0" smtClean="0">
                          <a:effectLst/>
                          <a:latin typeface="Times New Roman" panose="02020603050405020304" pitchFamily="18" charset="0"/>
                          <a:cs typeface="Times New Roman" panose="02020603050405020304" pitchFamily="18" charset="0"/>
                        </a:rPr>
                        <a:t> b1</a:t>
                      </a:r>
                      <a:r>
                        <a:rPr lang="en-US" sz="2400" b="1" dirty="0" smtClean="0">
                          <a:effectLst/>
                          <a:latin typeface="Times New Roman" panose="02020603050405020304" pitchFamily="18" charset="0"/>
                          <a:cs typeface="Times New Roman" panose="02020603050405020304" pitchFamily="18" charset="0"/>
                        </a:rPr>
                        <a:t> </a:t>
                      </a:r>
                      <a:r>
                        <a:rPr lang="en-US" sz="2400" b="1" dirty="0" err="1" smtClean="0">
                          <a:effectLst/>
                          <a:latin typeface="Times New Roman" panose="02020603050405020304" pitchFamily="18" charset="0"/>
                          <a:cs typeface="Times New Roman" panose="02020603050405020304" pitchFamily="18" charset="0"/>
                        </a:rPr>
                        <a:t>diễn</a:t>
                      </a:r>
                      <a:r>
                        <a:rPr lang="en-US" sz="2400" b="1" dirty="0" smtClean="0">
                          <a:effectLst/>
                          <a:latin typeface="Times New Roman" panose="02020603050405020304" pitchFamily="18" charset="0"/>
                          <a:cs typeface="Times New Roman" panose="02020603050405020304" pitchFamily="18" charset="0"/>
                        </a:rPr>
                        <a:t> </a:t>
                      </a:r>
                      <a:r>
                        <a:rPr lang="en-US" sz="2400" b="1" dirty="0" err="1" smtClean="0">
                          <a:effectLst/>
                          <a:latin typeface="Times New Roman" panose="02020603050405020304" pitchFamily="18" charset="0"/>
                          <a:cs typeface="Times New Roman" panose="02020603050405020304" pitchFamily="18" charset="0"/>
                        </a:rPr>
                        <a:t>đạt</a:t>
                      </a:r>
                      <a:r>
                        <a:rPr lang="en-US" sz="2400" b="1" dirty="0" smtClean="0">
                          <a:effectLst/>
                          <a:latin typeface="Times New Roman" panose="02020603050405020304" pitchFamily="18" charset="0"/>
                          <a:cs typeface="Times New Roman" panose="02020603050405020304" pitchFamily="18" charset="0"/>
                        </a:rPr>
                        <a:t> </a:t>
                      </a:r>
                      <a:r>
                        <a:rPr lang="en-US" sz="2400" b="1" dirty="0" err="1" smtClean="0">
                          <a:effectLst/>
                          <a:latin typeface="Times New Roman" panose="02020603050405020304" pitchFamily="18" charset="0"/>
                          <a:cs typeface="Times New Roman" panose="02020603050405020304" pitchFamily="18" charset="0"/>
                        </a:rPr>
                        <a:t>trần</a:t>
                      </a:r>
                      <a:r>
                        <a:rPr lang="en-US" sz="2400" b="1" dirty="0" smtClean="0">
                          <a:effectLst/>
                          <a:latin typeface="Times New Roman" panose="02020603050405020304" pitchFamily="18" charset="0"/>
                          <a:cs typeface="Times New Roman" panose="02020603050405020304" pitchFamily="18" charset="0"/>
                        </a:rPr>
                        <a:t> </a:t>
                      </a:r>
                      <a:r>
                        <a:rPr lang="en-US" sz="2400" b="1" dirty="0" err="1" smtClean="0">
                          <a:effectLst/>
                          <a:latin typeface="Times New Roman" panose="02020603050405020304" pitchFamily="18" charset="0"/>
                          <a:cs typeface="Times New Roman" panose="02020603050405020304" pitchFamily="18" charset="0"/>
                        </a:rPr>
                        <a:t>thuật</a:t>
                      </a:r>
                      <a:r>
                        <a:rPr lang="en-US" sz="2400" b="1" dirty="0" smtClean="0">
                          <a:effectLst/>
                          <a:latin typeface="Times New Roman" panose="02020603050405020304" pitchFamily="18" charset="0"/>
                          <a:cs typeface="Times New Roman" panose="02020603050405020304" pitchFamily="18" charset="0"/>
                        </a:rPr>
                        <a:t> (</a:t>
                      </a:r>
                      <a:r>
                        <a:rPr lang="en-US" sz="2400" b="1" dirty="0" err="1" smtClean="0">
                          <a:effectLst/>
                          <a:latin typeface="Times New Roman" panose="02020603050405020304" pitchFamily="18" charset="0"/>
                          <a:cs typeface="Times New Roman" panose="02020603050405020304" pitchFamily="18" charset="0"/>
                        </a:rPr>
                        <a:t>kể</a:t>
                      </a:r>
                      <a:r>
                        <a:rPr lang="en-US" sz="2400" b="1" dirty="0" smtClean="0">
                          <a:effectLst/>
                          <a:latin typeface="Times New Roman" panose="02020603050405020304" pitchFamily="18" charset="0"/>
                          <a:cs typeface="Times New Roman" panose="02020603050405020304" pitchFamily="18" charset="0"/>
                        </a:rPr>
                        <a:t>)</a:t>
                      </a:r>
                      <a:endPar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gridSpan="2">
                  <a:txBody>
                    <a:bodyPr/>
                    <a:lstStyle/>
                    <a:p>
                      <a:pPr algn="just">
                        <a:lnSpc>
                          <a:spcPct val="150000"/>
                        </a:lnSpc>
                      </a:pPr>
                      <a:r>
                        <a:rPr lang="vi-VN" sz="2400" b="1" dirty="0" smtClean="0">
                          <a:effectLst/>
                          <a:latin typeface="Times New Roman" panose="02020603050405020304" pitchFamily="18" charset="0"/>
                          <a:cs typeface="Times New Roman" panose="02020603050405020304" pitchFamily="18" charset="0"/>
                        </a:rPr>
                        <a:t>Câu</a:t>
                      </a:r>
                      <a:r>
                        <a:rPr lang="vi-VN" sz="2400" b="1" baseline="0" dirty="0" smtClean="0">
                          <a:effectLst/>
                          <a:latin typeface="Times New Roman" panose="02020603050405020304" pitchFamily="18" charset="0"/>
                          <a:cs typeface="Times New Roman" panose="02020603050405020304" pitchFamily="18" charset="0"/>
                        </a:rPr>
                        <a:t> b2 có</a:t>
                      </a:r>
                      <a:r>
                        <a:rPr lang="en-US" sz="2400" b="1" baseline="0" dirty="0" smtClean="0">
                          <a:effectLst/>
                          <a:latin typeface="Times New Roman" panose="02020603050405020304" pitchFamily="18" charset="0"/>
                          <a:cs typeface="Times New Roman" panose="02020603050405020304" pitchFamily="18" charset="0"/>
                        </a:rPr>
                        <a:t> </a:t>
                      </a:r>
                      <a:r>
                        <a:rPr lang="en-US" sz="2400" b="1" baseline="0" dirty="0" err="1" smtClean="0">
                          <a:effectLst/>
                          <a:latin typeface="Times New Roman" panose="02020603050405020304" pitchFamily="18" charset="0"/>
                          <a:cs typeface="Times New Roman" panose="02020603050405020304" pitchFamily="18" charset="0"/>
                        </a:rPr>
                        <a:t>d</a:t>
                      </a:r>
                      <a:r>
                        <a:rPr lang="en-US" sz="2400" b="1" dirty="0" err="1" smtClean="0">
                          <a:effectLst/>
                          <a:latin typeface="Times New Roman" panose="02020603050405020304" pitchFamily="18" charset="0"/>
                          <a:cs typeface="Times New Roman" panose="02020603050405020304" pitchFamily="18" charset="0"/>
                        </a:rPr>
                        <a:t>ấu</a:t>
                      </a:r>
                      <a:r>
                        <a:rPr lang="en-US" sz="2400" b="1" dirty="0" smtClean="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chấm</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lửng</a:t>
                      </a:r>
                      <a:r>
                        <a:rPr lang="en-US" sz="2400" b="1" dirty="0">
                          <a:effectLst/>
                          <a:latin typeface="Times New Roman" panose="02020603050405020304" pitchFamily="18" charset="0"/>
                          <a:cs typeface="Times New Roman" panose="02020603050405020304" pitchFamily="18" charset="0"/>
                        </a:rPr>
                        <a:t> </a:t>
                      </a:r>
                      <a:r>
                        <a:rPr lang="en-US" sz="2400" b="1" dirty="0" err="1" smtClean="0">
                          <a:effectLst/>
                          <a:latin typeface="Times New Roman" panose="02020603050405020304" pitchFamily="18" charset="0"/>
                          <a:cs typeface="Times New Roman" panose="02020603050405020304" pitchFamily="18" charset="0"/>
                        </a:rPr>
                        <a:t>tạo</a:t>
                      </a:r>
                      <a:r>
                        <a:rPr lang="en-US" sz="2400" b="1" dirty="0" smtClean="0">
                          <a:effectLst/>
                          <a:latin typeface="Times New Roman" panose="02020603050405020304" pitchFamily="18" charset="0"/>
                          <a:cs typeface="Times New Roman" panose="02020603050405020304" pitchFamily="18" charset="0"/>
                        </a:rPr>
                        <a:t>  </a:t>
                      </a:r>
                      <a:r>
                        <a:rPr lang="en-US" sz="2400" b="1" dirty="0" err="1" smtClean="0">
                          <a:effectLst/>
                          <a:latin typeface="Times New Roman" panose="02020603050405020304" pitchFamily="18" charset="0"/>
                          <a:cs typeface="Times New Roman" panose="02020603050405020304" pitchFamily="18" charset="0"/>
                        </a:rPr>
                        <a:t>sự</a:t>
                      </a:r>
                      <a:r>
                        <a:rPr lang="en-US" sz="2400" b="1" dirty="0" smtClean="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bất</a:t>
                      </a:r>
                      <a:r>
                        <a:rPr lang="en-US" sz="2400" b="1" dirty="0">
                          <a:effectLst/>
                          <a:latin typeface="Times New Roman" panose="02020603050405020304" pitchFamily="18" charset="0"/>
                          <a:cs typeface="Times New Roman" panose="02020603050405020304" pitchFamily="18" charset="0"/>
                        </a:rPr>
                        <a:t> </a:t>
                      </a:r>
                      <a:r>
                        <a:rPr lang="en-US" sz="2400" b="1" dirty="0" err="1" smtClean="0">
                          <a:effectLst/>
                          <a:latin typeface="Times New Roman" panose="02020603050405020304" pitchFamily="18" charset="0"/>
                          <a:cs typeface="Times New Roman" panose="02020603050405020304" pitchFamily="18" charset="0"/>
                        </a:rPr>
                        <a:t>ngờ</a:t>
                      </a:r>
                      <a:r>
                        <a:rPr lang="en-US" sz="2400" b="1" dirty="0" smtClean="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cho</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người</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đọc</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về</a:t>
                      </a:r>
                      <a:r>
                        <a:rPr lang="en-US" sz="2400" b="1" dirty="0">
                          <a:effectLst/>
                          <a:latin typeface="Times New Roman" panose="02020603050405020304" pitchFamily="18" charset="0"/>
                          <a:cs typeface="Times New Roman" panose="02020603050405020304" pitchFamily="18" charset="0"/>
                        </a:rPr>
                        <a:t> </a:t>
                      </a:r>
                      <a:r>
                        <a:rPr lang="en-US" sz="2400" b="1" dirty="0" err="1" smtClean="0">
                          <a:effectLst/>
                          <a:latin typeface="Times New Roman" panose="02020603050405020304" pitchFamily="18" charset="0"/>
                          <a:cs typeface="Times New Roman" panose="02020603050405020304" pitchFamily="18" charset="0"/>
                        </a:rPr>
                        <a:t>sự</a:t>
                      </a:r>
                      <a:r>
                        <a:rPr lang="en-US" sz="2400" b="1" dirty="0" smtClean="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thật</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hiển</a:t>
                      </a:r>
                      <a:r>
                        <a:rPr lang="en-US" sz="2400" b="1" dirty="0">
                          <a:effectLst/>
                          <a:latin typeface="Times New Roman" panose="02020603050405020304" pitchFamily="18" charset="0"/>
                          <a:cs typeface="Times New Roman" panose="02020603050405020304" pitchFamily="18" charset="0"/>
                        </a:rPr>
                        <a:t> </a:t>
                      </a:r>
                      <a:r>
                        <a:rPr lang="en-US" sz="2400" b="1" dirty="0" err="1" smtClean="0">
                          <a:effectLst/>
                          <a:latin typeface="Times New Roman" panose="02020603050405020304" pitchFamily="18" charset="0"/>
                          <a:cs typeface="Times New Roman" panose="02020603050405020304" pitchFamily="18" charset="0"/>
                        </a:rPr>
                        <a:t>nhiên</a:t>
                      </a:r>
                      <a:r>
                        <a:rPr lang="en-US" sz="2400" b="1" dirty="0" smtClean="0">
                          <a:effectLst/>
                          <a:latin typeface="Times New Roman" panose="02020603050405020304" pitchFamily="18" charset="0"/>
                          <a:cs typeface="Times New Roman" panose="02020603050405020304" pitchFamily="18" charset="0"/>
                        </a:rPr>
                        <a:t> </a:t>
                      </a:r>
                      <a:r>
                        <a:rPr lang="en-US" sz="2400" b="1" dirty="0" err="1" smtClean="0">
                          <a:effectLst/>
                          <a:latin typeface="Times New Roman" panose="02020603050405020304" pitchFamily="18" charset="0"/>
                          <a:cs typeface="Times New Roman" panose="02020603050405020304" pitchFamily="18" charset="0"/>
                        </a:rPr>
                        <a:t>của</a:t>
                      </a:r>
                      <a:r>
                        <a:rPr lang="en-US" sz="2400" b="1" baseline="0" dirty="0" smtClean="0">
                          <a:effectLst/>
                          <a:latin typeface="Times New Roman" panose="02020603050405020304" pitchFamily="18" charset="0"/>
                          <a:cs typeface="Times New Roman" panose="02020603050405020304" pitchFamily="18" charset="0"/>
                        </a:rPr>
                        <a:t> </a:t>
                      </a:r>
                      <a:r>
                        <a:rPr lang="en-US" sz="2400" b="1" baseline="0" dirty="0" err="1" smtClean="0">
                          <a:effectLst/>
                          <a:latin typeface="Times New Roman" panose="02020603050405020304" pitchFamily="18" charset="0"/>
                          <a:cs typeface="Times New Roman" panose="02020603050405020304" pitchFamily="18" charset="0"/>
                        </a:rPr>
                        <a:t>bầu</a:t>
                      </a:r>
                      <a:r>
                        <a:rPr lang="en-US" sz="2400" b="1" baseline="0" dirty="0" smtClean="0">
                          <a:effectLst/>
                          <a:latin typeface="Times New Roman" panose="02020603050405020304" pitchFamily="18" charset="0"/>
                          <a:cs typeface="Times New Roman" panose="02020603050405020304" pitchFamily="18" charset="0"/>
                        </a:rPr>
                        <a:t> </a:t>
                      </a:r>
                      <a:r>
                        <a:rPr lang="en-US" sz="2400" b="1" baseline="0" dirty="0" err="1" smtClean="0">
                          <a:effectLst/>
                          <a:latin typeface="Times New Roman" panose="02020603050405020304" pitchFamily="18" charset="0"/>
                          <a:cs typeface="Times New Roman" panose="02020603050405020304" pitchFamily="18" charset="0"/>
                        </a:rPr>
                        <a:t>trời</a:t>
                      </a:r>
                      <a:r>
                        <a:rPr lang="en-US" sz="2400" b="1" baseline="0" dirty="0" smtClean="0">
                          <a:effectLst/>
                          <a:latin typeface="Times New Roman" panose="02020603050405020304" pitchFamily="18" charset="0"/>
                          <a:cs typeface="Times New Roman" panose="02020603050405020304" pitchFamily="18" charset="0"/>
                        </a:rPr>
                        <a:t> </a:t>
                      </a:r>
                      <a:r>
                        <a:rPr lang="en-US" sz="2400" b="1" dirty="0" smtClean="0">
                          <a:effectLst/>
                          <a:latin typeface="Times New Roman" panose="02020603050405020304" pitchFamily="18" charset="0"/>
                          <a:cs typeface="Times New Roman" panose="02020603050405020304" pitchFamily="18" charset="0"/>
                        </a:rPr>
                        <a:t>.</a:t>
                      </a:r>
                      <a:endPar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hMerge="1">
                  <a:txBody>
                    <a:bodyPr/>
                    <a:lstStyle/>
                    <a:p>
                      <a:pPr algn="just">
                        <a:lnSpc>
                          <a:spcPct val="150000"/>
                        </a:lnSpc>
                      </a:pPr>
                      <a:endPar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647046394"/>
                  </a:ext>
                </a:extLst>
              </a:tr>
            </a:tbl>
          </a:graphicData>
        </a:graphic>
      </p:graphicFrame>
    </p:spTree>
    <p:extLst>
      <p:ext uri="{BB962C8B-B14F-4D97-AF65-F5344CB8AC3E}">
        <p14:creationId xmlns:p14="http://schemas.microsoft.com/office/powerpoint/2010/main" val="402143802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1000"/>
                                        <p:tgtEl>
                                          <p:spTgt spid="100"/>
                                        </p:tgtEl>
                                      </p:cBhvr>
                                    </p:animEffect>
                                    <p:anim calcmode="lin" valueType="num">
                                      <p:cBhvr>
                                        <p:cTn id="23" dur="1000" fill="hold"/>
                                        <p:tgtEl>
                                          <p:spTgt spid="100"/>
                                        </p:tgtEl>
                                        <p:attrNameLst>
                                          <p:attrName>ppt_x</p:attrName>
                                        </p:attrNameLst>
                                      </p:cBhvr>
                                      <p:tavLst>
                                        <p:tav tm="0">
                                          <p:val>
                                            <p:strVal val="#ppt_x"/>
                                          </p:val>
                                        </p:tav>
                                        <p:tav tm="100000">
                                          <p:val>
                                            <p:strVal val="#ppt_x"/>
                                          </p:val>
                                        </p:tav>
                                      </p:tavLst>
                                    </p:anim>
                                    <p:anim calcmode="lin" valueType="num">
                                      <p:cBhvr>
                                        <p:cTn id="24" dur="1000" fill="hold"/>
                                        <p:tgtEl>
                                          <p:spTgt spid="100"/>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150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0-#ppt_w/2"/>
                                          </p:val>
                                        </p:tav>
                                        <p:tav tm="100000">
                                          <p:val>
                                            <p:strVal val="#ppt_x"/>
                                          </p:val>
                                        </p:tav>
                                      </p:tavLst>
                                    </p:anim>
                                    <p:anim calcmode="lin" valueType="num">
                                      <p:cBhvr additive="base">
                                        <p:cTn id="28" dur="500" fill="hold"/>
                                        <p:tgtEl>
                                          <p:spTgt spid="45"/>
                                        </p:tgtEl>
                                        <p:attrNameLst>
                                          <p:attrName>ppt_y</p:attrName>
                                        </p:attrNameLst>
                                      </p:cBhvr>
                                      <p:tavLst>
                                        <p:tav tm="0">
                                          <p:val>
                                            <p:strVal val="#ppt_y"/>
                                          </p:val>
                                        </p:tav>
                                        <p:tav tm="100000">
                                          <p:val>
                                            <p:strVal val="#ppt_y"/>
                                          </p:val>
                                        </p:tav>
                                      </p:tavLst>
                                    </p:anim>
                                  </p:childTnLst>
                                </p:cTn>
                              </p:par>
                            </p:childTnLst>
                          </p:cTn>
                        </p:par>
                        <p:par>
                          <p:cTn id="29" fill="hold">
                            <p:stCondLst>
                              <p:cond delay="2000"/>
                            </p:stCondLst>
                            <p:childTnLst>
                              <p:par>
                                <p:cTn id="30" presetID="53" presetClass="entr" presetSubtype="16" fill="hold" nodeType="afterEffect">
                                  <p:stCondLst>
                                    <p:cond delay="0"/>
                                  </p:stCondLst>
                                  <p:childTnLst>
                                    <p:set>
                                      <p:cBhvr>
                                        <p:cTn id="31" dur="1" fill="hold">
                                          <p:stCondLst>
                                            <p:cond delay="0"/>
                                          </p:stCondLst>
                                        </p:cTn>
                                        <p:tgtEl>
                                          <p:spTgt spid="31"/>
                                        </p:tgtEl>
                                        <p:attrNameLst>
                                          <p:attrName>style.visibility</p:attrName>
                                        </p:attrNameLst>
                                      </p:cBhvr>
                                      <p:to>
                                        <p:strVal val="visible"/>
                                      </p:to>
                                    </p:set>
                                    <p:anim calcmode="lin" valueType="num">
                                      <p:cBhvr>
                                        <p:cTn id="32" dur="750" fill="hold"/>
                                        <p:tgtEl>
                                          <p:spTgt spid="31"/>
                                        </p:tgtEl>
                                        <p:attrNameLst>
                                          <p:attrName>ppt_w</p:attrName>
                                        </p:attrNameLst>
                                      </p:cBhvr>
                                      <p:tavLst>
                                        <p:tav tm="0">
                                          <p:val>
                                            <p:fltVal val="0"/>
                                          </p:val>
                                        </p:tav>
                                        <p:tav tm="100000">
                                          <p:val>
                                            <p:strVal val="#ppt_w"/>
                                          </p:val>
                                        </p:tav>
                                      </p:tavLst>
                                    </p:anim>
                                    <p:anim calcmode="lin" valueType="num">
                                      <p:cBhvr>
                                        <p:cTn id="33" dur="750" fill="hold"/>
                                        <p:tgtEl>
                                          <p:spTgt spid="31"/>
                                        </p:tgtEl>
                                        <p:attrNameLst>
                                          <p:attrName>ppt_h</p:attrName>
                                        </p:attrNameLst>
                                      </p:cBhvr>
                                      <p:tavLst>
                                        <p:tav tm="0">
                                          <p:val>
                                            <p:fltVal val="0"/>
                                          </p:val>
                                        </p:tav>
                                        <p:tav tm="100000">
                                          <p:val>
                                            <p:strVal val="#ppt_h"/>
                                          </p:val>
                                        </p:tav>
                                      </p:tavLst>
                                    </p:anim>
                                    <p:animEffect transition="in" filter="fade">
                                      <p:cBhvr>
                                        <p:cTn id="34" dur="750"/>
                                        <p:tgtEl>
                                          <p:spTgt spid="31"/>
                                        </p:tgtEl>
                                      </p:cBhvr>
                                    </p:animEffect>
                                  </p:childTnLst>
                                </p:cTn>
                              </p:par>
                            </p:childTnLst>
                          </p:cTn>
                        </p:par>
                        <p:par>
                          <p:cTn id="35" fill="hold">
                            <p:stCondLst>
                              <p:cond delay="2750"/>
                            </p:stCondLst>
                            <p:childTnLst>
                              <p:par>
                                <p:cTn id="36" presetID="53" presetClass="entr" presetSubtype="16" fill="hold" nodeType="afterEffect">
                                  <p:stCondLst>
                                    <p:cond delay="0"/>
                                  </p:stCondLst>
                                  <p:childTnLst>
                                    <p:set>
                                      <p:cBhvr>
                                        <p:cTn id="37" dur="1" fill="hold">
                                          <p:stCondLst>
                                            <p:cond delay="0"/>
                                          </p:stCondLst>
                                        </p:cTn>
                                        <p:tgtEl>
                                          <p:spTgt spid="34"/>
                                        </p:tgtEl>
                                        <p:attrNameLst>
                                          <p:attrName>style.visibility</p:attrName>
                                        </p:attrNameLst>
                                      </p:cBhvr>
                                      <p:to>
                                        <p:strVal val="visible"/>
                                      </p:to>
                                    </p:set>
                                    <p:anim calcmode="lin" valueType="num">
                                      <p:cBhvr>
                                        <p:cTn id="38" dur="750" fill="hold"/>
                                        <p:tgtEl>
                                          <p:spTgt spid="34"/>
                                        </p:tgtEl>
                                        <p:attrNameLst>
                                          <p:attrName>ppt_w</p:attrName>
                                        </p:attrNameLst>
                                      </p:cBhvr>
                                      <p:tavLst>
                                        <p:tav tm="0">
                                          <p:val>
                                            <p:fltVal val="0"/>
                                          </p:val>
                                        </p:tav>
                                        <p:tav tm="100000">
                                          <p:val>
                                            <p:strVal val="#ppt_w"/>
                                          </p:val>
                                        </p:tav>
                                      </p:tavLst>
                                    </p:anim>
                                    <p:anim calcmode="lin" valueType="num">
                                      <p:cBhvr>
                                        <p:cTn id="39" dur="750" fill="hold"/>
                                        <p:tgtEl>
                                          <p:spTgt spid="34"/>
                                        </p:tgtEl>
                                        <p:attrNameLst>
                                          <p:attrName>ppt_h</p:attrName>
                                        </p:attrNameLst>
                                      </p:cBhvr>
                                      <p:tavLst>
                                        <p:tav tm="0">
                                          <p:val>
                                            <p:fltVal val="0"/>
                                          </p:val>
                                        </p:tav>
                                        <p:tav tm="100000">
                                          <p:val>
                                            <p:strVal val="#ppt_h"/>
                                          </p:val>
                                        </p:tav>
                                      </p:tavLst>
                                    </p:anim>
                                    <p:animEffect transition="in" filter="fade">
                                      <p:cBhvr>
                                        <p:cTn id="40" dur="75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102" name="图片 10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00" name="图片 9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pic>
        <p:nvPicPr>
          <p:cNvPr id="46" name="图片 4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467582">
            <a:off x="11558173" y="2939897"/>
            <a:ext cx="787224" cy="467414"/>
          </a:xfrm>
          <a:prstGeom prst="rect">
            <a:avLst/>
          </a:prstGeom>
        </p:spPr>
      </p:pic>
      <p:grpSp>
        <p:nvGrpSpPr>
          <p:cNvPr id="10" name="组合 9"/>
          <p:cNvGrpSpPr/>
          <p:nvPr/>
        </p:nvGrpSpPr>
        <p:grpSpPr>
          <a:xfrm>
            <a:off x="1286019" y="1084736"/>
            <a:ext cx="3065025" cy="2699058"/>
            <a:chOff x="1702175" y="1432518"/>
            <a:chExt cx="2086949" cy="2086949"/>
          </a:xfrm>
        </p:grpSpPr>
        <p:sp>
          <p:nvSpPr>
            <p:cNvPr id="9" name="泪滴形 8"/>
            <p:cNvSpPr/>
            <p:nvPr/>
          </p:nvSpPr>
          <p:spPr>
            <a:xfrm rot="8332196">
              <a:off x="1702175" y="1432518"/>
              <a:ext cx="2086949" cy="2086949"/>
            </a:xfrm>
            <a:prstGeom prst="teardrop">
              <a:avLst/>
            </a:prstGeom>
            <a:noFill/>
            <a:ln w="19050">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泪滴形 41"/>
            <p:cNvSpPr/>
            <p:nvPr/>
          </p:nvSpPr>
          <p:spPr>
            <a:xfrm rot="8332196">
              <a:off x="1784937" y="1511559"/>
              <a:ext cx="1911799" cy="1940800"/>
            </a:xfrm>
            <a:prstGeom prst="teardrop">
              <a:avLst/>
            </a:prstGeom>
            <a:noFill/>
            <a:ln w="127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4" name="组合 43"/>
          <p:cNvGrpSpPr/>
          <p:nvPr/>
        </p:nvGrpSpPr>
        <p:grpSpPr>
          <a:xfrm>
            <a:off x="4694418" y="922712"/>
            <a:ext cx="3056794" cy="2870719"/>
            <a:chOff x="1702175" y="1432518"/>
            <a:chExt cx="2086949" cy="2086949"/>
          </a:xfrm>
        </p:grpSpPr>
        <p:sp>
          <p:nvSpPr>
            <p:cNvPr id="47" name="泪滴形 46"/>
            <p:cNvSpPr/>
            <p:nvPr/>
          </p:nvSpPr>
          <p:spPr>
            <a:xfrm rot="8332196">
              <a:off x="1702175" y="1432518"/>
              <a:ext cx="2086949" cy="2086949"/>
            </a:xfrm>
            <a:prstGeom prst="teardrop">
              <a:avLst/>
            </a:prstGeom>
            <a:noFill/>
            <a:ln w="19050">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泪滴形 47"/>
            <p:cNvSpPr/>
            <p:nvPr/>
          </p:nvSpPr>
          <p:spPr>
            <a:xfrm rot="8332196">
              <a:off x="1784937" y="1511559"/>
              <a:ext cx="1911799" cy="1940800"/>
            </a:xfrm>
            <a:prstGeom prst="teardrop">
              <a:avLst/>
            </a:prstGeom>
            <a:noFill/>
            <a:ln w="127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9" name="组合 48"/>
          <p:cNvGrpSpPr/>
          <p:nvPr/>
        </p:nvGrpSpPr>
        <p:grpSpPr>
          <a:xfrm>
            <a:off x="8209796" y="879675"/>
            <a:ext cx="2913308" cy="2904119"/>
            <a:chOff x="1702175" y="1432518"/>
            <a:chExt cx="2086949" cy="2086949"/>
          </a:xfrm>
        </p:grpSpPr>
        <p:sp>
          <p:nvSpPr>
            <p:cNvPr id="50" name="泪滴形 49"/>
            <p:cNvSpPr/>
            <p:nvPr/>
          </p:nvSpPr>
          <p:spPr>
            <a:xfrm rot="8332196">
              <a:off x="1702175" y="1432518"/>
              <a:ext cx="2086949" cy="2086949"/>
            </a:xfrm>
            <a:prstGeom prst="teardrop">
              <a:avLst/>
            </a:prstGeom>
            <a:noFill/>
            <a:ln w="19050">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泪滴形 50"/>
            <p:cNvSpPr/>
            <p:nvPr/>
          </p:nvSpPr>
          <p:spPr>
            <a:xfrm rot="8332196">
              <a:off x="1784937" y="1511559"/>
              <a:ext cx="1911799" cy="1940800"/>
            </a:xfrm>
            <a:prstGeom prst="teardrop">
              <a:avLst/>
            </a:prstGeom>
            <a:noFill/>
            <a:ln w="127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3" name="矩形 52">
            <a:extLst>
              <a:ext uri="{FF2B5EF4-FFF2-40B4-BE49-F238E27FC236}">
                <a16:creationId xmlns:a16="http://schemas.microsoft.com/office/drawing/2014/main" xmlns="" id="{BA470F2E-80F2-4DE8-81CE-707F27B30EC4}"/>
              </a:ext>
            </a:extLst>
          </p:cNvPr>
          <p:cNvSpPr/>
          <p:nvPr/>
        </p:nvSpPr>
        <p:spPr>
          <a:xfrm>
            <a:off x="1892394" y="1286541"/>
            <a:ext cx="2180842" cy="2703568"/>
          </a:xfrm>
          <a:prstGeom prst="rect">
            <a:avLst/>
          </a:prstGeom>
        </p:spPr>
        <p:txBody>
          <a:bodyPr wrap="square">
            <a:noAutofit/>
          </a:bodyPr>
          <a:lstStyle/>
          <a:p>
            <a:pPr algn="ctr"/>
            <a:r>
              <a:rPr lang="en-US" sz="2800" b="1" dirty="0" smtClean="0">
                <a:solidFill>
                  <a:srgbClr val="FF0000"/>
                </a:solidFill>
                <a:latin typeface="Times New Roman" panose="02020603050405020304" pitchFamily="18" charset="0"/>
                <a:cs typeface="Times New Roman" panose="02020603050405020304" pitchFamily="18" charset="0"/>
              </a:rPr>
              <a:t>a</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Dấu</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chấm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lửng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đầu</a:t>
            </a:r>
            <a:r>
              <a:rPr lang="en-US" sz="2800" dirty="0" smtClean="0">
                <a:solidFill>
                  <a:srgbClr val="FF0000"/>
                </a:solidFill>
                <a:latin typeface="Times New Roman" panose="02020603050405020304" pitchFamily="18" charset="0"/>
                <a:cs typeface="Times New Roman" panose="02020603050405020304" pitchFamily="18" charset="0"/>
              </a:rPr>
              <a:t>-&gt; </a:t>
            </a:r>
            <a:r>
              <a:rPr lang="en-US" sz="2800" b="1" dirty="0" err="1">
                <a:latin typeface="Times New Roman" panose="02020603050405020304" pitchFamily="18" charset="0"/>
                <a:cs typeface="Times New Roman" panose="02020603050405020304" pitchFamily="18" charset="0"/>
              </a:rPr>
              <a:t>biểu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thị</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trích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dẫn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bị</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lược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bớt</a:t>
            </a:r>
            <a:r>
              <a:rPr lang="en-US" sz="2800" dirty="0">
                <a:latin typeface="Times New Roman" panose="02020603050405020304" pitchFamily="18" charset="0"/>
                <a:cs typeface="Times New Roman" panose="02020603050405020304" pitchFamily="18" charset="0"/>
              </a:rPr>
              <a:t>.</a:t>
            </a:r>
          </a:p>
          <a:p>
            <a:pPr algn="ctr"/>
            <a:endParaRPr lang="en-US" sz="3200" dirty="0">
              <a:latin typeface="Times New Roman" panose="02020603050405020304" pitchFamily="18" charset="0"/>
              <a:cs typeface="Times New Roman" panose="02020603050405020304" pitchFamily="18" charset="0"/>
            </a:endParaRPr>
          </a:p>
        </p:txBody>
      </p:sp>
      <p:sp>
        <p:nvSpPr>
          <p:cNvPr id="56" name="矩形 55">
            <a:extLst>
              <a:ext uri="{FF2B5EF4-FFF2-40B4-BE49-F238E27FC236}">
                <a16:creationId xmlns:a16="http://schemas.microsoft.com/office/drawing/2014/main" xmlns="" id="{BA470F2E-80F2-4DE8-81CE-707F27B30EC4}"/>
              </a:ext>
            </a:extLst>
          </p:cNvPr>
          <p:cNvSpPr/>
          <p:nvPr/>
        </p:nvSpPr>
        <p:spPr>
          <a:xfrm>
            <a:off x="5211174" y="1286541"/>
            <a:ext cx="1888466" cy="1833058"/>
          </a:xfrm>
          <a:prstGeom prst="rect">
            <a:avLst/>
          </a:prstGeom>
        </p:spPr>
        <p:txBody>
          <a:bodyPr wrap="square">
            <a:noAutofit/>
          </a:bodyPr>
          <a:lstStyle/>
          <a:p>
            <a:pPr algn="ctr">
              <a:buClr>
                <a:schemeClr val="tx1">
                  <a:lumMod val="50000"/>
                  <a:lumOff val="50000"/>
                </a:schemeClr>
              </a:buClr>
            </a:pPr>
            <a:r>
              <a:rPr lang="en-US" sz="2800" b="1" dirty="0">
                <a:solidFill>
                  <a:srgbClr val="FF0000"/>
                </a:solidFill>
                <a:latin typeface="Times New Roman" panose="02020603050405020304" pitchFamily="18" charset="0"/>
                <a:cs typeface="Times New Roman" panose="02020603050405020304" pitchFamily="18" charset="0"/>
              </a:rPr>
              <a:t>a</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Dấu</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chấm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lửng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thứ</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hai</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dirty="0" smtClean="0">
                <a:solidFill>
                  <a:srgbClr val="FF0000"/>
                </a:solidFill>
                <a:latin typeface="Times New Roman" panose="02020603050405020304" pitchFamily="18" charset="0"/>
                <a:cs typeface="Times New Roman" panose="02020603050405020304" pitchFamily="18" charset="0"/>
              </a:rPr>
              <a:t>-&gt; </a:t>
            </a:r>
            <a:r>
              <a:rPr lang="en-US" sz="2800" b="1" dirty="0" err="1">
                <a:latin typeface="Times New Roman" panose="02020603050405020304" pitchFamily="18" charset="0"/>
                <a:cs typeface="Times New Roman" panose="02020603050405020304" pitchFamily="18" charset="0"/>
              </a:rPr>
              <a:t>Thể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chỗ</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nói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bị</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bỏ</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dở</a:t>
            </a:r>
            <a:endParaRPr lang="en-US" sz="2800" b="1" dirty="0">
              <a:latin typeface="Times New Roman" panose="02020603050405020304" pitchFamily="18" charset="0"/>
              <a:cs typeface="Times New Roman" panose="02020603050405020304" pitchFamily="18" charset="0"/>
            </a:endParaRPr>
          </a:p>
          <a:p>
            <a:pPr algn="ctr">
              <a:buClr>
                <a:schemeClr val="tx1">
                  <a:lumMod val="50000"/>
                  <a:lumOff val="50000"/>
                </a:schemeClr>
              </a:buClr>
            </a:pPr>
            <a:r>
              <a:rPr lang="zh-CN" altLang="en-US" sz="2400" b="1" noProof="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t/>
            </a:r>
            <a:br>
              <a:rPr lang="zh-CN" altLang="en-US" sz="2400" b="1" noProof="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br>
            <a:endParaRPr lang="zh-CN" altLang="en-US" sz="2400" b="1" noProof="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0" name="矩形 59">
            <a:extLst>
              <a:ext uri="{FF2B5EF4-FFF2-40B4-BE49-F238E27FC236}">
                <a16:creationId xmlns:a16="http://schemas.microsoft.com/office/drawing/2014/main" xmlns="" id="{BA470F2E-80F2-4DE8-81CE-707F27B30EC4}"/>
              </a:ext>
            </a:extLst>
          </p:cNvPr>
          <p:cNvSpPr/>
          <p:nvPr/>
        </p:nvSpPr>
        <p:spPr>
          <a:xfrm>
            <a:off x="8464973" y="1403499"/>
            <a:ext cx="2389515" cy="1353506"/>
          </a:xfrm>
          <a:prstGeom prst="rect">
            <a:avLst/>
          </a:prstGeom>
        </p:spPr>
        <p:txBody>
          <a:bodyPr wrap="square">
            <a:noAutofit/>
          </a:bodyPr>
          <a:lstStyle/>
          <a:p>
            <a:pPr algn="ctr">
              <a:buClr>
                <a:schemeClr val="tx1">
                  <a:lumMod val="50000"/>
                  <a:lumOff val="50000"/>
                </a:schemeClr>
              </a:buClr>
            </a:pPr>
            <a:r>
              <a:rPr lang="en-US" sz="2800" b="1" dirty="0" smtClean="0">
                <a:solidFill>
                  <a:srgbClr val="FF0000"/>
                </a:solidFill>
                <a:latin typeface="Times New Roman" panose="02020603050405020304" pitchFamily="18" charset="0"/>
                <a:cs typeface="Times New Roman" panose="02020603050405020304" pitchFamily="18" charset="0"/>
              </a:rPr>
              <a:t>b. </a:t>
            </a:r>
            <a:r>
              <a:rPr lang="en-US" sz="2800" b="1" dirty="0" err="1" smtClean="0">
                <a:solidFill>
                  <a:srgbClr val="FF0000"/>
                </a:solidFill>
                <a:latin typeface="Times New Roman" panose="02020603050405020304" pitchFamily="18" charset="0"/>
                <a:cs typeface="Times New Roman" panose="02020603050405020304" pitchFamily="18" charset="0"/>
              </a:rPr>
              <a:t>Ca</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hai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dấu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chấm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lửng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đều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dùng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biểu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thị</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trích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dẫn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bị</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lược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bớt</a:t>
            </a:r>
            <a:r>
              <a:rPr lang="zh-CN" altLang="en-US" sz="2800" b="1" noProof="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t/>
            </a:r>
            <a:br>
              <a:rPr lang="zh-CN" altLang="en-US" sz="2800" b="1" noProof="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br>
            <a:endParaRPr lang="zh-CN" altLang="en-US" sz="2800" b="1" noProof="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12" name="组合 11"/>
          <p:cNvGrpSpPr/>
          <p:nvPr/>
        </p:nvGrpSpPr>
        <p:grpSpPr>
          <a:xfrm>
            <a:off x="2386162" y="4164100"/>
            <a:ext cx="7548946" cy="1501741"/>
            <a:chOff x="2397077" y="3943753"/>
            <a:chExt cx="7443807" cy="1013939"/>
          </a:xfrm>
        </p:grpSpPr>
        <p:cxnSp>
          <p:nvCxnSpPr>
            <p:cNvPr id="38" name="直接连接符 37">
              <a:extLst>
                <a:ext uri="{FF2B5EF4-FFF2-40B4-BE49-F238E27FC236}">
                  <a16:creationId xmlns:a16="http://schemas.microsoft.com/office/drawing/2014/main" xmlns="" id="{1D921CB1-EA05-455B-81A1-B97485C43BEC}"/>
                </a:ext>
              </a:extLst>
            </p:cNvPr>
            <p:cNvCxnSpPr/>
            <p:nvPr/>
          </p:nvCxnSpPr>
          <p:spPr>
            <a:xfrm>
              <a:off x="2663986" y="4555933"/>
              <a:ext cx="6878136" cy="0"/>
            </a:xfrm>
            <a:prstGeom prst="line">
              <a:avLst/>
            </a:prstGeom>
            <a:ln w="19050">
              <a:solidFill>
                <a:srgbClr val="1E5AA4"/>
              </a:solidFill>
              <a:prstDash val="dash"/>
            </a:ln>
          </p:spPr>
          <p:style>
            <a:lnRef idx="1">
              <a:schemeClr val="accent1"/>
            </a:lnRef>
            <a:fillRef idx="0">
              <a:schemeClr val="accent1"/>
            </a:fillRef>
            <a:effectRef idx="0">
              <a:schemeClr val="accent1"/>
            </a:effectRef>
            <a:fontRef idx="minor">
              <a:schemeClr val="tx1"/>
            </a:fontRef>
          </p:style>
        </p:cxnSp>
        <p:pic>
          <p:nvPicPr>
            <p:cNvPr id="2" name="图片 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397077" y="3948560"/>
              <a:ext cx="994608" cy="992237"/>
            </a:xfrm>
            <a:prstGeom prst="rect">
              <a:avLst/>
            </a:prstGeom>
          </p:spPr>
        </p:pic>
        <p:pic>
          <p:nvPicPr>
            <p:cNvPr id="4" name="图片 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668603" y="3943753"/>
              <a:ext cx="973608" cy="992237"/>
            </a:xfrm>
            <a:prstGeom prst="rect">
              <a:avLst/>
            </a:prstGeom>
          </p:spPr>
        </p:pic>
        <p:pic>
          <p:nvPicPr>
            <p:cNvPr id="5" name="图片 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884161" y="3965455"/>
              <a:ext cx="956723" cy="992237"/>
            </a:xfrm>
            <a:prstGeom prst="rect">
              <a:avLst/>
            </a:prstGeom>
          </p:spPr>
        </p:pic>
      </p:grpSp>
      <p:sp>
        <p:nvSpPr>
          <p:cNvPr id="31" name="文本框 19">
            <a:extLst>
              <a:ext uri="{FF2B5EF4-FFF2-40B4-BE49-F238E27FC236}">
                <a16:creationId xmlns:a16="http://schemas.microsoft.com/office/drawing/2014/main" xmlns="" id="{705EF6D6-0221-5AD6-C6F2-7597921AE590}"/>
              </a:ext>
            </a:extLst>
          </p:cNvPr>
          <p:cNvSpPr txBox="1"/>
          <p:nvPr/>
        </p:nvSpPr>
        <p:spPr>
          <a:xfrm>
            <a:off x="1549410" y="96181"/>
            <a:ext cx="9654638" cy="954107"/>
          </a:xfrm>
          <a:prstGeom prst="rect">
            <a:avLst/>
          </a:prstGeom>
          <a:noFill/>
        </p:spPr>
        <p:txBody>
          <a:bodyPr wrap="square" rtlCol="0">
            <a:spAutoFit/>
          </a:bodyPr>
          <a:lstStyle/>
          <a:p>
            <a:r>
              <a:rPr lang="en-US" altLang="zh-CN" sz="2800" b="1" u="sng" dirty="0" err="1" smtClean="0">
                <a:solidFill>
                  <a:srgbClr val="FF0000"/>
                </a:solidFill>
                <a:latin typeface="Times New Roman" panose="02020603050405020304" pitchFamily="18" charset="0"/>
                <a:ea typeface="思源黑体 CN Light" panose="020B0300000000000000" charset="-122"/>
                <a:cs typeface="Times New Roman" panose="02020603050405020304" pitchFamily="18" charset="0"/>
              </a:rPr>
              <a:t>Bài</a:t>
            </a:r>
            <a:r>
              <a:rPr lang="en-US" altLang="zh-CN" sz="2800" b="1" u="sng" dirty="0" smtClean="0">
                <a:solidFill>
                  <a:srgbClr val="FF0000"/>
                </a:solidFill>
                <a:latin typeface="Times New Roman" panose="02020603050405020304" pitchFamily="18" charset="0"/>
                <a:ea typeface="思源黑体 CN Light" panose="020B0300000000000000" charset="-122"/>
                <a:cs typeface="Times New Roman" panose="02020603050405020304" pitchFamily="18" charset="0"/>
              </a:rPr>
              <a:t> </a:t>
            </a:r>
            <a:r>
              <a:rPr lang="en-US" altLang="zh-CN" sz="2800" b="1" u="sng" dirty="0" err="1">
                <a:solidFill>
                  <a:srgbClr val="FF0000"/>
                </a:solidFill>
                <a:latin typeface="Times New Roman" panose="02020603050405020304" pitchFamily="18" charset="0"/>
                <a:ea typeface="思源黑体 CN Light" panose="020B0300000000000000" charset="-122"/>
                <a:cs typeface="Times New Roman" panose="02020603050405020304" pitchFamily="18" charset="0"/>
              </a:rPr>
              <a:t>tập</a:t>
            </a:r>
            <a:r>
              <a:rPr lang="en-US" altLang="zh-CN" sz="2800" b="1" u="sng" dirty="0">
                <a:solidFill>
                  <a:srgbClr val="FF0000"/>
                </a:solidFill>
                <a:latin typeface="Times New Roman" panose="02020603050405020304" pitchFamily="18" charset="0"/>
                <a:ea typeface="思源黑体 CN Light" panose="020B0300000000000000" charset="-122"/>
                <a:cs typeface="Times New Roman" panose="02020603050405020304" pitchFamily="18" charset="0"/>
              </a:rPr>
              <a:t> </a:t>
            </a:r>
            <a:r>
              <a:rPr lang="en-US" altLang="zh-CN" sz="2800" b="1" u="sng" dirty="0" smtClean="0">
                <a:solidFill>
                  <a:srgbClr val="FF0000"/>
                </a:solidFill>
                <a:latin typeface="Times New Roman" panose="02020603050405020304" pitchFamily="18" charset="0"/>
                <a:ea typeface="思源黑体 CN Light" panose="020B0300000000000000" charset="-122"/>
                <a:cs typeface="Times New Roman" panose="02020603050405020304" pitchFamily="18" charset="0"/>
              </a:rPr>
              <a:t>4: </a:t>
            </a:r>
            <a:r>
              <a:rPr lang="en-US" altLang="zh-CN" sz="2800" b="1" dirty="0" smtClean="0">
                <a:solidFill>
                  <a:srgbClr val="FF0000"/>
                </a:solidFill>
                <a:latin typeface="Times New Roman" panose="02020603050405020304" pitchFamily="18" charset="0"/>
                <a:ea typeface="思源黑体 CN Light" panose="020B0300000000000000" charset="-122"/>
                <a:cs typeface="Times New Roman" panose="02020603050405020304" pitchFamily="18" charset="0"/>
              </a:rPr>
              <a:t>So </a:t>
            </a:r>
            <a:r>
              <a:rPr lang="en-US" altLang="zh-CN" sz="2800" b="1" dirty="0" err="1" smtClean="0">
                <a:solidFill>
                  <a:srgbClr val="FF0000"/>
                </a:solidFill>
                <a:latin typeface="Times New Roman" panose="02020603050405020304" pitchFamily="18" charset="0"/>
                <a:ea typeface="思源黑体 CN Light" panose="020B0300000000000000" charset="-122"/>
                <a:cs typeface="Times New Roman" panose="02020603050405020304" pitchFamily="18" charset="0"/>
              </a:rPr>
              <a:t>sánh</a:t>
            </a:r>
            <a:r>
              <a:rPr lang="en-US" altLang="zh-CN" sz="2800" b="1" dirty="0" smtClean="0">
                <a:solidFill>
                  <a:srgbClr val="FF0000"/>
                </a:solidFill>
                <a:latin typeface="Times New Roman" panose="02020603050405020304" pitchFamily="18" charset="0"/>
                <a:ea typeface="思源黑体 CN Light" panose="020B0300000000000000" charset="-122"/>
                <a:cs typeface="Times New Roman" panose="02020603050405020304" pitchFamily="18" charset="0"/>
              </a:rPr>
              <a:t> </a:t>
            </a:r>
            <a:r>
              <a:rPr lang="en-US" altLang="zh-CN" sz="2800" b="1" dirty="0" err="1" smtClean="0">
                <a:solidFill>
                  <a:srgbClr val="FF0000"/>
                </a:solidFill>
                <a:latin typeface="Times New Roman" panose="02020603050405020304" pitchFamily="18" charset="0"/>
                <a:ea typeface="思源黑体 CN Light" panose="020B0300000000000000" charset="-122"/>
                <a:cs typeface="Times New Roman" panose="02020603050405020304" pitchFamily="18" charset="0"/>
              </a:rPr>
              <a:t>công</a:t>
            </a:r>
            <a:r>
              <a:rPr lang="en-US" altLang="zh-CN" sz="2800" b="1" dirty="0" smtClean="0">
                <a:solidFill>
                  <a:srgbClr val="FF0000"/>
                </a:solidFill>
                <a:latin typeface="Times New Roman" panose="02020603050405020304" pitchFamily="18" charset="0"/>
                <a:ea typeface="思源黑体 CN Light" panose="020B0300000000000000" charset="-122"/>
                <a:cs typeface="Times New Roman" panose="02020603050405020304" pitchFamily="18" charset="0"/>
              </a:rPr>
              <a:t> </a:t>
            </a:r>
            <a:r>
              <a:rPr lang="en-US" altLang="zh-CN" sz="2800" b="1" dirty="0" err="1" smtClean="0">
                <a:solidFill>
                  <a:srgbClr val="FF0000"/>
                </a:solidFill>
                <a:latin typeface="Times New Roman" panose="02020603050405020304" pitchFamily="18" charset="0"/>
                <a:ea typeface="思源黑体 CN Light" panose="020B0300000000000000" charset="-122"/>
                <a:cs typeface="Times New Roman" panose="02020603050405020304" pitchFamily="18" charset="0"/>
              </a:rPr>
              <a:t>dụng</a:t>
            </a:r>
            <a:r>
              <a:rPr lang="en-US" altLang="zh-CN" sz="2800" b="1" dirty="0" smtClean="0">
                <a:solidFill>
                  <a:srgbClr val="FF0000"/>
                </a:solidFill>
                <a:latin typeface="Times New Roman" panose="02020603050405020304" pitchFamily="18" charset="0"/>
                <a:ea typeface="思源黑体 CN Light" panose="020B0300000000000000" charset="-122"/>
                <a:cs typeface="Times New Roman" panose="02020603050405020304" pitchFamily="18" charset="0"/>
              </a:rPr>
              <a:t> </a:t>
            </a:r>
            <a:r>
              <a:rPr lang="en-US" altLang="zh-CN" sz="2800" b="1" dirty="0" err="1" smtClean="0">
                <a:solidFill>
                  <a:srgbClr val="FF0000"/>
                </a:solidFill>
                <a:latin typeface="Times New Roman" panose="02020603050405020304" pitchFamily="18" charset="0"/>
                <a:ea typeface="思源黑体 CN Light" panose="020B0300000000000000" charset="-122"/>
                <a:cs typeface="Times New Roman" panose="02020603050405020304" pitchFamily="18" charset="0"/>
              </a:rPr>
              <a:t>của</a:t>
            </a:r>
            <a:r>
              <a:rPr lang="en-US" altLang="zh-CN" sz="2800" b="1" dirty="0" smtClean="0">
                <a:solidFill>
                  <a:srgbClr val="FF0000"/>
                </a:solidFill>
                <a:latin typeface="Times New Roman" panose="02020603050405020304" pitchFamily="18" charset="0"/>
                <a:ea typeface="思源黑体 CN Light" panose="020B0300000000000000" charset="-122"/>
                <a:cs typeface="Times New Roman" panose="02020603050405020304" pitchFamily="18" charset="0"/>
              </a:rPr>
              <a:t> </a:t>
            </a:r>
            <a:r>
              <a:rPr lang="en-US" altLang="zh-CN" sz="2800" b="1" dirty="0" err="1" smtClean="0">
                <a:solidFill>
                  <a:srgbClr val="FF0000"/>
                </a:solidFill>
                <a:latin typeface="Times New Roman" panose="02020603050405020304" pitchFamily="18" charset="0"/>
                <a:ea typeface="思源黑体 CN Light" panose="020B0300000000000000" charset="-122"/>
                <a:cs typeface="Times New Roman" panose="02020603050405020304" pitchFamily="18" charset="0"/>
              </a:rPr>
              <a:t>việc</a:t>
            </a:r>
            <a:r>
              <a:rPr lang="en-US" altLang="zh-CN" sz="2800" b="1" dirty="0" smtClean="0">
                <a:solidFill>
                  <a:srgbClr val="FF0000"/>
                </a:solidFill>
                <a:latin typeface="Times New Roman" panose="02020603050405020304" pitchFamily="18" charset="0"/>
                <a:ea typeface="思源黑体 CN Light" panose="020B0300000000000000" charset="-122"/>
                <a:cs typeface="Times New Roman" panose="02020603050405020304" pitchFamily="18" charset="0"/>
              </a:rPr>
              <a:t> </a:t>
            </a:r>
            <a:r>
              <a:rPr lang="en-US" altLang="zh-CN" sz="2800" b="1" dirty="0" err="1" smtClean="0">
                <a:solidFill>
                  <a:srgbClr val="FF0000"/>
                </a:solidFill>
                <a:latin typeface="Times New Roman" panose="02020603050405020304" pitchFamily="18" charset="0"/>
                <a:ea typeface="思源黑体 CN Light" panose="020B0300000000000000" charset="-122"/>
                <a:cs typeface="Times New Roman" panose="02020603050405020304" pitchFamily="18" charset="0"/>
              </a:rPr>
              <a:t>dùng</a:t>
            </a:r>
            <a:r>
              <a:rPr lang="en-US" altLang="zh-CN" sz="2800" b="1" dirty="0" smtClean="0">
                <a:solidFill>
                  <a:srgbClr val="FF0000"/>
                </a:solidFill>
                <a:latin typeface="Times New Roman" panose="02020603050405020304" pitchFamily="18" charset="0"/>
                <a:ea typeface="思源黑体 CN Light" panose="020B0300000000000000" charset="-122"/>
                <a:cs typeface="Times New Roman" panose="02020603050405020304" pitchFamily="18" charset="0"/>
              </a:rPr>
              <a:t> </a:t>
            </a:r>
            <a:r>
              <a:rPr lang="en-US" altLang="zh-CN" sz="2800" b="1" dirty="0" err="1" smtClean="0">
                <a:solidFill>
                  <a:srgbClr val="FF0000"/>
                </a:solidFill>
                <a:latin typeface="Times New Roman" panose="02020603050405020304" pitchFamily="18" charset="0"/>
                <a:ea typeface="思源黑体 CN Light" panose="020B0300000000000000" charset="-122"/>
                <a:cs typeface="Times New Roman" panose="02020603050405020304" pitchFamily="18" charset="0"/>
              </a:rPr>
              <a:t>dấu</a:t>
            </a:r>
            <a:r>
              <a:rPr lang="en-US" altLang="zh-CN" sz="2800" b="1" dirty="0" smtClean="0">
                <a:solidFill>
                  <a:srgbClr val="FF0000"/>
                </a:solidFill>
                <a:latin typeface="Times New Roman" panose="02020603050405020304" pitchFamily="18" charset="0"/>
                <a:ea typeface="思源黑体 CN Light" panose="020B0300000000000000" charset="-122"/>
                <a:cs typeface="Times New Roman" panose="02020603050405020304" pitchFamily="18" charset="0"/>
              </a:rPr>
              <a:t> </a:t>
            </a:r>
            <a:r>
              <a:rPr lang="en-US" altLang="zh-CN" sz="2800" b="1" dirty="0" err="1" smtClean="0">
                <a:solidFill>
                  <a:srgbClr val="FF0000"/>
                </a:solidFill>
                <a:latin typeface="Times New Roman" panose="02020603050405020304" pitchFamily="18" charset="0"/>
                <a:ea typeface="思源黑体 CN Light" panose="020B0300000000000000" charset="-122"/>
                <a:cs typeface="Times New Roman" panose="02020603050405020304" pitchFamily="18" charset="0"/>
              </a:rPr>
              <a:t>chấm</a:t>
            </a:r>
            <a:r>
              <a:rPr lang="en-US" altLang="zh-CN" sz="2800" b="1" dirty="0" smtClean="0">
                <a:solidFill>
                  <a:srgbClr val="FF0000"/>
                </a:solidFill>
                <a:latin typeface="Times New Roman" panose="02020603050405020304" pitchFamily="18" charset="0"/>
                <a:ea typeface="思源黑体 CN Light" panose="020B0300000000000000" charset="-122"/>
                <a:cs typeface="Times New Roman" panose="02020603050405020304" pitchFamily="18" charset="0"/>
              </a:rPr>
              <a:t> </a:t>
            </a:r>
            <a:r>
              <a:rPr lang="en-US" altLang="zh-CN" sz="2800" b="1" dirty="0" err="1" smtClean="0">
                <a:solidFill>
                  <a:srgbClr val="FF0000"/>
                </a:solidFill>
                <a:latin typeface="Times New Roman" panose="02020603050405020304" pitchFamily="18" charset="0"/>
                <a:ea typeface="思源黑体 CN Light" panose="020B0300000000000000" charset="-122"/>
                <a:cs typeface="Times New Roman" panose="02020603050405020304" pitchFamily="18" charset="0"/>
              </a:rPr>
              <a:t>lửng</a:t>
            </a:r>
            <a:r>
              <a:rPr lang="en-US" altLang="zh-CN" sz="2800" b="1" dirty="0" smtClean="0">
                <a:solidFill>
                  <a:srgbClr val="FF0000"/>
                </a:solidFill>
                <a:latin typeface="Times New Roman" panose="02020603050405020304" pitchFamily="18" charset="0"/>
                <a:ea typeface="思源黑体 CN Light" panose="020B0300000000000000" charset="-122"/>
                <a:cs typeface="Times New Roman" panose="02020603050405020304" pitchFamily="18" charset="0"/>
              </a:rPr>
              <a:t> </a:t>
            </a:r>
            <a:r>
              <a:rPr lang="en-US" altLang="zh-CN" sz="2800" b="1" dirty="0" err="1" smtClean="0">
                <a:solidFill>
                  <a:srgbClr val="FF0000"/>
                </a:solidFill>
                <a:latin typeface="Times New Roman" panose="02020603050405020304" pitchFamily="18" charset="0"/>
                <a:ea typeface="思源黑体 CN Light" panose="020B0300000000000000" charset="-122"/>
                <a:cs typeface="Times New Roman" panose="02020603050405020304" pitchFamily="18" charset="0"/>
              </a:rPr>
              <a:t>trong</a:t>
            </a:r>
            <a:r>
              <a:rPr lang="en-US" altLang="zh-CN" sz="2800" b="1" dirty="0" smtClean="0">
                <a:solidFill>
                  <a:srgbClr val="FF0000"/>
                </a:solidFill>
                <a:latin typeface="Times New Roman" panose="02020603050405020304" pitchFamily="18" charset="0"/>
                <a:ea typeface="思源黑体 CN Light" panose="020B0300000000000000" charset="-122"/>
                <a:cs typeface="Times New Roman" panose="02020603050405020304" pitchFamily="18" charset="0"/>
              </a:rPr>
              <a:t> </a:t>
            </a:r>
            <a:r>
              <a:rPr lang="en-US" altLang="zh-CN" sz="2800" b="1" dirty="0" err="1" smtClean="0">
                <a:solidFill>
                  <a:srgbClr val="FF0000"/>
                </a:solidFill>
                <a:latin typeface="Times New Roman" panose="02020603050405020304" pitchFamily="18" charset="0"/>
                <a:ea typeface="思源黑体 CN Light" panose="020B0300000000000000" charset="-122"/>
                <a:cs typeface="Times New Roman" panose="02020603050405020304" pitchFamily="18" charset="0"/>
              </a:rPr>
              <a:t>các</a:t>
            </a:r>
            <a:r>
              <a:rPr lang="en-US" altLang="zh-CN" sz="2800" b="1" dirty="0" smtClean="0">
                <a:solidFill>
                  <a:srgbClr val="FF0000"/>
                </a:solidFill>
                <a:latin typeface="Times New Roman" panose="02020603050405020304" pitchFamily="18" charset="0"/>
                <a:ea typeface="思源黑体 CN Light" panose="020B0300000000000000" charset="-122"/>
                <a:cs typeface="Times New Roman" panose="02020603050405020304" pitchFamily="18" charset="0"/>
              </a:rPr>
              <a:t> </a:t>
            </a:r>
            <a:r>
              <a:rPr lang="en-US" altLang="zh-CN" sz="2800" b="1" dirty="0" err="1" smtClean="0">
                <a:solidFill>
                  <a:srgbClr val="FF0000"/>
                </a:solidFill>
                <a:latin typeface="Times New Roman" panose="02020603050405020304" pitchFamily="18" charset="0"/>
                <a:ea typeface="思源黑体 CN Light" panose="020B0300000000000000" charset="-122"/>
                <a:cs typeface="Times New Roman" panose="02020603050405020304" pitchFamily="18" charset="0"/>
              </a:rPr>
              <a:t>câu</a:t>
            </a:r>
            <a:r>
              <a:rPr lang="en-US" altLang="zh-CN" sz="2800" b="1" dirty="0" smtClean="0">
                <a:solidFill>
                  <a:srgbClr val="FF0000"/>
                </a:solidFill>
                <a:latin typeface="Times New Roman" panose="02020603050405020304" pitchFamily="18" charset="0"/>
                <a:ea typeface="思源黑体 CN Light" panose="020B0300000000000000" charset="-122"/>
                <a:cs typeface="Times New Roman" panose="02020603050405020304" pitchFamily="18" charset="0"/>
              </a:rPr>
              <a:t> </a:t>
            </a:r>
            <a:r>
              <a:rPr lang="en-US" altLang="zh-CN" sz="2800" b="1" dirty="0" err="1" smtClean="0">
                <a:solidFill>
                  <a:srgbClr val="FF0000"/>
                </a:solidFill>
                <a:latin typeface="Times New Roman" panose="02020603050405020304" pitchFamily="18" charset="0"/>
                <a:ea typeface="思源黑体 CN Light" panose="020B0300000000000000" charset="-122"/>
                <a:cs typeface="Times New Roman" panose="02020603050405020304" pitchFamily="18" charset="0"/>
              </a:rPr>
              <a:t>văn</a:t>
            </a:r>
            <a:r>
              <a:rPr lang="en-US" altLang="zh-CN" sz="2800" b="1" dirty="0" smtClean="0">
                <a:solidFill>
                  <a:srgbClr val="FF0000"/>
                </a:solidFill>
                <a:latin typeface="Times New Roman" panose="02020603050405020304" pitchFamily="18" charset="0"/>
                <a:ea typeface="思源黑体 CN Light" panose="020B0300000000000000" charset="-122"/>
                <a:cs typeface="Times New Roman" panose="02020603050405020304" pitchFamily="18" charset="0"/>
              </a:rPr>
              <a:t> </a:t>
            </a:r>
            <a:r>
              <a:rPr lang="en-US" altLang="zh-CN" sz="2800" b="1" dirty="0" err="1" smtClean="0">
                <a:solidFill>
                  <a:srgbClr val="FF0000"/>
                </a:solidFill>
                <a:latin typeface="Times New Roman" panose="02020603050405020304" pitchFamily="18" charset="0"/>
                <a:ea typeface="思源黑体 CN Light" panose="020B0300000000000000" charset="-122"/>
                <a:cs typeface="Times New Roman" panose="02020603050405020304" pitchFamily="18" charset="0"/>
              </a:rPr>
              <a:t>và</a:t>
            </a:r>
            <a:r>
              <a:rPr lang="en-US" altLang="zh-CN" sz="2800" b="1" dirty="0" smtClean="0">
                <a:solidFill>
                  <a:srgbClr val="FF0000"/>
                </a:solidFill>
                <a:latin typeface="Times New Roman" panose="02020603050405020304" pitchFamily="18" charset="0"/>
                <a:ea typeface="思源黑体 CN Light" panose="020B0300000000000000" charset="-122"/>
                <a:cs typeface="Times New Roman" panose="02020603050405020304" pitchFamily="18" charset="0"/>
              </a:rPr>
              <a:t> </a:t>
            </a:r>
            <a:r>
              <a:rPr lang="en-US" altLang="zh-CN" sz="2800" b="1" dirty="0" err="1" smtClean="0">
                <a:solidFill>
                  <a:srgbClr val="FF0000"/>
                </a:solidFill>
                <a:latin typeface="Times New Roman" panose="02020603050405020304" pitchFamily="18" charset="0"/>
                <a:ea typeface="思源黑体 CN Light" panose="020B0300000000000000" charset="-122"/>
                <a:cs typeface="Times New Roman" panose="02020603050405020304" pitchFamily="18" charset="0"/>
              </a:rPr>
              <a:t>đoạn</a:t>
            </a:r>
            <a:r>
              <a:rPr lang="en-US" altLang="zh-CN" sz="2800" b="1" dirty="0" smtClean="0">
                <a:solidFill>
                  <a:srgbClr val="FF0000"/>
                </a:solidFill>
                <a:latin typeface="Times New Roman" panose="02020603050405020304" pitchFamily="18" charset="0"/>
                <a:ea typeface="思源黑体 CN Light" panose="020B0300000000000000" charset="-122"/>
                <a:cs typeface="Times New Roman" panose="02020603050405020304" pitchFamily="18" charset="0"/>
              </a:rPr>
              <a:t> </a:t>
            </a:r>
            <a:r>
              <a:rPr lang="en-US" altLang="zh-CN" sz="2800" b="1" dirty="0" err="1" smtClean="0">
                <a:solidFill>
                  <a:srgbClr val="FF0000"/>
                </a:solidFill>
                <a:latin typeface="Times New Roman" panose="02020603050405020304" pitchFamily="18" charset="0"/>
                <a:ea typeface="思源黑体 CN Light" panose="020B0300000000000000" charset="-122"/>
                <a:cs typeface="Times New Roman" panose="02020603050405020304" pitchFamily="18" charset="0"/>
              </a:rPr>
              <a:t>văn</a:t>
            </a:r>
            <a:r>
              <a:rPr lang="en-US" altLang="zh-CN" sz="2800" b="1" dirty="0" smtClean="0">
                <a:solidFill>
                  <a:srgbClr val="FF0000"/>
                </a:solidFill>
                <a:latin typeface="Times New Roman" panose="02020603050405020304" pitchFamily="18" charset="0"/>
                <a:ea typeface="思源黑体 CN Light" panose="020B0300000000000000" charset="-122"/>
                <a:cs typeface="Times New Roman" panose="02020603050405020304" pitchFamily="18" charset="0"/>
              </a:rPr>
              <a:t> (SGK/42)</a:t>
            </a:r>
            <a:endParaRPr lang="zh-CN" altLang="en-US" sz="2800" b="1" dirty="0">
              <a:solidFill>
                <a:srgbClr val="FF0000"/>
              </a:solidFill>
              <a:latin typeface="Times New Roman" panose="02020603050405020304" pitchFamily="18" charset="0"/>
              <a:ea typeface="思源黑体 CN Light" panose="020B0300000000000000" charset="-122"/>
              <a:cs typeface="Times New Roman" panose="02020603050405020304" pitchFamily="18" charset="0"/>
            </a:endParaRPr>
          </a:p>
        </p:txBody>
      </p:sp>
      <p:pic>
        <p:nvPicPr>
          <p:cNvPr id="32" name="图片 16">
            <a:extLst>
              <a:ext uri="{FF2B5EF4-FFF2-40B4-BE49-F238E27FC236}">
                <a16:creationId xmlns:a16="http://schemas.microsoft.com/office/drawing/2014/main" xmlns="" id="{39FB8DB3-19AC-AE3C-BB53-62825448B81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63566" y="228968"/>
            <a:ext cx="928828" cy="1301414"/>
          </a:xfrm>
          <a:prstGeom prst="rect">
            <a:avLst/>
          </a:prstGeom>
        </p:spPr>
      </p:pic>
    </p:spTree>
    <p:extLst>
      <p:ext uri="{BB962C8B-B14F-4D97-AF65-F5344CB8AC3E}">
        <p14:creationId xmlns:p14="http://schemas.microsoft.com/office/powerpoint/2010/main" val="666793143"/>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1000"/>
                                        <p:tgtEl>
                                          <p:spTgt spid="100"/>
                                        </p:tgtEl>
                                      </p:cBhvr>
                                    </p:animEffect>
                                    <p:anim calcmode="lin" valueType="num">
                                      <p:cBhvr>
                                        <p:cTn id="23" dur="1000" fill="hold"/>
                                        <p:tgtEl>
                                          <p:spTgt spid="100"/>
                                        </p:tgtEl>
                                        <p:attrNameLst>
                                          <p:attrName>ppt_x</p:attrName>
                                        </p:attrNameLst>
                                      </p:cBhvr>
                                      <p:tavLst>
                                        <p:tav tm="0">
                                          <p:val>
                                            <p:strVal val="#ppt_x"/>
                                          </p:val>
                                        </p:tav>
                                        <p:tav tm="100000">
                                          <p:val>
                                            <p:strVal val="#ppt_x"/>
                                          </p:val>
                                        </p:tav>
                                      </p:tavLst>
                                    </p:anim>
                                    <p:anim calcmode="lin" valueType="num">
                                      <p:cBhvr>
                                        <p:cTn id="24" dur="1000" fill="hold"/>
                                        <p:tgtEl>
                                          <p:spTgt spid="100"/>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150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0-#ppt_w/2"/>
                                          </p:val>
                                        </p:tav>
                                        <p:tav tm="100000">
                                          <p:val>
                                            <p:strVal val="#ppt_x"/>
                                          </p:val>
                                        </p:tav>
                                      </p:tavLst>
                                    </p:anim>
                                    <p:anim calcmode="lin" valueType="num">
                                      <p:cBhvr additive="base">
                                        <p:cTn id="28" dur="500" fill="hold"/>
                                        <p:tgtEl>
                                          <p:spTgt spid="45"/>
                                        </p:tgtEl>
                                        <p:attrNameLst>
                                          <p:attrName>ppt_y</p:attrName>
                                        </p:attrNameLst>
                                      </p:cBhvr>
                                      <p:tavLst>
                                        <p:tav tm="0">
                                          <p:val>
                                            <p:strVal val="#ppt_y"/>
                                          </p:val>
                                        </p:tav>
                                        <p:tav tm="100000">
                                          <p:val>
                                            <p:strVal val="#ppt_y"/>
                                          </p:val>
                                        </p:tav>
                                      </p:tavLst>
                                    </p:anim>
                                  </p:childTnLst>
                                </p:cTn>
                              </p:par>
                              <p:par>
                                <p:cTn id="29" presetID="22" presetClass="entr" presetSubtype="8" fill="hold" nodeType="withEffect">
                                  <p:stCondLst>
                                    <p:cond delay="50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1000"/>
                                        <p:tgtEl>
                                          <p:spTgt spid="12"/>
                                        </p:tgtEl>
                                      </p:cBhvr>
                                    </p:animEffect>
                                  </p:childTnLst>
                                </p:cTn>
                              </p:par>
                              <p:par>
                                <p:cTn id="32" presetID="47" presetClass="entr" presetSubtype="0" fill="hold" nodeType="withEffect">
                                  <p:stCondLst>
                                    <p:cond delay="100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1000"/>
                                        <p:tgtEl>
                                          <p:spTgt spid="49"/>
                                        </p:tgtEl>
                                      </p:cBhvr>
                                    </p:animEffect>
                                    <p:anim calcmode="lin" valueType="num">
                                      <p:cBhvr>
                                        <p:cTn id="35" dur="1000" fill="hold"/>
                                        <p:tgtEl>
                                          <p:spTgt spid="49"/>
                                        </p:tgtEl>
                                        <p:attrNameLst>
                                          <p:attrName>ppt_x</p:attrName>
                                        </p:attrNameLst>
                                      </p:cBhvr>
                                      <p:tavLst>
                                        <p:tav tm="0">
                                          <p:val>
                                            <p:strVal val="#ppt_x"/>
                                          </p:val>
                                        </p:tav>
                                        <p:tav tm="100000">
                                          <p:val>
                                            <p:strVal val="#ppt_x"/>
                                          </p:val>
                                        </p:tav>
                                      </p:tavLst>
                                    </p:anim>
                                    <p:anim calcmode="lin" valueType="num">
                                      <p:cBhvr>
                                        <p:cTn id="36" dur="1000" fill="hold"/>
                                        <p:tgtEl>
                                          <p:spTgt spid="49"/>
                                        </p:tgtEl>
                                        <p:attrNameLst>
                                          <p:attrName>ppt_y</p:attrName>
                                        </p:attrNameLst>
                                      </p:cBhvr>
                                      <p:tavLst>
                                        <p:tav tm="0">
                                          <p:val>
                                            <p:strVal val="#ppt_y-.1"/>
                                          </p:val>
                                        </p:tav>
                                        <p:tav tm="100000">
                                          <p:val>
                                            <p:strVal val="#ppt_y"/>
                                          </p:val>
                                        </p:tav>
                                      </p:tavLst>
                                    </p:anim>
                                  </p:childTnLst>
                                </p:cTn>
                              </p:par>
                              <p:par>
                                <p:cTn id="37" presetID="47" presetClass="entr" presetSubtype="0" fill="hold" nodeType="withEffect">
                                  <p:stCondLst>
                                    <p:cond delay="1000"/>
                                  </p:stCondLst>
                                  <p:childTnLst>
                                    <p:set>
                                      <p:cBhvr>
                                        <p:cTn id="38" dur="1" fill="hold">
                                          <p:stCondLst>
                                            <p:cond delay="0"/>
                                          </p:stCondLst>
                                        </p:cTn>
                                        <p:tgtEl>
                                          <p:spTgt spid="44"/>
                                        </p:tgtEl>
                                        <p:attrNameLst>
                                          <p:attrName>style.visibility</p:attrName>
                                        </p:attrNameLst>
                                      </p:cBhvr>
                                      <p:to>
                                        <p:strVal val="visible"/>
                                      </p:to>
                                    </p:set>
                                    <p:animEffect transition="in" filter="fade">
                                      <p:cBhvr>
                                        <p:cTn id="39" dur="1000"/>
                                        <p:tgtEl>
                                          <p:spTgt spid="44"/>
                                        </p:tgtEl>
                                      </p:cBhvr>
                                    </p:animEffect>
                                    <p:anim calcmode="lin" valueType="num">
                                      <p:cBhvr>
                                        <p:cTn id="40" dur="1000" fill="hold"/>
                                        <p:tgtEl>
                                          <p:spTgt spid="44"/>
                                        </p:tgtEl>
                                        <p:attrNameLst>
                                          <p:attrName>ppt_x</p:attrName>
                                        </p:attrNameLst>
                                      </p:cBhvr>
                                      <p:tavLst>
                                        <p:tav tm="0">
                                          <p:val>
                                            <p:strVal val="#ppt_x"/>
                                          </p:val>
                                        </p:tav>
                                        <p:tav tm="100000">
                                          <p:val>
                                            <p:strVal val="#ppt_x"/>
                                          </p:val>
                                        </p:tav>
                                      </p:tavLst>
                                    </p:anim>
                                    <p:anim calcmode="lin" valueType="num">
                                      <p:cBhvr>
                                        <p:cTn id="41" dur="1000" fill="hold"/>
                                        <p:tgtEl>
                                          <p:spTgt spid="44"/>
                                        </p:tgtEl>
                                        <p:attrNameLst>
                                          <p:attrName>ppt_y</p:attrName>
                                        </p:attrNameLst>
                                      </p:cBhvr>
                                      <p:tavLst>
                                        <p:tav tm="0">
                                          <p:val>
                                            <p:strVal val="#ppt_y-.1"/>
                                          </p:val>
                                        </p:tav>
                                        <p:tav tm="100000">
                                          <p:val>
                                            <p:strVal val="#ppt_y"/>
                                          </p:val>
                                        </p:tav>
                                      </p:tavLst>
                                    </p:anim>
                                  </p:childTnLst>
                                </p:cTn>
                              </p:par>
                              <p:par>
                                <p:cTn id="42" presetID="47" presetClass="entr" presetSubtype="0" fill="hold" nodeType="withEffect">
                                  <p:stCondLst>
                                    <p:cond delay="100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1000"/>
                                        <p:tgtEl>
                                          <p:spTgt spid="10"/>
                                        </p:tgtEl>
                                      </p:cBhvr>
                                    </p:animEffect>
                                    <p:anim calcmode="lin" valueType="num">
                                      <p:cBhvr>
                                        <p:cTn id="45" dur="1000" fill="hold"/>
                                        <p:tgtEl>
                                          <p:spTgt spid="10"/>
                                        </p:tgtEl>
                                        <p:attrNameLst>
                                          <p:attrName>ppt_x</p:attrName>
                                        </p:attrNameLst>
                                      </p:cBhvr>
                                      <p:tavLst>
                                        <p:tav tm="0">
                                          <p:val>
                                            <p:strVal val="#ppt_x"/>
                                          </p:val>
                                        </p:tav>
                                        <p:tav tm="100000">
                                          <p:val>
                                            <p:strVal val="#ppt_x"/>
                                          </p:val>
                                        </p:tav>
                                      </p:tavLst>
                                    </p:anim>
                                    <p:anim calcmode="lin" valueType="num">
                                      <p:cBhvr>
                                        <p:cTn id="4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53"/>
                                        </p:tgtEl>
                                        <p:attrNameLst>
                                          <p:attrName>style.visibility</p:attrName>
                                        </p:attrNameLst>
                                      </p:cBhvr>
                                      <p:to>
                                        <p:strVal val="visible"/>
                                      </p:to>
                                    </p:set>
                                    <p:anim calcmode="lin" valueType="num">
                                      <p:cBhvr additive="base">
                                        <p:cTn id="51" dur="500" fill="hold"/>
                                        <p:tgtEl>
                                          <p:spTgt spid="53"/>
                                        </p:tgtEl>
                                        <p:attrNameLst>
                                          <p:attrName>ppt_x</p:attrName>
                                        </p:attrNameLst>
                                      </p:cBhvr>
                                      <p:tavLst>
                                        <p:tav tm="0">
                                          <p:val>
                                            <p:strVal val="#ppt_x"/>
                                          </p:val>
                                        </p:tav>
                                        <p:tav tm="100000">
                                          <p:val>
                                            <p:strVal val="#ppt_x"/>
                                          </p:val>
                                        </p:tav>
                                      </p:tavLst>
                                    </p:anim>
                                    <p:anim calcmode="lin" valueType="num">
                                      <p:cBhvr additive="base">
                                        <p:cTn id="52"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56"/>
                                        </p:tgtEl>
                                        <p:attrNameLst>
                                          <p:attrName>style.visibility</p:attrName>
                                        </p:attrNameLst>
                                      </p:cBhvr>
                                      <p:to>
                                        <p:strVal val="visible"/>
                                      </p:to>
                                    </p:set>
                                    <p:anim calcmode="lin" valueType="num">
                                      <p:cBhvr additive="base">
                                        <p:cTn id="57" dur="500" fill="hold"/>
                                        <p:tgtEl>
                                          <p:spTgt spid="56"/>
                                        </p:tgtEl>
                                        <p:attrNameLst>
                                          <p:attrName>ppt_x</p:attrName>
                                        </p:attrNameLst>
                                      </p:cBhvr>
                                      <p:tavLst>
                                        <p:tav tm="0">
                                          <p:val>
                                            <p:strVal val="#ppt_x"/>
                                          </p:val>
                                        </p:tav>
                                        <p:tav tm="100000">
                                          <p:val>
                                            <p:strVal val="#ppt_x"/>
                                          </p:val>
                                        </p:tav>
                                      </p:tavLst>
                                    </p:anim>
                                    <p:anim calcmode="lin" valueType="num">
                                      <p:cBhvr additive="base">
                                        <p:cTn id="58"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60"/>
                                        </p:tgtEl>
                                        <p:attrNameLst>
                                          <p:attrName>style.visibility</p:attrName>
                                        </p:attrNameLst>
                                      </p:cBhvr>
                                      <p:to>
                                        <p:strVal val="visible"/>
                                      </p:to>
                                    </p:set>
                                    <p:anim calcmode="lin" valueType="num">
                                      <p:cBhvr additive="base">
                                        <p:cTn id="63" dur="500" fill="hold"/>
                                        <p:tgtEl>
                                          <p:spTgt spid="60"/>
                                        </p:tgtEl>
                                        <p:attrNameLst>
                                          <p:attrName>ppt_x</p:attrName>
                                        </p:attrNameLst>
                                      </p:cBhvr>
                                      <p:tavLst>
                                        <p:tav tm="0">
                                          <p:val>
                                            <p:strVal val="#ppt_x"/>
                                          </p:val>
                                        </p:tav>
                                        <p:tav tm="100000">
                                          <p:val>
                                            <p:strVal val="#ppt_x"/>
                                          </p:val>
                                        </p:tav>
                                      </p:tavLst>
                                    </p:anim>
                                    <p:anim calcmode="lin" valueType="num">
                                      <p:cBhvr additive="base">
                                        <p:cTn id="64" dur="500" fill="hold"/>
                                        <p:tgtEl>
                                          <p:spTgt spid="60"/>
                                        </p:tgtEl>
                                        <p:attrNameLst>
                                          <p:attrName>ppt_y</p:attrName>
                                        </p:attrNameLst>
                                      </p:cBhvr>
                                      <p:tavLst>
                                        <p:tav tm="0">
                                          <p:val>
                                            <p:strVal val="1+#ppt_h/2"/>
                                          </p:val>
                                        </p:tav>
                                        <p:tav tm="100000">
                                          <p:val>
                                            <p:strVal val="#ppt_y"/>
                                          </p:val>
                                        </p:tav>
                                      </p:tavLst>
                                    </p:anim>
                                  </p:childTnLst>
                                </p:cTn>
                              </p:par>
                            </p:childTnLst>
                          </p:cTn>
                        </p:par>
                        <p:par>
                          <p:cTn id="65" fill="hold">
                            <p:stCondLst>
                              <p:cond delay="500"/>
                            </p:stCondLst>
                            <p:childTnLst>
                              <p:par>
                                <p:cTn id="66" presetID="53" presetClass="entr" presetSubtype="16" fill="hold" nodeType="afterEffect">
                                  <p:stCondLst>
                                    <p:cond delay="0"/>
                                  </p:stCondLst>
                                  <p:childTnLst>
                                    <p:set>
                                      <p:cBhvr>
                                        <p:cTn id="67" dur="1" fill="hold">
                                          <p:stCondLst>
                                            <p:cond delay="0"/>
                                          </p:stCondLst>
                                        </p:cTn>
                                        <p:tgtEl>
                                          <p:spTgt spid="32"/>
                                        </p:tgtEl>
                                        <p:attrNameLst>
                                          <p:attrName>style.visibility</p:attrName>
                                        </p:attrNameLst>
                                      </p:cBhvr>
                                      <p:to>
                                        <p:strVal val="visible"/>
                                      </p:to>
                                    </p:set>
                                    <p:anim calcmode="lin" valueType="num">
                                      <p:cBhvr>
                                        <p:cTn id="68" dur="750" fill="hold"/>
                                        <p:tgtEl>
                                          <p:spTgt spid="32"/>
                                        </p:tgtEl>
                                        <p:attrNameLst>
                                          <p:attrName>ppt_w</p:attrName>
                                        </p:attrNameLst>
                                      </p:cBhvr>
                                      <p:tavLst>
                                        <p:tav tm="0">
                                          <p:val>
                                            <p:fltVal val="0"/>
                                          </p:val>
                                        </p:tav>
                                        <p:tav tm="100000">
                                          <p:val>
                                            <p:strVal val="#ppt_w"/>
                                          </p:val>
                                        </p:tav>
                                      </p:tavLst>
                                    </p:anim>
                                    <p:anim calcmode="lin" valueType="num">
                                      <p:cBhvr>
                                        <p:cTn id="69" dur="750" fill="hold"/>
                                        <p:tgtEl>
                                          <p:spTgt spid="32"/>
                                        </p:tgtEl>
                                        <p:attrNameLst>
                                          <p:attrName>ppt_h</p:attrName>
                                        </p:attrNameLst>
                                      </p:cBhvr>
                                      <p:tavLst>
                                        <p:tav tm="0">
                                          <p:val>
                                            <p:fltVal val="0"/>
                                          </p:val>
                                        </p:tav>
                                        <p:tav tm="100000">
                                          <p:val>
                                            <p:strVal val="#ppt_h"/>
                                          </p:val>
                                        </p:tav>
                                      </p:tavLst>
                                    </p:anim>
                                    <p:animEffect transition="in" filter="fade">
                                      <p:cBhvr>
                                        <p:cTn id="70" dur="75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6" grpId="0"/>
      <p:bldP spid="6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9835" y="-455139"/>
            <a:ext cx="12341727" cy="6411272"/>
            <a:chOff x="9835" y="-455139"/>
            <a:chExt cx="12341727" cy="6411272"/>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00" name="图片 9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sp>
        <p:nvSpPr>
          <p:cNvPr id="29" name="文本框 19">
            <a:extLst>
              <a:ext uri="{FF2B5EF4-FFF2-40B4-BE49-F238E27FC236}">
                <a16:creationId xmlns:a16="http://schemas.microsoft.com/office/drawing/2014/main" xmlns="" id="{768A741B-496A-428A-AB16-186471830874}"/>
              </a:ext>
            </a:extLst>
          </p:cNvPr>
          <p:cNvSpPr txBox="1"/>
          <p:nvPr/>
        </p:nvSpPr>
        <p:spPr>
          <a:xfrm>
            <a:off x="1615044" y="874382"/>
            <a:ext cx="8997842" cy="1877437"/>
          </a:xfrm>
          <a:prstGeom prst="rect">
            <a:avLst/>
          </a:prstGeom>
          <a:noFill/>
        </p:spPr>
        <p:txBody>
          <a:bodyPr wrap="square" rtlCol="0">
            <a:spAutoFit/>
          </a:bodyPr>
          <a:lstStyle/>
          <a:p>
            <a:pPr lvl="0"/>
            <a:r>
              <a:rPr lang="en-US" sz="2800" b="1" u="sng" dirty="0" err="1" smtClean="0">
                <a:solidFill>
                  <a:srgbClr val="FF0000"/>
                </a:solidFill>
                <a:latin typeface="Times New Roman" panose="02020603050405020304" pitchFamily="18" charset="0"/>
                <a:cs typeface="Times New Roman" panose="02020603050405020304" pitchFamily="18" charset="0"/>
              </a:rPr>
              <a:t>Bài</a:t>
            </a:r>
            <a:r>
              <a:rPr lang="en-US" sz="2800" b="1" u="sng" dirty="0" smtClean="0">
                <a:solidFill>
                  <a:srgbClr val="FF0000"/>
                </a:solidFill>
                <a:latin typeface="Times New Roman" panose="02020603050405020304" pitchFamily="18" charset="0"/>
                <a:cs typeface="Times New Roman" panose="02020603050405020304" pitchFamily="18" charset="0"/>
              </a:rPr>
              <a:t> </a:t>
            </a:r>
            <a:r>
              <a:rPr lang="en-US" sz="2800" b="1" u="sng" dirty="0" err="1">
                <a:solidFill>
                  <a:srgbClr val="FF0000"/>
                </a:solidFill>
                <a:latin typeface="Times New Roman" panose="02020603050405020304" pitchFamily="18" charset="0"/>
                <a:cs typeface="Times New Roman" panose="02020603050405020304" pitchFamily="18" charset="0"/>
              </a:rPr>
              <a:t>tập</a:t>
            </a:r>
            <a:r>
              <a:rPr lang="en-US" sz="2800" b="1" u="sng" dirty="0">
                <a:solidFill>
                  <a:srgbClr val="FF0000"/>
                </a:solidFill>
                <a:latin typeface="Times New Roman" panose="02020603050405020304" pitchFamily="18" charset="0"/>
                <a:cs typeface="Times New Roman" panose="02020603050405020304" pitchFamily="18" charset="0"/>
              </a:rPr>
              <a:t> </a:t>
            </a:r>
            <a:r>
              <a:rPr lang="en-US" sz="2800" b="1" u="sng" dirty="0" smtClean="0">
                <a:solidFill>
                  <a:srgbClr val="FF0000"/>
                </a:solidFill>
                <a:latin typeface="Times New Roman" panose="02020603050405020304" pitchFamily="18" charset="0"/>
                <a:cs typeface="Times New Roman" panose="02020603050405020304" pitchFamily="18" charset="0"/>
              </a:rPr>
              <a:t>5</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Cách</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sử</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dụng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dấu</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chấm</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lửng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trong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các</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đoạn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trích</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có</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gì</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giống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và</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khác</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với</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cách</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sử</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dụng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loại</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dấu</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câu</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này</a:t>
            </a:r>
            <a:r>
              <a:rPr lang="en-US" sz="2800" b="1" dirty="0" smtClean="0">
                <a:solidFill>
                  <a:srgbClr val="FF0000"/>
                </a:solidFill>
                <a:latin typeface="Times New Roman" panose="02020603050405020304" pitchFamily="18" charset="0"/>
                <a:cs typeface="Times New Roman" panose="02020603050405020304" pitchFamily="18" charset="0"/>
              </a:rPr>
              <a:t> ở </a:t>
            </a:r>
            <a:r>
              <a:rPr lang="en-US" sz="2800" b="1" dirty="0" err="1" smtClean="0">
                <a:solidFill>
                  <a:srgbClr val="FF0000"/>
                </a:solidFill>
                <a:latin typeface="Times New Roman" panose="02020603050405020304" pitchFamily="18" charset="0"/>
                <a:cs typeface="Times New Roman" panose="02020603050405020304" pitchFamily="18" charset="0"/>
              </a:rPr>
              <a:t>trường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hợp</a:t>
            </a:r>
            <a:r>
              <a:rPr lang="en-US" sz="2800" b="1" dirty="0" smtClean="0">
                <a:solidFill>
                  <a:srgbClr val="FF0000"/>
                </a:solidFill>
                <a:latin typeface="Times New Roman" panose="02020603050405020304" pitchFamily="18" charset="0"/>
                <a:cs typeface="Times New Roman" panose="02020603050405020304" pitchFamily="18" charset="0"/>
              </a:rPr>
              <a:t> a, b </a:t>
            </a:r>
            <a:r>
              <a:rPr lang="en-US" sz="2800" b="1" dirty="0" err="1" smtClean="0">
                <a:solidFill>
                  <a:srgbClr val="FF0000"/>
                </a:solidFill>
                <a:latin typeface="Times New Roman" panose="02020603050405020304" pitchFamily="18" charset="0"/>
                <a:cs typeface="Times New Roman" panose="02020603050405020304" pitchFamily="18" charset="0"/>
              </a:rPr>
              <a:t>trong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bài</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tập</a:t>
            </a:r>
            <a:r>
              <a:rPr lang="en-US" sz="2800" b="1" dirty="0" smtClean="0">
                <a:solidFill>
                  <a:srgbClr val="FF0000"/>
                </a:solidFill>
                <a:latin typeface="Times New Roman" panose="02020603050405020304" pitchFamily="18" charset="0"/>
                <a:cs typeface="Times New Roman" panose="02020603050405020304" pitchFamily="18" charset="0"/>
              </a:rPr>
              <a:t> 4 ?</a:t>
            </a:r>
            <a:endParaRPr lang="en-US" sz="2800" dirty="0">
              <a:solidFill>
                <a:srgbClr val="FF0000"/>
              </a:solidFill>
              <a:latin typeface="Times New Roman" panose="02020603050405020304" pitchFamily="18" charset="0"/>
              <a:cs typeface="Times New Roman" panose="02020603050405020304" pitchFamily="18" charset="0"/>
            </a:endParaRPr>
          </a:p>
          <a:p>
            <a:r>
              <a:rPr lang="en-US" altLang="zh-CN" sz="3200" b="1" dirty="0" smtClean="0">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 </a:t>
            </a:r>
            <a:endParaRPr lang="zh-CN" altLang="en-US" sz="3200" b="1" dirty="0">
              <a:solidFill>
                <a:srgbClr val="D54529"/>
              </a:solidFill>
              <a:latin typeface="Times New Roman" panose="02020603050405020304" pitchFamily="18" charset="0"/>
              <a:ea typeface="思源黑体 CN Light" panose="020B0300000000000000" charset="-122"/>
              <a:cs typeface="Times New Roman" panose="02020603050405020304" pitchFamily="18" charset="0"/>
            </a:endParaRPr>
          </a:p>
        </p:txBody>
      </p:sp>
      <p:pic>
        <p:nvPicPr>
          <p:cNvPr id="30" name="图片 52">
            <a:extLst>
              <a:ext uri="{FF2B5EF4-FFF2-40B4-BE49-F238E27FC236}">
                <a16:creationId xmlns:a16="http://schemas.microsoft.com/office/drawing/2014/main" xmlns="" id="{B8BAA581-CFC2-4F00-B503-588A1916D1E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413164" y="3990423"/>
            <a:ext cx="1781298" cy="1673967"/>
          </a:xfrm>
          <a:prstGeom prst="rect">
            <a:avLst/>
          </a:prstGeom>
        </p:spPr>
      </p:pic>
      <p:sp>
        <p:nvSpPr>
          <p:cNvPr id="33" name="矩形 42">
            <a:extLst>
              <a:ext uri="{FF2B5EF4-FFF2-40B4-BE49-F238E27FC236}">
                <a16:creationId xmlns:a16="http://schemas.microsoft.com/office/drawing/2014/main" xmlns="" id="{568B9A07-2B20-489D-88A7-A523FCC1E69F}"/>
              </a:ext>
            </a:extLst>
          </p:cNvPr>
          <p:cNvSpPr/>
          <p:nvPr/>
        </p:nvSpPr>
        <p:spPr>
          <a:xfrm>
            <a:off x="6465936" y="2602431"/>
            <a:ext cx="2509816" cy="1160457"/>
          </a:xfrm>
          <a:prstGeom prst="rect">
            <a:avLst/>
          </a:prstGeom>
        </p:spPr>
        <p:txBody>
          <a:bodyPr wrap="square">
            <a:noAutofit/>
          </a:bodyPr>
          <a:lstStyle/>
          <a:p>
            <a:pPr algn="ctr"/>
            <a:r>
              <a:rPr lang="en-US" sz="3200" b="1" i="1" dirty="0" smtClean="0">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96682303"/>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1000"/>
                                        <p:tgtEl>
                                          <p:spTgt spid="100"/>
                                        </p:tgtEl>
                                      </p:cBhvr>
                                    </p:animEffect>
                                    <p:anim calcmode="lin" valueType="num">
                                      <p:cBhvr>
                                        <p:cTn id="23" dur="1000" fill="hold"/>
                                        <p:tgtEl>
                                          <p:spTgt spid="100"/>
                                        </p:tgtEl>
                                        <p:attrNameLst>
                                          <p:attrName>ppt_x</p:attrName>
                                        </p:attrNameLst>
                                      </p:cBhvr>
                                      <p:tavLst>
                                        <p:tav tm="0">
                                          <p:val>
                                            <p:strVal val="#ppt_x"/>
                                          </p:val>
                                        </p:tav>
                                        <p:tav tm="100000">
                                          <p:val>
                                            <p:strVal val="#ppt_x"/>
                                          </p:val>
                                        </p:tav>
                                      </p:tavLst>
                                    </p:anim>
                                    <p:anim calcmode="lin" valueType="num">
                                      <p:cBhvr>
                                        <p:cTn id="24" dur="1000" fill="hold"/>
                                        <p:tgtEl>
                                          <p:spTgt spid="100"/>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150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0-#ppt_w/2"/>
                                          </p:val>
                                        </p:tav>
                                        <p:tav tm="100000">
                                          <p:val>
                                            <p:strVal val="#ppt_x"/>
                                          </p:val>
                                        </p:tav>
                                      </p:tavLst>
                                    </p:anim>
                                    <p:anim calcmode="lin" valueType="num">
                                      <p:cBhvr additive="base">
                                        <p:cTn id="28" dur="500" fill="hold"/>
                                        <p:tgtEl>
                                          <p:spTgt spid="45"/>
                                        </p:tgtEl>
                                        <p:attrNameLst>
                                          <p:attrName>ppt_y</p:attrName>
                                        </p:attrNameLst>
                                      </p:cBhvr>
                                      <p:tavLst>
                                        <p:tav tm="0">
                                          <p:val>
                                            <p:strVal val="#ppt_y"/>
                                          </p:val>
                                        </p:tav>
                                        <p:tav tm="100000">
                                          <p:val>
                                            <p:strVal val="#ppt_y"/>
                                          </p:val>
                                        </p:tav>
                                      </p:tavLst>
                                    </p:anim>
                                  </p:childTnLst>
                                </p:cTn>
                              </p:par>
                              <p:par>
                                <p:cTn id="29" presetID="14" presetClass="entr" presetSubtype="10" fill="hold" nodeType="withEffect">
                                  <p:stCondLst>
                                    <p:cond delay="750"/>
                                  </p:stCondLst>
                                  <p:childTnLst>
                                    <p:set>
                                      <p:cBhvr>
                                        <p:cTn id="30" dur="1" fill="hold">
                                          <p:stCondLst>
                                            <p:cond delay="0"/>
                                          </p:stCondLst>
                                        </p:cTn>
                                        <p:tgtEl>
                                          <p:spTgt spid="30"/>
                                        </p:tgtEl>
                                        <p:attrNameLst>
                                          <p:attrName>style.visibility</p:attrName>
                                        </p:attrNameLst>
                                      </p:cBhvr>
                                      <p:to>
                                        <p:strVal val="visible"/>
                                      </p:to>
                                    </p:set>
                                    <p:animEffect transition="in" filter="randombar(horizontal)">
                                      <p:cBhvr>
                                        <p:cTn id="31" dur="500"/>
                                        <p:tgtEl>
                                          <p:spTgt spid="30"/>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fade">
                                      <p:cBhvr>
                                        <p:cTn id="36" dur="1000"/>
                                        <p:tgtEl>
                                          <p:spTgt spid="33"/>
                                        </p:tgtEl>
                                      </p:cBhvr>
                                    </p:animEffect>
                                    <p:anim calcmode="lin" valueType="num">
                                      <p:cBhvr>
                                        <p:cTn id="37" dur="1000" fill="hold"/>
                                        <p:tgtEl>
                                          <p:spTgt spid="33"/>
                                        </p:tgtEl>
                                        <p:attrNameLst>
                                          <p:attrName>ppt_x</p:attrName>
                                        </p:attrNameLst>
                                      </p:cBhvr>
                                      <p:tavLst>
                                        <p:tav tm="0">
                                          <p:val>
                                            <p:strVal val="#ppt_x"/>
                                          </p:val>
                                        </p:tav>
                                        <p:tav tm="100000">
                                          <p:val>
                                            <p:strVal val="#ppt_x"/>
                                          </p:val>
                                        </p:tav>
                                      </p:tavLst>
                                    </p:anim>
                                    <p:anim calcmode="lin" valueType="num">
                                      <p:cBhvr>
                                        <p:cTn id="38"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58" name="图片 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pic>
        <p:nvPicPr>
          <p:cNvPr id="102" name="图片 10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sp>
        <p:nvSpPr>
          <p:cNvPr id="3" name="任意多边形 2"/>
          <p:cNvSpPr/>
          <p:nvPr/>
        </p:nvSpPr>
        <p:spPr>
          <a:xfrm>
            <a:off x="2995638" y="1759195"/>
            <a:ext cx="1158427" cy="1146074"/>
          </a:xfrm>
          <a:custGeom>
            <a:avLst/>
            <a:gdLst>
              <a:gd name="connsiteX0" fmla="*/ 365760 w 1059628"/>
              <a:gd name="connsiteY0" fmla="*/ 5378 h 1108037"/>
              <a:gd name="connsiteX1" fmla="*/ 0 w 1059628"/>
              <a:gd name="connsiteY1" fmla="*/ 301214 h 1108037"/>
              <a:gd name="connsiteX2" fmla="*/ 16137 w 1059628"/>
              <a:gd name="connsiteY2" fmla="*/ 812202 h 1108037"/>
              <a:gd name="connsiteX3" fmla="*/ 392654 w 1059628"/>
              <a:gd name="connsiteY3" fmla="*/ 1108037 h 1108037"/>
              <a:gd name="connsiteX4" fmla="*/ 935915 w 1059628"/>
              <a:gd name="connsiteY4" fmla="*/ 892884 h 1108037"/>
              <a:gd name="connsiteX5" fmla="*/ 1059628 w 1059628"/>
              <a:gd name="connsiteY5" fmla="*/ 398032 h 1108037"/>
              <a:gd name="connsiteX6" fmla="*/ 962810 w 1059628"/>
              <a:gd name="connsiteY6" fmla="*/ 177501 h 1108037"/>
              <a:gd name="connsiteX7" fmla="*/ 650838 w 1059628"/>
              <a:gd name="connsiteY7" fmla="*/ 0 h 1108037"/>
              <a:gd name="connsiteX8" fmla="*/ 365760 w 1059628"/>
              <a:gd name="connsiteY8" fmla="*/ 5378 h 1108037"/>
              <a:gd name="connsiteX0" fmla="*/ 365760 w 1059628"/>
              <a:gd name="connsiteY0" fmla="*/ 5378 h 1108037"/>
              <a:gd name="connsiteX1" fmla="*/ 0 w 1059628"/>
              <a:gd name="connsiteY1" fmla="*/ 301214 h 1108037"/>
              <a:gd name="connsiteX2" fmla="*/ 16137 w 1059628"/>
              <a:gd name="connsiteY2" fmla="*/ 812202 h 1108037"/>
              <a:gd name="connsiteX3" fmla="*/ 392654 w 1059628"/>
              <a:gd name="connsiteY3" fmla="*/ 1108037 h 1108037"/>
              <a:gd name="connsiteX4" fmla="*/ 935915 w 1059628"/>
              <a:gd name="connsiteY4" fmla="*/ 892884 h 1108037"/>
              <a:gd name="connsiteX5" fmla="*/ 1059628 w 1059628"/>
              <a:gd name="connsiteY5" fmla="*/ 398032 h 1108037"/>
              <a:gd name="connsiteX6" fmla="*/ 962810 w 1059628"/>
              <a:gd name="connsiteY6" fmla="*/ 177501 h 1108037"/>
              <a:gd name="connsiteX7" fmla="*/ 650838 w 1059628"/>
              <a:gd name="connsiteY7" fmla="*/ 0 h 1108037"/>
              <a:gd name="connsiteX8" fmla="*/ 365760 w 1059628"/>
              <a:gd name="connsiteY8" fmla="*/ 5378 h 1108037"/>
              <a:gd name="connsiteX0" fmla="*/ 365760 w 1059628"/>
              <a:gd name="connsiteY0" fmla="*/ 17655 h 1120314"/>
              <a:gd name="connsiteX1" fmla="*/ 0 w 1059628"/>
              <a:gd name="connsiteY1" fmla="*/ 313491 h 1120314"/>
              <a:gd name="connsiteX2" fmla="*/ 16137 w 1059628"/>
              <a:gd name="connsiteY2" fmla="*/ 824479 h 1120314"/>
              <a:gd name="connsiteX3" fmla="*/ 392654 w 1059628"/>
              <a:gd name="connsiteY3" fmla="*/ 1120314 h 1120314"/>
              <a:gd name="connsiteX4" fmla="*/ 935915 w 1059628"/>
              <a:gd name="connsiteY4" fmla="*/ 905161 h 1120314"/>
              <a:gd name="connsiteX5" fmla="*/ 1059628 w 1059628"/>
              <a:gd name="connsiteY5" fmla="*/ 410309 h 1120314"/>
              <a:gd name="connsiteX6" fmla="*/ 962810 w 1059628"/>
              <a:gd name="connsiteY6" fmla="*/ 189778 h 1120314"/>
              <a:gd name="connsiteX7" fmla="*/ 650838 w 1059628"/>
              <a:gd name="connsiteY7" fmla="*/ 12277 h 1120314"/>
              <a:gd name="connsiteX8" fmla="*/ 365760 w 1059628"/>
              <a:gd name="connsiteY8" fmla="*/ 17655 h 1120314"/>
              <a:gd name="connsiteX0" fmla="*/ 365760 w 1059628"/>
              <a:gd name="connsiteY0" fmla="*/ 5378 h 1108037"/>
              <a:gd name="connsiteX1" fmla="*/ 0 w 1059628"/>
              <a:gd name="connsiteY1" fmla="*/ 301214 h 1108037"/>
              <a:gd name="connsiteX2" fmla="*/ 16137 w 1059628"/>
              <a:gd name="connsiteY2" fmla="*/ 812202 h 1108037"/>
              <a:gd name="connsiteX3" fmla="*/ 392654 w 1059628"/>
              <a:gd name="connsiteY3" fmla="*/ 1108037 h 1108037"/>
              <a:gd name="connsiteX4" fmla="*/ 935915 w 1059628"/>
              <a:gd name="connsiteY4" fmla="*/ 892884 h 1108037"/>
              <a:gd name="connsiteX5" fmla="*/ 1059628 w 1059628"/>
              <a:gd name="connsiteY5" fmla="*/ 398032 h 1108037"/>
              <a:gd name="connsiteX6" fmla="*/ 962810 w 1059628"/>
              <a:gd name="connsiteY6" fmla="*/ 177501 h 1108037"/>
              <a:gd name="connsiteX7" fmla="*/ 650838 w 1059628"/>
              <a:gd name="connsiteY7" fmla="*/ 0 h 1108037"/>
              <a:gd name="connsiteX8" fmla="*/ 365760 w 1059628"/>
              <a:gd name="connsiteY8" fmla="*/ 5378 h 1108037"/>
              <a:gd name="connsiteX0" fmla="*/ 403412 w 1059628"/>
              <a:gd name="connsiteY0" fmla="*/ 0 h 1124175"/>
              <a:gd name="connsiteX1" fmla="*/ 0 w 1059628"/>
              <a:gd name="connsiteY1" fmla="*/ 317352 h 1124175"/>
              <a:gd name="connsiteX2" fmla="*/ 16137 w 1059628"/>
              <a:gd name="connsiteY2" fmla="*/ 828340 h 1124175"/>
              <a:gd name="connsiteX3" fmla="*/ 392654 w 1059628"/>
              <a:gd name="connsiteY3" fmla="*/ 1124175 h 1124175"/>
              <a:gd name="connsiteX4" fmla="*/ 935915 w 1059628"/>
              <a:gd name="connsiteY4" fmla="*/ 909022 h 1124175"/>
              <a:gd name="connsiteX5" fmla="*/ 1059628 w 1059628"/>
              <a:gd name="connsiteY5" fmla="*/ 414170 h 1124175"/>
              <a:gd name="connsiteX6" fmla="*/ 962810 w 1059628"/>
              <a:gd name="connsiteY6" fmla="*/ 193639 h 1124175"/>
              <a:gd name="connsiteX7" fmla="*/ 650838 w 1059628"/>
              <a:gd name="connsiteY7" fmla="*/ 16138 h 1124175"/>
              <a:gd name="connsiteX8" fmla="*/ 403412 w 1059628"/>
              <a:gd name="connsiteY8" fmla="*/ 0 h 1124175"/>
              <a:gd name="connsiteX0" fmla="*/ 403412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03412 w 1059628"/>
              <a:gd name="connsiteY8" fmla="*/ 10756 h 1134931"/>
              <a:gd name="connsiteX0" fmla="*/ 403412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03412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57201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57201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78947 w 1059628"/>
              <a:gd name="connsiteY6" fmla="*/ 209774 h 1134931"/>
              <a:gd name="connsiteX7" fmla="*/ 731520 w 1059628"/>
              <a:gd name="connsiteY7" fmla="*/ 0 h 1134931"/>
              <a:gd name="connsiteX8" fmla="*/ 457201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78947 w 1059628"/>
              <a:gd name="connsiteY6" fmla="*/ 209774 h 1134931"/>
              <a:gd name="connsiteX7" fmla="*/ 731520 w 1059628"/>
              <a:gd name="connsiteY7" fmla="*/ 0 h 1134931"/>
              <a:gd name="connsiteX8" fmla="*/ 457201 w 1059628"/>
              <a:gd name="connsiteY8" fmla="*/ 10756 h 1134931"/>
              <a:gd name="connsiteX0" fmla="*/ 457201 w 1101589"/>
              <a:gd name="connsiteY0" fmla="*/ 10756 h 1134931"/>
              <a:gd name="connsiteX1" fmla="*/ 0 w 1101589"/>
              <a:gd name="connsiteY1" fmla="*/ 328108 h 1134931"/>
              <a:gd name="connsiteX2" fmla="*/ 16137 w 1101589"/>
              <a:gd name="connsiteY2" fmla="*/ 839096 h 1134931"/>
              <a:gd name="connsiteX3" fmla="*/ 392654 w 1101589"/>
              <a:gd name="connsiteY3" fmla="*/ 1134931 h 1134931"/>
              <a:gd name="connsiteX4" fmla="*/ 935915 w 1101589"/>
              <a:gd name="connsiteY4" fmla="*/ 919778 h 1134931"/>
              <a:gd name="connsiteX5" fmla="*/ 1059628 w 1101589"/>
              <a:gd name="connsiteY5" fmla="*/ 424926 h 1134931"/>
              <a:gd name="connsiteX6" fmla="*/ 978947 w 1101589"/>
              <a:gd name="connsiteY6" fmla="*/ 209774 h 1134931"/>
              <a:gd name="connsiteX7" fmla="*/ 731520 w 1101589"/>
              <a:gd name="connsiteY7" fmla="*/ 0 h 1134931"/>
              <a:gd name="connsiteX8" fmla="*/ 457201 w 1101589"/>
              <a:gd name="connsiteY8" fmla="*/ 10756 h 1134931"/>
              <a:gd name="connsiteX0" fmla="*/ 457201 w 1135732"/>
              <a:gd name="connsiteY0" fmla="*/ 10756 h 1134931"/>
              <a:gd name="connsiteX1" fmla="*/ 0 w 1135732"/>
              <a:gd name="connsiteY1" fmla="*/ 328108 h 1134931"/>
              <a:gd name="connsiteX2" fmla="*/ 16137 w 1135732"/>
              <a:gd name="connsiteY2" fmla="*/ 839096 h 1134931"/>
              <a:gd name="connsiteX3" fmla="*/ 392654 w 1135732"/>
              <a:gd name="connsiteY3" fmla="*/ 1134931 h 1134931"/>
              <a:gd name="connsiteX4" fmla="*/ 935915 w 1135732"/>
              <a:gd name="connsiteY4" fmla="*/ 919778 h 1134931"/>
              <a:gd name="connsiteX5" fmla="*/ 1059628 w 1135732"/>
              <a:gd name="connsiteY5" fmla="*/ 424926 h 1134931"/>
              <a:gd name="connsiteX6" fmla="*/ 978947 w 1135732"/>
              <a:gd name="connsiteY6" fmla="*/ 209774 h 1134931"/>
              <a:gd name="connsiteX7" fmla="*/ 731520 w 1135732"/>
              <a:gd name="connsiteY7" fmla="*/ 0 h 1134931"/>
              <a:gd name="connsiteX8" fmla="*/ 457201 w 1135732"/>
              <a:gd name="connsiteY8" fmla="*/ 10756 h 1134931"/>
              <a:gd name="connsiteX0" fmla="*/ 457201 w 1135732"/>
              <a:gd name="connsiteY0" fmla="*/ 10756 h 1134931"/>
              <a:gd name="connsiteX1" fmla="*/ 0 w 1135732"/>
              <a:gd name="connsiteY1" fmla="*/ 328108 h 1134931"/>
              <a:gd name="connsiteX2" fmla="*/ 16137 w 1135732"/>
              <a:gd name="connsiteY2" fmla="*/ 839096 h 1134931"/>
              <a:gd name="connsiteX3" fmla="*/ 392654 w 1135732"/>
              <a:gd name="connsiteY3" fmla="*/ 1134931 h 1134931"/>
              <a:gd name="connsiteX4" fmla="*/ 935915 w 1135732"/>
              <a:gd name="connsiteY4" fmla="*/ 919778 h 1134931"/>
              <a:gd name="connsiteX5" fmla="*/ 1059628 w 1135732"/>
              <a:gd name="connsiteY5" fmla="*/ 424926 h 1134931"/>
              <a:gd name="connsiteX6" fmla="*/ 978947 w 1135732"/>
              <a:gd name="connsiteY6" fmla="*/ 209774 h 1134931"/>
              <a:gd name="connsiteX7" fmla="*/ 731520 w 1135732"/>
              <a:gd name="connsiteY7" fmla="*/ 0 h 1134931"/>
              <a:gd name="connsiteX8" fmla="*/ 457201 w 1135732"/>
              <a:gd name="connsiteY8" fmla="*/ 10756 h 1134931"/>
              <a:gd name="connsiteX0" fmla="*/ 457201 w 1135732"/>
              <a:gd name="connsiteY0" fmla="*/ 10756 h 1134931"/>
              <a:gd name="connsiteX1" fmla="*/ 0 w 1135732"/>
              <a:gd name="connsiteY1" fmla="*/ 328108 h 1134931"/>
              <a:gd name="connsiteX2" fmla="*/ 16137 w 1135732"/>
              <a:gd name="connsiteY2" fmla="*/ 839096 h 1134931"/>
              <a:gd name="connsiteX3" fmla="*/ 392654 w 1135732"/>
              <a:gd name="connsiteY3" fmla="*/ 1134931 h 1134931"/>
              <a:gd name="connsiteX4" fmla="*/ 935915 w 1135732"/>
              <a:gd name="connsiteY4" fmla="*/ 919778 h 1134931"/>
              <a:gd name="connsiteX5" fmla="*/ 1059628 w 1135732"/>
              <a:gd name="connsiteY5" fmla="*/ 424926 h 1134931"/>
              <a:gd name="connsiteX6" fmla="*/ 978947 w 1135732"/>
              <a:gd name="connsiteY6" fmla="*/ 209774 h 1134931"/>
              <a:gd name="connsiteX7" fmla="*/ 731520 w 1135732"/>
              <a:gd name="connsiteY7" fmla="*/ 0 h 1134931"/>
              <a:gd name="connsiteX8" fmla="*/ 457201 w 1135732"/>
              <a:gd name="connsiteY8" fmla="*/ 10756 h 1134931"/>
              <a:gd name="connsiteX0" fmla="*/ 457201 w 1118920"/>
              <a:gd name="connsiteY0" fmla="*/ 10756 h 1134931"/>
              <a:gd name="connsiteX1" fmla="*/ 0 w 1118920"/>
              <a:gd name="connsiteY1" fmla="*/ 328108 h 1134931"/>
              <a:gd name="connsiteX2" fmla="*/ 16137 w 1118920"/>
              <a:gd name="connsiteY2" fmla="*/ 839096 h 1134931"/>
              <a:gd name="connsiteX3" fmla="*/ 392654 w 1118920"/>
              <a:gd name="connsiteY3" fmla="*/ 1134931 h 1134931"/>
              <a:gd name="connsiteX4" fmla="*/ 935915 w 1118920"/>
              <a:gd name="connsiteY4" fmla="*/ 919778 h 1134931"/>
              <a:gd name="connsiteX5" fmla="*/ 1059628 w 1118920"/>
              <a:gd name="connsiteY5" fmla="*/ 424926 h 1134931"/>
              <a:gd name="connsiteX6" fmla="*/ 978947 w 1118920"/>
              <a:gd name="connsiteY6" fmla="*/ 209774 h 1134931"/>
              <a:gd name="connsiteX7" fmla="*/ 731520 w 1118920"/>
              <a:gd name="connsiteY7" fmla="*/ 0 h 1134931"/>
              <a:gd name="connsiteX8" fmla="*/ 457201 w 1118920"/>
              <a:gd name="connsiteY8" fmla="*/ 10756 h 1134931"/>
              <a:gd name="connsiteX0" fmla="*/ 457201 w 1118920"/>
              <a:gd name="connsiteY0" fmla="*/ 10756 h 1140790"/>
              <a:gd name="connsiteX1" fmla="*/ 0 w 1118920"/>
              <a:gd name="connsiteY1" fmla="*/ 328108 h 1140790"/>
              <a:gd name="connsiteX2" fmla="*/ 16137 w 1118920"/>
              <a:gd name="connsiteY2" fmla="*/ 839096 h 1140790"/>
              <a:gd name="connsiteX3" fmla="*/ 392654 w 1118920"/>
              <a:gd name="connsiteY3" fmla="*/ 1134931 h 1140790"/>
              <a:gd name="connsiteX4" fmla="*/ 935915 w 1118920"/>
              <a:gd name="connsiteY4" fmla="*/ 919778 h 1140790"/>
              <a:gd name="connsiteX5" fmla="*/ 1059628 w 1118920"/>
              <a:gd name="connsiteY5" fmla="*/ 424926 h 1140790"/>
              <a:gd name="connsiteX6" fmla="*/ 978947 w 1118920"/>
              <a:gd name="connsiteY6" fmla="*/ 209774 h 1140790"/>
              <a:gd name="connsiteX7" fmla="*/ 731520 w 1118920"/>
              <a:gd name="connsiteY7" fmla="*/ 0 h 1140790"/>
              <a:gd name="connsiteX8" fmla="*/ 457201 w 1118920"/>
              <a:gd name="connsiteY8" fmla="*/ 10756 h 1140790"/>
              <a:gd name="connsiteX0" fmla="*/ 457201 w 1118920"/>
              <a:gd name="connsiteY0" fmla="*/ 10756 h 1140581"/>
              <a:gd name="connsiteX1" fmla="*/ 0 w 1118920"/>
              <a:gd name="connsiteY1" fmla="*/ 328108 h 1140581"/>
              <a:gd name="connsiteX2" fmla="*/ 16137 w 1118920"/>
              <a:gd name="connsiteY2" fmla="*/ 839096 h 1140581"/>
              <a:gd name="connsiteX3" fmla="*/ 392654 w 1118920"/>
              <a:gd name="connsiteY3" fmla="*/ 1134931 h 1140581"/>
              <a:gd name="connsiteX4" fmla="*/ 935915 w 1118920"/>
              <a:gd name="connsiteY4" fmla="*/ 919778 h 1140581"/>
              <a:gd name="connsiteX5" fmla="*/ 1059628 w 1118920"/>
              <a:gd name="connsiteY5" fmla="*/ 424926 h 1140581"/>
              <a:gd name="connsiteX6" fmla="*/ 978947 w 1118920"/>
              <a:gd name="connsiteY6" fmla="*/ 209774 h 1140581"/>
              <a:gd name="connsiteX7" fmla="*/ 731520 w 1118920"/>
              <a:gd name="connsiteY7" fmla="*/ 0 h 1140581"/>
              <a:gd name="connsiteX8" fmla="*/ 457201 w 1118920"/>
              <a:gd name="connsiteY8" fmla="*/ 10756 h 1140581"/>
              <a:gd name="connsiteX0" fmla="*/ 469096 w 1130815"/>
              <a:gd name="connsiteY0" fmla="*/ 10756 h 1140581"/>
              <a:gd name="connsiteX1" fmla="*/ 11895 w 1130815"/>
              <a:gd name="connsiteY1" fmla="*/ 328108 h 1140581"/>
              <a:gd name="connsiteX2" fmla="*/ 28032 w 1130815"/>
              <a:gd name="connsiteY2" fmla="*/ 839096 h 1140581"/>
              <a:gd name="connsiteX3" fmla="*/ 404549 w 1130815"/>
              <a:gd name="connsiteY3" fmla="*/ 1134931 h 1140581"/>
              <a:gd name="connsiteX4" fmla="*/ 947810 w 1130815"/>
              <a:gd name="connsiteY4" fmla="*/ 919778 h 1140581"/>
              <a:gd name="connsiteX5" fmla="*/ 1071523 w 1130815"/>
              <a:gd name="connsiteY5" fmla="*/ 424926 h 1140581"/>
              <a:gd name="connsiteX6" fmla="*/ 990842 w 1130815"/>
              <a:gd name="connsiteY6" fmla="*/ 209774 h 1140581"/>
              <a:gd name="connsiteX7" fmla="*/ 743415 w 1130815"/>
              <a:gd name="connsiteY7" fmla="*/ 0 h 1140581"/>
              <a:gd name="connsiteX8" fmla="*/ 469096 w 1130815"/>
              <a:gd name="connsiteY8" fmla="*/ 10756 h 1140581"/>
              <a:gd name="connsiteX0" fmla="*/ 469096 w 1130815"/>
              <a:gd name="connsiteY0" fmla="*/ 10756 h 1140581"/>
              <a:gd name="connsiteX1" fmla="*/ 11895 w 1130815"/>
              <a:gd name="connsiteY1" fmla="*/ 328108 h 1140581"/>
              <a:gd name="connsiteX2" fmla="*/ 28032 w 1130815"/>
              <a:gd name="connsiteY2" fmla="*/ 839096 h 1140581"/>
              <a:gd name="connsiteX3" fmla="*/ 404549 w 1130815"/>
              <a:gd name="connsiteY3" fmla="*/ 1134931 h 1140581"/>
              <a:gd name="connsiteX4" fmla="*/ 947810 w 1130815"/>
              <a:gd name="connsiteY4" fmla="*/ 919778 h 1140581"/>
              <a:gd name="connsiteX5" fmla="*/ 1071523 w 1130815"/>
              <a:gd name="connsiteY5" fmla="*/ 424926 h 1140581"/>
              <a:gd name="connsiteX6" fmla="*/ 990842 w 1130815"/>
              <a:gd name="connsiteY6" fmla="*/ 209774 h 1140581"/>
              <a:gd name="connsiteX7" fmla="*/ 743415 w 1130815"/>
              <a:gd name="connsiteY7" fmla="*/ 0 h 1140581"/>
              <a:gd name="connsiteX8" fmla="*/ 469096 w 1130815"/>
              <a:gd name="connsiteY8" fmla="*/ 10756 h 1140581"/>
              <a:gd name="connsiteX0" fmla="*/ 449875 w 1111594"/>
              <a:gd name="connsiteY0" fmla="*/ 10756 h 1140581"/>
              <a:gd name="connsiteX1" fmla="*/ 19568 w 1111594"/>
              <a:gd name="connsiteY1" fmla="*/ 274320 h 1140581"/>
              <a:gd name="connsiteX2" fmla="*/ 8811 w 1111594"/>
              <a:gd name="connsiteY2" fmla="*/ 839096 h 1140581"/>
              <a:gd name="connsiteX3" fmla="*/ 385328 w 1111594"/>
              <a:gd name="connsiteY3" fmla="*/ 1134931 h 1140581"/>
              <a:gd name="connsiteX4" fmla="*/ 928589 w 1111594"/>
              <a:gd name="connsiteY4" fmla="*/ 919778 h 1140581"/>
              <a:gd name="connsiteX5" fmla="*/ 1052302 w 1111594"/>
              <a:gd name="connsiteY5" fmla="*/ 424926 h 1140581"/>
              <a:gd name="connsiteX6" fmla="*/ 971621 w 1111594"/>
              <a:gd name="connsiteY6" fmla="*/ 209774 h 1140581"/>
              <a:gd name="connsiteX7" fmla="*/ 724194 w 1111594"/>
              <a:gd name="connsiteY7" fmla="*/ 0 h 1140581"/>
              <a:gd name="connsiteX8" fmla="*/ 449875 w 1111594"/>
              <a:gd name="connsiteY8" fmla="*/ 10756 h 1140581"/>
              <a:gd name="connsiteX0" fmla="*/ 460595 w 1122314"/>
              <a:gd name="connsiteY0" fmla="*/ 10756 h 1140581"/>
              <a:gd name="connsiteX1" fmla="*/ 14151 w 1122314"/>
              <a:gd name="connsiteY1" fmla="*/ 317351 h 1140581"/>
              <a:gd name="connsiteX2" fmla="*/ 19531 w 1122314"/>
              <a:gd name="connsiteY2" fmla="*/ 839096 h 1140581"/>
              <a:gd name="connsiteX3" fmla="*/ 396048 w 1122314"/>
              <a:gd name="connsiteY3" fmla="*/ 1134931 h 1140581"/>
              <a:gd name="connsiteX4" fmla="*/ 939309 w 1122314"/>
              <a:gd name="connsiteY4" fmla="*/ 919778 h 1140581"/>
              <a:gd name="connsiteX5" fmla="*/ 1063022 w 1122314"/>
              <a:gd name="connsiteY5" fmla="*/ 424926 h 1140581"/>
              <a:gd name="connsiteX6" fmla="*/ 982341 w 1122314"/>
              <a:gd name="connsiteY6" fmla="*/ 209774 h 1140581"/>
              <a:gd name="connsiteX7" fmla="*/ 734914 w 1122314"/>
              <a:gd name="connsiteY7" fmla="*/ 0 h 1140581"/>
              <a:gd name="connsiteX8" fmla="*/ 460595 w 1122314"/>
              <a:gd name="connsiteY8" fmla="*/ 10756 h 1140581"/>
              <a:gd name="connsiteX0" fmla="*/ 460595 w 1122314"/>
              <a:gd name="connsiteY0" fmla="*/ 10756 h 1140581"/>
              <a:gd name="connsiteX1" fmla="*/ 14151 w 1122314"/>
              <a:gd name="connsiteY1" fmla="*/ 317351 h 1140581"/>
              <a:gd name="connsiteX2" fmla="*/ 19531 w 1122314"/>
              <a:gd name="connsiteY2" fmla="*/ 839096 h 1140581"/>
              <a:gd name="connsiteX3" fmla="*/ 396048 w 1122314"/>
              <a:gd name="connsiteY3" fmla="*/ 1134931 h 1140581"/>
              <a:gd name="connsiteX4" fmla="*/ 939309 w 1122314"/>
              <a:gd name="connsiteY4" fmla="*/ 919778 h 1140581"/>
              <a:gd name="connsiteX5" fmla="*/ 1063022 w 1122314"/>
              <a:gd name="connsiteY5" fmla="*/ 424926 h 1140581"/>
              <a:gd name="connsiteX6" fmla="*/ 982341 w 1122314"/>
              <a:gd name="connsiteY6" fmla="*/ 209774 h 1140581"/>
              <a:gd name="connsiteX7" fmla="*/ 734914 w 1122314"/>
              <a:gd name="connsiteY7" fmla="*/ 0 h 1140581"/>
              <a:gd name="connsiteX8" fmla="*/ 460595 w 1122314"/>
              <a:gd name="connsiteY8" fmla="*/ 10756 h 1140581"/>
              <a:gd name="connsiteX0" fmla="*/ 468125 w 1129844"/>
              <a:gd name="connsiteY0" fmla="*/ 10756 h 1140581"/>
              <a:gd name="connsiteX1" fmla="*/ 21681 w 1129844"/>
              <a:gd name="connsiteY1" fmla="*/ 317351 h 1140581"/>
              <a:gd name="connsiteX2" fmla="*/ 27061 w 1129844"/>
              <a:gd name="connsiteY2" fmla="*/ 839096 h 1140581"/>
              <a:gd name="connsiteX3" fmla="*/ 403578 w 1129844"/>
              <a:gd name="connsiteY3" fmla="*/ 1134931 h 1140581"/>
              <a:gd name="connsiteX4" fmla="*/ 946839 w 1129844"/>
              <a:gd name="connsiteY4" fmla="*/ 919778 h 1140581"/>
              <a:gd name="connsiteX5" fmla="*/ 1070552 w 1129844"/>
              <a:gd name="connsiteY5" fmla="*/ 424926 h 1140581"/>
              <a:gd name="connsiteX6" fmla="*/ 989871 w 1129844"/>
              <a:gd name="connsiteY6" fmla="*/ 209774 h 1140581"/>
              <a:gd name="connsiteX7" fmla="*/ 742444 w 1129844"/>
              <a:gd name="connsiteY7" fmla="*/ 0 h 1140581"/>
              <a:gd name="connsiteX8" fmla="*/ 468125 w 1129844"/>
              <a:gd name="connsiteY8" fmla="*/ 10756 h 1140581"/>
              <a:gd name="connsiteX0" fmla="*/ 468125 w 1129844"/>
              <a:gd name="connsiteY0" fmla="*/ 10756 h 1140790"/>
              <a:gd name="connsiteX1" fmla="*/ 21681 w 1129844"/>
              <a:gd name="connsiteY1" fmla="*/ 317351 h 1140790"/>
              <a:gd name="connsiteX2" fmla="*/ 27061 w 1129844"/>
              <a:gd name="connsiteY2" fmla="*/ 839096 h 1140790"/>
              <a:gd name="connsiteX3" fmla="*/ 403578 w 1129844"/>
              <a:gd name="connsiteY3" fmla="*/ 1134931 h 1140790"/>
              <a:gd name="connsiteX4" fmla="*/ 946839 w 1129844"/>
              <a:gd name="connsiteY4" fmla="*/ 919778 h 1140790"/>
              <a:gd name="connsiteX5" fmla="*/ 1070552 w 1129844"/>
              <a:gd name="connsiteY5" fmla="*/ 424926 h 1140790"/>
              <a:gd name="connsiteX6" fmla="*/ 989871 w 1129844"/>
              <a:gd name="connsiteY6" fmla="*/ 209774 h 1140790"/>
              <a:gd name="connsiteX7" fmla="*/ 742444 w 1129844"/>
              <a:gd name="connsiteY7" fmla="*/ 0 h 1140790"/>
              <a:gd name="connsiteX8" fmla="*/ 468125 w 1129844"/>
              <a:gd name="connsiteY8" fmla="*/ 10756 h 1140790"/>
              <a:gd name="connsiteX0" fmla="*/ 468125 w 1129844"/>
              <a:gd name="connsiteY0" fmla="*/ 10756 h 1140901"/>
              <a:gd name="connsiteX1" fmla="*/ 21681 w 1129844"/>
              <a:gd name="connsiteY1" fmla="*/ 317351 h 1140901"/>
              <a:gd name="connsiteX2" fmla="*/ 27061 w 1129844"/>
              <a:gd name="connsiteY2" fmla="*/ 839096 h 1140901"/>
              <a:gd name="connsiteX3" fmla="*/ 403578 w 1129844"/>
              <a:gd name="connsiteY3" fmla="*/ 1134931 h 1140901"/>
              <a:gd name="connsiteX4" fmla="*/ 946839 w 1129844"/>
              <a:gd name="connsiteY4" fmla="*/ 919778 h 1140901"/>
              <a:gd name="connsiteX5" fmla="*/ 1070552 w 1129844"/>
              <a:gd name="connsiteY5" fmla="*/ 424926 h 1140901"/>
              <a:gd name="connsiteX6" fmla="*/ 989871 w 1129844"/>
              <a:gd name="connsiteY6" fmla="*/ 209774 h 1140901"/>
              <a:gd name="connsiteX7" fmla="*/ 742444 w 1129844"/>
              <a:gd name="connsiteY7" fmla="*/ 0 h 1140901"/>
              <a:gd name="connsiteX8" fmla="*/ 468125 w 1129844"/>
              <a:gd name="connsiteY8" fmla="*/ 10756 h 1140901"/>
              <a:gd name="connsiteX0" fmla="*/ 468125 w 1129844"/>
              <a:gd name="connsiteY0" fmla="*/ 10756 h 1140901"/>
              <a:gd name="connsiteX1" fmla="*/ 21681 w 1129844"/>
              <a:gd name="connsiteY1" fmla="*/ 317351 h 1140901"/>
              <a:gd name="connsiteX2" fmla="*/ 27061 w 1129844"/>
              <a:gd name="connsiteY2" fmla="*/ 839096 h 1140901"/>
              <a:gd name="connsiteX3" fmla="*/ 403578 w 1129844"/>
              <a:gd name="connsiteY3" fmla="*/ 1134931 h 1140901"/>
              <a:gd name="connsiteX4" fmla="*/ 946839 w 1129844"/>
              <a:gd name="connsiteY4" fmla="*/ 919778 h 1140901"/>
              <a:gd name="connsiteX5" fmla="*/ 1070552 w 1129844"/>
              <a:gd name="connsiteY5" fmla="*/ 424926 h 1140901"/>
              <a:gd name="connsiteX6" fmla="*/ 989871 w 1129844"/>
              <a:gd name="connsiteY6" fmla="*/ 209774 h 1140901"/>
              <a:gd name="connsiteX7" fmla="*/ 742444 w 1129844"/>
              <a:gd name="connsiteY7" fmla="*/ 0 h 1140901"/>
              <a:gd name="connsiteX8" fmla="*/ 468125 w 1129844"/>
              <a:gd name="connsiteY8" fmla="*/ 10756 h 1140901"/>
              <a:gd name="connsiteX0" fmla="*/ 468125 w 1142327"/>
              <a:gd name="connsiteY0" fmla="*/ 10756 h 1140901"/>
              <a:gd name="connsiteX1" fmla="*/ 21681 w 1142327"/>
              <a:gd name="connsiteY1" fmla="*/ 317351 h 1140901"/>
              <a:gd name="connsiteX2" fmla="*/ 27061 w 1142327"/>
              <a:gd name="connsiteY2" fmla="*/ 839096 h 1140901"/>
              <a:gd name="connsiteX3" fmla="*/ 403578 w 1142327"/>
              <a:gd name="connsiteY3" fmla="*/ 1134931 h 1140901"/>
              <a:gd name="connsiteX4" fmla="*/ 946839 w 1142327"/>
              <a:gd name="connsiteY4" fmla="*/ 919778 h 1140901"/>
              <a:gd name="connsiteX5" fmla="*/ 1086689 w 1142327"/>
              <a:gd name="connsiteY5" fmla="*/ 435684 h 1140901"/>
              <a:gd name="connsiteX6" fmla="*/ 989871 w 1142327"/>
              <a:gd name="connsiteY6" fmla="*/ 209774 h 1140901"/>
              <a:gd name="connsiteX7" fmla="*/ 742444 w 1142327"/>
              <a:gd name="connsiteY7" fmla="*/ 0 h 1140901"/>
              <a:gd name="connsiteX8" fmla="*/ 468125 w 1142327"/>
              <a:gd name="connsiteY8" fmla="*/ 10756 h 1140901"/>
              <a:gd name="connsiteX0" fmla="*/ 468125 w 1142327"/>
              <a:gd name="connsiteY0" fmla="*/ 10756 h 1140901"/>
              <a:gd name="connsiteX1" fmla="*/ 21681 w 1142327"/>
              <a:gd name="connsiteY1" fmla="*/ 317351 h 1140901"/>
              <a:gd name="connsiteX2" fmla="*/ 27061 w 1142327"/>
              <a:gd name="connsiteY2" fmla="*/ 839096 h 1140901"/>
              <a:gd name="connsiteX3" fmla="*/ 403578 w 1142327"/>
              <a:gd name="connsiteY3" fmla="*/ 1134931 h 1140901"/>
              <a:gd name="connsiteX4" fmla="*/ 946839 w 1142327"/>
              <a:gd name="connsiteY4" fmla="*/ 919778 h 1140901"/>
              <a:gd name="connsiteX5" fmla="*/ 1086689 w 1142327"/>
              <a:gd name="connsiteY5" fmla="*/ 435684 h 1140901"/>
              <a:gd name="connsiteX6" fmla="*/ 989871 w 1142327"/>
              <a:gd name="connsiteY6" fmla="*/ 209774 h 1140901"/>
              <a:gd name="connsiteX7" fmla="*/ 742444 w 1142327"/>
              <a:gd name="connsiteY7" fmla="*/ 0 h 1140901"/>
              <a:gd name="connsiteX8" fmla="*/ 468125 w 1142327"/>
              <a:gd name="connsiteY8" fmla="*/ 10756 h 1140901"/>
              <a:gd name="connsiteX0" fmla="*/ 468125 w 1142327"/>
              <a:gd name="connsiteY0" fmla="*/ 21514 h 1151659"/>
              <a:gd name="connsiteX1" fmla="*/ 21681 w 1142327"/>
              <a:gd name="connsiteY1" fmla="*/ 328109 h 1151659"/>
              <a:gd name="connsiteX2" fmla="*/ 27061 w 1142327"/>
              <a:gd name="connsiteY2" fmla="*/ 849854 h 1151659"/>
              <a:gd name="connsiteX3" fmla="*/ 403578 w 1142327"/>
              <a:gd name="connsiteY3" fmla="*/ 1145689 h 1151659"/>
              <a:gd name="connsiteX4" fmla="*/ 946839 w 1142327"/>
              <a:gd name="connsiteY4" fmla="*/ 930536 h 1151659"/>
              <a:gd name="connsiteX5" fmla="*/ 1086689 w 1142327"/>
              <a:gd name="connsiteY5" fmla="*/ 446442 h 1151659"/>
              <a:gd name="connsiteX6" fmla="*/ 989871 w 1142327"/>
              <a:gd name="connsiteY6" fmla="*/ 220532 h 1151659"/>
              <a:gd name="connsiteX7" fmla="*/ 710171 w 1142327"/>
              <a:gd name="connsiteY7" fmla="*/ 0 h 1151659"/>
              <a:gd name="connsiteX8" fmla="*/ 468125 w 1142327"/>
              <a:gd name="connsiteY8" fmla="*/ 21514 h 1151659"/>
              <a:gd name="connsiteX0" fmla="*/ 468125 w 1142327"/>
              <a:gd name="connsiteY0" fmla="*/ 21514 h 1151659"/>
              <a:gd name="connsiteX1" fmla="*/ 21681 w 1142327"/>
              <a:gd name="connsiteY1" fmla="*/ 328109 h 1151659"/>
              <a:gd name="connsiteX2" fmla="*/ 27061 w 1142327"/>
              <a:gd name="connsiteY2" fmla="*/ 849854 h 1151659"/>
              <a:gd name="connsiteX3" fmla="*/ 403578 w 1142327"/>
              <a:gd name="connsiteY3" fmla="*/ 1145689 h 1151659"/>
              <a:gd name="connsiteX4" fmla="*/ 946839 w 1142327"/>
              <a:gd name="connsiteY4" fmla="*/ 930536 h 1151659"/>
              <a:gd name="connsiteX5" fmla="*/ 1086689 w 1142327"/>
              <a:gd name="connsiteY5" fmla="*/ 446442 h 1151659"/>
              <a:gd name="connsiteX6" fmla="*/ 989871 w 1142327"/>
              <a:gd name="connsiteY6" fmla="*/ 220532 h 1151659"/>
              <a:gd name="connsiteX7" fmla="*/ 710171 w 1142327"/>
              <a:gd name="connsiteY7" fmla="*/ 0 h 1151659"/>
              <a:gd name="connsiteX8" fmla="*/ 468125 w 1142327"/>
              <a:gd name="connsiteY8" fmla="*/ 21514 h 1151659"/>
              <a:gd name="connsiteX0" fmla="*/ 468125 w 1142327"/>
              <a:gd name="connsiteY0" fmla="*/ 0 h 1130145"/>
              <a:gd name="connsiteX1" fmla="*/ 21681 w 1142327"/>
              <a:gd name="connsiteY1" fmla="*/ 306595 h 1130145"/>
              <a:gd name="connsiteX2" fmla="*/ 27061 w 1142327"/>
              <a:gd name="connsiteY2" fmla="*/ 828340 h 1130145"/>
              <a:gd name="connsiteX3" fmla="*/ 403578 w 1142327"/>
              <a:gd name="connsiteY3" fmla="*/ 1124175 h 1130145"/>
              <a:gd name="connsiteX4" fmla="*/ 946839 w 1142327"/>
              <a:gd name="connsiteY4" fmla="*/ 909022 h 1130145"/>
              <a:gd name="connsiteX5" fmla="*/ 1086689 w 1142327"/>
              <a:gd name="connsiteY5" fmla="*/ 424928 h 1130145"/>
              <a:gd name="connsiteX6" fmla="*/ 989871 w 1142327"/>
              <a:gd name="connsiteY6" fmla="*/ 199018 h 1130145"/>
              <a:gd name="connsiteX7" fmla="*/ 720928 w 1142327"/>
              <a:gd name="connsiteY7" fmla="*/ 5380 h 1130145"/>
              <a:gd name="connsiteX8" fmla="*/ 468125 w 1142327"/>
              <a:gd name="connsiteY8" fmla="*/ 0 h 1130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2327" h="1130145">
                <a:moveTo>
                  <a:pt x="468125" y="0"/>
                </a:moveTo>
                <a:cubicBezTo>
                  <a:pt x="211735" y="17929"/>
                  <a:pt x="73676" y="-7170"/>
                  <a:pt x="21681" y="306595"/>
                </a:cubicBezTo>
                <a:cubicBezTo>
                  <a:pt x="-10591" y="541470"/>
                  <a:pt x="-5212" y="631117"/>
                  <a:pt x="27061" y="828340"/>
                </a:cubicBezTo>
                <a:cubicBezTo>
                  <a:pt x="55748" y="932331"/>
                  <a:pt x="84435" y="1170792"/>
                  <a:pt x="403578" y="1124175"/>
                </a:cubicBezTo>
                <a:cubicBezTo>
                  <a:pt x="665347" y="1084730"/>
                  <a:pt x="765752" y="1013013"/>
                  <a:pt x="946839" y="909022"/>
                </a:cubicBezTo>
                <a:cubicBezTo>
                  <a:pt x="1095653" y="803238"/>
                  <a:pt x="1217573" y="756623"/>
                  <a:pt x="1086689" y="424928"/>
                </a:cubicBezTo>
                <a:lnTo>
                  <a:pt x="989871" y="199018"/>
                </a:lnTo>
                <a:cubicBezTo>
                  <a:pt x="928910" y="93234"/>
                  <a:pt x="900223" y="14345"/>
                  <a:pt x="720928" y="5380"/>
                </a:cubicBezTo>
                <a:lnTo>
                  <a:pt x="468125" y="0"/>
                </a:lnTo>
                <a:close/>
              </a:path>
            </a:pathLst>
          </a:custGeom>
          <a:solidFill>
            <a:srgbClr val="DB49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a:solidFill>
                <a:schemeClr val="bg1"/>
              </a:solidFill>
              <a:effectLst>
                <a:outerShdw blurRad="38100" dist="38100" dir="2700000" algn="tl">
                  <a:srgbClr val="000000">
                    <a:alpha val="43137"/>
                  </a:srgbClr>
                </a:outerShdw>
              </a:effectLst>
            </a:endParaRPr>
          </a:p>
        </p:txBody>
      </p:sp>
      <p:pic>
        <p:nvPicPr>
          <p:cNvPr id="98" name="图片 9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87964" y="4290437"/>
            <a:ext cx="1931696" cy="1498051"/>
          </a:xfrm>
          <a:prstGeom prst="rect">
            <a:avLst/>
          </a:prstGeom>
        </p:spPr>
      </p:pic>
      <p:pic>
        <p:nvPicPr>
          <p:cNvPr id="100" name="图片 9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5305" y="3934171"/>
            <a:ext cx="6265047" cy="1963850"/>
          </a:xfrm>
          <a:prstGeom prst="rect">
            <a:avLst/>
          </a:prstGeom>
        </p:spPr>
      </p:pic>
      <p:pic>
        <p:nvPicPr>
          <p:cNvPr id="97" name="图片 9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sp>
        <p:nvSpPr>
          <p:cNvPr id="40" name="文本框 39"/>
          <p:cNvSpPr txBox="1"/>
          <p:nvPr/>
        </p:nvSpPr>
        <p:spPr>
          <a:xfrm>
            <a:off x="2995638" y="1626183"/>
            <a:ext cx="881973" cy="1200329"/>
          </a:xfrm>
          <a:prstGeom prst="rect">
            <a:avLst/>
          </a:prstGeom>
          <a:noFill/>
        </p:spPr>
        <p:txBody>
          <a:bodyPr wrap="none" rtlCol="0">
            <a:spAutoFit/>
          </a:bodyPr>
          <a:lstStyle/>
          <a:p>
            <a:r>
              <a:rPr lang="en-US" altLang="zh-CN" sz="7200" dirty="0">
                <a:solidFill>
                  <a:schemeClr val="bg1"/>
                </a:solidFill>
                <a:latin typeface="Tango BT" panose="04040704021002020703" pitchFamily="82" charset="0"/>
                <a:ea typeface="造字工房朗宋（非商用）常规体" pitchFamily="50" charset="-122"/>
              </a:rPr>
              <a:t>01</a:t>
            </a:r>
            <a:endParaRPr lang="zh-CN" altLang="en-US" sz="7200" dirty="0">
              <a:solidFill>
                <a:schemeClr val="bg1"/>
              </a:solidFill>
              <a:latin typeface="Tango BT" panose="04040704021002020703" pitchFamily="82" charset="0"/>
              <a:ea typeface="造字工房朗宋（非商用）常规体" pitchFamily="50" charset="-122"/>
            </a:endParaRPr>
          </a:p>
        </p:txBody>
      </p:sp>
      <p:grpSp>
        <p:nvGrpSpPr>
          <p:cNvPr id="6" name="组合 5"/>
          <p:cNvGrpSpPr/>
          <p:nvPr/>
        </p:nvGrpSpPr>
        <p:grpSpPr>
          <a:xfrm>
            <a:off x="4820172" y="1373477"/>
            <a:ext cx="5136828" cy="2045415"/>
            <a:chOff x="4532243" y="2170763"/>
            <a:chExt cx="5136828" cy="2045415"/>
          </a:xfrm>
        </p:grpSpPr>
        <p:sp>
          <p:nvSpPr>
            <p:cNvPr id="41" name="文本框 40"/>
            <p:cNvSpPr txBox="1"/>
            <p:nvPr/>
          </p:nvSpPr>
          <p:spPr>
            <a:xfrm>
              <a:off x="5063456" y="2170763"/>
              <a:ext cx="4203395" cy="1938992"/>
            </a:xfrm>
            <a:prstGeom prst="rect">
              <a:avLst/>
            </a:prstGeom>
            <a:noFill/>
            <a:ln w="12700">
              <a:noFill/>
            </a:ln>
          </p:spPr>
          <p:txBody>
            <a:bodyPr wrap="none" rtlCol="0">
              <a:spAutoFit/>
            </a:bodyPr>
            <a:lstStyle/>
            <a:p>
              <a:pPr algn="ctr"/>
              <a:r>
                <a:rPr lang="en-US" altLang="zh-CN" sz="6000" b="1" spc="300" dirty="0" err="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t>Hoạt</a:t>
              </a:r>
              <a:r>
                <a:rPr lang="en-US" altLang="zh-CN" sz="6000" b="1" spc="300" dirty="0">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6000" b="1" spc="300" dirty="0" err="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t>động</a:t>
              </a:r>
              <a:r>
                <a:rPr lang="en-US" altLang="zh-CN" sz="6000" b="1" spc="300" dirty="0">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t> </a:t>
              </a:r>
            </a:p>
            <a:p>
              <a:pPr algn="ctr"/>
              <a:r>
                <a:rPr lang="en-US" altLang="zh-CN" sz="6000" b="1" spc="300" dirty="0" err="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t>khởi</a:t>
              </a:r>
              <a:r>
                <a:rPr lang="en-US" altLang="zh-CN" sz="6000" b="1" spc="300" dirty="0">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6000" b="1" spc="300" dirty="0" err="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t>động</a:t>
              </a:r>
              <a:endParaRPr lang="zh-CN" altLang="en-US" sz="6000" b="1" spc="300" dirty="0">
                <a:solidFill>
                  <a:srgbClr val="1E5AA4"/>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矩形 1"/>
            <p:cNvSpPr/>
            <p:nvPr/>
          </p:nvSpPr>
          <p:spPr>
            <a:xfrm>
              <a:off x="4532243" y="2221185"/>
              <a:ext cx="5136828" cy="1994993"/>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5" name="图片 4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pic>
        <p:nvPicPr>
          <p:cNvPr id="46" name="图片 4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spTree>
    <p:extLst>
      <p:ext uri="{BB962C8B-B14F-4D97-AF65-F5344CB8AC3E}">
        <p14:creationId xmlns:p14="http://schemas.microsoft.com/office/powerpoint/2010/main" val="323041212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1250"/>
                                  </p:stCondLst>
                                  <p:childTnLst>
                                    <p:set>
                                      <p:cBhvr>
                                        <p:cTn id="6" dur="1" fill="hold">
                                          <p:stCondLst>
                                            <p:cond delay="0"/>
                                          </p:stCondLst>
                                        </p:cTn>
                                        <p:tgtEl>
                                          <p:spTgt spid="40"/>
                                        </p:tgtEl>
                                        <p:attrNameLst>
                                          <p:attrName>style.visibility</p:attrName>
                                        </p:attrNameLst>
                                      </p:cBhvr>
                                      <p:to>
                                        <p:strVal val="visible"/>
                                      </p:to>
                                    </p:set>
                                    <p:anim calcmode="lin" valueType="num">
                                      <p:cBhvr>
                                        <p:cTn id="7" dur="1000" fill="hold"/>
                                        <p:tgtEl>
                                          <p:spTgt spid="40"/>
                                        </p:tgtEl>
                                        <p:attrNameLst>
                                          <p:attrName>ppt_w</p:attrName>
                                        </p:attrNameLst>
                                      </p:cBhvr>
                                      <p:tavLst>
                                        <p:tav tm="0">
                                          <p:val>
                                            <p:fltVal val="0"/>
                                          </p:val>
                                        </p:tav>
                                        <p:tav tm="100000">
                                          <p:val>
                                            <p:strVal val="#ppt_w"/>
                                          </p:val>
                                        </p:tav>
                                      </p:tavLst>
                                    </p:anim>
                                    <p:anim calcmode="lin" valueType="num">
                                      <p:cBhvr>
                                        <p:cTn id="8" dur="1000" fill="hold"/>
                                        <p:tgtEl>
                                          <p:spTgt spid="40"/>
                                        </p:tgtEl>
                                        <p:attrNameLst>
                                          <p:attrName>ppt_h</p:attrName>
                                        </p:attrNameLst>
                                      </p:cBhvr>
                                      <p:tavLst>
                                        <p:tav tm="0">
                                          <p:val>
                                            <p:fltVal val="0"/>
                                          </p:val>
                                        </p:tav>
                                        <p:tav tm="100000">
                                          <p:val>
                                            <p:strVal val="#ppt_h"/>
                                          </p:val>
                                        </p:tav>
                                      </p:tavLst>
                                    </p:anim>
                                    <p:anim calcmode="lin" valueType="num">
                                      <p:cBhvr>
                                        <p:cTn id="9" dur="1000" fill="hold"/>
                                        <p:tgtEl>
                                          <p:spTgt spid="40"/>
                                        </p:tgtEl>
                                        <p:attrNameLst>
                                          <p:attrName>style.rotation</p:attrName>
                                        </p:attrNameLst>
                                      </p:cBhvr>
                                      <p:tavLst>
                                        <p:tav tm="0">
                                          <p:val>
                                            <p:fltVal val="90"/>
                                          </p:val>
                                        </p:tav>
                                        <p:tav tm="100000">
                                          <p:val>
                                            <p:fltVal val="0"/>
                                          </p:val>
                                        </p:tav>
                                      </p:tavLst>
                                    </p:anim>
                                    <p:animEffect transition="in" filter="fade">
                                      <p:cBhvr>
                                        <p:cTn id="10" dur="1000"/>
                                        <p:tgtEl>
                                          <p:spTgt spid="40"/>
                                        </p:tgtEl>
                                      </p:cBhvr>
                                    </p:animEffect>
                                  </p:childTnLst>
                                </p:cTn>
                              </p:par>
                              <p:par>
                                <p:cTn id="11" presetID="42" presetClass="entr" presetSubtype="0" fill="hold" nodeType="withEffect">
                                  <p:stCondLst>
                                    <p:cond delay="0"/>
                                  </p:stCondLst>
                                  <p:childTnLst>
                                    <p:set>
                                      <p:cBhvr>
                                        <p:cTn id="12" dur="1" fill="hold">
                                          <p:stCondLst>
                                            <p:cond delay="0"/>
                                          </p:stCondLst>
                                        </p:cTn>
                                        <p:tgtEl>
                                          <p:spTgt spid="97"/>
                                        </p:tgtEl>
                                        <p:attrNameLst>
                                          <p:attrName>style.visibility</p:attrName>
                                        </p:attrNameLst>
                                      </p:cBhvr>
                                      <p:to>
                                        <p:strVal val="visible"/>
                                      </p:to>
                                    </p:set>
                                    <p:animEffect transition="in" filter="fade">
                                      <p:cBhvr>
                                        <p:cTn id="13" dur="1000"/>
                                        <p:tgtEl>
                                          <p:spTgt spid="97"/>
                                        </p:tgtEl>
                                      </p:cBhvr>
                                    </p:animEffect>
                                    <p:anim calcmode="lin" valueType="num">
                                      <p:cBhvr>
                                        <p:cTn id="14" dur="1000" fill="hold"/>
                                        <p:tgtEl>
                                          <p:spTgt spid="97"/>
                                        </p:tgtEl>
                                        <p:attrNameLst>
                                          <p:attrName>ppt_x</p:attrName>
                                        </p:attrNameLst>
                                      </p:cBhvr>
                                      <p:tavLst>
                                        <p:tav tm="0">
                                          <p:val>
                                            <p:strVal val="#ppt_x"/>
                                          </p:val>
                                        </p:tav>
                                        <p:tav tm="100000">
                                          <p:val>
                                            <p:strVal val="#ppt_x"/>
                                          </p:val>
                                        </p:tav>
                                      </p:tavLst>
                                    </p:anim>
                                    <p:anim calcmode="lin" valueType="num">
                                      <p:cBhvr>
                                        <p:cTn id="15" dur="1000" fill="hold"/>
                                        <p:tgtEl>
                                          <p:spTgt spid="97"/>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99"/>
                                        </p:tgtEl>
                                        <p:attrNameLst>
                                          <p:attrName>style.visibility</p:attrName>
                                        </p:attrNameLst>
                                      </p:cBhvr>
                                      <p:to>
                                        <p:strVal val="visible"/>
                                      </p:to>
                                    </p:set>
                                    <p:animEffect transition="in" filter="fade">
                                      <p:cBhvr>
                                        <p:cTn id="18" dur="1000"/>
                                        <p:tgtEl>
                                          <p:spTgt spid="99"/>
                                        </p:tgtEl>
                                      </p:cBhvr>
                                    </p:animEffect>
                                    <p:anim calcmode="lin" valueType="num">
                                      <p:cBhvr>
                                        <p:cTn id="19" dur="1000" fill="hold"/>
                                        <p:tgtEl>
                                          <p:spTgt spid="99"/>
                                        </p:tgtEl>
                                        <p:attrNameLst>
                                          <p:attrName>ppt_x</p:attrName>
                                        </p:attrNameLst>
                                      </p:cBhvr>
                                      <p:tavLst>
                                        <p:tav tm="0">
                                          <p:val>
                                            <p:strVal val="#ppt_x"/>
                                          </p:val>
                                        </p:tav>
                                        <p:tav tm="100000">
                                          <p:val>
                                            <p:strVal val="#ppt_x"/>
                                          </p:val>
                                        </p:tav>
                                      </p:tavLst>
                                    </p:anim>
                                    <p:anim calcmode="lin" valueType="num">
                                      <p:cBhvr>
                                        <p:cTn id="20" dur="1000" fill="hold"/>
                                        <p:tgtEl>
                                          <p:spTgt spid="99"/>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98"/>
                                        </p:tgtEl>
                                        <p:attrNameLst>
                                          <p:attrName>style.visibility</p:attrName>
                                        </p:attrNameLst>
                                      </p:cBhvr>
                                      <p:to>
                                        <p:strVal val="visible"/>
                                      </p:to>
                                    </p:set>
                                    <p:animEffect transition="in" filter="fade">
                                      <p:cBhvr>
                                        <p:cTn id="23" dur="1000"/>
                                        <p:tgtEl>
                                          <p:spTgt spid="98"/>
                                        </p:tgtEl>
                                      </p:cBhvr>
                                    </p:animEffect>
                                    <p:anim calcmode="lin" valueType="num">
                                      <p:cBhvr>
                                        <p:cTn id="24" dur="1000" fill="hold"/>
                                        <p:tgtEl>
                                          <p:spTgt spid="98"/>
                                        </p:tgtEl>
                                        <p:attrNameLst>
                                          <p:attrName>ppt_x</p:attrName>
                                        </p:attrNameLst>
                                      </p:cBhvr>
                                      <p:tavLst>
                                        <p:tav tm="0">
                                          <p:val>
                                            <p:strVal val="#ppt_x"/>
                                          </p:val>
                                        </p:tav>
                                        <p:tav tm="100000">
                                          <p:val>
                                            <p:strVal val="#ppt_x"/>
                                          </p:val>
                                        </p:tav>
                                      </p:tavLst>
                                    </p:anim>
                                    <p:anim calcmode="lin" valueType="num">
                                      <p:cBhvr>
                                        <p:cTn id="25" dur="1000" fill="hold"/>
                                        <p:tgtEl>
                                          <p:spTgt spid="98"/>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00"/>
                                        </p:tgtEl>
                                        <p:attrNameLst>
                                          <p:attrName>style.visibility</p:attrName>
                                        </p:attrNameLst>
                                      </p:cBhvr>
                                      <p:to>
                                        <p:strVal val="visible"/>
                                      </p:to>
                                    </p:set>
                                    <p:animEffect transition="in" filter="fade">
                                      <p:cBhvr>
                                        <p:cTn id="28" dur="1000"/>
                                        <p:tgtEl>
                                          <p:spTgt spid="100"/>
                                        </p:tgtEl>
                                      </p:cBhvr>
                                    </p:animEffect>
                                    <p:anim calcmode="lin" valueType="num">
                                      <p:cBhvr>
                                        <p:cTn id="29" dur="1000" fill="hold"/>
                                        <p:tgtEl>
                                          <p:spTgt spid="100"/>
                                        </p:tgtEl>
                                        <p:attrNameLst>
                                          <p:attrName>ppt_x</p:attrName>
                                        </p:attrNameLst>
                                      </p:cBhvr>
                                      <p:tavLst>
                                        <p:tav tm="0">
                                          <p:val>
                                            <p:strVal val="#ppt_x"/>
                                          </p:val>
                                        </p:tav>
                                        <p:tav tm="100000">
                                          <p:val>
                                            <p:strVal val="#ppt_x"/>
                                          </p:val>
                                        </p:tav>
                                      </p:tavLst>
                                    </p:anim>
                                    <p:anim calcmode="lin" valueType="num">
                                      <p:cBhvr>
                                        <p:cTn id="30" dur="1000" fill="hold"/>
                                        <p:tgtEl>
                                          <p:spTgt spid="100"/>
                                        </p:tgtEl>
                                        <p:attrNameLst>
                                          <p:attrName>ppt_y</p:attrName>
                                        </p:attrNameLst>
                                      </p:cBhvr>
                                      <p:tavLst>
                                        <p:tav tm="0">
                                          <p:val>
                                            <p:strVal val="#ppt_y+.1"/>
                                          </p:val>
                                        </p:tav>
                                        <p:tav tm="100000">
                                          <p:val>
                                            <p:strVal val="#ppt_y"/>
                                          </p:val>
                                        </p:tav>
                                      </p:tavLst>
                                    </p:anim>
                                  </p:childTnLst>
                                </p:cTn>
                              </p:par>
                              <p:par>
                                <p:cTn id="31" presetID="53" presetClass="entr" presetSubtype="16" fill="hold" grpId="0" nodeType="withEffect">
                                  <p:stCondLst>
                                    <p:cond delay="1000"/>
                                  </p:stCondLst>
                                  <p:childTnLst>
                                    <p:set>
                                      <p:cBhvr>
                                        <p:cTn id="32" dur="1" fill="hold">
                                          <p:stCondLst>
                                            <p:cond delay="0"/>
                                          </p:stCondLst>
                                        </p:cTn>
                                        <p:tgtEl>
                                          <p:spTgt spid="3"/>
                                        </p:tgtEl>
                                        <p:attrNameLst>
                                          <p:attrName>style.visibility</p:attrName>
                                        </p:attrNameLst>
                                      </p:cBhvr>
                                      <p:to>
                                        <p:strVal val="visible"/>
                                      </p:to>
                                    </p:set>
                                    <p:anim calcmode="lin" valueType="num">
                                      <p:cBhvr>
                                        <p:cTn id="33" dur="500" fill="hold"/>
                                        <p:tgtEl>
                                          <p:spTgt spid="3"/>
                                        </p:tgtEl>
                                        <p:attrNameLst>
                                          <p:attrName>ppt_w</p:attrName>
                                        </p:attrNameLst>
                                      </p:cBhvr>
                                      <p:tavLst>
                                        <p:tav tm="0">
                                          <p:val>
                                            <p:fltVal val="0"/>
                                          </p:val>
                                        </p:tav>
                                        <p:tav tm="100000">
                                          <p:val>
                                            <p:strVal val="#ppt_w"/>
                                          </p:val>
                                        </p:tav>
                                      </p:tavLst>
                                    </p:anim>
                                    <p:anim calcmode="lin" valueType="num">
                                      <p:cBhvr>
                                        <p:cTn id="34" dur="500" fill="hold"/>
                                        <p:tgtEl>
                                          <p:spTgt spid="3"/>
                                        </p:tgtEl>
                                        <p:attrNameLst>
                                          <p:attrName>ppt_h</p:attrName>
                                        </p:attrNameLst>
                                      </p:cBhvr>
                                      <p:tavLst>
                                        <p:tav tm="0">
                                          <p:val>
                                            <p:fltVal val="0"/>
                                          </p:val>
                                        </p:tav>
                                        <p:tav tm="100000">
                                          <p:val>
                                            <p:strVal val="#ppt_h"/>
                                          </p:val>
                                        </p:tav>
                                      </p:tavLst>
                                    </p:anim>
                                    <p:animEffect transition="in" filter="fade">
                                      <p:cBhvr>
                                        <p:cTn id="35" dur="500"/>
                                        <p:tgtEl>
                                          <p:spTgt spid="3"/>
                                        </p:tgtEl>
                                      </p:cBhvr>
                                    </p:animEffect>
                                  </p:childTnLst>
                                </p:cTn>
                              </p:par>
                              <p:par>
                                <p:cTn id="36" presetID="55" presetClass="entr" presetSubtype="0" fill="hold" nodeType="withEffect">
                                  <p:stCondLst>
                                    <p:cond delay="1500"/>
                                  </p:stCondLst>
                                  <p:childTnLst>
                                    <p:set>
                                      <p:cBhvr>
                                        <p:cTn id="37" dur="1" fill="hold">
                                          <p:stCondLst>
                                            <p:cond delay="0"/>
                                          </p:stCondLst>
                                        </p:cTn>
                                        <p:tgtEl>
                                          <p:spTgt spid="6"/>
                                        </p:tgtEl>
                                        <p:attrNameLst>
                                          <p:attrName>style.visibility</p:attrName>
                                        </p:attrNameLst>
                                      </p:cBhvr>
                                      <p:to>
                                        <p:strVal val="visible"/>
                                      </p:to>
                                    </p:set>
                                    <p:anim calcmode="lin" valueType="num">
                                      <p:cBhvr>
                                        <p:cTn id="38" dur="1000" fill="hold"/>
                                        <p:tgtEl>
                                          <p:spTgt spid="6"/>
                                        </p:tgtEl>
                                        <p:attrNameLst>
                                          <p:attrName>ppt_w</p:attrName>
                                        </p:attrNameLst>
                                      </p:cBhvr>
                                      <p:tavLst>
                                        <p:tav tm="0">
                                          <p:val>
                                            <p:strVal val="#ppt_w*0.70"/>
                                          </p:val>
                                        </p:tav>
                                        <p:tav tm="100000">
                                          <p:val>
                                            <p:strVal val="#ppt_w"/>
                                          </p:val>
                                        </p:tav>
                                      </p:tavLst>
                                    </p:anim>
                                    <p:anim calcmode="lin" valueType="num">
                                      <p:cBhvr>
                                        <p:cTn id="39" dur="1000" fill="hold"/>
                                        <p:tgtEl>
                                          <p:spTgt spid="6"/>
                                        </p:tgtEl>
                                        <p:attrNameLst>
                                          <p:attrName>ppt_h</p:attrName>
                                        </p:attrNameLst>
                                      </p:cBhvr>
                                      <p:tavLst>
                                        <p:tav tm="0">
                                          <p:val>
                                            <p:strVal val="#ppt_h"/>
                                          </p:val>
                                        </p:tav>
                                        <p:tav tm="100000">
                                          <p:val>
                                            <p:strVal val="#ppt_h"/>
                                          </p:val>
                                        </p:tav>
                                      </p:tavLst>
                                    </p:anim>
                                    <p:animEffect transition="in" filter="fade">
                                      <p:cBhvr>
                                        <p:cTn id="40" dur="1000"/>
                                        <p:tgtEl>
                                          <p:spTgt spid="6"/>
                                        </p:tgtEl>
                                      </p:cBhvr>
                                    </p:animEffect>
                                  </p:childTnLst>
                                </p:cTn>
                              </p:par>
                              <p:par>
                                <p:cTn id="41" presetID="2" presetClass="entr" presetSubtype="8" fill="hold" nodeType="withEffect">
                                  <p:stCondLst>
                                    <p:cond delay="1500"/>
                                  </p:stCondLst>
                                  <p:childTnLst>
                                    <p:set>
                                      <p:cBhvr>
                                        <p:cTn id="42" dur="1" fill="hold">
                                          <p:stCondLst>
                                            <p:cond delay="0"/>
                                          </p:stCondLst>
                                        </p:cTn>
                                        <p:tgtEl>
                                          <p:spTgt spid="45"/>
                                        </p:tgtEl>
                                        <p:attrNameLst>
                                          <p:attrName>style.visibility</p:attrName>
                                        </p:attrNameLst>
                                      </p:cBhvr>
                                      <p:to>
                                        <p:strVal val="visible"/>
                                      </p:to>
                                    </p:set>
                                    <p:anim calcmode="lin" valueType="num">
                                      <p:cBhvr additive="base">
                                        <p:cTn id="43" dur="500" fill="hold"/>
                                        <p:tgtEl>
                                          <p:spTgt spid="45"/>
                                        </p:tgtEl>
                                        <p:attrNameLst>
                                          <p:attrName>ppt_x</p:attrName>
                                        </p:attrNameLst>
                                      </p:cBhvr>
                                      <p:tavLst>
                                        <p:tav tm="0">
                                          <p:val>
                                            <p:strVal val="0-#ppt_w/2"/>
                                          </p:val>
                                        </p:tav>
                                        <p:tav tm="100000">
                                          <p:val>
                                            <p:strVal val="#ppt_x"/>
                                          </p:val>
                                        </p:tav>
                                      </p:tavLst>
                                    </p:anim>
                                    <p:anim calcmode="lin" valueType="num">
                                      <p:cBhvr additive="base">
                                        <p:cTn id="44" dur="500" fill="hold"/>
                                        <p:tgtEl>
                                          <p:spTgt spid="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58" name="图片 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pic>
        <p:nvPicPr>
          <p:cNvPr id="102" name="图片 10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00" name="图片 9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pic>
        <p:nvPicPr>
          <p:cNvPr id="46" name="图片 4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0467582">
            <a:off x="11118135" y="3023588"/>
            <a:ext cx="787224" cy="467414"/>
          </a:xfrm>
          <a:prstGeom prst="rect">
            <a:avLst/>
          </a:prstGeom>
        </p:spPr>
      </p:pic>
      <p:pic>
        <p:nvPicPr>
          <p:cNvPr id="32" name="图片 16">
            <a:extLst>
              <a:ext uri="{FF2B5EF4-FFF2-40B4-BE49-F238E27FC236}">
                <a16:creationId xmlns:a16="http://schemas.microsoft.com/office/drawing/2014/main" xmlns="" id="{39FB8DB3-19AC-AE3C-BB53-62825448B81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438070" y="549296"/>
            <a:ext cx="860864" cy="1016101"/>
          </a:xfrm>
          <a:prstGeom prst="rect">
            <a:avLst/>
          </a:prstGeom>
        </p:spPr>
      </p:pic>
      <p:pic>
        <p:nvPicPr>
          <p:cNvPr id="33" name="图片 1">
            <a:extLst>
              <a:ext uri="{FF2B5EF4-FFF2-40B4-BE49-F238E27FC236}">
                <a16:creationId xmlns:a16="http://schemas.microsoft.com/office/drawing/2014/main" xmlns="" id="{B0562F65-5790-0DE0-8EBD-511B61CE21C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868108" y="2356597"/>
            <a:ext cx="3859058" cy="3108991"/>
          </a:xfrm>
          <a:prstGeom prst="rect">
            <a:avLst/>
          </a:prstGeom>
        </p:spPr>
      </p:pic>
      <p:pic>
        <p:nvPicPr>
          <p:cNvPr id="34" name="图片 11">
            <a:extLst>
              <a:ext uri="{FF2B5EF4-FFF2-40B4-BE49-F238E27FC236}">
                <a16:creationId xmlns:a16="http://schemas.microsoft.com/office/drawing/2014/main" xmlns="" id="{6EFB0CD7-DAB2-2D88-4EB7-D4B50A2993F2}"/>
              </a:ext>
            </a:extLst>
          </p:cNvPr>
          <p:cNvPicPr>
            <a:picLocks noChangeAspect="1"/>
          </p:cNvPicPr>
          <p:nvPr/>
        </p:nvPicPr>
        <p:blipFill>
          <a:blip r:embed="rId15" cstate="print"/>
          <a:stretch>
            <a:fillRect/>
          </a:stretch>
        </p:blipFill>
        <p:spPr>
          <a:xfrm>
            <a:off x="1438070" y="501167"/>
            <a:ext cx="6023251" cy="5105722"/>
          </a:xfrm>
          <a:prstGeom prst="rect">
            <a:avLst/>
          </a:prstGeom>
        </p:spPr>
      </p:pic>
      <p:sp>
        <p:nvSpPr>
          <p:cNvPr id="35" name="矩形 13">
            <a:extLst>
              <a:ext uri="{FF2B5EF4-FFF2-40B4-BE49-F238E27FC236}">
                <a16:creationId xmlns:a16="http://schemas.microsoft.com/office/drawing/2014/main" xmlns="" id="{18E657D6-AF7C-6D25-5984-AC7503247BB0}"/>
              </a:ext>
            </a:extLst>
          </p:cNvPr>
          <p:cNvSpPr/>
          <p:nvPr/>
        </p:nvSpPr>
        <p:spPr>
          <a:xfrm>
            <a:off x="2603948" y="2465517"/>
            <a:ext cx="2841305" cy="1815882"/>
          </a:xfrm>
          <a:prstGeom prst="rect">
            <a:avLst/>
          </a:prstGeom>
        </p:spPr>
        <p:txBody>
          <a:bodyPr wrap="square">
            <a:spAutoFit/>
          </a:bodyPr>
          <a:lstStyle/>
          <a:p>
            <a:pPr algn="ctr"/>
            <a:r>
              <a:rPr lang="en-US" sz="2800" b="1" dirty="0">
                <a:latin typeface="Times New Roman" panose="02020603050405020304" pitchFamily="18" charset="0"/>
                <a:cs typeface="Times New Roman" panose="02020603050405020304" pitchFamily="18" charset="0"/>
              </a:rPr>
              <a:t>a. </a:t>
            </a:r>
            <a:r>
              <a:rPr lang="en-US" sz="2800" b="1" dirty="0" err="1">
                <a:latin typeface="Times New Roman" panose="02020603050405020304" pitchFamily="18" charset="0"/>
                <a:cs typeface="Times New Roman" panose="02020603050405020304" pitchFamily="18" charset="0"/>
              </a:rPr>
              <a:t>Dấu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chấm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lửng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đầu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tiên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biểu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thị</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trích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dẫn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bị</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lược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bớt</a:t>
            </a:r>
            <a:r>
              <a:rPr lang="en-US" sz="28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679381752"/>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1000"/>
                                        <p:tgtEl>
                                          <p:spTgt spid="100"/>
                                        </p:tgtEl>
                                      </p:cBhvr>
                                    </p:animEffect>
                                    <p:anim calcmode="lin" valueType="num">
                                      <p:cBhvr>
                                        <p:cTn id="23" dur="1000" fill="hold"/>
                                        <p:tgtEl>
                                          <p:spTgt spid="100"/>
                                        </p:tgtEl>
                                        <p:attrNameLst>
                                          <p:attrName>ppt_x</p:attrName>
                                        </p:attrNameLst>
                                      </p:cBhvr>
                                      <p:tavLst>
                                        <p:tav tm="0">
                                          <p:val>
                                            <p:strVal val="#ppt_x"/>
                                          </p:val>
                                        </p:tav>
                                        <p:tav tm="100000">
                                          <p:val>
                                            <p:strVal val="#ppt_x"/>
                                          </p:val>
                                        </p:tav>
                                      </p:tavLst>
                                    </p:anim>
                                    <p:anim calcmode="lin" valueType="num">
                                      <p:cBhvr>
                                        <p:cTn id="24" dur="1000" fill="hold"/>
                                        <p:tgtEl>
                                          <p:spTgt spid="100"/>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150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0-#ppt_w/2"/>
                                          </p:val>
                                        </p:tav>
                                        <p:tav tm="100000">
                                          <p:val>
                                            <p:strVal val="#ppt_x"/>
                                          </p:val>
                                        </p:tav>
                                      </p:tavLst>
                                    </p:anim>
                                    <p:anim calcmode="lin" valueType="num">
                                      <p:cBhvr additive="base">
                                        <p:cTn id="28" dur="500" fill="hold"/>
                                        <p:tgtEl>
                                          <p:spTgt spid="45"/>
                                        </p:tgtEl>
                                        <p:attrNameLst>
                                          <p:attrName>ppt_y</p:attrName>
                                        </p:attrNameLst>
                                      </p:cBhvr>
                                      <p:tavLst>
                                        <p:tav tm="0">
                                          <p:val>
                                            <p:strVal val="#ppt_y"/>
                                          </p:val>
                                        </p:tav>
                                        <p:tav tm="100000">
                                          <p:val>
                                            <p:strVal val="#ppt_y"/>
                                          </p:val>
                                        </p:tav>
                                      </p:tavLst>
                                    </p:anim>
                                  </p:childTnLst>
                                </p:cTn>
                              </p:par>
                            </p:childTnLst>
                          </p:cTn>
                        </p:par>
                        <p:par>
                          <p:cTn id="29" fill="hold">
                            <p:stCondLst>
                              <p:cond delay="2000"/>
                            </p:stCondLst>
                            <p:childTnLst>
                              <p:par>
                                <p:cTn id="30" presetID="53" presetClass="entr" presetSubtype="16" fill="hold" nodeType="afterEffect">
                                  <p:stCondLst>
                                    <p:cond delay="0"/>
                                  </p:stCondLst>
                                  <p:childTnLst>
                                    <p:set>
                                      <p:cBhvr>
                                        <p:cTn id="31" dur="1" fill="hold">
                                          <p:stCondLst>
                                            <p:cond delay="0"/>
                                          </p:stCondLst>
                                        </p:cTn>
                                        <p:tgtEl>
                                          <p:spTgt spid="32"/>
                                        </p:tgtEl>
                                        <p:attrNameLst>
                                          <p:attrName>style.visibility</p:attrName>
                                        </p:attrNameLst>
                                      </p:cBhvr>
                                      <p:to>
                                        <p:strVal val="visible"/>
                                      </p:to>
                                    </p:set>
                                    <p:anim calcmode="lin" valueType="num">
                                      <p:cBhvr>
                                        <p:cTn id="32" dur="750" fill="hold"/>
                                        <p:tgtEl>
                                          <p:spTgt spid="32"/>
                                        </p:tgtEl>
                                        <p:attrNameLst>
                                          <p:attrName>ppt_w</p:attrName>
                                        </p:attrNameLst>
                                      </p:cBhvr>
                                      <p:tavLst>
                                        <p:tav tm="0">
                                          <p:val>
                                            <p:fltVal val="0"/>
                                          </p:val>
                                        </p:tav>
                                        <p:tav tm="100000">
                                          <p:val>
                                            <p:strVal val="#ppt_w"/>
                                          </p:val>
                                        </p:tav>
                                      </p:tavLst>
                                    </p:anim>
                                    <p:anim calcmode="lin" valueType="num">
                                      <p:cBhvr>
                                        <p:cTn id="33" dur="750" fill="hold"/>
                                        <p:tgtEl>
                                          <p:spTgt spid="32"/>
                                        </p:tgtEl>
                                        <p:attrNameLst>
                                          <p:attrName>ppt_h</p:attrName>
                                        </p:attrNameLst>
                                      </p:cBhvr>
                                      <p:tavLst>
                                        <p:tav tm="0">
                                          <p:val>
                                            <p:fltVal val="0"/>
                                          </p:val>
                                        </p:tav>
                                        <p:tav tm="100000">
                                          <p:val>
                                            <p:strVal val="#ppt_h"/>
                                          </p:val>
                                        </p:tav>
                                      </p:tavLst>
                                    </p:anim>
                                    <p:animEffect transition="in" filter="fade">
                                      <p:cBhvr>
                                        <p:cTn id="34" dur="750"/>
                                        <p:tgtEl>
                                          <p:spTgt spid="32"/>
                                        </p:tgtEl>
                                      </p:cBhvr>
                                    </p:animEffect>
                                  </p:childTnLst>
                                </p:cTn>
                              </p:par>
                              <p:par>
                                <p:cTn id="35" presetID="14" presetClass="entr" presetSubtype="10" fill="hold" nodeType="withEffect">
                                  <p:stCondLst>
                                    <p:cond delay="750"/>
                                  </p:stCondLst>
                                  <p:childTnLst>
                                    <p:set>
                                      <p:cBhvr>
                                        <p:cTn id="36" dur="1" fill="hold">
                                          <p:stCondLst>
                                            <p:cond delay="0"/>
                                          </p:stCondLst>
                                        </p:cTn>
                                        <p:tgtEl>
                                          <p:spTgt spid="33"/>
                                        </p:tgtEl>
                                        <p:attrNameLst>
                                          <p:attrName>style.visibility</p:attrName>
                                        </p:attrNameLst>
                                      </p:cBhvr>
                                      <p:to>
                                        <p:strVal val="visible"/>
                                      </p:to>
                                    </p:set>
                                    <p:animEffect transition="in" filter="randombar(horizontal)">
                                      <p:cBhvr>
                                        <p:cTn id="37" dur="500"/>
                                        <p:tgtEl>
                                          <p:spTgt spid="33"/>
                                        </p:tgtEl>
                                      </p:cBhvr>
                                    </p:animEffect>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nodeType="click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fade">
                                      <p:cBhvr>
                                        <p:cTn id="42" dur="1000"/>
                                        <p:tgtEl>
                                          <p:spTgt spid="34"/>
                                        </p:tgtEl>
                                      </p:cBhvr>
                                    </p:animEffect>
                                    <p:anim calcmode="lin" valueType="num">
                                      <p:cBhvr>
                                        <p:cTn id="43" dur="1000" fill="hold"/>
                                        <p:tgtEl>
                                          <p:spTgt spid="34"/>
                                        </p:tgtEl>
                                        <p:attrNameLst>
                                          <p:attrName>ppt_x</p:attrName>
                                        </p:attrNameLst>
                                      </p:cBhvr>
                                      <p:tavLst>
                                        <p:tav tm="0">
                                          <p:val>
                                            <p:strVal val="#ppt_x"/>
                                          </p:val>
                                        </p:tav>
                                        <p:tav tm="100000">
                                          <p:val>
                                            <p:strVal val="#ppt_x"/>
                                          </p:val>
                                        </p:tav>
                                      </p:tavLst>
                                    </p:anim>
                                    <p:anim calcmode="lin" valueType="num">
                                      <p:cBhvr>
                                        <p:cTn id="4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3" presetClass="entr" presetSubtype="16" fill="hold" grpId="0" nodeType="clickEffect">
                                  <p:stCondLst>
                                    <p:cond delay="0"/>
                                  </p:stCondLst>
                                  <p:iterate type="lt">
                                    <p:tmPct val="10000"/>
                                  </p:iterate>
                                  <p:childTnLst>
                                    <p:set>
                                      <p:cBhvr>
                                        <p:cTn id="48" dur="1" fill="hold">
                                          <p:stCondLst>
                                            <p:cond delay="0"/>
                                          </p:stCondLst>
                                        </p:cTn>
                                        <p:tgtEl>
                                          <p:spTgt spid="35"/>
                                        </p:tgtEl>
                                        <p:attrNameLst>
                                          <p:attrName>style.visibility</p:attrName>
                                        </p:attrNameLst>
                                      </p:cBhvr>
                                      <p:to>
                                        <p:strVal val="visible"/>
                                      </p:to>
                                    </p:set>
                                    <p:anim calcmode="lin" valueType="num">
                                      <p:cBhvr>
                                        <p:cTn id="49" dur="500" fill="hold"/>
                                        <p:tgtEl>
                                          <p:spTgt spid="35"/>
                                        </p:tgtEl>
                                        <p:attrNameLst>
                                          <p:attrName>ppt_w</p:attrName>
                                        </p:attrNameLst>
                                      </p:cBhvr>
                                      <p:tavLst>
                                        <p:tav tm="0">
                                          <p:val>
                                            <p:fltVal val="0"/>
                                          </p:val>
                                        </p:tav>
                                        <p:tav tm="100000">
                                          <p:val>
                                            <p:strVal val="#ppt_w"/>
                                          </p:val>
                                        </p:tav>
                                      </p:tavLst>
                                    </p:anim>
                                    <p:anim calcmode="lin" valueType="num">
                                      <p:cBhvr>
                                        <p:cTn id="50" dur="500" fill="hold"/>
                                        <p:tgtEl>
                                          <p:spTgt spid="3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58" name="图片 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6883" y="405649"/>
            <a:ext cx="11530939" cy="5436669"/>
          </a:xfrm>
          <a:prstGeom prst="rect">
            <a:avLst/>
          </a:prstGeom>
        </p:spPr>
      </p:pic>
      <p:pic>
        <p:nvPicPr>
          <p:cNvPr id="102" name="图片 10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00" name="图片 9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pic>
        <p:nvPicPr>
          <p:cNvPr id="46" name="图片 4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0467582">
            <a:off x="11118135" y="3023588"/>
            <a:ext cx="787224" cy="467414"/>
          </a:xfrm>
          <a:prstGeom prst="rect">
            <a:avLst/>
          </a:prstGeom>
        </p:spPr>
      </p:pic>
      <p:pic>
        <p:nvPicPr>
          <p:cNvPr id="32" name="图片 16">
            <a:extLst>
              <a:ext uri="{FF2B5EF4-FFF2-40B4-BE49-F238E27FC236}">
                <a16:creationId xmlns:a16="http://schemas.microsoft.com/office/drawing/2014/main" xmlns="" id="{39FB8DB3-19AC-AE3C-BB53-62825448B81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438070" y="549296"/>
            <a:ext cx="860864" cy="1016101"/>
          </a:xfrm>
          <a:prstGeom prst="rect">
            <a:avLst/>
          </a:prstGeom>
        </p:spPr>
      </p:pic>
      <p:sp>
        <p:nvSpPr>
          <p:cNvPr id="14" name="矩形 34">
            <a:extLst>
              <a:ext uri="{FF2B5EF4-FFF2-40B4-BE49-F238E27FC236}">
                <a16:creationId xmlns:a16="http://schemas.microsoft.com/office/drawing/2014/main" xmlns="" id="{3DD629D3-2646-25D1-A3D9-5DA156AB6652}"/>
              </a:ext>
            </a:extLst>
          </p:cNvPr>
          <p:cNvSpPr/>
          <p:nvPr/>
        </p:nvSpPr>
        <p:spPr>
          <a:xfrm>
            <a:off x="3160207" y="2161408"/>
            <a:ext cx="6696311" cy="338554"/>
          </a:xfrm>
          <a:prstGeom prst="rect">
            <a:avLst/>
          </a:prstGeom>
        </p:spPr>
        <p:txBody>
          <a:bodyPr wrap="none">
            <a:noAutofit/>
          </a:bodyPr>
          <a:lstStyle/>
          <a:p>
            <a:r>
              <a:rPr lang="en-US" sz="2400" b="1" dirty="0" smtClean="0">
                <a:latin typeface="Times New Roman" panose="02020603050405020304" pitchFamily="18" charset="0"/>
                <a:cs typeface="Times New Roman" panose="02020603050405020304" pitchFamily="18" charset="0"/>
              </a:rPr>
              <a:t>b. </a:t>
            </a:r>
            <a:r>
              <a:rPr lang="en-US" sz="2400" b="1" dirty="0" err="1" smtClean="0">
                <a:latin typeface="Times New Roman" panose="02020603050405020304" pitchFamily="18" charset="0"/>
                <a:cs typeface="Times New Roman" panose="02020603050405020304" pitchFamily="18" charset="0"/>
              </a:rPr>
              <a:t>Dấu</a:t>
            </a:r>
            <a:r>
              <a:rPr lang="en-US" sz="2400" b="1" dirty="0" smtClean="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chấm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lửng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thứ</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nhất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cực</a:t>
            </a:r>
            <a:r>
              <a:rPr lang="en-US" sz="2400" b="1" dirty="0">
                <a:latin typeface="Times New Roman" panose="02020603050405020304" pitchFamily="18" charset="0"/>
                <a:cs typeface="Times New Roman" panose="02020603050405020304" pitchFamily="18" charset="0"/>
              </a:rPr>
              <a:t>...</a:t>
            </a:r>
            <a:r>
              <a:rPr lang="en-US" sz="2400" b="1" dirty="0" err="1">
                <a:latin typeface="Times New Roman" panose="02020603050405020304" pitchFamily="18" charset="0"/>
                <a:cs typeface="Times New Roman" panose="02020603050405020304" pitchFamily="18" charset="0"/>
              </a:rPr>
              <a:t>cực</a:t>
            </a:r>
            <a:r>
              <a:rPr lang="en-US" sz="2400" b="1" dirty="0">
                <a:latin typeface="Times New Roman" panose="02020603050405020304" pitchFamily="18" charset="0"/>
                <a:cs typeface="Times New Roman" panose="02020603050405020304" pitchFamily="18" charset="0"/>
              </a:rPr>
              <a:t>” </a:t>
            </a:r>
          </a:p>
          <a:p>
            <a:r>
              <a:rPr lang="en-US" sz="2400" b="1" dirty="0" smtClean="0">
                <a:latin typeface="Times New Roman" panose="02020603050405020304" pitchFamily="18" charset="0"/>
                <a:cs typeface="Times New Roman" panose="02020603050405020304" pitchFamily="18" charset="0"/>
              </a:rPr>
              <a:t>-&gt; </a:t>
            </a:r>
            <a:r>
              <a:rPr lang="en-US" sz="2400" b="1" dirty="0" err="1" smtClean="0">
                <a:latin typeface="Times New Roman" panose="02020603050405020304" pitchFamily="18" charset="0"/>
                <a:cs typeface="Times New Roman" panose="02020603050405020304" pitchFamily="18" charset="0"/>
              </a:rPr>
              <a:t>Mô</a:t>
            </a:r>
            <a:r>
              <a:rPr lang="en-US" sz="2400" b="1" dirty="0" smtClean="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phỏng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âm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thanh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kéo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dài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ngắt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quãng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con </a:t>
            </a:r>
            <a:r>
              <a:rPr lang="en-US" sz="2400" b="1" dirty="0" err="1">
                <a:latin typeface="Times New Roman" panose="02020603050405020304" pitchFamily="18" charset="0"/>
                <a:cs typeface="Times New Roman" panose="02020603050405020304" pitchFamily="18" charset="0"/>
              </a:rPr>
              <a:t>gà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trống</a:t>
            </a:r>
            <a:r>
              <a:rPr lang="en-US" sz="2400" b="1" dirty="0">
                <a:latin typeface="Times New Roman" panose="02020603050405020304" pitchFamily="18" charset="0"/>
                <a:cs typeface="Times New Roman" panose="02020603050405020304" pitchFamily="18" charset="0"/>
              </a:rPr>
              <a:t>.</a:t>
            </a:r>
          </a:p>
        </p:txBody>
      </p:sp>
      <p:sp>
        <p:nvSpPr>
          <p:cNvPr id="15" name="矩形 37">
            <a:extLst>
              <a:ext uri="{FF2B5EF4-FFF2-40B4-BE49-F238E27FC236}">
                <a16:creationId xmlns:a16="http://schemas.microsoft.com/office/drawing/2014/main" xmlns="" id="{61339E23-19C7-9519-803F-E3E991A27C77}"/>
              </a:ext>
            </a:extLst>
          </p:cNvPr>
          <p:cNvSpPr/>
          <p:nvPr/>
        </p:nvSpPr>
        <p:spPr>
          <a:xfrm>
            <a:off x="3029516" y="3368303"/>
            <a:ext cx="3311954" cy="338554"/>
          </a:xfrm>
          <a:prstGeom prst="rect">
            <a:avLst/>
          </a:prstGeom>
        </p:spPr>
        <p:txBody>
          <a:bodyPr wrap="none">
            <a:noAutofit/>
          </a:bodyPr>
          <a:lstStyle/>
          <a:p>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Dấu</a:t>
            </a:r>
            <a:r>
              <a:rPr lang="en-US" sz="2400" b="1" dirty="0" smtClean="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chấm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lửng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thứ</a:t>
            </a:r>
            <a:r>
              <a:rPr lang="en-US" sz="2400" b="1" dirty="0">
                <a:latin typeface="Times New Roman" panose="02020603050405020304" pitchFamily="18" charset="0"/>
                <a:cs typeface="Times New Roman" panose="02020603050405020304" pitchFamily="18" charset="0"/>
              </a:rPr>
              <a:t> 2: “</a:t>
            </a:r>
            <a:r>
              <a:rPr lang="en-US" sz="2400" b="1" dirty="0" err="1">
                <a:latin typeface="Times New Roman" panose="02020603050405020304" pitchFamily="18" charset="0"/>
                <a:cs typeface="Times New Roman" panose="02020603050405020304" pitchFamily="18" charset="0"/>
              </a:rPr>
              <a:t>mặc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mặc</a:t>
            </a:r>
            <a:r>
              <a:rPr lang="en-US" sz="2400" b="1" dirty="0">
                <a:latin typeface="Times New Roman" panose="02020603050405020304" pitchFamily="18" charset="0"/>
                <a:cs typeface="Times New Roman" panose="02020603050405020304" pitchFamily="18" charset="0"/>
              </a:rPr>
              <a:t>,...”: </a:t>
            </a:r>
          </a:p>
          <a:p>
            <a:r>
              <a:rPr lang="en-US" sz="2400" b="1" dirty="0" smtClean="0">
                <a:latin typeface="Times New Roman" panose="02020603050405020304" pitchFamily="18" charset="0"/>
                <a:cs typeface="Times New Roman" panose="02020603050405020304" pitchFamily="18" charset="0"/>
              </a:rPr>
              <a:t>-&gt; </a:t>
            </a:r>
            <a:r>
              <a:rPr lang="en-US" sz="2400" b="1" dirty="0" err="1" smtClean="0">
                <a:latin typeface="Times New Roman" panose="02020603050405020304" pitchFamily="18" charset="0"/>
                <a:cs typeface="Times New Roman" panose="02020603050405020304" pitchFamily="18" charset="0"/>
              </a:rPr>
              <a:t>Mô</a:t>
            </a:r>
            <a:r>
              <a:rPr lang="en-US" sz="2400" b="1" dirty="0" smtClean="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phỏng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âm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thanh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kéo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dài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ngắt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quãng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con </a:t>
            </a:r>
            <a:r>
              <a:rPr lang="en-US" sz="2400" b="1" dirty="0" err="1">
                <a:latin typeface="Times New Roman" panose="02020603050405020304" pitchFamily="18" charset="0"/>
                <a:cs typeface="Times New Roman" panose="02020603050405020304" pitchFamily="18" charset="0"/>
              </a:rPr>
              <a:t>vịt</a:t>
            </a:r>
            <a:r>
              <a:rPr lang="en-US" sz="2400" b="1" dirty="0">
                <a:latin typeface="Times New Roman" panose="02020603050405020304" pitchFamily="18" charset="0"/>
                <a:cs typeface="Times New Roman" panose="02020603050405020304" pitchFamily="18" charset="0"/>
              </a:rPr>
              <a:t>.</a:t>
            </a:r>
          </a:p>
        </p:txBody>
      </p:sp>
      <p:sp>
        <p:nvSpPr>
          <p:cNvPr id="16" name="矩形 40">
            <a:extLst>
              <a:ext uri="{FF2B5EF4-FFF2-40B4-BE49-F238E27FC236}">
                <a16:creationId xmlns:a16="http://schemas.microsoft.com/office/drawing/2014/main" xmlns="" id="{EBDBFBAE-7622-00C3-FDC3-A38AC204A37D}"/>
              </a:ext>
            </a:extLst>
          </p:cNvPr>
          <p:cNvSpPr/>
          <p:nvPr/>
        </p:nvSpPr>
        <p:spPr>
          <a:xfrm>
            <a:off x="2979330" y="4744547"/>
            <a:ext cx="3311954" cy="338554"/>
          </a:xfrm>
          <a:prstGeom prst="rect">
            <a:avLst/>
          </a:prstGeom>
        </p:spPr>
        <p:txBody>
          <a:bodyPr wrap="none">
            <a:noAutofit/>
          </a:bodyPr>
          <a:lstStyle/>
          <a:p>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Dấu</a:t>
            </a:r>
            <a:r>
              <a:rPr lang="en-US" sz="2400" b="1" dirty="0" smtClean="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chấm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lửng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thứ</a:t>
            </a:r>
            <a:r>
              <a:rPr lang="en-US" sz="2400" b="1" dirty="0">
                <a:latin typeface="Times New Roman" panose="02020603050405020304" pitchFamily="18" charset="0"/>
                <a:cs typeface="Times New Roman" panose="02020603050405020304" pitchFamily="18" charset="0"/>
              </a:rPr>
              <a:t> </a:t>
            </a:r>
            <a:r>
              <a:rPr lang="en-US" sz="2400" b="1" dirty="0" smtClean="0">
                <a:latin typeface="Times New Roman" panose="02020603050405020304" pitchFamily="18" charset="0"/>
                <a:cs typeface="Times New Roman" panose="02020603050405020304" pitchFamily="18" charset="0"/>
              </a:rPr>
              <a:t>3-&gt; </a:t>
            </a:r>
            <a:r>
              <a:rPr lang="en-US" sz="2400" b="1" dirty="0" err="1">
                <a:latin typeface="Times New Roman" panose="02020603050405020304" pitchFamily="18" charset="0"/>
                <a:cs typeface="Times New Roman" panose="02020603050405020304" pitchFamily="18" charset="0"/>
              </a:rPr>
              <a:t>biểu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thị</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trích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dẫn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bị</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lược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bớt</a:t>
            </a:r>
            <a:r>
              <a:rPr lang="en-US" sz="2400" b="1" dirty="0">
                <a:latin typeface="Times New Roman" panose="02020603050405020304" pitchFamily="18" charset="0"/>
                <a:cs typeface="Times New Roman" panose="02020603050405020304" pitchFamily="18" charset="0"/>
              </a:rPr>
              <a:t>.</a:t>
            </a:r>
          </a:p>
        </p:txBody>
      </p:sp>
      <p:pic>
        <p:nvPicPr>
          <p:cNvPr id="17" name="图片 15">
            <a:extLst>
              <a:ext uri="{FF2B5EF4-FFF2-40B4-BE49-F238E27FC236}">
                <a16:creationId xmlns:a16="http://schemas.microsoft.com/office/drawing/2014/main" xmlns="" id="{3B336C35-2C48-EBB7-5FCF-9DE3E963245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273680" y="3370347"/>
            <a:ext cx="647826" cy="660221"/>
          </a:xfrm>
          <a:prstGeom prst="rect">
            <a:avLst/>
          </a:prstGeom>
        </p:spPr>
      </p:pic>
      <p:pic>
        <p:nvPicPr>
          <p:cNvPr id="18" name="图片 46">
            <a:extLst>
              <a:ext uri="{FF2B5EF4-FFF2-40B4-BE49-F238E27FC236}">
                <a16:creationId xmlns:a16="http://schemas.microsoft.com/office/drawing/2014/main" xmlns="" id="{78706D26-B4B8-92CE-1E59-73F477BA8708}"/>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273680" y="2195297"/>
            <a:ext cx="647826" cy="729385"/>
          </a:xfrm>
          <a:prstGeom prst="rect">
            <a:avLst/>
          </a:prstGeom>
        </p:spPr>
      </p:pic>
      <p:pic>
        <p:nvPicPr>
          <p:cNvPr id="19" name="图片 48">
            <a:extLst>
              <a:ext uri="{FF2B5EF4-FFF2-40B4-BE49-F238E27FC236}">
                <a16:creationId xmlns:a16="http://schemas.microsoft.com/office/drawing/2014/main" xmlns="" id="{7C0251F6-C9CC-8FBA-A647-435337588517}"/>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223963" y="4620443"/>
            <a:ext cx="595746" cy="729385"/>
          </a:xfrm>
          <a:prstGeom prst="rect">
            <a:avLst/>
          </a:prstGeom>
        </p:spPr>
      </p:pic>
    </p:spTree>
    <p:extLst>
      <p:ext uri="{BB962C8B-B14F-4D97-AF65-F5344CB8AC3E}">
        <p14:creationId xmlns:p14="http://schemas.microsoft.com/office/powerpoint/2010/main" val="3281940666"/>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1000"/>
                                        <p:tgtEl>
                                          <p:spTgt spid="100"/>
                                        </p:tgtEl>
                                      </p:cBhvr>
                                    </p:animEffect>
                                    <p:anim calcmode="lin" valueType="num">
                                      <p:cBhvr>
                                        <p:cTn id="23" dur="1000" fill="hold"/>
                                        <p:tgtEl>
                                          <p:spTgt spid="100"/>
                                        </p:tgtEl>
                                        <p:attrNameLst>
                                          <p:attrName>ppt_x</p:attrName>
                                        </p:attrNameLst>
                                      </p:cBhvr>
                                      <p:tavLst>
                                        <p:tav tm="0">
                                          <p:val>
                                            <p:strVal val="#ppt_x"/>
                                          </p:val>
                                        </p:tav>
                                        <p:tav tm="100000">
                                          <p:val>
                                            <p:strVal val="#ppt_x"/>
                                          </p:val>
                                        </p:tav>
                                      </p:tavLst>
                                    </p:anim>
                                    <p:anim calcmode="lin" valueType="num">
                                      <p:cBhvr>
                                        <p:cTn id="24" dur="1000" fill="hold"/>
                                        <p:tgtEl>
                                          <p:spTgt spid="100"/>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150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0-#ppt_w/2"/>
                                          </p:val>
                                        </p:tav>
                                        <p:tav tm="100000">
                                          <p:val>
                                            <p:strVal val="#ppt_x"/>
                                          </p:val>
                                        </p:tav>
                                      </p:tavLst>
                                    </p:anim>
                                    <p:anim calcmode="lin" valueType="num">
                                      <p:cBhvr additive="base">
                                        <p:cTn id="28" dur="500" fill="hold"/>
                                        <p:tgtEl>
                                          <p:spTgt spid="45"/>
                                        </p:tgtEl>
                                        <p:attrNameLst>
                                          <p:attrName>ppt_y</p:attrName>
                                        </p:attrNameLst>
                                      </p:cBhvr>
                                      <p:tavLst>
                                        <p:tav tm="0">
                                          <p:val>
                                            <p:strVal val="#ppt_y"/>
                                          </p:val>
                                        </p:tav>
                                        <p:tav tm="100000">
                                          <p:val>
                                            <p:strVal val="#ppt_y"/>
                                          </p:val>
                                        </p:tav>
                                      </p:tavLst>
                                    </p:anim>
                                  </p:childTnLst>
                                </p:cTn>
                              </p:par>
                            </p:childTnLst>
                          </p:cTn>
                        </p:par>
                        <p:par>
                          <p:cTn id="29" fill="hold">
                            <p:stCondLst>
                              <p:cond delay="2000"/>
                            </p:stCondLst>
                            <p:childTnLst>
                              <p:par>
                                <p:cTn id="30" presetID="53" presetClass="entr" presetSubtype="16" fill="hold" nodeType="afterEffect">
                                  <p:stCondLst>
                                    <p:cond delay="0"/>
                                  </p:stCondLst>
                                  <p:childTnLst>
                                    <p:set>
                                      <p:cBhvr>
                                        <p:cTn id="31" dur="1" fill="hold">
                                          <p:stCondLst>
                                            <p:cond delay="0"/>
                                          </p:stCondLst>
                                        </p:cTn>
                                        <p:tgtEl>
                                          <p:spTgt spid="32"/>
                                        </p:tgtEl>
                                        <p:attrNameLst>
                                          <p:attrName>style.visibility</p:attrName>
                                        </p:attrNameLst>
                                      </p:cBhvr>
                                      <p:to>
                                        <p:strVal val="visible"/>
                                      </p:to>
                                    </p:set>
                                    <p:anim calcmode="lin" valueType="num">
                                      <p:cBhvr>
                                        <p:cTn id="32" dur="750" fill="hold"/>
                                        <p:tgtEl>
                                          <p:spTgt spid="32"/>
                                        </p:tgtEl>
                                        <p:attrNameLst>
                                          <p:attrName>ppt_w</p:attrName>
                                        </p:attrNameLst>
                                      </p:cBhvr>
                                      <p:tavLst>
                                        <p:tav tm="0">
                                          <p:val>
                                            <p:fltVal val="0"/>
                                          </p:val>
                                        </p:tav>
                                        <p:tav tm="100000">
                                          <p:val>
                                            <p:strVal val="#ppt_w"/>
                                          </p:val>
                                        </p:tav>
                                      </p:tavLst>
                                    </p:anim>
                                    <p:anim calcmode="lin" valueType="num">
                                      <p:cBhvr>
                                        <p:cTn id="33" dur="750" fill="hold"/>
                                        <p:tgtEl>
                                          <p:spTgt spid="32"/>
                                        </p:tgtEl>
                                        <p:attrNameLst>
                                          <p:attrName>ppt_h</p:attrName>
                                        </p:attrNameLst>
                                      </p:cBhvr>
                                      <p:tavLst>
                                        <p:tav tm="0">
                                          <p:val>
                                            <p:fltVal val="0"/>
                                          </p:val>
                                        </p:tav>
                                        <p:tav tm="100000">
                                          <p:val>
                                            <p:strVal val="#ppt_h"/>
                                          </p:val>
                                        </p:tav>
                                      </p:tavLst>
                                    </p:anim>
                                    <p:animEffect transition="in" filter="fade">
                                      <p:cBhvr>
                                        <p:cTn id="34" dur="750"/>
                                        <p:tgtEl>
                                          <p:spTgt spid="32"/>
                                        </p:tgtEl>
                                      </p:cBhvr>
                                    </p:animEffect>
                                  </p:childTnLst>
                                </p:cTn>
                              </p:par>
                              <p:par>
                                <p:cTn id="35" presetID="25" presetClass="entr" presetSubtype="0" fill="hold" nodeType="withEffect">
                                  <p:stCondLst>
                                    <p:cond delay="1000"/>
                                  </p:stCondLst>
                                  <p:childTnLst>
                                    <p:set>
                                      <p:cBhvr>
                                        <p:cTn id="36" dur="1" fill="hold">
                                          <p:stCondLst>
                                            <p:cond delay="0"/>
                                          </p:stCondLst>
                                        </p:cTn>
                                        <p:tgtEl>
                                          <p:spTgt spid="18"/>
                                        </p:tgtEl>
                                        <p:attrNameLst>
                                          <p:attrName>style.visibility</p:attrName>
                                        </p:attrNameLst>
                                      </p:cBhvr>
                                      <p:to>
                                        <p:strVal val="visible"/>
                                      </p:to>
                                    </p:set>
                                    <p:anim calcmode="lin" valueType="num">
                                      <p:cBhvr>
                                        <p:cTn id="37" dur="500" decel="50000" fill="hold">
                                          <p:stCondLst>
                                            <p:cond delay="0"/>
                                          </p:stCondLst>
                                        </p:cTn>
                                        <p:tgtEl>
                                          <p:spTgt spid="18"/>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18"/>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18"/>
                                        </p:tgtEl>
                                        <p:attrNameLst>
                                          <p:attrName>ppt_w</p:attrName>
                                        </p:attrNameLst>
                                      </p:cBhvr>
                                      <p:tavLst>
                                        <p:tav tm="0">
                                          <p:val>
                                            <p:strVal val="#ppt_w*.05"/>
                                          </p:val>
                                        </p:tav>
                                        <p:tav tm="100000">
                                          <p:val>
                                            <p:strVal val="#ppt_w"/>
                                          </p:val>
                                        </p:tav>
                                      </p:tavLst>
                                    </p:anim>
                                    <p:anim calcmode="lin" valueType="num">
                                      <p:cBhvr>
                                        <p:cTn id="40" dur="1000" fill="hold"/>
                                        <p:tgtEl>
                                          <p:spTgt spid="18"/>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18"/>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18"/>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18"/>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18"/>
                                        </p:tgtEl>
                                      </p:cBhvr>
                                    </p:animEffect>
                                  </p:childTnLst>
                                </p:cTn>
                              </p:par>
                              <p:par>
                                <p:cTn id="45" presetID="25" presetClass="entr" presetSubtype="0" fill="hold" nodeType="withEffect">
                                  <p:stCondLst>
                                    <p:cond delay="1000"/>
                                  </p:stCondLst>
                                  <p:childTnLst>
                                    <p:set>
                                      <p:cBhvr>
                                        <p:cTn id="46" dur="1" fill="hold">
                                          <p:stCondLst>
                                            <p:cond delay="0"/>
                                          </p:stCondLst>
                                        </p:cTn>
                                        <p:tgtEl>
                                          <p:spTgt spid="17"/>
                                        </p:tgtEl>
                                        <p:attrNameLst>
                                          <p:attrName>style.visibility</p:attrName>
                                        </p:attrNameLst>
                                      </p:cBhvr>
                                      <p:to>
                                        <p:strVal val="visible"/>
                                      </p:to>
                                    </p:set>
                                    <p:anim calcmode="lin" valueType="num">
                                      <p:cBhvr>
                                        <p:cTn id="47" dur="500" decel="50000" fill="hold">
                                          <p:stCondLst>
                                            <p:cond delay="0"/>
                                          </p:stCondLst>
                                        </p:cTn>
                                        <p:tgtEl>
                                          <p:spTgt spid="17"/>
                                        </p:tgtEl>
                                        <p:attrNameLst>
                                          <p:attrName>style.rotation</p:attrName>
                                        </p:attrNameLst>
                                      </p:cBhvr>
                                      <p:tavLst>
                                        <p:tav tm="0">
                                          <p:val>
                                            <p:fltVal val="-90"/>
                                          </p:val>
                                        </p:tav>
                                        <p:tav tm="100000">
                                          <p:val>
                                            <p:fltVal val="0"/>
                                          </p:val>
                                        </p:tav>
                                      </p:tavLst>
                                    </p:anim>
                                    <p:anim calcmode="lin" valueType="num">
                                      <p:cBhvr>
                                        <p:cTn id="48" dur="500" decel="50000" fill="hold">
                                          <p:stCondLst>
                                            <p:cond delay="0"/>
                                          </p:stCondLst>
                                        </p:cTn>
                                        <p:tgtEl>
                                          <p:spTgt spid="17"/>
                                        </p:tgtEl>
                                        <p:attrNameLst>
                                          <p:attrName>ppt_w</p:attrName>
                                        </p:attrNameLst>
                                      </p:cBhvr>
                                      <p:tavLst>
                                        <p:tav tm="0">
                                          <p:val>
                                            <p:strVal val="#ppt_w"/>
                                          </p:val>
                                        </p:tav>
                                        <p:tav tm="100000">
                                          <p:val>
                                            <p:strVal val="#ppt_w*.05"/>
                                          </p:val>
                                        </p:tav>
                                      </p:tavLst>
                                    </p:anim>
                                    <p:anim calcmode="lin" valueType="num">
                                      <p:cBhvr>
                                        <p:cTn id="49" dur="500" accel="50000" fill="hold">
                                          <p:stCondLst>
                                            <p:cond delay="500"/>
                                          </p:stCondLst>
                                        </p:cTn>
                                        <p:tgtEl>
                                          <p:spTgt spid="17"/>
                                        </p:tgtEl>
                                        <p:attrNameLst>
                                          <p:attrName>ppt_w</p:attrName>
                                        </p:attrNameLst>
                                      </p:cBhvr>
                                      <p:tavLst>
                                        <p:tav tm="0">
                                          <p:val>
                                            <p:strVal val="#ppt_w*.05"/>
                                          </p:val>
                                        </p:tav>
                                        <p:tav tm="100000">
                                          <p:val>
                                            <p:strVal val="#ppt_w"/>
                                          </p:val>
                                        </p:tav>
                                      </p:tavLst>
                                    </p:anim>
                                    <p:anim calcmode="lin" valueType="num">
                                      <p:cBhvr>
                                        <p:cTn id="50" dur="1000" fill="hold"/>
                                        <p:tgtEl>
                                          <p:spTgt spid="17"/>
                                        </p:tgtEl>
                                        <p:attrNameLst>
                                          <p:attrName>ppt_h</p:attrName>
                                        </p:attrNameLst>
                                      </p:cBhvr>
                                      <p:tavLst>
                                        <p:tav tm="0">
                                          <p:val>
                                            <p:strVal val="#ppt_h"/>
                                          </p:val>
                                        </p:tav>
                                        <p:tav tm="100000">
                                          <p:val>
                                            <p:strVal val="#ppt_h"/>
                                          </p:val>
                                        </p:tav>
                                      </p:tavLst>
                                    </p:anim>
                                    <p:anim calcmode="lin" valueType="num">
                                      <p:cBhvr>
                                        <p:cTn id="51" dur="500" decel="50000" fill="hold">
                                          <p:stCondLst>
                                            <p:cond delay="0"/>
                                          </p:stCondLst>
                                        </p:cTn>
                                        <p:tgtEl>
                                          <p:spTgt spid="17"/>
                                        </p:tgtEl>
                                        <p:attrNameLst>
                                          <p:attrName>ppt_x</p:attrName>
                                        </p:attrNameLst>
                                      </p:cBhvr>
                                      <p:tavLst>
                                        <p:tav tm="0">
                                          <p:val>
                                            <p:strVal val="#ppt_x+.4"/>
                                          </p:val>
                                        </p:tav>
                                        <p:tav tm="100000">
                                          <p:val>
                                            <p:strVal val="#ppt_x"/>
                                          </p:val>
                                        </p:tav>
                                      </p:tavLst>
                                    </p:anim>
                                    <p:anim calcmode="lin" valueType="num">
                                      <p:cBhvr>
                                        <p:cTn id="52" dur="500" decel="50000" fill="hold">
                                          <p:stCondLst>
                                            <p:cond delay="0"/>
                                          </p:stCondLst>
                                        </p:cTn>
                                        <p:tgtEl>
                                          <p:spTgt spid="17"/>
                                        </p:tgtEl>
                                        <p:attrNameLst>
                                          <p:attrName>ppt_y</p:attrName>
                                        </p:attrNameLst>
                                      </p:cBhvr>
                                      <p:tavLst>
                                        <p:tav tm="0">
                                          <p:val>
                                            <p:strVal val="#ppt_y-.2"/>
                                          </p:val>
                                        </p:tav>
                                        <p:tav tm="100000">
                                          <p:val>
                                            <p:strVal val="#ppt_y+.1"/>
                                          </p:val>
                                        </p:tav>
                                      </p:tavLst>
                                    </p:anim>
                                    <p:anim calcmode="lin" valueType="num">
                                      <p:cBhvr>
                                        <p:cTn id="53" dur="500" accel="50000" fill="hold">
                                          <p:stCondLst>
                                            <p:cond delay="500"/>
                                          </p:stCondLst>
                                        </p:cTn>
                                        <p:tgtEl>
                                          <p:spTgt spid="17"/>
                                        </p:tgtEl>
                                        <p:attrNameLst>
                                          <p:attrName>ppt_y</p:attrName>
                                        </p:attrNameLst>
                                      </p:cBhvr>
                                      <p:tavLst>
                                        <p:tav tm="0">
                                          <p:val>
                                            <p:strVal val="#ppt_y+.1"/>
                                          </p:val>
                                        </p:tav>
                                        <p:tav tm="100000">
                                          <p:val>
                                            <p:strVal val="#ppt_y"/>
                                          </p:val>
                                        </p:tav>
                                      </p:tavLst>
                                    </p:anim>
                                    <p:animEffect transition="in" filter="fade">
                                      <p:cBhvr>
                                        <p:cTn id="54" dur="1000" decel="50000">
                                          <p:stCondLst>
                                            <p:cond delay="0"/>
                                          </p:stCondLst>
                                        </p:cTn>
                                        <p:tgtEl>
                                          <p:spTgt spid="17"/>
                                        </p:tgtEl>
                                      </p:cBhvr>
                                    </p:animEffect>
                                  </p:childTnLst>
                                </p:cTn>
                              </p:par>
                              <p:par>
                                <p:cTn id="55" presetID="25" presetClass="entr" presetSubtype="0" fill="hold" nodeType="withEffect">
                                  <p:stCondLst>
                                    <p:cond delay="1000"/>
                                  </p:stCondLst>
                                  <p:childTnLst>
                                    <p:set>
                                      <p:cBhvr>
                                        <p:cTn id="56" dur="1" fill="hold">
                                          <p:stCondLst>
                                            <p:cond delay="0"/>
                                          </p:stCondLst>
                                        </p:cTn>
                                        <p:tgtEl>
                                          <p:spTgt spid="19"/>
                                        </p:tgtEl>
                                        <p:attrNameLst>
                                          <p:attrName>style.visibility</p:attrName>
                                        </p:attrNameLst>
                                      </p:cBhvr>
                                      <p:to>
                                        <p:strVal val="visible"/>
                                      </p:to>
                                    </p:set>
                                    <p:anim calcmode="lin" valueType="num">
                                      <p:cBhvr>
                                        <p:cTn id="57" dur="500" decel="50000" fill="hold">
                                          <p:stCondLst>
                                            <p:cond delay="0"/>
                                          </p:stCondLst>
                                        </p:cTn>
                                        <p:tgtEl>
                                          <p:spTgt spid="19"/>
                                        </p:tgtEl>
                                        <p:attrNameLst>
                                          <p:attrName>style.rotation</p:attrName>
                                        </p:attrNameLst>
                                      </p:cBhvr>
                                      <p:tavLst>
                                        <p:tav tm="0">
                                          <p:val>
                                            <p:fltVal val="-90"/>
                                          </p:val>
                                        </p:tav>
                                        <p:tav tm="100000">
                                          <p:val>
                                            <p:fltVal val="0"/>
                                          </p:val>
                                        </p:tav>
                                      </p:tavLst>
                                    </p:anim>
                                    <p:anim calcmode="lin" valueType="num">
                                      <p:cBhvr>
                                        <p:cTn id="58" dur="500" decel="50000" fill="hold">
                                          <p:stCondLst>
                                            <p:cond delay="0"/>
                                          </p:stCondLst>
                                        </p:cTn>
                                        <p:tgtEl>
                                          <p:spTgt spid="19"/>
                                        </p:tgtEl>
                                        <p:attrNameLst>
                                          <p:attrName>ppt_w</p:attrName>
                                        </p:attrNameLst>
                                      </p:cBhvr>
                                      <p:tavLst>
                                        <p:tav tm="0">
                                          <p:val>
                                            <p:strVal val="#ppt_w"/>
                                          </p:val>
                                        </p:tav>
                                        <p:tav tm="100000">
                                          <p:val>
                                            <p:strVal val="#ppt_w*.05"/>
                                          </p:val>
                                        </p:tav>
                                      </p:tavLst>
                                    </p:anim>
                                    <p:anim calcmode="lin" valueType="num">
                                      <p:cBhvr>
                                        <p:cTn id="59" dur="500" accel="50000" fill="hold">
                                          <p:stCondLst>
                                            <p:cond delay="500"/>
                                          </p:stCondLst>
                                        </p:cTn>
                                        <p:tgtEl>
                                          <p:spTgt spid="19"/>
                                        </p:tgtEl>
                                        <p:attrNameLst>
                                          <p:attrName>ppt_w</p:attrName>
                                        </p:attrNameLst>
                                      </p:cBhvr>
                                      <p:tavLst>
                                        <p:tav tm="0">
                                          <p:val>
                                            <p:strVal val="#ppt_w*.05"/>
                                          </p:val>
                                        </p:tav>
                                        <p:tav tm="100000">
                                          <p:val>
                                            <p:strVal val="#ppt_w"/>
                                          </p:val>
                                        </p:tav>
                                      </p:tavLst>
                                    </p:anim>
                                    <p:anim calcmode="lin" valueType="num">
                                      <p:cBhvr>
                                        <p:cTn id="60" dur="1000" fill="hold"/>
                                        <p:tgtEl>
                                          <p:spTgt spid="19"/>
                                        </p:tgtEl>
                                        <p:attrNameLst>
                                          <p:attrName>ppt_h</p:attrName>
                                        </p:attrNameLst>
                                      </p:cBhvr>
                                      <p:tavLst>
                                        <p:tav tm="0">
                                          <p:val>
                                            <p:strVal val="#ppt_h"/>
                                          </p:val>
                                        </p:tav>
                                        <p:tav tm="100000">
                                          <p:val>
                                            <p:strVal val="#ppt_h"/>
                                          </p:val>
                                        </p:tav>
                                      </p:tavLst>
                                    </p:anim>
                                    <p:anim calcmode="lin" valueType="num">
                                      <p:cBhvr>
                                        <p:cTn id="61" dur="500" decel="50000" fill="hold">
                                          <p:stCondLst>
                                            <p:cond delay="0"/>
                                          </p:stCondLst>
                                        </p:cTn>
                                        <p:tgtEl>
                                          <p:spTgt spid="19"/>
                                        </p:tgtEl>
                                        <p:attrNameLst>
                                          <p:attrName>ppt_x</p:attrName>
                                        </p:attrNameLst>
                                      </p:cBhvr>
                                      <p:tavLst>
                                        <p:tav tm="0">
                                          <p:val>
                                            <p:strVal val="#ppt_x+.4"/>
                                          </p:val>
                                        </p:tav>
                                        <p:tav tm="100000">
                                          <p:val>
                                            <p:strVal val="#ppt_x"/>
                                          </p:val>
                                        </p:tav>
                                      </p:tavLst>
                                    </p:anim>
                                    <p:anim calcmode="lin" valueType="num">
                                      <p:cBhvr>
                                        <p:cTn id="62" dur="500" decel="50000" fill="hold">
                                          <p:stCondLst>
                                            <p:cond delay="0"/>
                                          </p:stCondLst>
                                        </p:cTn>
                                        <p:tgtEl>
                                          <p:spTgt spid="19"/>
                                        </p:tgtEl>
                                        <p:attrNameLst>
                                          <p:attrName>ppt_y</p:attrName>
                                        </p:attrNameLst>
                                      </p:cBhvr>
                                      <p:tavLst>
                                        <p:tav tm="0">
                                          <p:val>
                                            <p:strVal val="#ppt_y-.2"/>
                                          </p:val>
                                        </p:tav>
                                        <p:tav tm="100000">
                                          <p:val>
                                            <p:strVal val="#ppt_y+.1"/>
                                          </p:val>
                                        </p:tav>
                                      </p:tavLst>
                                    </p:anim>
                                    <p:anim calcmode="lin" valueType="num">
                                      <p:cBhvr>
                                        <p:cTn id="63" dur="500" accel="50000" fill="hold">
                                          <p:stCondLst>
                                            <p:cond delay="500"/>
                                          </p:stCondLst>
                                        </p:cTn>
                                        <p:tgtEl>
                                          <p:spTgt spid="19"/>
                                        </p:tgtEl>
                                        <p:attrNameLst>
                                          <p:attrName>ppt_y</p:attrName>
                                        </p:attrNameLst>
                                      </p:cBhvr>
                                      <p:tavLst>
                                        <p:tav tm="0">
                                          <p:val>
                                            <p:strVal val="#ppt_y+.1"/>
                                          </p:val>
                                        </p:tav>
                                        <p:tav tm="100000">
                                          <p:val>
                                            <p:strVal val="#ppt_y"/>
                                          </p:val>
                                        </p:tav>
                                      </p:tavLst>
                                    </p:anim>
                                    <p:animEffect transition="in" filter="fade">
                                      <p:cBhvr>
                                        <p:cTn id="64" dur="1000" decel="50000">
                                          <p:stCondLst>
                                            <p:cond delay="0"/>
                                          </p:stCondLst>
                                        </p:cTn>
                                        <p:tgtEl>
                                          <p:spTgt spid="19"/>
                                        </p:tgtEl>
                                      </p:cBhvr>
                                    </p:animEffect>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14"/>
                                        </p:tgtEl>
                                        <p:attrNameLst>
                                          <p:attrName>style.visibility</p:attrName>
                                        </p:attrNameLst>
                                      </p:cBhvr>
                                      <p:to>
                                        <p:strVal val="visible"/>
                                      </p:to>
                                    </p:set>
                                    <p:anim calcmode="lin" valueType="num">
                                      <p:cBhvr additive="base">
                                        <p:cTn id="69" dur="500" fill="hold"/>
                                        <p:tgtEl>
                                          <p:spTgt spid="14"/>
                                        </p:tgtEl>
                                        <p:attrNameLst>
                                          <p:attrName>ppt_x</p:attrName>
                                        </p:attrNameLst>
                                      </p:cBhvr>
                                      <p:tavLst>
                                        <p:tav tm="0">
                                          <p:val>
                                            <p:strVal val="#ppt_x"/>
                                          </p:val>
                                        </p:tav>
                                        <p:tav tm="100000">
                                          <p:val>
                                            <p:strVal val="#ppt_x"/>
                                          </p:val>
                                        </p:tav>
                                      </p:tavLst>
                                    </p:anim>
                                    <p:anim calcmode="lin" valueType="num">
                                      <p:cBhvr additive="base">
                                        <p:cTn id="7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15"/>
                                        </p:tgtEl>
                                        <p:attrNameLst>
                                          <p:attrName>style.visibility</p:attrName>
                                        </p:attrNameLst>
                                      </p:cBhvr>
                                      <p:to>
                                        <p:strVal val="visible"/>
                                      </p:to>
                                    </p:set>
                                    <p:anim calcmode="lin" valueType="num">
                                      <p:cBhvr additive="base">
                                        <p:cTn id="75" dur="500" fill="hold"/>
                                        <p:tgtEl>
                                          <p:spTgt spid="15"/>
                                        </p:tgtEl>
                                        <p:attrNameLst>
                                          <p:attrName>ppt_x</p:attrName>
                                        </p:attrNameLst>
                                      </p:cBhvr>
                                      <p:tavLst>
                                        <p:tav tm="0">
                                          <p:val>
                                            <p:strVal val="#ppt_x"/>
                                          </p:val>
                                        </p:tav>
                                        <p:tav tm="100000">
                                          <p:val>
                                            <p:strVal val="#ppt_x"/>
                                          </p:val>
                                        </p:tav>
                                      </p:tavLst>
                                    </p:anim>
                                    <p:anim calcmode="lin" valueType="num">
                                      <p:cBhvr additive="base">
                                        <p:cTn id="7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16"/>
                                        </p:tgtEl>
                                        <p:attrNameLst>
                                          <p:attrName>style.visibility</p:attrName>
                                        </p:attrNameLst>
                                      </p:cBhvr>
                                      <p:to>
                                        <p:strVal val="visible"/>
                                      </p:to>
                                    </p:set>
                                    <p:anim calcmode="lin" valueType="num">
                                      <p:cBhvr additive="base">
                                        <p:cTn id="81" dur="500" fill="hold"/>
                                        <p:tgtEl>
                                          <p:spTgt spid="16"/>
                                        </p:tgtEl>
                                        <p:attrNameLst>
                                          <p:attrName>ppt_x</p:attrName>
                                        </p:attrNameLst>
                                      </p:cBhvr>
                                      <p:tavLst>
                                        <p:tav tm="0">
                                          <p:val>
                                            <p:strVal val="#ppt_x"/>
                                          </p:val>
                                        </p:tav>
                                        <p:tav tm="100000">
                                          <p:val>
                                            <p:strVal val="#ppt_x"/>
                                          </p:val>
                                        </p:tav>
                                      </p:tavLst>
                                    </p:anim>
                                    <p:anim calcmode="lin" valueType="num">
                                      <p:cBhvr additive="base">
                                        <p:cTn id="8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58" name="图片 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pic>
        <p:nvPicPr>
          <p:cNvPr id="102" name="图片 10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87964" y="4290437"/>
            <a:ext cx="1931696" cy="1498051"/>
          </a:xfrm>
          <a:prstGeom prst="rect">
            <a:avLst/>
          </a:prstGeom>
        </p:spPr>
      </p:pic>
      <p:pic>
        <p:nvPicPr>
          <p:cNvPr id="100" name="图片 9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5305" y="3934171"/>
            <a:ext cx="6265047" cy="1963850"/>
          </a:xfrm>
          <a:prstGeom prst="rect">
            <a:avLst/>
          </a:prstGeom>
        </p:spPr>
      </p:pic>
      <p:pic>
        <p:nvPicPr>
          <p:cNvPr id="97" name="图片 9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grpSp>
        <p:nvGrpSpPr>
          <p:cNvPr id="6" name="组合 5"/>
          <p:cNvGrpSpPr/>
          <p:nvPr/>
        </p:nvGrpSpPr>
        <p:grpSpPr>
          <a:xfrm>
            <a:off x="1876301" y="1373477"/>
            <a:ext cx="8736585" cy="2045415"/>
            <a:chOff x="4532243" y="2170763"/>
            <a:chExt cx="5553769" cy="2045415"/>
          </a:xfrm>
        </p:grpSpPr>
        <p:sp>
          <p:nvSpPr>
            <p:cNvPr id="41" name="文本框 40"/>
            <p:cNvSpPr txBox="1"/>
            <p:nvPr/>
          </p:nvSpPr>
          <p:spPr>
            <a:xfrm>
              <a:off x="5225207" y="2170763"/>
              <a:ext cx="3879919" cy="1015663"/>
            </a:xfrm>
            <a:prstGeom prst="rect">
              <a:avLst/>
            </a:prstGeom>
            <a:noFill/>
            <a:ln w="12700">
              <a:noFill/>
            </a:ln>
          </p:spPr>
          <p:txBody>
            <a:bodyPr wrap="none" rtlCol="0">
              <a:spAutoFit/>
            </a:bodyPr>
            <a:lstStyle/>
            <a:p>
              <a:pPr algn="ctr"/>
              <a:r>
                <a:rPr lang="en-US" altLang="zh-CN" sz="6000" b="1" spc="300"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III/ </a:t>
              </a:r>
              <a:r>
                <a:rPr lang="en-US" altLang="zh-CN" sz="6000" b="1" u="sng" spc="300"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VẬN DỤNG</a:t>
              </a:r>
              <a:endParaRPr lang="zh-CN" altLang="en-US" sz="6000" b="1" u="sng" spc="3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矩形 1"/>
            <p:cNvSpPr/>
            <p:nvPr/>
          </p:nvSpPr>
          <p:spPr>
            <a:xfrm>
              <a:off x="4532243" y="2221185"/>
              <a:ext cx="5553769" cy="1994993"/>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5" name="图片 4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pic>
        <p:nvPicPr>
          <p:cNvPr id="46" name="图片 4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spTree>
    <p:extLst>
      <p:ext uri="{BB962C8B-B14F-4D97-AF65-F5344CB8AC3E}">
        <p14:creationId xmlns:p14="http://schemas.microsoft.com/office/powerpoint/2010/main" val="36507454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1000"/>
                                        <p:tgtEl>
                                          <p:spTgt spid="100"/>
                                        </p:tgtEl>
                                      </p:cBhvr>
                                    </p:animEffect>
                                    <p:anim calcmode="lin" valueType="num">
                                      <p:cBhvr>
                                        <p:cTn id="23" dur="1000" fill="hold"/>
                                        <p:tgtEl>
                                          <p:spTgt spid="100"/>
                                        </p:tgtEl>
                                        <p:attrNameLst>
                                          <p:attrName>ppt_x</p:attrName>
                                        </p:attrNameLst>
                                      </p:cBhvr>
                                      <p:tavLst>
                                        <p:tav tm="0">
                                          <p:val>
                                            <p:strVal val="#ppt_x"/>
                                          </p:val>
                                        </p:tav>
                                        <p:tav tm="100000">
                                          <p:val>
                                            <p:strVal val="#ppt_x"/>
                                          </p:val>
                                        </p:tav>
                                      </p:tavLst>
                                    </p:anim>
                                    <p:anim calcmode="lin" valueType="num">
                                      <p:cBhvr>
                                        <p:cTn id="24" dur="1000" fill="hold"/>
                                        <p:tgtEl>
                                          <p:spTgt spid="100"/>
                                        </p:tgtEl>
                                        <p:attrNameLst>
                                          <p:attrName>ppt_y</p:attrName>
                                        </p:attrNameLst>
                                      </p:cBhvr>
                                      <p:tavLst>
                                        <p:tav tm="0">
                                          <p:val>
                                            <p:strVal val="#ppt_y+.1"/>
                                          </p:val>
                                        </p:tav>
                                        <p:tav tm="100000">
                                          <p:val>
                                            <p:strVal val="#ppt_y"/>
                                          </p:val>
                                        </p:tav>
                                      </p:tavLst>
                                    </p:anim>
                                  </p:childTnLst>
                                </p:cTn>
                              </p:par>
                              <p:par>
                                <p:cTn id="25" presetID="55" presetClass="entr" presetSubtype="0" fill="hold" nodeType="withEffect">
                                  <p:stCondLst>
                                    <p:cond delay="1500"/>
                                  </p:stCondLst>
                                  <p:childTnLst>
                                    <p:set>
                                      <p:cBhvr>
                                        <p:cTn id="26" dur="1" fill="hold">
                                          <p:stCondLst>
                                            <p:cond delay="0"/>
                                          </p:stCondLst>
                                        </p:cTn>
                                        <p:tgtEl>
                                          <p:spTgt spid="6"/>
                                        </p:tgtEl>
                                        <p:attrNameLst>
                                          <p:attrName>style.visibility</p:attrName>
                                        </p:attrNameLst>
                                      </p:cBhvr>
                                      <p:to>
                                        <p:strVal val="visible"/>
                                      </p:to>
                                    </p:set>
                                    <p:anim calcmode="lin" valueType="num">
                                      <p:cBhvr>
                                        <p:cTn id="27" dur="1000" fill="hold"/>
                                        <p:tgtEl>
                                          <p:spTgt spid="6"/>
                                        </p:tgtEl>
                                        <p:attrNameLst>
                                          <p:attrName>ppt_w</p:attrName>
                                        </p:attrNameLst>
                                      </p:cBhvr>
                                      <p:tavLst>
                                        <p:tav tm="0">
                                          <p:val>
                                            <p:strVal val="#ppt_w*0.70"/>
                                          </p:val>
                                        </p:tav>
                                        <p:tav tm="100000">
                                          <p:val>
                                            <p:strVal val="#ppt_w"/>
                                          </p:val>
                                        </p:tav>
                                      </p:tavLst>
                                    </p:anim>
                                    <p:anim calcmode="lin" valueType="num">
                                      <p:cBhvr>
                                        <p:cTn id="28" dur="1000" fill="hold"/>
                                        <p:tgtEl>
                                          <p:spTgt spid="6"/>
                                        </p:tgtEl>
                                        <p:attrNameLst>
                                          <p:attrName>ppt_h</p:attrName>
                                        </p:attrNameLst>
                                      </p:cBhvr>
                                      <p:tavLst>
                                        <p:tav tm="0">
                                          <p:val>
                                            <p:strVal val="#ppt_h"/>
                                          </p:val>
                                        </p:tav>
                                        <p:tav tm="100000">
                                          <p:val>
                                            <p:strVal val="#ppt_h"/>
                                          </p:val>
                                        </p:tav>
                                      </p:tavLst>
                                    </p:anim>
                                    <p:animEffect transition="in" filter="fade">
                                      <p:cBhvr>
                                        <p:cTn id="29" dur="1000"/>
                                        <p:tgtEl>
                                          <p:spTgt spid="6"/>
                                        </p:tgtEl>
                                      </p:cBhvr>
                                    </p:animEffect>
                                  </p:childTnLst>
                                </p:cTn>
                              </p:par>
                              <p:par>
                                <p:cTn id="30" presetID="2" presetClass="entr" presetSubtype="8" fill="hold" nodeType="withEffect">
                                  <p:stCondLst>
                                    <p:cond delay="1500"/>
                                  </p:stCondLst>
                                  <p:childTnLst>
                                    <p:set>
                                      <p:cBhvr>
                                        <p:cTn id="31" dur="1" fill="hold">
                                          <p:stCondLst>
                                            <p:cond delay="0"/>
                                          </p:stCondLst>
                                        </p:cTn>
                                        <p:tgtEl>
                                          <p:spTgt spid="45"/>
                                        </p:tgtEl>
                                        <p:attrNameLst>
                                          <p:attrName>style.visibility</p:attrName>
                                        </p:attrNameLst>
                                      </p:cBhvr>
                                      <p:to>
                                        <p:strVal val="visible"/>
                                      </p:to>
                                    </p:set>
                                    <p:anim calcmode="lin" valueType="num">
                                      <p:cBhvr additive="base">
                                        <p:cTn id="32" dur="500" fill="hold"/>
                                        <p:tgtEl>
                                          <p:spTgt spid="45"/>
                                        </p:tgtEl>
                                        <p:attrNameLst>
                                          <p:attrName>ppt_x</p:attrName>
                                        </p:attrNameLst>
                                      </p:cBhvr>
                                      <p:tavLst>
                                        <p:tav tm="0">
                                          <p:val>
                                            <p:strVal val="0-#ppt_w/2"/>
                                          </p:val>
                                        </p:tav>
                                        <p:tav tm="100000">
                                          <p:val>
                                            <p:strVal val="#ppt_x"/>
                                          </p:val>
                                        </p:tav>
                                      </p:tavLst>
                                    </p:anim>
                                    <p:anim calcmode="lin" valueType="num">
                                      <p:cBhvr additive="base">
                                        <p:cTn id="33" dur="500" fill="hold"/>
                                        <p:tgtEl>
                                          <p:spTgt spid="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21479" y="-310617"/>
            <a:ext cx="12341727" cy="6372636"/>
            <a:chOff x="9835" y="-455139"/>
            <a:chExt cx="12341727" cy="6372636"/>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1864" y="480828"/>
              <a:ext cx="10166032" cy="5436669"/>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7" name="图片 9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26" name="图片 22">
            <a:extLst>
              <a:ext uri="{FF2B5EF4-FFF2-40B4-BE49-F238E27FC236}">
                <a16:creationId xmlns:a16="http://schemas.microsoft.com/office/drawing/2014/main" xmlns="" id="{C6B177F6-39FA-48D3-896B-28B0C7EEDC0A}"/>
              </a:ext>
            </a:extLst>
          </p:cNvPr>
          <p:cNvPicPr>
            <a:picLocks noChangeAspect="1"/>
          </p:cNvPicPr>
          <p:nvPr/>
        </p:nvPicPr>
        <p:blipFill>
          <a:blip r:embed="rId10" cstate="print"/>
          <a:stretch>
            <a:fillRect/>
          </a:stretch>
        </p:blipFill>
        <p:spPr>
          <a:xfrm>
            <a:off x="9318562" y="860504"/>
            <a:ext cx="1502823" cy="3819429"/>
          </a:xfrm>
          <a:prstGeom prst="rect">
            <a:avLst/>
          </a:prstGeom>
        </p:spPr>
      </p:pic>
      <p:pic>
        <p:nvPicPr>
          <p:cNvPr id="19" name="图片 9" descr="C:\Users\Administrator\Desktop\174040dbb9680acf2b33b5682f16c45b.png174040dbb9680acf2b33b5682f16c45b">
            <a:extLst>
              <a:ext uri="{FF2B5EF4-FFF2-40B4-BE49-F238E27FC236}">
                <a16:creationId xmlns:a16="http://schemas.microsoft.com/office/drawing/2014/main" xmlns="" id="{E0046A6D-4D22-4CC6-8D25-B7C81B55BB92}"/>
              </a:ext>
            </a:extLst>
          </p:cNvPr>
          <p:cNvPicPr>
            <a:picLocks noChangeAspect="1"/>
          </p:cNvPicPr>
          <p:nvPr/>
        </p:nvPicPr>
        <p:blipFill>
          <a:blip r:embed="rId11"/>
          <a:srcRect/>
          <a:stretch>
            <a:fillRect/>
          </a:stretch>
        </p:blipFill>
        <p:spPr>
          <a:xfrm>
            <a:off x="5986434" y="2151651"/>
            <a:ext cx="4968914" cy="4292965"/>
          </a:xfrm>
          <a:prstGeom prst="rect">
            <a:avLst/>
          </a:prstGeom>
        </p:spPr>
      </p:pic>
      <p:pic>
        <p:nvPicPr>
          <p:cNvPr id="20" name="图片 12">
            <a:extLst>
              <a:ext uri="{FF2B5EF4-FFF2-40B4-BE49-F238E27FC236}">
                <a16:creationId xmlns:a16="http://schemas.microsoft.com/office/drawing/2014/main" xmlns="" id="{D6749A02-9F2B-4159-A4BA-F48EFF98E5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364982" y="422526"/>
            <a:ext cx="4963914" cy="5398187"/>
          </a:xfrm>
          <a:prstGeom prst="rect">
            <a:avLst/>
          </a:prstGeom>
        </p:spPr>
      </p:pic>
      <p:sp>
        <p:nvSpPr>
          <p:cNvPr id="21" name="文本框 13">
            <a:extLst>
              <a:ext uri="{FF2B5EF4-FFF2-40B4-BE49-F238E27FC236}">
                <a16:creationId xmlns:a16="http://schemas.microsoft.com/office/drawing/2014/main" xmlns="" id="{BFC4C805-DC77-464C-BD01-C6DF0DE03518}"/>
              </a:ext>
            </a:extLst>
          </p:cNvPr>
          <p:cNvSpPr txBox="1"/>
          <p:nvPr/>
        </p:nvSpPr>
        <p:spPr>
          <a:xfrm>
            <a:off x="1864426" y="1295979"/>
            <a:ext cx="5153891" cy="2554545"/>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p>
            <a:pPr algn="just"/>
            <a:r>
              <a:rPr lang="nl-NL" sz="3200" b="1" i="1" dirty="0">
                <a:latin typeface="Times New Roman" panose="02020603050405020304" pitchFamily="18" charset="0"/>
                <a:cs typeface="Times New Roman" panose="02020603050405020304" pitchFamily="18" charset="0"/>
              </a:rPr>
              <a:t>Viết</a:t>
            </a:r>
            <a:r>
              <a:rPr lang="vi-VN" sz="3200" b="1" i="1" dirty="0">
                <a:latin typeface="Times New Roman" panose="02020603050405020304" pitchFamily="18" charset="0"/>
                <a:cs typeface="Times New Roman" panose="02020603050405020304" pitchFamily="18" charset="0"/>
              </a:rPr>
              <a:t> một đoạn văn (</a:t>
            </a:r>
            <a:r>
              <a:rPr lang="en-US" sz="3200" b="1" i="1" dirty="0" err="1">
                <a:latin typeface="Times New Roman" panose="02020603050405020304" pitchFamily="18" charset="0"/>
                <a:cs typeface="Times New Roman" panose="02020603050405020304" pitchFamily="18" charset="0"/>
              </a:rPr>
              <a:t>khoảng</a:t>
            </a:r>
            <a:r>
              <a:rPr lang="en-US" sz="3200" b="1" i="1" dirty="0">
                <a:latin typeface="Times New Roman" panose="02020603050405020304" pitchFamily="18" charset="0"/>
                <a:cs typeface="Times New Roman" panose="02020603050405020304" pitchFamily="18" charset="0"/>
              </a:rPr>
              <a:t> </a:t>
            </a:r>
            <a:r>
              <a:rPr lang="en-US" sz="3200" b="1" i="1" dirty="0" smtClean="0">
                <a:latin typeface="Times New Roman" panose="02020603050405020304" pitchFamily="18" charset="0"/>
                <a:cs typeface="Times New Roman" panose="02020603050405020304" pitchFamily="18" charset="0"/>
              </a:rPr>
              <a:t>3-5 </a:t>
            </a:r>
            <a:r>
              <a:rPr lang="en-US" sz="3200" b="1" i="1" dirty="0" err="1">
                <a:latin typeface="Times New Roman" panose="02020603050405020304" pitchFamily="18" charset="0"/>
                <a:cs typeface="Times New Roman" panose="02020603050405020304" pitchFamily="18" charset="0"/>
              </a:rPr>
              <a:t>câu</a:t>
            </a:r>
            <a:r>
              <a:rPr lang="vi-VN"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nói</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về</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bài</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học</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mà</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em</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rút</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ra</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được</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từ</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một</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truyện</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ngụ</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ngôn</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trong</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đó</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có</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sử</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dụng</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dấu</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chấm</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lửng</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5550944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8"/>
                                        </p:tgtEl>
                                        <p:attrNameLst>
                                          <p:attrName>style.visibility</p:attrName>
                                        </p:attrNameLst>
                                      </p:cBhvr>
                                      <p:to>
                                        <p:strVal val="visible"/>
                                      </p:to>
                                    </p:set>
                                    <p:animEffect transition="in" filter="fade">
                                      <p:cBhvr>
                                        <p:cTn id="12" dur="1000"/>
                                        <p:tgtEl>
                                          <p:spTgt spid="98"/>
                                        </p:tgtEl>
                                      </p:cBhvr>
                                    </p:animEffect>
                                    <p:anim calcmode="lin" valueType="num">
                                      <p:cBhvr>
                                        <p:cTn id="13" dur="1000" fill="hold"/>
                                        <p:tgtEl>
                                          <p:spTgt spid="98"/>
                                        </p:tgtEl>
                                        <p:attrNameLst>
                                          <p:attrName>ppt_x</p:attrName>
                                        </p:attrNameLst>
                                      </p:cBhvr>
                                      <p:tavLst>
                                        <p:tav tm="0">
                                          <p:val>
                                            <p:strVal val="#ppt_x"/>
                                          </p:val>
                                        </p:tav>
                                        <p:tav tm="100000">
                                          <p:val>
                                            <p:strVal val="#ppt_x"/>
                                          </p:val>
                                        </p:tav>
                                      </p:tavLst>
                                    </p:anim>
                                    <p:anim calcmode="lin" valueType="num">
                                      <p:cBhvr>
                                        <p:cTn id="14" dur="1000" fill="hold"/>
                                        <p:tgtEl>
                                          <p:spTgt spid="9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 presetClass="entr" presetSubtype="2" decel="50000" fill="hold"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1000" fill="hold"/>
                                        <p:tgtEl>
                                          <p:spTgt spid="19"/>
                                        </p:tgtEl>
                                        <p:attrNameLst>
                                          <p:attrName>ppt_x</p:attrName>
                                        </p:attrNameLst>
                                      </p:cBhvr>
                                      <p:tavLst>
                                        <p:tav tm="0">
                                          <p:val>
                                            <p:strVal val="1+#ppt_w/2"/>
                                          </p:val>
                                        </p:tav>
                                        <p:tav tm="100000">
                                          <p:val>
                                            <p:strVal val="#ppt_x"/>
                                          </p:val>
                                        </p:tav>
                                      </p:tavLst>
                                    </p:anim>
                                    <p:anim calcmode="lin" valueType="num">
                                      <p:cBhvr additive="base">
                                        <p:cTn id="19" dur="1000" fill="hold"/>
                                        <p:tgtEl>
                                          <p:spTgt spid="19"/>
                                        </p:tgtEl>
                                        <p:attrNameLst>
                                          <p:attrName>ppt_y</p:attrName>
                                        </p:attrNameLst>
                                      </p:cBhvr>
                                      <p:tavLst>
                                        <p:tav tm="0">
                                          <p:val>
                                            <p:strVal val="#ppt_y"/>
                                          </p:val>
                                        </p:tav>
                                        <p:tav tm="100000">
                                          <p:val>
                                            <p:strVal val="#ppt_y"/>
                                          </p:val>
                                        </p:tav>
                                      </p:tavLst>
                                    </p:anim>
                                  </p:childTnLst>
                                </p:cTn>
                              </p:par>
                              <p:par>
                                <p:cTn id="20" presetID="14" presetClass="entr" presetSubtype="1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randombar(horizontal)">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arn(inVertical)">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21479" y="-310617"/>
            <a:ext cx="12341727" cy="6372636"/>
            <a:chOff x="9835" y="-455139"/>
            <a:chExt cx="12341727" cy="6372636"/>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1864" y="480828"/>
              <a:ext cx="10166032" cy="5436669"/>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7" name="图片 9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26" name="图片 22">
            <a:extLst>
              <a:ext uri="{FF2B5EF4-FFF2-40B4-BE49-F238E27FC236}">
                <a16:creationId xmlns:a16="http://schemas.microsoft.com/office/drawing/2014/main" xmlns="" id="{C6B177F6-39FA-48D3-896B-28B0C7EEDC0A}"/>
              </a:ext>
            </a:extLst>
          </p:cNvPr>
          <p:cNvPicPr>
            <a:picLocks noChangeAspect="1"/>
          </p:cNvPicPr>
          <p:nvPr/>
        </p:nvPicPr>
        <p:blipFill>
          <a:blip r:embed="rId10" cstate="print"/>
          <a:stretch>
            <a:fillRect/>
          </a:stretch>
        </p:blipFill>
        <p:spPr>
          <a:xfrm>
            <a:off x="9318562" y="860504"/>
            <a:ext cx="1502823" cy="3819429"/>
          </a:xfrm>
          <a:prstGeom prst="rect">
            <a:avLst/>
          </a:prstGeom>
        </p:spPr>
      </p:pic>
      <p:sp>
        <p:nvSpPr>
          <p:cNvPr id="21" name="文本框 13">
            <a:extLst>
              <a:ext uri="{FF2B5EF4-FFF2-40B4-BE49-F238E27FC236}">
                <a16:creationId xmlns:a16="http://schemas.microsoft.com/office/drawing/2014/main" xmlns="" id="{BFC4C805-DC77-464C-BD01-C6DF0DE03518}"/>
              </a:ext>
            </a:extLst>
          </p:cNvPr>
          <p:cNvSpPr txBox="1"/>
          <p:nvPr/>
        </p:nvSpPr>
        <p:spPr>
          <a:xfrm>
            <a:off x="1591295" y="1204325"/>
            <a:ext cx="9021592" cy="4031873"/>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p>
            <a:pPr algn="just"/>
            <a:r>
              <a:rPr lang="en-US" sz="2400" i="1" dirty="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Đoạn</a:t>
            </a:r>
            <a:r>
              <a:rPr lang="en-US" sz="3200" b="1" i="1" dirty="0" smtClean="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văn</a:t>
            </a:r>
            <a:r>
              <a:rPr lang="en-US" sz="3200" b="1" i="1" dirty="0" smtClean="0">
                <a:latin typeface="Times New Roman" panose="02020603050405020304" pitchFamily="18" charset="0"/>
                <a:cs typeface="Times New Roman" panose="02020603050405020304" pitchFamily="18" charset="0"/>
              </a:rPr>
              <a:t> :</a:t>
            </a:r>
          </a:p>
          <a:p>
            <a:pPr algn="just"/>
            <a:r>
              <a:rPr lang="en-US" sz="3200" b="1" i="1" dirty="0">
                <a:latin typeface="Times New Roman" panose="02020603050405020304" pitchFamily="18" charset="0"/>
                <a:cs typeface="Times New Roman" panose="02020603050405020304" pitchFamily="18" charset="0"/>
              </a:rPr>
              <a:t> </a:t>
            </a:r>
            <a:r>
              <a:rPr lang="en-US" sz="3200" b="1" i="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Truyện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ngụ</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ngôn</a:t>
            </a:r>
            <a:r>
              <a:rPr lang="en-US" sz="3200" b="1" dirty="0">
                <a:latin typeface="Times New Roman" panose="02020603050405020304" pitchFamily="18" charset="0"/>
                <a:cs typeface="Times New Roman" panose="02020603050405020304" pitchFamily="18" charset="0"/>
              </a:rPr>
              <a:t> </a:t>
            </a:r>
            <a:r>
              <a:rPr lang="en-US" sz="3200" b="1" dirty="0" smtClean="0">
                <a:latin typeface="Times New Roman" panose="02020603050405020304" pitchFamily="18" charset="0"/>
                <a:cs typeface="Times New Roman" panose="02020603050405020304" pitchFamily="18" charset="0"/>
              </a:rPr>
              <a:t>“</a:t>
            </a:r>
            <a:r>
              <a:rPr lang="en-US" sz="3200" b="1" dirty="0" err="1" smtClean="0">
                <a:latin typeface="Times New Roman" panose="02020603050405020304" pitchFamily="18" charset="0"/>
                <a:cs typeface="Times New Roman" panose="02020603050405020304" pitchFamily="18" charset="0"/>
              </a:rPr>
              <a:t>Ếch</a:t>
            </a:r>
            <a:r>
              <a:rPr lang="en-US" sz="3200" b="1" dirty="0" smtClean="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ngồi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đáy</a:t>
            </a:r>
            <a:r>
              <a:rPr lang="en-US" sz="3200" b="1" dirty="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giếng</a:t>
            </a:r>
            <a:r>
              <a:rPr lang="en-US" sz="3200" b="1" dirty="0" smtClean="0">
                <a:latin typeface="Times New Roman" panose="02020603050405020304" pitchFamily="18" charset="0"/>
                <a:cs typeface="Times New Roman" panose="02020603050405020304" pitchFamily="18" charset="0"/>
              </a:rPr>
              <a: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kể</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về</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cách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nhìn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nhận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đánh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giá</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thế</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giới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ngoài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chỉ</a:t>
            </a:r>
            <a:r>
              <a:rPr lang="en-US" sz="3200" b="1" dirty="0">
                <a:latin typeface="Times New Roman" panose="02020603050405020304" pitchFamily="18" charset="0"/>
                <a:cs typeface="Times New Roman" panose="02020603050405020304" pitchFamily="18" charset="0"/>
              </a:rPr>
              <a:t> qua </a:t>
            </a:r>
            <a:r>
              <a:rPr lang="en-US" sz="3200" b="1" dirty="0" err="1">
                <a:latin typeface="Times New Roman" panose="02020603050405020304" pitchFamily="18" charset="0"/>
                <a:cs typeface="Times New Roman" panose="02020603050405020304" pitchFamily="18" charset="0"/>
              </a:rPr>
              <a:t>cái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miệng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giếng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nhỏ</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hẹp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ếch</a:t>
            </a:r>
            <a:r>
              <a:rPr lang="en-US" sz="3200" b="1" dirty="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Truyện</a:t>
            </a:r>
            <a:r>
              <a:rPr lang="en-US" sz="3200" b="1" dirty="0" smtClean="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ngầm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phê</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phán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những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người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vốn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hiểu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biết</a:t>
            </a:r>
            <a:r>
              <a:rPr lang="en-US" sz="3200" b="1" dirty="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hạn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hẹp</a:t>
            </a:r>
            <a:r>
              <a:rPr lang="en-US" sz="3200" b="1" dirty="0" smtClean="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mà</a:t>
            </a:r>
            <a:r>
              <a:rPr lang="en-US" sz="3200" b="1" dirty="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tự</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cao</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tự</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đại</a:t>
            </a:r>
            <a:r>
              <a:rPr lang="en-US" sz="3200" b="1" dirty="0" smtClean="0">
                <a:latin typeface="Times New Roman" panose="02020603050405020304" pitchFamily="18" charset="0"/>
                <a:cs typeface="Times New Roman" panose="02020603050405020304" pitchFamily="18" charset="0"/>
              </a:rPr>
              <a:t>…</a:t>
            </a:r>
            <a:r>
              <a:rPr lang="en-US" sz="3200" b="1" dirty="0" err="1" smtClean="0">
                <a:latin typeface="Times New Roman" panose="02020603050405020304" pitchFamily="18" charset="0"/>
                <a:cs typeface="Times New Roman" panose="02020603050405020304" pitchFamily="18" charset="0"/>
              </a:rPr>
              <a:t>Từ</a:t>
            </a:r>
            <a:r>
              <a:rPr lang="en-US" sz="3200" b="1" dirty="0" smtClean="0">
                <a:latin typeface="Times New Roman" panose="02020603050405020304" pitchFamily="18" charset="0"/>
                <a:cs typeface="Times New Roman" panose="02020603050405020304" pitchFamily="18" charset="0"/>
              </a:rPr>
              <a:t> </a:t>
            </a:r>
            <a:r>
              <a:rPr lang="en-US" sz="3200" b="1" dirty="0">
                <a:latin typeface="Times New Roman" panose="02020603050405020304" pitchFamily="18" charset="0"/>
                <a:cs typeface="Times New Roman" panose="02020603050405020304" pitchFamily="18" charset="0"/>
              </a:rPr>
              <a:t>ý </a:t>
            </a:r>
            <a:r>
              <a:rPr lang="en-US" sz="3200" b="1" dirty="0" err="1">
                <a:latin typeface="Times New Roman" panose="02020603050405020304" pitchFamily="18" charset="0"/>
                <a:cs typeface="Times New Roman" panose="02020603050405020304" pitchFamily="18" charset="0"/>
              </a:rPr>
              <a:t>nghĩa</a:t>
            </a:r>
            <a:r>
              <a:rPr lang="en-US" sz="3200" b="1" dirty="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câu</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chuyện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em</a:t>
            </a:r>
            <a:r>
              <a:rPr lang="en-US" sz="3200" b="1" dirty="0" smtClean="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thấy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cần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phải</a:t>
            </a:r>
            <a:r>
              <a:rPr lang="en-US" sz="3200" b="1" dirty="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học</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hỏi</a:t>
            </a:r>
            <a:r>
              <a:rPr lang="en-US" sz="3200" b="1" dirty="0" smtClean="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để</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có</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được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tầm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nhìn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sâu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rộng</a:t>
            </a:r>
            <a:r>
              <a:rPr lang="en-US" sz="3200" b="1" dirty="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Chúng</a:t>
            </a:r>
            <a:r>
              <a:rPr lang="en-US" sz="3200" b="1" dirty="0" smtClean="0">
                <a:latin typeface="Times New Roman" panose="02020603050405020304" pitchFamily="18" charset="0"/>
                <a:cs typeface="Times New Roman" panose="02020603050405020304" pitchFamily="18" charset="0"/>
              </a:rPr>
              <a:t> ta </a:t>
            </a:r>
            <a:r>
              <a:rPr lang="en-US" sz="3200" b="1" dirty="0" err="1" smtClean="0">
                <a:latin typeface="Times New Roman" panose="02020603050405020304" pitchFamily="18" charset="0"/>
                <a:cs typeface="Times New Roman" panose="02020603050405020304" pitchFamily="18" charset="0"/>
              </a:rPr>
              <a:t>không</a:t>
            </a:r>
            <a:r>
              <a:rPr lang="en-US" sz="3200" b="1" dirty="0" smtClean="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chủ</a:t>
            </a:r>
            <a:r>
              <a:rPr lang="en-US" sz="3200" b="1" dirty="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quan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kiêu</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ngạo</a:t>
            </a:r>
            <a:r>
              <a:rPr lang="en-US" sz="3200" b="1" dirty="0" smtClean="0">
                <a:latin typeface="Times New Roman" panose="02020603050405020304" pitchFamily="18" charset="0"/>
                <a:cs typeface="Times New Roman" panose="02020603050405020304" pitchFamily="18" charset="0"/>
              </a:rPr>
              <a:t>… </a:t>
            </a:r>
            <a:endParaRPr lang="en-US" sz="3200" b="1" dirty="0">
              <a:latin typeface="Times New Roman" panose="02020603050405020304" pitchFamily="18" charset="0"/>
              <a:cs typeface="Times New Roman" panose="02020603050405020304" pitchFamily="18" charset="0"/>
            </a:endParaRPr>
          </a:p>
        </p:txBody>
      </p:sp>
      <p:pic>
        <p:nvPicPr>
          <p:cNvPr id="15" name="图片 11">
            <a:extLst>
              <a:ext uri="{FF2B5EF4-FFF2-40B4-BE49-F238E27FC236}">
                <a16:creationId xmlns:a16="http://schemas.microsoft.com/office/drawing/2014/main" xmlns="" id="{6D123ECB-15FB-A815-F68B-598D18CA466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04282" y="4354497"/>
            <a:ext cx="2725646" cy="2060595"/>
          </a:xfrm>
          <a:prstGeom prst="rect">
            <a:avLst/>
          </a:prstGeom>
        </p:spPr>
      </p:pic>
      <p:pic>
        <p:nvPicPr>
          <p:cNvPr id="16" name="图片 10">
            <a:extLst>
              <a:ext uri="{FF2B5EF4-FFF2-40B4-BE49-F238E27FC236}">
                <a16:creationId xmlns:a16="http://schemas.microsoft.com/office/drawing/2014/main" xmlns="" id="{DCBC0228-E7FB-EDF7-FA26-2B3B71DB35F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51190" y="-70793"/>
            <a:ext cx="998760" cy="1377079"/>
          </a:xfrm>
          <a:prstGeom prst="rect">
            <a:avLst/>
          </a:prstGeom>
        </p:spPr>
      </p:pic>
    </p:spTree>
    <p:extLst>
      <p:ext uri="{BB962C8B-B14F-4D97-AF65-F5344CB8AC3E}">
        <p14:creationId xmlns:p14="http://schemas.microsoft.com/office/powerpoint/2010/main" val="2175837216"/>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8"/>
                                        </p:tgtEl>
                                        <p:attrNameLst>
                                          <p:attrName>style.visibility</p:attrName>
                                        </p:attrNameLst>
                                      </p:cBhvr>
                                      <p:to>
                                        <p:strVal val="visible"/>
                                      </p:to>
                                    </p:set>
                                    <p:animEffect transition="in" filter="fade">
                                      <p:cBhvr>
                                        <p:cTn id="12" dur="1000"/>
                                        <p:tgtEl>
                                          <p:spTgt spid="98"/>
                                        </p:tgtEl>
                                      </p:cBhvr>
                                    </p:animEffect>
                                    <p:anim calcmode="lin" valueType="num">
                                      <p:cBhvr>
                                        <p:cTn id="13" dur="1000" fill="hold"/>
                                        <p:tgtEl>
                                          <p:spTgt spid="98"/>
                                        </p:tgtEl>
                                        <p:attrNameLst>
                                          <p:attrName>ppt_x</p:attrName>
                                        </p:attrNameLst>
                                      </p:cBhvr>
                                      <p:tavLst>
                                        <p:tav tm="0">
                                          <p:val>
                                            <p:strVal val="#ppt_x"/>
                                          </p:val>
                                        </p:tav>
                                        <p:tav tm="100000">
                                          <p:val>
                                            <p:strVal val="#ppt_x"/>
                                          </p:val>
                                        </p:tav>
                                      </p:tavLst>
                                    </p:anim>
                                    <p:anim calcmode="lin" valueType="num">
                                      <p:cBhvr>
                                        <p:cTn id="14" dur="1000" fill="hold"/>
                                        <p:tgtEl>
                                          <p:spTgt spid="9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childTnLst>
                          </p:cTn>
                        </p:par>
                        <p:par>
                          <p:cTn id="20" fill="hold">
                            <p:stCondLst>
                              <p:cond delay="500"/>
                            </p:stCondLst>
                            <p:childTnLst>
                              <p:par>
                                <p:cTn id="21" presetID="42" presetClass="entr" presetSubtype="0"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1000"/>
                                        <p:tgtEl>
                                          <p:spTgt spid="15"/>
                                        </p:tgtEl>
                                      </p:cBhvr>
                                    </p:animEffect>
                                    <p:anim calcmode="lin" valueType="num">
                                      <p:cBhvr>
                                        <p:cTn id="24" dur="1000" fill="hold"/>
                                        <p:tgtEl>
                                          <p:spTgt spid="15"/>
                                        </p:tgtEl>
                                        <p:attrNameLst>
                                          <p:attrName>ppt_x</p:attrName>
                                        </p:attrNameLst>
                                      </p:cBhvr>
                                      <p:tavLst>
                                        <p:tav tm="0">
                                          <p:val>
                                            <p:strVal val="#ppt_x"/>
                                          </p:val>
                                        </p:tav>
                                        <p:tav tm="100000">
                                          <p:val>
                                            <p:strVal val="#ppt_x"/>
                                          </p:val>
                                        </p:tav>
                                      </p:tavLst>
                                    </p:anim>
                                    <p:anim calcmode="lin" valueType="num">
                                      <p:cBhvr>
                                        <p:cTn id="25" dur="1000" fill="hold"/>
                                        <p:tgtEl>
                                          <p:spTgt spid="15"/>
                                        </p:tgtEl>
                                        <p:attrNameLst>
                                          <p:attrName>ppt_y</p:attrName>
                                        </p:attrNameLst>
                                      </p:cBhvr>
                                      <p:tavLst>
                                        <p:tav tm="0">
                                          <p:val>
                                            <p:strVal val="#ppt_y+.1"/>
                                          </p:val>
                                        </p:tav>
                                        <p:tav tm="100000">
                                          <p:val>
                                            <p:strVal val="#ppt_y"/>
                                          </p:val>
                                        </p:tav>
                                      </p:tavLst>
                                    </p:anim>
                                  </p:childTnLst>
                                </p:cTn>
                              </p:par>
                            </p:childTnLst>
                          </p:cTn>
                        </p:par>
                        <p:par>
                          <p:cTn id="26" fill="hold">
                            <p:stCondLst>
                              <p:cond delay="1500"/>
                            </p:stCondLst>
                            <p:childTnLst>
                              <p:par>
                                <p:cTn id="27" presetID="42" presetClass="entr" presetSubtype="0" fill="hold"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1000"/>
                                        <p:tgtEl>
                                          <p:spTgt spid="16"/>
                                        </p:tgtEl>
                                      </p:cBhvr>
                                    </p:animEffect>
                                    <p:anim calcmode="lin" valueType="num">
                                      <p:cBhvr>
                                        <p:cTn id="30" dur="1000" fill="hold"/>
                                        <p:tgtEl>
                                          <p:spTgt spid="16"/>
                                        </p:tgtEl>
                                        <p:attrNameLst>
                                          <p:attrName>ppt_x</p:attrName>
                                        </p:attrNameLst>
                                      </p:cBhvr>
                                      <p:tavLst>
                                        <p:tav tm="0">
                                          <p:val>
                                            <p:strVal val="#ppt_x"/>
                                          </p:val>
                                        </p:tav>
                                        <p:tav tm="100000">
                                          <p:val>
                                            <p:strVal val="#ppt_x"/>
                                          </p:val>
                                        </p:tav>
                                      </p:tavLst>
                                    </p:anim>
                                    <p:anim calcmode="lin" valueType="num">
                                      <p:cBhvr>
                                        <p:cTn id="3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61" name="图片 6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01980" y="930508"/>
            <a:ext cx="8001000" cy="4770407"/>
          </a:xfrm>
          <a:prstGeom prst="rect">
            <a:avLst/>
          </a:prstGeom>
        </p:spPr>
      </p:pic>
      <p:pic>
        <p:nvPicPr>
          <p:cNvPr id="62" name="PA-图片 14">
            <a:extLst>
              <a:ext uri="{FF2B5EF4-FFF2-40B4-BE49-F238E27FC236}">
                <a16:creationId xmlns:a16="http://schemas.microsoft.com/office/drawing/2014/main" xmlns="" id="{D6D3B301-32DF-4EE0-B87A-DBB556108054}"/>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l="344" t="-2899" r="79595" b="52899"/>
          <a:stretch/>
        </p:blipFill>
        <p:spPr>
          <a:xfrm>
            <a:off x="3193349" y="2743200"/>
            <a:ext cx="741194" cy="1145024"/>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a:solidFill>
                  <a:srgbClr val="FF0000"/>
                </a:solidFill>
              </a14:hiddenLine>
            </a:ext>
          </a:extLst>
        </p:spPr>
      </p:pic>
      <p:pic>
        <p:nvPicPr>
          <p:cNvPr id="74" name="图片 7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916201">
            <a:off x="9407221" y="4915658"/>
            <a:ext cx="2068340" cy="1328053"/>
          </a:xfrm>
          <a:prstGeom prst="rect">
            <a:avLst/>
          </a:prstGeom>
        </p:spPr>
      </p:pic>
      <p:pic>
        <p:nvPicPr>
          <p:cNvPr id="75" name="图片 7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29647" y="4624735"/>
            <a:ext cx="443832" cy="631228"/>
          </a:xfrm>
          <a:prstGeom prst="rect">
            <a:avLst/>
          </a:prstGeom>
        </p:spPr>
      </p:pic>
      <p:grpSp>
        <p:nvGrpSpPr>
          <p:cNvPr id="18" name="组合 5">
            <a:extLst>
              <a:ext uri="{FF2B5EF4-FFF2-40B4-BE49-F238E27FC236}">
                <a16:creationId xmlns:a16="http://schemas.microsoft.com/office/drawing/2014/main" xmlns="" id="{CD6D1509-E0CA-4F02-9C7E-08E4AEB9E0D5}"/>
              </a:ext>
            </a:extLst>
          </p:cNvPr>
          <p:cNvGrpSpPr/>
          <p:nvPr/>
        </p:nvGrpSpPr>
        <p:grpSpPr>
          <a:xfrm>
            <a:off x="4207057" y="1752198"/>
            <a:ext cx="5576438" cy="2427585"/>
            <a:chOff x="1875498" y="4397824"/>
            <a:chExt cx="3673763" cy="1219439"/>
          </a:xfrm>
          <a:noFill/>
        </p:grpSpPr>
        <p:sp>
          <p:nvSpPr>
            <p:cNvPr id="19" name="圆角矩形 6">
              <a:extLst>
                <a:ext uri="{FF2B5EF4-FFF2-40B4-BE49-F238E27FC236}">
                  <a16:creationId xmlns:a16="http://schemas.microsoft.com/office/drawing/2014/main" xmlns="" id="{D08DAA93-C378-49BD-9A92-2E75C8CB888E}"/>
                </a:ext>
              </a:extLst>
            </p:cNvPr>
            <p:cNvSpPr/>
            <p:nvPr/>
          </p:nvSpPr>
          <p:spPr>
            <a:xfrm>
              <a:off x="1879582" y="4397824"/>
              <a:ext cx="3669679" cy="1164364"/>
            </a:xfrm>
            <a:prstGeom prst="roundRect">
              <a:avLst/>
            </a:prstGeom>
            <a:grpFill/>
            <a:ln w="76200">
              <a:solidFill>
                <a:srgbClr val="FF742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white"/>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0" name="文本框 38">
              <a:extLst>
                <a:ext uri="{FF2B5EF4-FFF2-40B4-BE49-F238E27FC236}">
                  <a16:creationId xmlns:a16="http://schemas.microsoft.com/office/drawing/2014/main" xmlns="" id="{0CB3AA79-0EFD-4AAB-8821-BDBAD07AEB2D}"/>
                </a:ext>
              </a:extLst>
            </p:cNvPr>
            <p:cNvSpPr txBox="1"/>
            <p:nvPr/>
          </p:nvSpPr>
          <p:spPr>
            <a:xfrm>
              <a:off x="1875498" y="5044263"/>
              <a:ext cx="3669679" cy="573000"/>
            </a:xfrm>
            <a:prstGeom prst="rect">
              <a:avLst/>
            </a:prstGeom>
            <a:grpFill/>
            <a:ln>
              <a:noFill/>
            </a:ln>
          </p:spPr>
          <p:txBody>
            <a:bodyPr wrap="square" lIns="72000" tIns="0" rIns="72000" bIns="0" anchor="ctr" anchorCtr="0">
              <a:noAutofit/>
            </a:bodyPr>
            <a:lstStyle/>
            <a:p>
              <a:pPr marL="0" marR="0" lvl="0" indent="0" algn="ctr" defTabSz="914378" rtl="0" eaLnBrk="1" fontAlgn="auto" latinLnBrk="0" hangingPunct="1">
                <a:lnSpc>
                  <a:spcPct val="120000"/>
                </a:lnSpc>
                <a:spcBef>
                  <a:spcPts val="0"/>
                </a:spcBef>
                <a:spcAft>
                  <a:spcPts val="0"/>
                </a:spcAft>
                <a:buClrTx/>
                <a:buSzTx/>
                <a:buFontTx/>
                <a:buNone/>
                <a:tabLst/>
                <a:defRPr/>
              </a:pPr>
              <a:r>
                <a:rPr kumimoji="0" lang="zh-CN" altLang="en-US" sz="6000" b="1" i="0" u="none" strike="noStrike" kern="1200" cap="none" spc="0" normalizeH="0" baseline="0" noProof="0" dirty="0">
                  <a:ln>
                    <a:noFill/>
                  </a:ln>
                  <a:solidFill>
                    <a:srgbClr val="FF7422"/>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t/>
              </a:r>
              <a:br>
                <a:rPr kumimoji="0" lang="zh-CN" altLang="en-US" sz="6000" b="1" i="0" u="none" strike="noStrike" kern="1200" cap="none" spc="0" normalizeH="0" baseline="0" noProof="0" dirty="0">
                  <a:ln>
                    <a:noFill/>
                  </a:ln>
                  <a:solidFill>
                    <a:srgbClr val="FF7422"/>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br>
              <a:endParaRPr kumimoji="0" lang="zh-CN" altLang="en-US" sz="6000" b="1" i="0" u="none" strike="noStrike" kern="1200" cap="none" spc="0" normalizeH="0" baseline="0" noProof="0" dirty="0">
                <a:ln>
                  <a:noFill/>
                </a:ln>
                <a:solidFill>
                  <a:srgbClr val="FF7422"/>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endParaRPr>
            </a:p>
          </p:txBody>
        </p:sp>
      </p:grpSp>
      <p:sp>
        <p:nvSpPr>
          <p:cNvPr id="22" name="文本框 10">
            <a:extLst>
              <a:ext uri="{FF2B5EF4-FFF2-40B4-BE49-F238E27FC236}">
                <a16:creationId xmlns:a16="http://schemas.microsoft.com/office/drawing/2014/main" xmlns="" id="{69DBB7FF-B379-4092-9B6E-4427C898D8CB}"/>
              </a:ext>
            </a:extLst>
          </p:cNvPr>
          <p:cNvSpPr txBox="1"/>
          <p:nvPr/>
        </p:nvSpPr>
        <p:spPr>
          <a:xfrm>
            <a:off x="3523698" y="1810637"/>
            <a:ext cx="6739034" cy="1865126"/>
          </a:xfrm>
          <a:prstGeom prst="rect">
            <a:avLst/>
          </a:prstGeom>
          <a:noFill/>
        </p:spPr>
        <p:txBody>
          <a:bodyPr wrap="square" rtlCol="0">
            <a:spAutoFit/>
          </a:bodyP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0" lang="en-US" sz="4800" b="1" i="1" u="none" strike="noStrike" kern="100" cap="none" spc="0" normalizeH="0" baseline="0" noProof="0" dirty="0" smtClean="0">
                <a:ln>
                  <a:noFill/>
                </a:ln>
                <a:solidFill>
                  <a:srgbClr val="002060"/>
                </a:solidFill>
                <a:effectLst/>
                <a:uLnTx/>
                <a:uFillTx/>
                <a:latin typeface="Times New Roman" panose="02020603050405020304" pitchFamily="18" charset="0"/>
                <a:ea typeface="SimSun" panose="02010600030101010101" pitchFamily="2" charset="-122"/>
                <a:cs typeface="+mn-cs"/>
              </a:rPr>
              <a:t>CHÚC CÁC EM </a:t>
            </a:r>
          </a:p>
          <a:p>
            <a:pPr marL="0" marR="0" lvl="0" indent="0" algn="ctr" defTabSz="457200" rtl="0" eaLnBrk="1" fontAlgn="auto" latinLnBrk="0" hangingPunct="1">
              <a:lnSpc>
                <a:spcPct val="120000"/>
              </a:lnSpc>
              <a:spcBef>
                <a:spcPts val="0"/>
              </a:spcBef>
              <a:spcAft>
                <a:spcPts val="0"/>
              </a:spcAft>
              <a:buClrTx/>
              <a:buSzTx/>
              <a:buFontTx/>
              <a:buNone/>
              <a:tabLst/>
              <a:defRPr/>
            </a:pPr>
            <a:r>
              <a:rPr kumimoji="0" lang="en-US" sz="4800" b="1" i="1" u="none" strike="noStrike" kern="100" cap="none" spc="0" normalizeH="0" baseline="0" noProof="0" dirty="0" smtClean="0">
                <a:ln>
                  <a:noFill/>
                </a:ln>
                <a:solidFill>
                  <a:srgbClr val="002060"/>
                </a:solidFill>
                <a:effectLst/>
                <a:uLnTx/>
                <a:uFillTx/>
                <a:latin typeface="Times New Roman" panose="02020603050405020304" pitchFamily="18" charset="0"/>
                <a:ea typeface="SimSun" panose="02010600030101010101" pitchFamily="2" charset="-122"/>
                <a:cs typeface="+mn-cs"/>
              </a:rPr>
              <a:t>HỌC  TỐT</a:t>
            </a:r>
            <a:r>
              <a:rPr kumimoji="0" lang="en-US" sz="4800" b="1" i="1" u="none" strike="noStrike" kern="100" cap="none" spc="0" normalizeH="0" baseline="0" noProof="0" dirty="0" smtClean="0">
                <a:ln>
                  <a:noFill/>
                </a:ln>
                <a:solidFill>
                  <a:srgbClr val="002060"/>
                </a:solidFill>
                <a:effectLst/>
                <a:uLnTx/>
                <a:uFillTx/>
                <a:latin typeface="Times New Roman" panose="02020603050405020304" pitchFamily="18" charset="0"/>
                <a:ea typeface="SimSun" panose="02010600030101010101" pitchFamily="2" charset="-122"/>
              </a:rPr>
              <a:t> !</a:t>
            </a:r>
            <a:endParaRPr kumimoji="0" lang="zh-CN" altLang="en-US" sz="8800" b="1" i="0" u="none" strike="noStrike" kern="1200" cap="none" spc="0" normalizeH="0" baseline="0" noProof="0" dirty="0">
              <a:ln>
                <a:noFill/>
              </a:ln>
              <a:solidFill>
                <a:srgbClr val="002060"/>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23" name="图片 11">
            <a:extLst>
              <a:ext uri="{FF2B5EF4-FFF2-40B4-BE49-F238E27FC236}">
                <a16:creationId xmlns:a16="http://schemas.microsoft.com/office/drawing/2014/main" xmlns="" id="{D8E1733B-0C47-41AF-A0AA-5FD25C2C729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8616" y="3372898"/>
            <a:ext cx="4454522" cy="3367630"/>
          </a:xfrm>
          <a:prstGeom prst="rect">
            <a:avLst/>
          </a:prstGeom>
        </p:spPr>
      </p:pic>
      <p:pic>
        <p:nvPicPr>
          <p:cNvPr id="24" name="图片 10">
            <a:extLst>
              <a:ext uri="{FF2B5EF4-FFF2-40B4-BE49-F238E27FC236}">
                <a16:creationId xmlns:a16="http://schemas.microsoft.com/office/drawing/2014/main" xmlns="" id="{E7202D61-D85A-4BE1-BCAB-4AF65272862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61778" y="3372898"/>
            <a:ext cx="1257300" cy="1733550"/>
          </a:xfrm>
          <a:prstGeom prst="rect">
            <a:avLst/>
          </a:prstGeom>
        </p:spPr>
      </p:pic>
    </p:spTree>
    <p:extLst>
      <p:ext uri="{BB962C8B-B14F-4D97-AF65-F5344CB8AC3E}">
        <p14:creationId xmlns:p14="http://schemas.microsoft.com/office/powerpoint/2010/main" val="52816994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randombar(horizontal)">
                                      <p:cBhvr>
                                        <p:cTn id="7" dur="500"/>
                                        <p:tgtEl>
                                          <p:spTgt spid="61"/>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2"/>
                                        </p:tgtEl>
                                        <p:attrNameLst>
                                          <p:attrName>style.visibility</p:attrName>
                                        </p:attrNameLst>
                                      </p:cBhvr>
                                      <p:to>
                                        <p:strVal val="visible"/>
                                      </p:to>
                                    </p:set>
                                    <p:animEffect transition="in" filter="fade">
                                      <p:cBhvr>
                                        <p:cTn id="11" dur="1000"/>
                                        <p:tgtEl>
                                          <p:spTgt spid="62"/>
                                        </p:tgtEl>
                                      </p:cBhvr>
                                    </p:animEffect>
                                    <p:anim calcmode="lin" valueType="num">
                                      <p:cBhvr>
                                        <p:cTn id="12" dur="1000" fill="hold"/>
                                        <p:tgtEl>
                                          <p:spTgt spid="62"/>
                                        </p:tgtEl>
                                        <p:attrNameLst>
                                          <p:attrName>ppt_x</p:attrName>
                                        </p:attrNameLst>
                                      </p:cBhvr>
                                      <p:tavLst>
                                        <p:tav tm="0">
                                          <p:val>
                                            <p:strVal val="#ppt_x"/>
                                          </p:val>
                                        </p:tav>
                                        <p:tav tm="100000">
                                          <p:val>
                                            <p:strVal val="#ppt_x"/>
                                          </p:val>
                                        </p:tav>
                                      </p:tavLst>
                                    </p:anim>
                                    <p:anim calcmode="lin" valueType="num">
                                      <p:cBhvr>
                                        <p:cTn id="13" dur="1000" fill="hold"/>
                                        <p:tgtEl>
                                          <p:spTgt spid="62"/>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38" presetClass="path" presetSubtype="0" accel="50000" decel="50000" fill="hold" nodeType="afterEffect">
                                  <p:stCondLst>
                                    <p:cond delay="0"/>
                                  </p:stCondLst>
                                  <p:childTnLst>
                                    <p:animMotion origin="layout" path="M -0.00091 0.05209 L 0.01094 0.08056 L 0.01758 0.04746 L 0.02956 0.07593 L 0.03659 0.04283 L 0.04805 0.0713 L 0.05521 0.0382 L 0.06667 0.06667 L 0.07396 0.03357 L 0.08581 0.06181 L 0.09232 0.02894 L 0.1043 0.05718 L 0.11094 0.02431 L 0.12252 0.05278 L 0.12995 0.01945 L 0.14141 0.04792 L 0.1487 0.01482 " pathEditMode="relative" rAng="21120000" ptsTypes="AAAAAAAAAAAAAAAAA">
                                      <p:cBhvr>
                                        <p:cTn id="16" dur="3000" fill="hold"/>
                                        <p:tgtEl>
                                          <p:spTgt spid="75"/>
                                        </p:tgtEl>
                                        <p:attrNameLst>
                                          <p:attrName>ppt_x</p:attrName>
                                          <p:attrName>ppt_y</p:attrName>
                                        </p:attrNameLst>
                                      </p:cBhvr>
                                      <p:rCtr x="7604" y="-324"/>
                                    </p:animMotion>
                                  </p:childTnLst>
                                </p:cTn>
                              </p:par>
                              <p:par>
                                <p:cTn id="17" presetID="22" presetClass="entr" presetSubtype="8" fill="hold" nodeType="withEffect">
                                  <p:stCondLst>
                                    <p:cond delay="0"/>
                                  </p:stCondLst>
                                  <p:childTnLst>
                                    <p:set>
                                      <p:cBhvr>
                                        <p:cTn id="18" dur="1" fill="hold">
                                          <p:stCondLst>
                                            <p:cond delay="0"/>
                                          </p:stCondLst>
                                        </p:cTn>
                                        <p:tgtEl>
                                          <p:spTgt spid="74"/>
                                        </p:tgtEl>
                                        <p:attrNameLst>
                                          <p:attrName>style.visibility</p:attrName>
                                        </p:attrNameLst>
                                      </p:cBhvr>
                                      <p:to>
                                        <p:strVal val="visible"/>
                                      </p:to>
                                    </p:set>
                                    <p:animEffect transition="in" filter="wipe(left)">
                                      <p:cBhvr>
                                        <p:cTn id="19" dur="2000"/>
                                        <p:tgtEl>
                                          <p:spTgt spid="74"/>
                                        </p:tgtEl>
                                      </p:cBhvr>
                                    </p:animEffect>
                                  </p:childTnLst>
                                </p:cTn>
                              </p:par>
                              <p:par>
                                <p:cTn id="20" presetID="45" presetClass="entr" presetSubtype="0" fill="hold" nodeType="withEffect">
                                  <p:stCondLst>
                                    <p:cond delay="100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2000"/>
                                        <p:tgtEl>
                                          <p:spTgt spid="18"/>
                                        </p:tgtEl>
                                      </p:cBhvr>
                                    </p:animEffect>
                                    <p:anim calcmode="lin" valueType="num">
                                      <p:cBhvr>
                                        <p:cTn id="23" dur="2000" fill="hold"/>
                                        <p:tgtEl>
                                          <p:spTgt spid="18"/>
                                        </p:tgtEl>
                                        <p:attrNameLst>
                                          <p:attrName>ppt_w</p:attrName>
                                        </p:attrNameLst>
                                      </p:cBhvr>
                                      <p:tavLst>
                                        <p:tav tm="0" fmla="#ppt_w*sin(2.5*pi*$)">
                                          <p:val>
                                            <p:fltVal val="0"/>
                                          </p:val>
                                        </p:tav>
                                        <p:tav tm="100000">
                                          <p:val>
                                            <p:fltVal val="1"/>
                                          </p:val>
                                        </p:tav>
                                      </p:tavLst>
                                    </p:anim>
                                    <p:anim calcmode="lin" valueType="num">
                                      <p:cBhvr>
                                        <p:cTn id="24" dur="2000" fill="hold"/>
                                        <p:tgtEl>
                                          <p:spTgt spid="18"/>
                                        </p:tgtEl>
                                        <p:attrNameLst>
                                          <p:attrName>ppt_h</p:attrName>
                                        </p:attrNameLst>
                                      </p:cBhvr>
                                      <p:tavLst>
                                        <p:tav tm="0">
                                          <p:val>
                                            <p:strVal val="#ppt_h"/>
                                          </p:val>
                                        </p:tav>
                                        <p:tav tm="100000">
                                          <p:val>
                                            <p:strVal val="#ppt_h"/>
                                          </p:val>
                                        </p:tav>
                                      </p:tavLst>
                                    </p:anim>
                                  </p:childTnLst>
                                </p:cTn>
                              </p:par>
                            </p:childTnLst>
                          </p:cTn>
                        </p:par>
                        <p:par>
                          <p:cTn id="25" fill="hold">
                            <p:stCondLst>
                              <p:cond delay="4500"/>
                            </p:stCondLst>
                            <p:childTnLst>
                              <p:par>
                                <p:cTn id="26" presetID="42" presetClass="entr" presetSubtype="0" fill="hold" nodeType="after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1000"/>
                                        <p:tgtEl>
                                          <p:spTgt spid="23"/>
                                        </p:tgtEl>
                                      </p:cBhvr>
                                    </p:animEffect>
                                    <p:anim calcmode="lin" valueType="num">
                                      <p:cBhvr>
                                        <p:cTn id="29" dur="1000" fill="hold"/>
                                        <p:tgtEl>
                                          <p:spTgt spid="23"/>
                                        </p:tgtEl>
                                        <p:attrNameLst>
                                          <p:attrName>ppt_x</p:attrName>
                                        </p:attrNameLst>
                                      </p:cBhvr>
                                      <p:tavLst>
                                        <p:tav tm="0">
                                          <p:val>
                                            <p:strVal val="#ppt_x"/>
                                          </p:val>
                                        </p:tav>
                                        <p:tav tm="100000">
                                          <p:val>
                                            <p:strVal val="#ppt_x"/>
                                          </p:val>
                                        </p:tav>
                                      </p:tavLst>
                                    </p:anim>
                                    <p:anim calcmode="lin" valueType="num">
                                      <p:cBhvr>
                                        <p:cTn id="30" dur="1000" fill="hold"/>
                                        <p:tgtEl>
                                          <p:spTgt spid="23"/>
                                        </p:tgtEl>
                                        <p:attrNameLst>
                                          <p:attrName>ppt_y</p:attrName>
                                        </p:attrNameLst>
                                      </p:cBhvr>
                                      <p:tavLst>
                                        <p:tav tm="0">
                                          <p:val>
                                            <p:strVal val="#ppt_y+.1"/>
                                          </p:val>
                                        </p:tav>
                                        <p:tav tm="100000">
                                          <p:val>
                                            <p:strVal val="#ppt_y"/>
                                          </p:val>
                                        </p:tav>
                                      </p:tavLst>
                                    </p:anim>
                                  </p:childTnLst>
                                </p:cTn>
                              </p:par>
                            </p:childTnLst>
                          </p:cTn>
                        </p:par>
                        <p:par>
                          <p:cTn id="31" fill="hold">
                            <p:stCondLst>
                              <p:cond delay="5500"/>
                            </p:stCondLst>
                            <p:childTnLst>
                              <p:par>
                                <p:cTn id="32" presetID="42" presetClass="entr" presetSubtype="0" fill="hold" nodeType="after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1000"/>
                                        <p:tgtEl>
                                          <p:spTgt spid="24"/>
                                        </p:tgtEl>
                                      </p:cBhvr>
                                    </p:animEffect>
                                    <p:anim calcmode="lin" valueType="num">
                                      <p:cBhvr>
                                        <p:cTn id="35" dur="1000" fill="hold"/>
                                        <p:tgtEl>
                                          <p:spTgt spid="24"/>
                                        </p:tgtEl>
                                        <p:attrNameLst>
                                          <p:attrName>ppt_x</p:attrName>
                                        </p:attrNameLst>
                                      </p:cBhvr>
                                      <p:tavLst>
                                        <p:tav tm="0">
                                          <p:val>
                                            <p:strVal val="#ppt_x"/>
                                          </p:val>
                                        </p:tav>
                                        <p:tav tm="100000">
                                          <p:val>
                                            <p:strVal val="#ppt_x"/>
                                          </p:val>
                                        </p:tav>
                                      </p:tavLst>
                                    </p:anim>
                                    <p:anim calcmode="lin" valueType="num">
                                      <p:cBhvr>
                                        <p:cTn id="3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1000"/>
                                        <p:tgtEl>
                                          <p:spTgt spid="22"/>
                                        </p:tgtEl>
                                      </p:cBhvr>
                                    </p:animEffect>
                                    <p:anim calcmode="lin" valueType="num">
                                      <p:cBhvr>
                                        <p:cTn id="42" dur="1000" fill="hold"/>
                                        <p:tgtEl>
                                          <p:spTgt spid="22"/>
                                        </p:tgtEl>
                                        <p:attrNameLst>
                                          <p:attrName>ppt_x</p:attrName>
                                        </p:attrNameLst>
                                      </p:cBhvr>
                                      <p:tavLst>
                                        <p:tav tm="0">
                                          <p:val>
                                            <p:strVal val="#ppt_x"/>
                                          </p:val>
                                        </p:tav>
                                        <p:tav tm="100000">
                                          <p:val>
                                            <p:strVal val="#ppt_x"/>
                                          </p:val>
                                        </p:tav>
                                      </p:tavLst>
                                    </p:anim>
                                    <p:anim calcmode="lin" valueType="num">
                                      <p:cBhvr>
                                        <p:cTn id="4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2" name="Picture 1">
            <a:extLst>
              <a:ext uri="{FF2B5EF4-FFF2-40B4-BE49-F238E27FC236}">
                <a16:creationId xmlns:a16="http://schemas.microsoft.com/office/drawing/2014/main" xmlns="" id="{7E09FBE1-8187-4C47-AD5B-D61721844DC9}"/>
              </a:ext>
            </a:extLst>
          </p:cNvPr>
          <p:cNvPicPr>
            <a:picLocks noChangeAspect="1"/>
          </p:cNvPicPr>
          <p:nvPr/>
        </p:nvPicPr>
        <p:blipFill>
          <a:blip r:embed="rId3"/>
          <a:stretch>
            <a:fillRect/>
          </a:stretch>
        </p:blipFill>
        <p:spPr>
          <a:xfrm>
            <a:off x="0" y="0"/>
            <a:ext cx="12192000" cy="6854653"/>
          </a:xfrm>
          <a:prstGeom prst="rect">
            <a:avLst/>
          </a:prstGeom>
        </p:spPr>
      </p:pic>
      <p:pic>
        <p:nvPicPr>
          <p:cNvPr id="15" name="Picture 14" descr="省略号边框元素素材下载-正版素材401460080-摄图网">
            <a:extLst>
              <a:ext uri="{FF2B5EF4-FFF2-40B4-BE49-F238E27FC236}">
                <a16:creationId xmlns:a16="http://schemas.microsoft.com/office/drawing/2014/main" xmlns="" id="{F1FCC67F-502D-2609-9DAE-7BC2FF2116B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68627" y="1399308"/>
            <a:ext cx="6822186" cy="4569711"/>
          </a:xfrm>
          <a:prstGeom prst="rect">
            <a:avLst/>
          </a:prstGeom>
          <a:noFill/>
          <a:ln>
            <a:noFill/>
          </a:ln>
        </p:spPr>
      </p:pic>
      <p:pic>
        <p:nvPicPr>
          <p:cNvPr id="84" name="Google Shape;84;p1"/>
          <p:cNvPicPr preferRelativeResize="0"/>
          <p:nvPr/>
        </p:nvPicPr>
        <p:blipFill rotWithShape="1">
          <a:blip r:embed="rId5">
            <a:alphaModFix/>
          </a:blip>
          <a:srcRect/>
          <a:stretch/>
        </p:blipFill>
        <p:spPr>
          <a:xfrm rot="-171803">
            <a:off x="-316205" y="5573814"/>
            <a:ext cx="2056451" cy="1667393"/>
          </a:xfrm>
          <a:prstGeom prst="rect">
            <a:avLst/>
          </a:prstGeom>
          <a:noFill/>
          <a:ln>
            <a:noFill/>
          </a:ln>
        </p:spPr>
      </p:pic>
      <p:pic>
        <p:nvPicPr>
          <p:cNvPr id="85" name="Google Shape;85;p1"/>
          <p:cNvPicPr preferRelativeResize="0"/>
          <p:nvPr/>
        </p:nvPicPr>
        <p:blipFill rotWithShape="1">
          <a:blip r:embed="rId6">
            <a:alphaModFix/>
          </a:blip>
          <a:srcRect/>
          <a:stretch/>
        </p:blipFill>
        <p:spPr>
          <a:xfrm rot="-5726290">
            <a:off x="2529556" y="4251367"/>
            <a:ext cx="1309868" cy="2146798"/>
          </a:xfrm>
          <a:prstGeom prst="rect">
            <a:avLst/>
          </a:prstGeom>
          <a:noFill/>
          <a:ln>
            <a:noFill/>
          </a:ln>
        </p:spPr>
      </p:pic>
      <p:sp>
        <p:nvSpPr>
          <p:cNvPr id="87" name="Google Shape;87;p1"/>
          <p:cNvSpPr/>
          <p:nvPr/>
        </p:nvSpPr>
        <p:spPr>
          <a:xfrm>
            <a:off x="308734" y="2156355"/>
            <a:ext cx="3608797" cy="193895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1" i="0" u="none" strike="noStrike" kern="0" cap="none" spc="0" normalizeH="0" baseline="0" noProof="0" dirty="0" err="1">
                <a:ln>
                  <a:noFill/>
                </a:ln>
                <a:solidFill>
                  <a:srgbClr val="002060"/>
                </a:solidFill>
                <a:effectLst>
                  <a:glow rad="63500">
                    <a:srgbClr val="4472C4">
                      <a:satMod val="175000"/>
                      <a:alpha val="40000"/>
                    </a:srgbClr>
                  </a:glow>
                </a:effectLst>
                <a:uLnTx/>
                <a:uFillTx/>
                <a:latin typeface="Times New Roman" panose="02020603050405020304" pitchFamily="18" charset="0"/>
                <a:ea typeface="Bell MT"/>
                <a:cs typeface="Times New Roman" panose="02020603050405020304" pitchFamily="18" charset="0"/>
                <a:sym typeface="Bell MT"/>
              </a:rPr>
              <a:t>Bức</a:t>
            </a:r>
            <a:r>
              <a:rPr kumimoji="0" lang="en-US" sz="6000" b="1" i="0" u="none" strike="noStrike" kern="0" cap="none" spc="0" normalizeH="0" baseline="0" noProof="0" dirty="0">
                <a:ln>
                  <a:noFill/>
                </a:ln>
                <a:solidFill>
                  <a:srgbClr val="002060"/>
                </a:solidFill>
                <a:effectLst>
                  <a:glow rad="63500">
                    <a:srgbClr val="4472C4">
                      <a:satMod val="175000"/>
                      <a:alpha val="40000"/>
                    </a:srgbClr>
                  </a:glow>
                </a:effectLst>
                <a:uLnTx/>
                <a:uFillTx/>
                <a:latin typeface="Times New Roman" panose="02020603050405020304" pitchFamily="18" charset="0"/>
                <a:ea typeface="Bell MT"/>
                <a:cs typeface="Times New Roman" panose="02020603050405020304" pitchFamily="18" charset="0"/>
                <a:sym typeface="Bell MT"/>
              </a:rPr>
              <a:t> </a:t>
            </a:r>
            <a:r>
              <a:rPr kumimoji="0" lang="en-US" sz="6000" b="1" i="0" u="none" strike="noStrike" kern="0" cap="none" spc="0" normalizeH="0" baseline="0" noProof="0" dirty="0" err="1">
                <a:ln>
                  <a:noFill/>
                </a:ln>
                <a:solidFill>
                  <a:srgbClr val="002060"/>
                </a:solidFill>
                <a:effectLst>
                  <a:glow rad="63500">
                    <a:srgbClr val="4472C4">
                      <a:satMod val="175000"/>
                      <a:alpha val="40000"/>
                    </a:srgbClr>
                  </a:glow>
                </a:effectLst>
                <a:uLnTx/>
                <a:uFillTx/>
                <a:latin typeface="Times New Roman" panose="02020603050405020304" pitchFamily="18" charset="0"/>
                <a:ea typeface="Bell MT"/>
                <a:cs typeface="Times New Roman" panose="02020603050405020304" pitchFamily="18" charset="0"/>
                <a:sym typeface="Bell MT"/>
              </a:rPr>
              <a:t>tranh</a:t>
            </a:r>
            <a:r>
              <a:rPr kumimoji="0" lang="en-US" sz="6000" b="1" i="0" u="none" strike="noStrike" kern="0" cap="none" spc="0" normalizeH="0" baseline="0" noProof="0" dirty="0">
                <a:ln>
                  <a:noFill/>
                </a:ln>
                <a:solidFill>
                  <a:srgbClr val="002060"/>
                </a:solidFill>
                <a:effectLst>
                  <a:glow rad="63500">
                    <a:srgbClr val="4472C4">
                      <a:satMod val="175000"/>
                      <a:alpha val="40000"/>
                    </a:srgbClr>
                  </a:glow>
                </a:effectLst>
                <a:uLnTx/>
                <a:uFillTx/>
                <a:latin typeface="Times New Roman" panose="02020603050405020304" pitchFamily="18" charset="0"/>
                <a:ea typeface="Bell MT"/>
                <a:cs typeface="Times New Roman" panose="02020603050405020304" pitchFamily="18" charset="0"/>
                <a:sym typeface="Bell MT"/>
              </a:rPr>
              <a:t> </a:t>
            </a:r>
            <a:r>
              <a:rPr kumimoji="0" lang="en-US" sz="6000" b="1" i="0" u="none" strike="noStrike" kern="0" cap="none" spc="0" normalizeH="0" baseline="0" noProof="0" dirty="0" err="1">
                <a:ln>
                  <a:noFill/>
                </a:ln>
                <a:solidFill>
                  <a:srgbClr val="002060"/>
                </a:solidFill>
                <a:effectLst>
                  <a:glow rad="63500">
                    <a:srgbClr val="4472C4">
                      <a:satMod val="175000"/>
                      <a:alpha val="40000"/>
                    </a:srgbClr>
                  </a:glow>
                </a:effectLst>
                <a:uLnTx/>
                <a:uFillTx/>
                <a:latin typeface="Times New Roman" panose="02020603050405020304" pitchFamily="18" charset="0"/>
                <a:ea typeface="Bell MT"/>
                <a:cs typeface="Times New Roman" panose="02020603050405020304" pitchFamily="18" charset="0"/>
                <a:sym typeface="Bell MT"/>
              </a:rPr>
              <a:t>bí</a:t>
            </a:r>
            <a:r>
              <a:rPr kumimoji="0" lang="en-US" sz="6000" b="1" i="0" u="none" strike="noStrike" kern="0" cap="none" spc="0" normalizeH="0" baseline="0" noProof="0" dirty="0">
                <a:ln>
                  <a:noFill/>
                </a:ln>
                <a:solidFill>
                  <a:srgbClr val="002060"/>
                </a:solidFill>
                <a:effectLst>
                  <a:glow rad="63500">
                    <a:srgbClr val="4472C4">
                      <a:satMod val="175000"/>
                      <a:alpha val="40000"/>
                    </a:srgbClr>
                  </a:glow>
                </a:effectLst>
                <a:uLnTx/>
                <a:uFillTx/>
                <a:latin typeface="Times New Roman" panose="02020603050405020304" pitchFamily="18" charset="0"/>
                <a:ea typeface="Bell MT"/>
                <a:cs typeface="Times New Roman" panose="02020603050405020304" pitchFamily="18" charset="0"/>
                <a:sym typeface="Bell MT"/>
              </a:rPr>
              <a:t> </a:t>
            </a:r>
            <a:r>
              <a:rPr kumimoji="0" lang="en-US" sz="6000" b="1" i="0" u="none" strike="noStrike" kern="0" cap="none" spc="0" normalizeH="0" baseline="0" noProof="0" dirty="0" err="1">
                <a:ln>
                  <a:noFill/>
                </a:ln>
                <a:solidFill>
                  <a:srgbClr val="002060"/>
                </a:solidFill>
                <a:effectLst>
                  <a:glow rad="63500">
                    <a:srgbClr val="4472C4">
                      <a:satMod val="175000"/>
                      <a:alpha val="40000"/>
                    </a:srgbClr>
                  </a:glow>
                </a:effectLst>
                <a:uLnTx/>
                <a:uFillTx/>
                <a:latin typeface="Times New Roman" panose="02020603050405020304" pitchFamily="18" charset="0"/>
                <a:ea typeface="Bell MT"/>
                <a:cs typeface="Times New Roman" panose="02020603050405020304" pitchFamily="18" charset="0"/>
                <a:sym typeface="Bell MT"/>
              </a:rPr>
              <a:t>mật</a:t>
            </a:r>
            <a:endParaRPr kumimoji="0" sz="6000" b="1" i="0" u="none" strike="noStrike" kern="0" cap="none" spc="0" normalizeH="0" baseline="0" noProof="0" dirty="0">
              <a:ln>
                <a:noFill/>
              </a:ln>
              <a:solidFill>
                <a:srgbClr val="002060"/>
              </a:solidFill>
              <a:effectLst>
                <a:glow rad="63500">
                  <a:srgbClr val="4472C4">
                    <a:satMod val="175000"/>
                    <a:alpha val="40000"/>
                  </a:srgbClr>
                </a:glow>
              </a:effectLst>
              <a:uLnTx/>
              <a:uFillTx/>
              <a:latin typeface="Times New Roman" panose="02020603050405020304" pitchFamily="18" charset="0"/>
              <a:ea typeface="Bell MT"/>
              <a:cs typeface="Times New Roman" panose="02020603050405020304" pitchFamily="18" charset="0"/>
              <a:sym typeface="Bell MT"/>
            </a:endParaRPr>
          </a:p>
        </p:txBody>
      </p:sp>
      <p:pic>
        <p:nvPicPr>
          <p:cNvPr id="88" name="Google Shape;88;p1" descr="A close up of a logo&#10;&#10;Description generated with high confidence"/>
          <p:cNvPicPr preferRelativeResize="0"/>
          <p:nvPr/>
        </p:nvPicPr>
        <p:blipFill rotWithShape="1">
          <a:blip r:embed="rId7">
            <a:alphaModFix/>
          </a:blip>
          <a:srcRect/>
          <a:stretch/>
        </p:blipFill>
        <p:spPr>
          <a:xfrm>
            <a:off x="5161101" y="3683879"/>
            <a:ext cx="3261807" cy="2285143"/>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89" name="Google Shape;89;p1"/>
          <p:cNvPicPr preferRelativeResize="0"/>
          <p:nvPr/>
        </p:nvPicPr>
        <p:blipFill rotWithShape="1">
          <a:blip r:embed="rId8">
            <a:alphaModFix/>
          </a:blip>
          <a:srcRect/>
          <a:stretch/>
        </p:blipFill>
        <p:spPr>
          <a:xfrm>
            <a:off x="8422908" y="3683879"/>
            <a:ext cx="3267906" cy="2294356"/>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90" name="Google Shape;90;p1">
            <a:hlinkClick r:id="rId9" action="ppaction://hlinksldjump"/>
          </p:cNvPr>
          <p:cNvPicPr preferRelativeResize="0"/>
          <p:nvPr/>
        </p:nvPicPr>
        <p:blipFill rotWithShape="1">
          <a:blip r:embed="rId10">
            <a:alphaModFix/>
          </a:blip>
          <a:srcRect/>
          <a:stretch/>
        </p:blipFill>
        <p:spPr>
          <a:xfrm>
            <a:off x="8432007" y="3593148"/>
            <a:ext cx="3390765" cy="2466603"/>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91" name="Google Shape;91;p1">
            <a:hlinkClick r:id="rId11" action="ppaction://hlinksldjump"/>
          </p:cNvPr>
          <p:cNvPicPr preferRelativeResize="0"/>
          <p:nvPr/>
        </p:nvPicPr>
        <p:blipFill rotWithShape="1">
          <a:blip r:embed="rId12">
            <a:alphaModFix/>
          </a:blip>
          <a:srcRect/>
          <a:stretch/>
        </p:blipFill>
        <p:spPr>
          <a:xfrm>
            <a:off x="4712725" y="3593147"/>
            <a:ext cx="3608797" cy="2518309"/>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92" name="Google Shape;92;p1"/>
          <p:cNvPicPr preferRelativeResize="0"/>
          <p:nvPr/>
        </p:nvPicPr>
        <p:blipFill rotWithShape="1">
          <a:blip r:embed="rId13">
            <a:alphaModFix/>
          </a:blip>
          <a:srcRect/>
          <a:stretch/>
        </p:blipFill>
        <p:spPr>
          <a:xfrm>
            <a:off x="8432007" y="1259282"/>
            <a:ext cx="3194581" cy="2225233"/>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93" name="Google Shape;93;p1">
            <a:hlinkClick r:id="rId14" action="ppaction://hlinksldjump"/>
          </p:cNvPr>
          <p:cNvPicPr preferRelativeResize="0"/>
          <p:nvPr/>
        </p:nvPicPr>
        <p:blipFill rotWithShape="1">
          <a:blip r:embed="rId15">
            <a:alphaModFix/>
          </a:blip>
          <a:srcRect/>
          <a:stretch/>
        </p:blipFill>
        <p:spPr>
          <a:xfrm>
            <a:off x="8404955" y="1138843"/>
            <a:ext cx="3444867" cy="2477429"/>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94" name="Google Shape;94;p1" descr="A close up of a logo&#10;&#10;Description generated with high confidence"/>
          <p:cNvPicPr preferRelativeResize="0"/>
          <p:nvPr/>
        </p:nvPicPr>
        <p:blipFill rotWithShape="1">
          <a:blip r:embed="rId16">
            <a:alphaModFix/>
          </a:blip>
          <a:srcRect/>
          <a:stretch/>
        </p:blipFill>
        <p:spPr>
          <a:xfrm>
            <a:off x="4868627" y="1229179"/>
            <a:ext cx="3452895" cy="2255335"/>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95" name="Google Shape;95;p1">
            <a:hlinkClick r:id="rId17" action="ppaction://hlinksldjump"/>
          </p:cNvPr>
          <p:cNvPicPr preferRelativeResize="0"/>
          <p:nvPr/>
        </p:nvPicPr>
        <p:blipFill rotWithShape="1">
          <a:blip r:embed="rId18">
            <a:alphaModFix/>
          </a:blip>
          <a:srcRect/>
          <a:stretch/>
        </p:blipFill>
        <p:spPr>
          <a:xfrm>
            <a:off x="4712724" y="1152439"/>
            <a:ext cx="3608797" cy="2504434"/>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4"/>
                                        </p:tgtEl>
                                      </p:cBhvr>
                                    </p:animEffect>
                                    <p:set>
                                      <p:cBhvr>
                                        <p:cTn id="7" dur="1" fill="hold">
                                          <p:stCondLst>
                                            <p:cond delay="500"/>
                                          </p:stCondLst>
                                        </p:cTn>
                                        <p:tgtEl>
                                          <p:spTgt spid="9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89"/>
                                        </p:tgtEl>
                                      </p:cBhvr>
                                    </p:animEffect>
                                    <p:set>
                                      <p:cBhvr>
                                        <p:cTn id="12" dur="1" fill="hold">
                                          <p:stCondLst>
                                            <p:cond delay="500"/>
                                          </p:stCondLst>
                                        </p:cTn>
                                        <p:tgtEl>
                                          <p:spTgt spid="8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92"/>
                                        </p:tgtEl>
                                      </p:cBhvr>
                                    </p:animEffect>
                                    <p:set>
                                      <p:cBhvr>
                                        <p:cTn id="17" dur="1" fill="hold">
                                          <p:stCondLst>
                                            <p:cond delay="500"/>
                                          </p:stCondLst>
                                        </p:cTn>
                                        <p:tgtEl>
                                          <p:spTgt spid="9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88"/>
                                        </p:tgtEl>
                                      </p:cBhvr>
                                    </p:animEffect>
                                    <p:set>
                                      <p:cBhvr>
                                        <p:cTn id="22" dur="1" fill="hold">
                                          <p:stCondLst>
                                            <p:cond delay="500"/>
                                          </p:stCondLst>
                                        </p:cTn>
                                        <p:tgtEl>
                                          <p:spTgt spid="8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95"/>
                                        </p:tgtEl>
                                      </p:cBhvr>
                                    </p:animEffect>
                                    <p:set>
                                      <p:cBhvr>
                                        <p:cTn id="27" dur="1" fill="hold">
                                          <p:stCondLst>
                                            <p:cond delay="500"/>
                                          </p:stCondLst>
                                        </p:cTn>
                                        <p:tgtEl>
                                          <p:spTgt spid="9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93"/>
                                        </p:tgtEl>
                                      </p:cBhvr>
                                    </p:animEffect>
                                    <p:set>
                                      <p:cBhvr>
                                        <p:cTn id="32" dur="1" fill="hold">
                                          <p:stCondLst>
                                            <p:cond delay="500"/>
                                          </p:stCondLst>
                                        </p:cTn>
                                        <p:tgtEl>
                                          <p:spTgt spid="9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91"/>
                                        </p:tgtEl>
                                      </p:cBhvr>
                                    </p:animEffect>
                                    <p:set>
                                      <p:cBhvr>
                                        <p:cTn id="37" dur="1" fill="hold">
                                          <p:stCondLst>
                                            <p:cond delay="500"/>
                                          </p:stCondLst>
                                        </p:cTn>
                                        <p:tgtEl>
                                          <p:spTgt spid="91"/>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90"/>
                                        </p:tgtEl>
                                      </p:cBhvr>
                                    </p:animEffect>
                                    <p:set>
                                      <p:cBhvr>
                                        <p:cTn id="42" dur="1" fill="hold">
                                          <p:stCondLst>
                                            <p:cond delay="500"/>
                                          </p:stCondLst>
                                        </p:cTn>
                                        <p:tgtEl>
                                          <p:spTgt spid="9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94"/>
                                        </p:tgtEl>
                                      </p:cBhvr>
                                    </p:animEffect>
                                    <p:set>
                                      <p:cBhvr>
                                        <p:cTn id="47" dur="1" fill="hold">
                                          <p:stCondLst>
                                            <p:cond delay="500"/>
                                          </p:stCondLst>
                                        </p:cTn>
                                        <p:tgtEl>
                                          <p:spTgt spid="94"/>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89"/>
                                        </p:tgtEl>
                                      </p:cBhvr>
                                    </p:animEffect>
                                    <p:set>
                                      <p:cBhvr>
                                        <p:cTn id="50" dur="1" fill="hold">
                                          <p:stCondLst>
                                            <p:cond delay="500"/>
                                          </p:stCondLst>
                                        </p:cTn>
                                        <p:tgtEl>
                                          <p:spTgt spid="89"/>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92"/>
                                        </p:tgtEl>
                                      </p:cBhvr>
                                    </p:animEffect>
                                    <p:set>
                                      <p:cBhvr>
                                        <p:cTn id="53" dur="1" fill="hold">
                                          <p:stCondLst>
                                            <p:cond delay="500"/>
                                          </p:stCondLst>
                                        </p:cTn>
                                        <p:tgtEl>
                                          <p:spTgt spid="92"/>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88"/>
                                        </p:tgtEl>
                                      </p:cBhvr>
                                    </p:animEffect>
                                    <p:set>
                                      <p:cBhvr>
                                        <p:cTn id="56" dur="1" fill="hold">
                                          <p:stCondLst>
                                            <p:cond delay="500"/>
                                          </p:stCondLst>
                                        </p:cTn>
                                        <p:tgtEl>
                                          <p:spTgt spid="8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2" name="Picture 1">
            <a:extLst>
              <a:ext uri="{FF2B5EF4-FFF2-40B4-BE49-F238E27FC236}">
                <a16:creationId xmlns:a16="http://schemas.microsoft.com/office/drawing/2014/main" xmlns="" id="{174563B4-0BDB-4523-A58C-B47D4A9A5296}"/>
              </a:ext>
            </a:extLst>
          </p:cNvPr>
          <p:cNvPicPr>
            <a:picLocks noChangeAspect="1"/>
          </p:cNvPicPr>
          <p:nvPr/>
        </p:nvPicPr>
        <p:blipFill>
          <a:blip r:embed="rId3"/>
          <a:stretch>
            <a:fillRect/>
          </a:stretch>
        </p:blipFill>
        <p:spPr>
          <a:xfrm>
            <a:off x="0" y="1673"/>
            <a:ext cx="12192000" cy="6854653"/>
          </a:xfrm>
          <a:prstGeom prst="rect">
            <a:avLst/>
          </a:prstGeom>
        </p:spPr>
      </p:pic>
      <p:sp>
        <p:nvSpPr>
          <p:cNvPr id="100" name="Google Shape;100;p2">
            <a:hlinkClick r:id="rId4" action="ppaction://hlinksldjump"/>
          </p:cNvPr>
          <p:cNvSpPr/>
          <p:nvPr/>
        </p:nvSpPr>
        <p:spPr>
          <a:xfrm>
            <a:off x="9906000" y="4535691"/>
            <a:ext cx="1709680" cy="1569660"/>
          </a:xfrm>
          <a:prstGeom prst="rect">
            <a:avLst/>
          </a:prstGeom>
          <a:blipFill rotWithShape="1">
            <a:blip r:embed="rId5">
              <a:alphaModFix/>
            </a:blip>
            <a:stretch>
              <a:fillRect/>
            </a:stretch>
          </a:blip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 name="TextBox 3">
            <a:extLst>
              <a:ext uri="{FF2B5EF4-FFF2-40B4-BE49-F238E27FC236}">
                <a16:creationId xmlns:a16="http://schemas.microsoft.com/office/drawing/2014/main" xmlns="" id="{B22BAB4B-4F53-4DE2-8AA4-FF565BCD3444}"/>
              </a:ext>
            </a:extLst>
          </p:cNvPr>
          <p:cNvSpPr txBox="1"/>
          <p:nvPr/>
        </p:nvSpPr>
        <p:spPr>
          <a:xfrm>
            <a:off x="5398533" y="526517"/>
            <a:ext cx="1611339" cy="76944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Câu</a:t>
            </a:r>
            <a:r>
              <a:rPr kumimoji="0" 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1</a:t>
            </a:r>
          </a:p>
        </p:txBody>
      </p:sp>
      <p:sp>
        <p:nvSpPr>
          <p:cNvPr id="5" name="Rectangle: Rounded Corners 4">
            <a:extLst>
              <a:ext uri="{FF2B5EF4-FFF2-40B4-BE49-F238E27FC236}">
                <a16:creationId xmlns:a16="http://schemas.microsoft.com/office/drawing/2014/main" xmlns="" id="{3A304430-DF27-43C7-81F4-9B5782F1B73B}"/>
              </a:ext>
            </a:extLst>
          </p:cNvPr>
          <p:cNvSpPr/>
          <p:nvPr/>
        </p:nvSpPr>
        <p:spPr>
          <a:xfrm>
            <a:off x="4573833" y="5001152"/>
            <a:ext cx="3257022" cy="789474"/>
          </a:xfrm>
          <a:prstGeom prst="roundRect">
            <a:avLst/>
          </a:prstGeom>
          <a:solidFill>
            <a:schemeClr val="accent4">
              <a:lumMod val="60000"/>
              <a:lumOff val="40000"/>
            </a:schemeClr>
          </a:solidFill>
          <a:ln w="571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Liệt</a:t>
            </a:r>
            <a:r>
              <a:rPr kumimoji="0" lang="en-US" sz="4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kê</a:t>
            </a:r>
            <a:endParaRPr kumimoji="0" lang="en-US" sz="4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descr="13">
            <a:extLst>
              <a:ext uri="{FF2B5EF4-FFF2-40B4-BE49-F238E27FC236}">
                <a16:creationId xmlns:a16="http://schemas.microsoft.com/office/drawing/2014/main" xmlns="" id="{33684931-D009-48A6-B038-BD9D5CC028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40541" y="1319193"/>
            <a:ext cx="9749117" cy="3451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 name="Google Shape;101;p2"/>
          <p:cNvSpPr txBox="1"/>
          <p:nvPr/>
        </p:nvSpPr>
        <p:spPr>
          <a:xfrm>
            <a:off x="2353235" y="2567954"/>
            <a:ext cx="7247965" cy="1754286"/>
          </a:xfrm>
          <a:prstGeom prst="rect">
            <a:avLst/>
          </a:prstGeom>
          <a:noFill/>
          <a:ln>
            <a:noFill/>
          </a:ln>
        </p:spPr>
        <p:txBody>
          <a:bodyPr spcFirstLastPara="1" wrap="square" lIns="91425" tIns="45700" rIns="91425" bIns="45700" anchor="t" anchorCtr="0">
            <a:spAutoFit/>
          </a:bodyPr>
          <a:lstStyle/>
          <a:p>
            <a:r>
              <a:rPr lang="en-US" sz="3600" b="1" i="1" dirty="0" err="1">
                <a:solidFill>
                  <a:srgbClr val="002060"/>
                </a:solidFill>
                <a:latin typeface="Times New Roman" panose="02020603050405020304" pitchFamily="18" charset="0"/>
                <a:cs typeface="Times New Roman" panose="02020603050405020304" pitchFamily="18" charset="0"/>
              </a:rPr>
              <a:t>Sắp</a:t>
            </a:r>
            <a:r>
              <a:rPr lang="en-US" sz="3600" b="1" i="1" dirty="0">
                <a:solidFill>
                  <a:srgbClr val="002060"/>
                </a:solidFill>
                <a:latin typeface="Times New Roman" panose="02020603050405020304" pitchFamily="18" charset="0"/>
                <a:cs typeface="Times New Roman" panose="02020603050405020304" pitchFamily="18" charset="0"/>
              </a:rPr>
              <a:t> </a:t>
            </a:r>
            <a:r>
              <a:rPr lang="en-US" sz="3600" b="1" i="1" dirty="0" err="1" smtClean="0">
                <a:solidFill>
                  <a:srgbClr val="002060"/>
                </a:solidFill>
                <a:latin typeface="Times New Roman" panose="02020603050405020304" pitchFamily="18" charset="0"/>
                <a:cs typeface="Times New Roman" panose="02020603050405020304" pitchFamily="18" charset="0"/>
              </a:rPr>
              <a:t>xếp</a:t>
            </a:r>
            <a:r>
              <a:rPr lang="en-US" sz="3600" b="1" i="1" dirty="0" smtClean="0">
                <a:solidFill>
                  <a:srgbClr val="002060"/>
                </a:solidFill>
                <a:latin typeface="Times New Roman" panose="02020603050405020304" pitchFamily="18" charset="0"/>
                <a:cs typeface="Times New Roman" panose="02020603050405020304" pitchFamily="18" charset="0"/>
              </a:rPr>
              <a:t> </a:t>
            </a:r>
            <a:r>
              <a:rPr lang="en-US" sz="3600" b="1" i="1" dirty="0" err="1" smtClean="0">
                <a:solidFill>
                  <a:srgbClr val="002060"/>
                </a:solidFill>
                <a:latin typeface="Times New Roman" panose="02020603050405020304" pitchFamily="18" charset="0"/>
                <a:cs typeface="Times New Roman" panose="02020603050405020304" pitchFamily="18" charset="0"/>
              </a:rPr>
              <a:t>các</a:t>
            </a:r>
            <a:r>
              <a:rPr lang="en-US" sz="3600" b="1" i="1" dirty="0" smtClean="0">
                <a:solidFill>
                  <a:srgbClr val="002060"/>
                </a:solidFill>
                <a:latin typeface="Times New Roman" panose="02020603050405020304" pitchFamily="18" charset="0"/>
                <a:cs typeface="Times New Roman" panose="02020603050405020304" pitchFamily="18" charset="0"/>
              </a:rPr>
              <a:t> </a:t>
            </a:r>
            <a:r>
              <a:rPr lang="en-US" sz="3600" b="1" i="1" dirty="0" err="1">
                <a:solidFill>
                  <a:srgbClr val="002060"/>
                </a:solidFill>
                <a:latin typeface="Times New Roman" panose="02020603050405020304" pitchFamily="18" charset="0"/>
                <a:cs typeface="Times New Roman" panose="02020603050405020304" pitchFamily="18" charset="0"/>
              </a:rPr>
              <a:t>kí</a:t>
            </a:r>
            <a:r>
              <a:rPr lang="en-US" sz="3600" b="1" i="1" dirty="0">
                <a:solidFill>
                  <a:srgbClr val="002060"/>
                </a:solidFill>
                <a:latin typeface="Times New Roman" panose="02020603050405020304" pitchFamily="18" charset="0"/>
                <a:cs typeface="Times New Roman" panose="02020603050405020304" pitchFamily="18" charset="0"/>
              </a:rPr>
              <a:t> </a:t>
            </a:r>
            <a:r>
              <a:rPr lang="en-US" sz="3600" b="1" i="1" dirty="0" err="1">
                <a:solidFill>
                  <a:srgbClr val="002060"/>
                </a:solidFill>
                <a:latin typeface="Times New Roman" panose="02020603050405020304" pitchFamily="18" charset="0"/>
                <a:cs typeface="Times New Roman" panose="02020603050405020304" pitchFamily="18" charset="0"/>
              </a:rPr>
              <a:t>tự</a:t>
            </a:r>
            <a:r>
              <a:rPr lang="en-US" sz="3600" b="1" i="1" dirty="0">
                <a:solidFill>
                  <a:srgbClr val="002060"/>
                </a:solidFill>
                <a:latin typeface="Times New Roman" panose="02020603050405020304" pitchFamily="18" charset="0"/>
                <a:cs typeface="Times New Roman" panose="02020603050405020304" pitchFamily="18" charset="0"/>
              </a:rPr>
              <a:t> </a:t>
            </a:r>
            <a:r>
              <a:rPr lang="en-US" sz="3600" b="1" i="1" dirty="0" err="1">
                <a:solidFill>
                  <a:srgbClr val="002060"/>
                </a:solidFill>
                <a:latin typeface="Times New Roman" panose="02020603050405020304" pitchFamily="18" charset="0"/>
                <a:cs typeface="Times New Roman" panose="02020603050405020304" pitchFamily="18" charset="0"/>
              </a:rPr>
              <a:t>sau</a:t>
            </a:r>
            <a:r>
              <a:rPr lang="en-US" sz="3600" b="1" i="1" dirty="0">
                <a:solidFill>
                  <a:srgbClr val="002060"/>
                </a:solidFill>
                <a:latin typeface="Times New Roman" panose="02020603050405020304" pitchFamily="18" charset="0"/>
                <a:cs typeface="Times New Roman" panose="02020603050405020304" pitchFamily="18" charset="0"/>
              </a:rPr>
              <a:t> </a:t>
            </a:r>
            <a:r>
              <a:rPr lang="en-US" sz="3600" b="1" i="1" dirty="0" err="1" smtClean="0">
                <a:solidFill>
                  <a:srgbClr val="002060"/>
                </a:solidFill>
                <a:latin typeface="Times New Roman" panose="02020603050405020304" pitchFamily="18" charset="0"/>
                <a:cs typeface="Times New Roman" panose="02020603050405020304" pitchFamily="18" charset="0"/>
              </a:rPr>
              <a:t>tạo</a:t>
            </a:r>
            <a:r>
              <a:rPr lang="en-US" sz="3600" b="1" i="1" dirty="0" smtClean="0">
                <a:solidFill>
                  <a:srgbClr val="002060"/>
                </a:solidFill>
                <a:latin typeface="Times New Roman" panose="02020603050405020304" pitchFamily="18" charset="0"/>
                <a:cs typeface="Times New Roman" panose="02020603050405020304" pitchFamily="18" charset="0"/>
              </a:rPr>
              <a:t> </a:t>
            </a:r>
            <a:r>
              <a:rPr lang="en-US" sz="3600" b="1" i="1" dirty="0" err="1">
                <a:solidFill>
                  <a:srgbClr val="002060"/>
                </a:solidFill>
                <a:latin typeface="Times New Roman" panose="02020603050405020304" pitchFamily="18" charset="0"/>
                <a:cs typeface="Times New Roman" panose="02020603050405020304" pitchFamily="18" charset="0"/>
              </a:rPr>
              <a:t>thành</a:t>
            </a:r>
            <a:r>
              <a:rPr lang="en-US" sz="3600" b="1" i="1" dirty="0">
                <a:solidFill>
                  <a:srgbClr val="002060"/>
                </a:solidFill>
                <a:latin typeface="Times New Roman" panose="02020603050405020304" pitchFamily="18" charset="0"/>
                <a:cs typeface="Times New Roman" panose="02020603050405020304" pitchFamily="18" charset="0"/>
              </a:rPr>
              <a:t> </a:t>
            </a:r>
            <a:r>
              <a:rPr lang="en-US" sz="3600" b="1" i="1" dirty="0" err="1">
                <a:solidFill>
                  <a:srgbClr val="002060"/>
                </a:solidFill>
                <a:latin typeface="Times New Roman" panose="02020603050405020304" pitchFamily="18" charset="0"/>
                <a:cs typeface="Times New Roman" panose="02020603050405020304" pitchFamily="18" charset="0"/>
              </a:rPr>
              <a:t>một</a:t>
            </a:r>
            <a:r>
              <a:rPr lang="en-US" sz="3600" b="1" i="1" dirty="0">
                <a:solidFill>
                  <a:srgbClr val="002060"/>
                </a:solidFill>
                <a:latin typeface="Times New Roman" panose="02020603050405020304" pitchFamily="18" charset="0"/>
                <a:cs typeface="Times New Roman" panose="02020603050405020304" pitchFamily="18" charset="0"/>
              </a:rPr>
              <a:t> </a:t>
            </a:r>
            <a:r>
              <a:rPr lang="en-US" sz="3600" b="1" i="1" dirty="0" err="1">
                <a:solidFill>
                  <a:srgbClr val="002060"/>
                </a:solidFill>
                <a:latin typeface="Times New Roman" panose="02020603050405020304" pitchFamily="18" charset="0"/>
                <a:cs typeface="Times New Roman" panose="02020603050405020304" pitchFamily="18" charset="0"/>
              </a:rPr>
              <a:t>từ</a:t>
            </a:r>
            <a:r>
              <a:rPr lang="en-US" sz="3600" b="1" i="1" dirty="0">
                <a:solidFill>
                  <a:srgbClr val="002060"/>
                </a:solidFill>
                <a:latin typeface="Times New Roman" panose="02020603050405020304" pitchFamily="18" charset="0"/>
                <a:cs typeface="Times New Roman" panose="02020603050405020304" pitchFamily="18" charset="0"/>
              </a:rPr>
              <a:t> </a:t>
            </a:r>
            <a:r>
              <a:rPr lang="en-US" sz="3600" b="1" i="1" dirty="0" err="1">
                <a:solidFill>
                  <a:srgbClr val="002060"/>
                </a:solidFill>
                <a:latin typeface="Times New Roman" panose="02020603050405020304" pitchFamily="18" charset="0"/>
                <a:cs typeface="Times New Roman" panose="02020603050405020304" pitchFamily="18" charset="0"/>
              </a:rPr>
              <a:t>có</a:t>
            </a:r>
            <a:r>
              <a:rPr lang="en-US" sz="3600" b="1" i="1" dirty="0">
                <a:solidFill>
                  <a:srgbClr val="002060"/>
                </a:solidFill>
                <a:latin typeface="Times New Roman" panose="02020603050405020304" pitchFamily="18" charset="0"/>
                <a:cs typeface="Times New Roman" panose="02020603050405020304" pitchFamily="18" charset="0"/>
              </a:rPr>
              <a:t> </a:t>
            </a:r>
            <a:r>
              <a:rPr lang="en-US" sz="3600" b="1" i="1" dirty="0" err="1">
                <a:solidFill>
                  <a:srgbClr val="002060"/>
                </a:solidFill>
                <a:latin typeface="Times New Roman" panose="02020603050405020304" pitchFamily="18" charset="0"/>
                <a:cs typeface="Times New Roman" panose="02020603050405020304" pitchFamily="18" charset="0"/>
              </a:rPr>
              <a:t>nghĩa</a:t>
            </a:r>
            <a:r>
              <a:rPr lang="en-US" sz="3600" b="1" i="1" dirty="0">
                <a:solidFill>
                  <a:srgbClr val="002060"/>
                </a:solidFill>
                <a:latin typeface="Times New Roman" panose="02020603050405020304" pitchFamily="18" charset="0"/>
                <a:cs typeface="Times New Roman" panose="02020603050405020304" pitchFamily="18" charset="0"/>
              </a:rPr>
              <a:t>: </a:t>
            </a:r>
          </a:p>
          <a:p>
            <a:pPr algn="ctr"/>
            <a:r>
              <a:rPr lang="en-US" sz="3600" b="1" i="1" dirty="0">
                <a:solidFill>
                  <a:srgbClr val="002060"/>
                </a:solidFill>
                <a:latin typeface="Times New Roman" panose="02020603050405020304" pitchFamily="18" charset="0"/>
                <a:cs typeface="Times New Roman" panose="02020603050405020304" pitchFamily="18" charset="0"/>
              </a:rPr>
              <a:t>ê</a:t>
            </a:r>
            <a:r>
              <a:rPr lang="en-US" sz="3600" b="1" i="1" dirty="0" smtClean="0">
                <a:solidFill>
                  <a:srgbClr val="002060"/>
                </a:solidFill>
                <a:latin typeface="Times New Roman" panose="02020603050405020304" pitchFamily="18" charset="0"/>
                <a:cs typeface="Times New Roman" panose="02020603050405020304" pitchFamily="18" charset="0"/>
              </a:rPr>
              <a:t>/ t/ l/ i/ k/ ệ</a:t>
            </a:r>
            <a:endParaRPr lang="en-US" sz="3600" b="1"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01"/>
                                        </p:tgtEl>
                                        <p:attrNameLst>
                                          <p:attrName>style.visibility</p:attrName>
                                        </p:attrNameLst>
                                      </p:cBhvr>
                                      <p:to>
                                        <p:strVal val="visible"/>
                                      </p:to>
                                    </p:set>
                                    <p:anim calcmode="lin" valueType="num">
                                      <p:cBhvr additive="base">
                                        <p:cTn id="14" dur="500" fill="hold"/>
                                        <p:tgtEl>
                                          <p:spTgt spid="101"/>
                                        </p:tgtEl>
                                        <p:attrNameLst>
                                          <p:attrName>ppt_x</p:attrName>
                                        </p:attrNameLst>
                                      </p:cBhvr>
                                      <p:tavLst>
                                        <p:tav tm="0">
                                          <p:val>
                                            <p:strVal val="#ppt_x"/>
                                          </p:val>
                                        </p:tav>
                                        <p:tav tm="100000">
                                          <p:val>
                                            <p:strVal val="#ppt_x"/>
                                          </p:val>
                                        </p:tav>
                                      </p:tavLst>
                                    </p:anim>
                                    <p:anim calcmode="lin" valueType="num">
                                      <p:cBhvr additive="base">
                                        <p:cTn id="15" dur="500" fill="hold"/>
                                        <p:tgtEl>
                                          <p:spTgt spid="101"/>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2" name="Picture 1">
            <a:extLst>
              <a:ext uri="{FF2B5EF4-FFF2-40B4-BE49-F238E27FC236}">
                <a16:creationId xmlns:a16="http://schemas.microsoft.com/office/drawing/2014/main" xmlns="" id="{2D72E713-33C5-4C90-8BE2-29C14FB77BA2}"/>
              </a:ext>
            </a:extLst>
          </p:cNvPr>
          <p:cNvPicPr>
            <a:picLocks noChangeAspect="1"/>
          </p:cNvPicPr>
          <p:nvPr/>
        </p:nvPicPr>
        <p:blipFill>
          <a:blip r:embed="rId3"/>
          <a:stretch>
            <a:fillRect/>
          </a:stretch>
        </p:blipFill>
        <p:spPr>
          <a:xfrm>
            <a:off x="0" y="1673"/>
            <a:ext cx="12192000" cy="6854653"/>
          </a:xfrm>
          <a:prstGeom prst="rect">
            <a:avLst/>
          </a:prstGeom>
        </p:spPr>
      </p:pic>
      <p:sp>
        <p:nvSpPr>
          <p:cNvPr id="100" name="Google Shape;100;p2">
            <a:hlinkClick r:id="rId4" action="ppaction://hlinksldjump"/>
          </p:cNvPr>
          <p:cNvSpPr/>
          <p:nvPr/>
        </p:nvSpPr>
        <p:spPr>
          <a:xfrm>
            <a:off x="9906000" y="4535691"/>
            <a:ext cx="1709680" cy="1569660"/>
          </a:xfrm>
          <a:prstGeom prst="rect">
            <a:avLst/>
          </a:prstGeom>
          <a:blipFill rotWithShape="1">
            <a:blip r:embed="rId5">
              <a:alphaModFix/>
            </a:blip>
            <a:stretch>
              <a:fillRect/>
            </a:stretch>
          </a:blip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 name="TextBox 3">
            <a:extLst>
              <a:ext uri="{FF2B5EF4-FFF2-40B4-BE49-F238E27FC236}">
                <a16:creationId xmlns:a16="http://schemas.microsoft.com/office/drawing/2014/main" xmlns="" id="{B22BAB4B-4F53-4DE2-8AA4-FF565BCD3444}"/>
              </a:ext>
            </a:extLst>
          </p:cNvPr>
          <p:cNvSpPr txBox="1"/>
          <p:nvPr/>
        </p:nvSpPr>
        <p:spPr>
          <a:xfrm>
            <a:off x="5398533" y="526517"/>
            <a:ext cx="1611339" cy="76944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Câu</a:t>
            </a:r>
            <a:r>
              <a:rPr kumimoji="0" 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2</a:t>
            </a:r>
          </a:p>
        </p:txBody>
      </p:sp>
      <p:sp>
        <p:nvSpPr>
          <p:cNvPr id="5" name="Rectangle: Rounded Corners 4">
            <a:extLst>
              <a:ext uri="{FF2B5EF4-FFF2-40B4-BE49-F238E27FC236}">
                <a16:creationId xmlns:a16="http://schemas.microsoft.com/office/drawing/2014/main" xmlns="" id="{3A304430-DF27-43C7-81F4-9B5782F1B73B}"/>
              </a:ext>
            </a:extLst>
          </p:cNvPr>
          <p:cNvSpPr/>
          <p:nvPr/>
        </p:nvSpPr>
        <p:spPr>
          <a:xfrm>
            <a:off x="4006186" y="4985083"/>
            <a:ext cx="4396031" cy="670875"/>
          </a:xfrm>
          <a:prstGeom prst="roundRect">
            <a:avLst/>
          </a:prstGeom>
          <a:solidFill>
            <a:schemeClr val="accent4">
              <a:lumMod val="60000"/>
              <a:lumOff val="40000"/>
            </a:schemeClr>
          </a:solidFill>
          <a:ln w="571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Ngập</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ngừng</a:t>
            </a:r>
            <a:endPar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8" name="Picture 6" descr="13">
            <a:extLst>
              <a:ext uri="{FF2B5EF4-FFF2-40B4-BE49-F238E27FC236}">
                <a16:creationId xmlns:a16="http://schemas.microsoft.com/office/drawing/2014/main" xmlns="" id="{EDF8B4F5-E6C3-48A4-A94F-C72A406582C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19518" y="1361067"/>
            <a:ext cx="9503267" cy="3216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 name="Google Shape;101;p2"/>
          <p:cNvSpPr txBox="1"/>
          <p:nvPr/>
        </p:nvSpPr>
        <p:spPr>
          <a:xfrm>
            <a:off x="2353235" y="2545853"/>
            <a:ext cx="7113493" cy="1754286"/>
          </a:xfrm>
          <a:prstGeom prst="rect">
            <a:avLst/>
          </a:prstGeom>
          <a:noFill/>
          <a:ln>
            <a:noFill/>
          </a:ln>
        </p:spPr>
        <p:txBody>
          <a:bodyPr spcFirstLastPara="1" wrap="square" lIns="91425" tIns="45700" rIns="91425" bIns="45700" anchor="t" anchorCtr="0">
            <a:spAutoFit/>
          </a:bodyPr>
          <a:lstStyle/>
          <a:p>
            <a:r>
              <a:rPr lang="en-US" sz="3600" b="1" i="1" dirty="0" err="1">
                <a:solidFill>
                  <a:srgbClr val="002060"/>
                </a:solidFill>
                <a:latin typeface="Times New Roman" panose="02020603050405020304" pitchFamily="18" charset="0"/>
                <a:cs typeface="Times New Roman" panose="02020603050405020304" pitchFamily="18" charset="0"/>
              </a:rPr>
              <a:t>Sắp</a:t>
            </a:r>
            <a:r>
              <a:rPr lang="en-US" sz="3600" b="1" i="1" dirty="0">
                <a:solidFill>
                  <a:srgbClr val="002060"/>
                </a:solidFill>
                <a:latin typeface="Times New Roman" panose="02020603050405020304" pitchFamily="18" charset="0"/>
                <a:cs typeface="Times New Roman" panose="02020603050405020304" pitchFamily="18" charset="0"/>
              </a:rPr>
              <a:t> </a:t>
            </a:r>
            <a:r>
              <a:rPr lang="en-US" sz="3600" b="1" i="1" dirty="0" err="1">
                <a:solidFill>
                  <a:srgbClr val="002060"/>
                </a:solidFill>
                <a:latin typeface="Times New Roman" panose="02020603050405020304" pitchFamily="18" charset="0"/>
                <a:cs typeface="Times New Roman" panose="02020603050405020304" pitchFamily="18" charset="0"/>
              </a:rPr>
              <a:t>xếp</a:t>
            </a:r>
            <a:r>
              <a:rPr lang="en-US" sz="3600" b="1" i="1" dirty="0">
                <a:solidFill>
                  <a:srgbClr val="002060"/>
                </a:solidFill>
                <a:latin typeface="Times New Roman" panose="02020603050405020304" pitchFamily="18" charset="0"/>
                <a:cs typeface="Times New Roman" panose="02020603050405020304" pitchFamily="18" charset="0"/>
              </a:rPr>
              <a:t> </a:t>
            </a:r>
            <a:r>
              <a:rPr lang="en-US" sz="3600" b="1" i="1" dirty="0" err="1" smtClean="0">
                <a:solidFill>
                  <a:srgbClr val="002060"/>
                </a:solidFill>
                <a:latin typeface="Times New Roman" panose="02020603050405020304" pitchFamily="18" charset="0"/>
                <a:cs typeface="Times New Roman" panose="02020603050405020304" pitchFamily="18" charset="0"/>
              </a:rPr>
              <a:t>các</a:t>
            </a:r>
            <a:r>
              <a:rPr lang="en-US" sz="3600" b="1" i="1" dirty="0" smtClean="0">
                <a:solidFill>
                  <a:srgbClr val="002060"/>
                </a:solidFill>
                <a:latin typeface="Times New Roman" panose="02020603050405020304" pitchFamily="18" charset="0"/>
                <a:cs typeface="Times New Roman" panose="02020603050405020304" pitchFamily="18" charset="0"/>
              </a:rPr>
              <a:t> </a:t>
            </a:r>
            <a:r>
              <a:rPr lang="en-US" sz="3600" b="1" i="1" dirty="0" err="1" smtClean="0">
                <a:solidFill>
                  <a:srgbClr val="002060"/>
                </a:solidFill>
                <a:latin typeface="Times New Roman" panose="02020603050405020304" pitchFamily="18" charset="0"/>
                <a:cs typeface="Times New Roman" panose="02020603050405020304" pitchFamily="18" charset="0"/>
              </a:rPr>
              <a:t>kí</a:t>
            </a:r>
            <a:r>
              <a:rPr lang="en-US" sz="3600" b="1" i="1" dirty="0" smtClean="0">
                <a:solidFill>
                  <a:srgbClr val="002060"/>
                </a:solidFill>
                <a:latin typeface="Times New Roman" panose="02020603050405020304" pitchFamily="18" charset="0"/>
                <a:cs typeface="Times New Roman" panose="02020603050405020304" pitchFamily="18" charset="0"/>
              </a:rPr>
              <a:t> </a:t>
            </a:r>
            <a:r>
              <a:rPr lang="en-US" sz="3600" b="1" i="1" dirty="0" err="1">
                <a:solidFill>
                  <a:srgbClr val="002060"/>
                </a:solidFill>
                <a:latin typeface="Times New Roman" panose="02020603050405020304" pitchFamily="18" charset="0"/>
                <a:cs typeface="Times New Roman" panose="02020603050405020304" pitchFamily="18" charset="0"/>
              </a:rPr>
              <a:t>tự</a:t>
            </a:r>
            <a:r>
              <a:rPr lang="en-US" sz="3600" b="1" i="1" dirty="0">
                <a:solidFill>
                  <a:srgbClr val="002060"/>
                </a:solidFill>
                <a:latin typeface="Times New Roman" panose="02020603050405020304" pitchFamily="18" charset="0"/>
                <a:cs typeface="Times New Roman" panose="02020603050405020304" pitchFamily="18" charset="0"/>
              </a:rPr>
              <a:t> </a:t>
            </a:r>
            <a:r>
              <a:rPr lang="en-US" sz="3600" b="1" i="1" dirty="0" err="1">
                <a:solidFill>
                  <a:srgbClr val="002060"/>
                </a:solidFill>
                <a:latin typeface="Times New Roman" panose="02020603050405020304" pitchFamily="18" charset="0"/>
                <a:cs typeface="Times New Roman" panose="02020603050405020304" pitchFamily="18" charset="0"/>
              </a:rPr>
              <a:t>sau</a:t>
            </a:r>
            <a:r>
              <a:rPr lang="en-US" sz="3600" b="1" i="1" dirty="0">
                <a:solidFill>
                  <a:srgbClr val="002060"/>
                </a:solidFill>
                <a:latin typeface="Times New Roman" panose="02020603050405020304" pitchFamily="18" charset="0"/>
                <a:cs typeface="Times New Roman" panose="02020603050405020304" pitchFamily="18" charset="0"/>
              </a:rPr>
              <a:t> </a:t>
            </a:r>
            <a:r>
              <a:rPr lang="en-US" sz="3600" b="1" i="1" dirty="0" err="1" smtClean="0">
                <a:solidFill>
                  <a:srgbClr val="002060"/>
                </a:solidFill>
                <a:latin typeface="Times New Roman" panose="02020603050405020304" pitchFamily="18" charset="0"/>
                <a:cs typeface="Times New Roman" panose="02020603050405020304" pitchFamily="18" charset="0"/>
              </a:rPr>
              <a:t>tạo</a:t>
            </a:r>
            <a:r>
              <a:rPr lang="en-US" sz="3600" b="1" i="1" dirty="0" smtClean="0">
                <a:solidFill>
                  <a:srgbClr val="002060"/>
                </a:solidFill>
                <a:latin typeface="Times New Roman" panose="02020603050405020304" pitchFamily="18" charset="0"/>
                <a:cs typeface="Times New Roman" panose="02020603050405020304" pitchFamily="18" charset="0"/>
              </a:rPr>
              <a:t> </a:t>
            </a:r>
            <a:r>
              <a:rPr lang="en-US" sz="3600" b="1" i="1" dirty="0" err="1">
                <a:solidFill>
                  <a:srgbClr val="002060"/>
                </a:solidFill>
                <a:latin typeface="Times New Roman" panose="02020603050405020304" pitchFamily="18" charset="0"/>
                <a:cs typeface="Times New Roman" panose="02020603050405020304" pitchFamily="18" charset="0"/>
              </a:rPr>
              <a:t>thành</a:t>
            </a:r>
            <a:r>
              <a:rPr lang="en-US" sz="3600" b="1" i="1" dirty="0">
                <a:solidFill>
                  <a:srgbClr val="002060"/>
                </a:solidFill>
                <a:latin typeface="Times New Roman" panose="02020603050405020304" pitchFamily="18" charset="0"/>
                <a:cs typeface="Times New Roman" panose="02020603050405020304" pitchFamily="18" charset="0"/>
              </a:rPr>
              <a:t> </a:t>
            </a:r>
            <a:r>
              <a:rPr lang="en-US" sz="3600" b="1" i="1" dirty="0" err="1">
                <a:solidFill>
                  <a:srgbClr val="002060"/>
                </a:solidFill>
                <a:latin typeface="Times New Roman" panose="02020603050405020304" pitchFamily="18" charset="0"/>
                <a:cs typeface="Times New Roman" panose="02020603050405020304" pitchFamily="18" charset="0"/>
              </a:rPr>
              <a:t>một</a:t>
            </a:r>
            <a:r>
              <a:rPr lang="en-US" sz="3600" b="1" i="1" dirty="0">
                <a:solidFill>
                  <a:srgbClr val="002060"/>
                </a:solidFill>
                <a:latin typeface="Times New Roman" panose="02020603050405020304" pitchFamily="18" charset="0"/>
                <a:cs typeface="Times New Roman" panose="02020603050405020304" pitchFamily="18" charset="0"/>
              </a:rPr>
              <a:t> </a:t>
            </a:r>
            <a:r>
              <a:rPr lang="en-US" sz="3600" b="1" i="1" dirty="0" err="1">
                <a:solidFill>
                  <a:srgbClr val="002060"/>
                </a:solidFill>
                <a:latin typeface="Times New Roman" panose="02020603050405020304" pitchFamily="18" charset="0"/>
                <a:cs typeface="Times New Roman" panose="02020603050405020304" pitchFamily="18" charset="0"/>
              </a:rPr>
              <a:t>từ</a:t>
            </a:r>
            <a:r>
              <a:rPr lang="en-US" sz="3600" b="1" i="1" dirty="0">
                <a:solidFill>
                  <a:srgbClr val="002060"/>
                </a:solidFill>
                <a:latin typeface="Times New Roman" panose="02020603050405020304" pitchFamily="18" charset="0"/>
                <a:cs typeface="Times New Roman" panose="02020603050405020304" pitchFamily="18" charset="0"/>
              </a:rPr>
              <a:t> </a:t>
            </a:r>
            <a:r>
              <a:rPr lang="en-US" sz="3600" b="1" i="1" dirty="0" err="1">
                <a:solidFill>
                  <a:srgbClr val="002060"/>
                </a:solidFill>
                <a:latin typeface="Times New Roman" panose="02020603050405020304" pitchFamily="18" charset="0"/>
                <a:cs typeface="Times New Roman" panose="02020603050405020304" pitchFamily="18" charset="0"/>
              </a:rPr>
              <a:t>có</a:t>
            </a:r>
            <a:r>
              <a:rPr lang="en-US" sz="3600" b="1" i="1" dirty="0">
                <a:solidFill>
                  <a:srgbClr val="002060"/>
                </a:solidFill>
                <a:latin typeface="Times New Roman" panose="02020603050405020304" pitchFamily="18" charset="0"/>
                <a:cs typeface="Times New Roman" panose="02020603050405020304" pitchFamily="18" charset="0"/>
              </a:rPr>
              <a:t> </a:t>
            </a:r>
            <a:r>
              <a:rPr lang="en-US" sz="3600" b="1" i="1" dirty="0" err="1">
                <a:solidFill>
                  <a:srgbClr val="002060"/>
                </a:solidFill>
                <a:latin typeface="Times New Roman" panose="02020603050405020304" pitchFamily="18" charset="0"/>
                <a:cs typeface="Times New Roman" panose="02020603050405020304" pitchFamily="18" charset="0"/>
              </a:rPr>
              <a:t>nghĩa</a:t>
            </a:r>
            <a:r>
              <a:rPr lang="en-US" sz="3600" b="1" i="1" dirty="0">
                <a:solidFill>
                  <a:srgbClr val="002060"/>
                </a:solidFill>
                <a:latin typeface="Times New Roman" panose="02020603050405020304" pitchFamily="18" charset="0"/>
                <a:cs typeface="Times New Roman" panose="02020603050405020304" pitchFamily="18" charset="0"/>
              </a:rPr>
              <a:t>: </a:t>
            </a:r>
          </a:p>
          <a:p>
            <a:pPr algn="ctr"/>
            <a:r>
              <a:rPr lang="en-US" sz="3600" b="1" i="1" dirty="0">
                <a:solidFill>
                  <a:srgbClr val="002060"/>
                </a:solidFill>
                <a:latin typeface="Times New Roman" panose="02020603050405020304" pitchFamily="18" charset="0"/>
                <a:cs typeface="Times New Roman" panose="02020603050405020304" pitchFamily="18" charset="0"/>
              </a:rPr>
              <a:t>n/ậ/g/n/ừ/g/p/n/g</a:t>
            </a:r>
            <a:endParaRPr lang="en-US" sz="36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99500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01"/>
                                        </p:tgtEl>
                                        <p:attrNameLst>
                                          <p:attrName>style.visibility</p:attrName>
                                        </p:attrNameLst>
                                      </p:cBhvr>
                                      <p:to>
                                        <p:strVal val="visible"/>
                                      </p:to>
                                    </p:set>
                                    <p:anim calcmode="lin" valueType="num">
                                      <p:cBhvr additive="base">
                                        <p:cTn id="14" dur="500" fill="hold"/>
                                        <p:tgtEl>
                                          <p:spTgt spid="101"/>
                                        </p:tgtEl>
                                        <p:attrNameLst>
                                          <p:attrName>ppt_x</p:attrName>
                                        </p:attrNameLst>
                                      </p:cBhvr>
                                      <p:tavLst>
                                        <p:tav tm="0">
                                          <p:val>
                                            <p:strVal val="#ppt_x"/>
                                          </p:val>
                                        </p:tav>
                                        <p:tav tm="100000">
                                          <p:val>
                                            <p:strVal val="#ppt_x"/>
                                          </p:val>
                                        </p:tav>
                                      </p:tavLst>
                                    </p:anim>
                                    <p:anim calcmode="lin" valueType="num">
                                      <p:cBhvr additive="base">
                                        <p:cTn id="15" dur="500" fill="hold"/>
                                        <p:tgtEl>
                                          <p:spTgt spid="101"/>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2" name="Picture 1">
            <a:extLst>
              <a:ext uri="{FF2B5EF4-FFF2-40B4-BE49-F238E27FC236}">
                <a16:creationId xmlns:a16="http://schemas.microsoft.com/office/drawing/2014/main" xmlns="" id="{5F8CE1AE-B689-49C2-9054-30E688B982F7}"/>
              </a:ext>
            </a:extLst>
          </p:cNvPr>
          <p:cNvPicPr>
            <a:picLocks noChangeAspect="1"/>
          </p:cNvPicPr>
          <p:nvPr/>
        </p:nvPicPr>
        <p:blipFill>
          <a:blip r:embed="rId3"/>
          <a:stretch>
            <a:fillRect/>
          </a:stretch>
        </p:blipFill>
        <p:spPr>
          <a:xfrm>
            <a:off x="0" y="1673"/>
            <a:ext cx="12192000" cy="6854653"/>
          </a:xfrm>
          <a:prstGeom prst="rect">
            <a:avLst/>
          </a:prstGeom>
        </p:spPr>
      </p:pic>
      <p:sp>
        <p:nvSpPr>
          <p:cNvPr id="100" name="Google Shape;100;p2">
            <a:hlinkClick r:id="rId4" action="ppaction://hlinksldjump"/>
          </p:cNvPr>
          <p:cNvSpPr/>
          <p:nvPr/>
        </p:nvSpPr>
        <p:spPr>
          <a:xfrm>
            <a:off x="9906000" y="4535691"/>
            <a:ext cx="1709680" cy="1569660"/>
          </a:xfrm>
          <a:prstGeom prst="rect">
            <a:avLst/>
          </a:prstGeom>
          <a:blipFill rotWithShape="1">
            <a:blip r:embed="rId5">
              <a:alphaModFix/>
            </a:blip>
            <a:stretch>
              <a:fillRect/>
            </a:stretch>
          </a:blip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 name="TextBox 3">
            <a:extLst>
              <a:ext uri="{FF2B5EF4-FFF2-40B4-BE49-F238E27FC236}">
                <a16:creationId xmlns:a16="http://schemas.microsoft.com/office/drawing/2014/main" xmlns="" id="{B22BAB4B-4F53-4DE2-8AA4-FF565BCD3444}"/>
              </a:ext>
            </a:extLst>
          </p:cNvPr>
          <p:cNvSpPr txBox="1"/>
          <p:nvPr/>
        </p:nvSpPr>
        <p:spPr>
          <a:xfrm>
            <a:off x="5398533" y="526517"/>
            <a:ext cx="1611339" cy="76944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Câu</a:t>
            </a:r>
            <a:r>
              <a:rPr kumimoji="0" 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3</a:t>
            </a:r>
          </a:p>
        </p:txBody>
      </p:sp>
      <p:pic>
        <p:nvPicPr>
          <p:cNvPr id="8" name="Picture 6" descr="13">
            <a:extLst>
              <a:ext uri="{FF2B5EF4-FFF2-40B4-BE49-F238E27FC236}">
                <a16:creationId xmlns:a16="http://schemas.microsoft.com/office/drawing/2014/main" xmlns="" id="{F04CD4C7-42C1-00F5-8BB1-E2BFFAC2D56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8188" y="1361067"/>
            <a:ext cx="10647492" cy="3216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Google Shape;101;p2">
            <a:extLst>
              <a:ext uri="{FF2B5EF4-FFF2-40B4-BE49-F238E27FC236}">
                <a16:creationId xmlns:a16="http://schemas.microsoft.com/office/drawing/2014/main" xmlns="" id="{1767897B-7A0E-BC95-E01B-DCBF72716ADB}"/>
              </a:ext>
            </a:extLst>
          </p:cNvPr>
          <p:cNvSpPr txBox="1"/>
          <p:nvPr/>
        </p:nvSpPr>
        <p:spPr>
          <a:xfrm>
            <a:off x="1707776" y="2545853"/>
            <a:ext cx="8198224" cy="1754286"/>
          </a:xfrm>
          <a:prstGeom prst="rect">
            <a:avLst/>
          </a:prstGeom>
          <a:noFill/>
          <a:ln>
            <a:noFill/>
          </a:ln>
        </p:spPr>
        <p:txBody>
          <a:bodyPr spcFirstLastPara="1" wrap="square" lIns="91425" tIns="45700" rIns="91425" bIns="45700" anchor="t" anchorCtr="0">
            <a:spAutoFit/>
          </a:bodyPr>
          <a:lstStyle/>
          <a:p>
            <a:r>
              <a:rPr lang="en-US" sz="3600" b="1" i="1" dirty="0" err="1">
                <a:solidFill>
                  <a:srgbClr val="002060"/>
                </a:solidFill>
                <a:latin typeface="Times New Roman" panose="02020603050405020304" pitchFamily="18" charset="0"/>
                <a:cs typeface="Times New Roman" panose="02020603050405020304" pitchFamily="18" charset="0"/>
              </a:rPr>
              <a:t>Sắp</a:t>
            </a:r>
            <a:r>
              <a:rPr lang="en-US" sz="3600" b="1" i="1" dirty="0">
                <a:solidFill>
                  <a:srgbClr val="002060"/>
                </a:solidFill>
                <a:latin typeface="Times New Roman" panose="02020603050405020304" pitchFamily="18" charset="0"/>
                <a:cs typeface="Times New Roman" panose="02020603050405020304" pitchFamily="18" charset="0"/>
              </a:rPr>
              <a:t> </a:t>
            </a:r>
            <a:r>
              <a:rPr lang="en-US" sz="3600" b="1" i="1" dirty="0" err="1">
                <a:solidFill>
                  <a:srgbClr val="002060"/>
                </a:solidFill>
                <a:latin typeface="Times New Roman" panose="02020603050405020304" pitchFamily="18" charset="0"/>
                <a:cs typeface="Times New Roman" panose="02020603050405020304" pitchFamily="18" charset="0"/>
              </a:rPr>
              <a:t>xếp</a:t>
            </a:r>
            <a:r>
              <a:rPr lang="en-US" sz="3600" b="1" i="1" dirty="0">
                <a:solidFill>
                  <a:srgbClr val="002060"/>
                </a:solidFill>
                <a:latin typeface="Times New Roman" panose="02020603050405020304" pitchFamily="18" charset="0"/>
                <a:cs typeface="Times New Roman" panose="02020603050405020304" pitchFamily="18" charset="0"/>
              </a:rPr>
              <a:t> </a:t>
            </a:r>
            <a:r>
              <a:rPr lang="en-US" sz="3600" b="1" i="1" dirty="0" err="1" smtClean="0">
                <a:solidFill>
                  <a:srgbClr val="002060"/>
                </a:solidFill>
                <a:latin typeface="Times New Roman" panose="02020603050405020304" pitchFamily="18" charset="0"/>
                <a:cs typeface="Times New Roman" panose="02020603050405020304" pitchFamily="18" charset="0"/>
              </a:rPr>
              <a:t>các</a:t>
            </a:r>
            <a:r>
              <a:rPr lang="en-US" sz="3600" b="1" i="1" dirty="0" smtClean="0">
                <a:solidFill>
                  <a:srgbClr val="002060"/>
                </a:solidFill>
                <a:latin typeface="Times New Roman" panose="02020603050405020304" pitchFamily="18" charset="0"/>
                <a:cs typeface="Times New Roman" panose="02020603050405020304" pitchFamily="18" charset="0"/>
              </a:rPr>
              <a:t> </a:t>
            </a:r>
            <a:r>
              <a:rPr lang="en-US" sz="3600" b="1" i="1" dirty="0" err="1" smtClean="0">
                <a:solidFill>
                  <a:srgbClr val="002060"/>
                </a:solidFill>
                <a:latin typeface="Times New Roman" panose="02020603050405020304" pitchFamily="18" charset="0"/>
                <a:cs typeface="Times New Roman" panose="02020603050405020304" pitchFamily="18" charset="0"/>
              </a:rPr>
              <a:t>kí</a:t>
            </a:r>
            <a:r>
              <a:rPr lang="en-US" sz="3600" b="1" i="1" dirty="0" smtClean="0">
                <a:solidFill>
                  <a:srgbClr val="002060"/>
                </a:solidFill>
                <a:latin typeface="Times New Roman" panose="02020603050405020304" pitchFamily="18" charset="0"/>
                <a:cs typeface="Times New Roman" panose="02020603050405020304" pitchFamily="18" charset="0"/>
              </a:rPr>
              <a:t> </a:t>
            </a:r>
            <a:r>
              <a:rPr lang="en-US" sz="3600" b="1" i="1" dirty="0" err="1">
                <a:solidFill>
                  <a:srgbClr val="002060"/>
                </a:solidFill>
                <a:latin typeface="Times New Roman" panose="02020603050405020304" pitchFamily="18" charset="0"/>
                <a:cs typeface="Times New Roman" panose="02020603050405020304" pitchFamily="18" charset="0"/>
              </a:rPr>
              <a:t>tự</a:t>
            </a:r>
            <a:r>
              <a:rPr lang="en-US" sz="3600" b="1" i="1" dirty="0">
                <a:solidFill>
                  <a:srgbClr val="002060"/>
                </a:solidFill>
                <a:latin typeface="Times New Roman" panose="02020603050405020304" pitchFamily="18" charset="0"/>
                <a:cs typeface="Times New Roman" panose="02020603050405020304" pitchFamily="18" charset="0"/>
              </a:rPr>
              <a:t> </a:t>
            </a:r>
            <a:r>
              <a:rPr lang="en-US" sz="3600" b="1" i="1" dirty="0" err="1">
                <a:solidFill>
                  <a:srgbClr val="002060"/>
                </a:solidFill>
                <a:latin typeface="Times New Roman" panose="02020603050405020304" pitchFamily="18" charset="0"/>
                <a:cs typeface="Times New Roman" panose="02020603050405020304" pitchFamily="18" charset="0"/>
              </a:rPr>
              <a:t>sau</a:t>
            </a:r>
            <a:r>
              <a:rPr lang="en-US" sz="3600" b="1" i="1" dirty="0">
                <a:solidFill>
                  <a:srgbClr val="002060"/>
                </a:solidFill>
                <a:latin typeface="Times New Roman" panose="02020603050405020304" pitchFamily="18" charset="0"/>
                <a:cs typeface="Times New Roman" panose="02020603050405020304" pitchFamily="18" charset="0"/>
              </a:rPr>
              <a:t> </a:t>
            </a:r>
            <a:r>
              <a:rPr lang="en-US" sz="3600" b="1" i="1" dirty="0" err="1" smtClean="0">
                <a:solidFill>
                  <a:srgbClr val="002060"/>
                </a:solidFill>
                <a:latin typeface="Times New Roman" panose="02020603050405020304" pitchFamily="18" charset="0"/>
                <a:cs typeface="Times New Roman" panose="02020603050405020304" pitchFamily="18" charset="0"/>
              </a:rPr>
              <a:t>tạo</a:t>
            </a:r>
            <a:r>
              <a:rPr lang="en-US" sz="3600" b="1" i="1" dirty="0" smtClean="0">
                <a:solidFill>
                  <a:srgbClr val="002060"/>
                </a:solidFill>
                <a:latin typeface="Times New Roman" panose="02020603050405020304" pitchFamily="18" charset="0"/>
                <a:cs typeface="Times New Roman" panose="02020603050405020304" pitchFamily="18" charset="0"/>
              </a:rPr>
              <a:t> </a:t>
            </a:r>
            <a:r>
              <a:rPr lang="en-US" sz="3600" b="1" i="1" dirty="0" err="1">
                <a:solidFill>
                  <a:srgbClr val="002060"/>
                </a:solidFill>
                <a:latin typeface="Times New Roman" panose="02020603050405020304" pitchFamily="18" charset="0"/>
                <a:cs typeface="Times New Roman" panose="02020603050405020304" pitchFamily="18" charset="0"/>
              </a:rPr>
              <a:t>thành</a:t>
            </a:r>
            <a:r>
              <a:rPr lang="en-US" sz="3600" b="1" i="1" dirty="0">
                <a:solidFill>
                  <a:srgbClr val="002060"/>
                </a:solidFill>
                <a:latin typeface="Times New Roman" panose="02020603050405020304" pitchFamily="18" charset="0"/>
                <a:cs typeface="Times New Roman" panose="02020603050405020304" pitchFamily="18" charset="0"/>
              </a:rPr>
              <a:t> </a:t>
            </a:r>
            <a:r>
              <a:rPr lang="en-US" sz="3600" b="1" i="1" dirty="0" err="1">
                <a:solidFill>
                  <a:srgbClr val="002060"/>
                </a:solidFill>
                <a:latin typeface="Times New Roman" panose="02020603050405020304" pitchFamily="18" charset="0"/>
                <a:cs typeface="Times New Roman" panose="02020603050405020304" pitchFamily="18" charset="0"/>
              </a:rPr>
              <a:t>một</a:t>
            </a:r>
            <a:r>
              <a:rPr lang="en-US" sz="3600" b="1" i="1" dirty="0">
                <a:solidFill>
                  <a:srgbClr val="002060"/>
                </a:solidFill>
                <a:latin typeface="Times New Roman" panose="02020603050405020304" pitchFamily="18" charset="0"/>
                <a:cs typeface="Times New Roman" panose="02020603050405020304" pitchFamily="18" charset="0"/>
              </a:rPr>
              <a:t> </a:t>
            </a:r>
            <a:r>
              <a:rPr lang="en-US" sz="3600" b="1" i="1" dirty="0" err="1">
                <a:solidFill>
                  <a:srgbClr val="002060"/>
                </a:solidFill>
                <a:latin typeface="Times New Roman" panose="02020603050405020304" pitchFamily="18" charset="0"/>
                <a:cs typeface="Times New Roman" panose="02020603050405020304" pitchFamily="18" charset="0"/>
              </a:rPr>
              <a:t>từ</a:t>
            </a:r>
            <a:r>
              <a:rPr lang="en-US" sz="3600" b="1" i="1" dirty="0">
                <a:solidFill>
                  <a:srgbClr val="002060"/>
                </a:solidFill>
                <a:latin typeface="Times New Roman" panose="02020603050405020304" pitchFamily="18" charset="0"/>
                <a:cs typeface="Times New Roman" panose="02020603050405020304" pitchFamily="18" charset="0"/>
              </a:rPr>
              <a:t> </a:t>
            </a:r>
            <a:r>
              <a:rPr lang="en-US" sz="3600" b="1" i="1" dirty="0" err="1">
                <a:solidFill>
                  <a:srgbClr val="002060"/>
                </a:solidFill>
                <a:latin typeface="Times New Roman" panose="02020603050405020304" pitchFamily="18" charset="0"/>
                <a:cs typeface="Times New Roman" panose="02020603050405020304" pitchFamily="18" charset="0"/>
              </a:rPr>
              <a:t>có</a:t>
            </a:r>
            <a:r>
              <a:rPr lang="en-US" sz="3600" b="1" i="1" dirty="0">
                <a:solidFill>
                  <a:srgbClr val="002060"/>
                </a:solidFill>
                <a:latin typeface="Times New Roman" panose="02020603050405020304" pitchFamily="18" charset="0"/>
                <a:cs typeface="Times New Roman" panose="02020603050405020304" pitchFamily="18" charset="0"/>
              </a:rPr>
              <a:t> </a:t>
            </a:r>
            <a:r>
              <a:rPr lang="en-US" sz="3600" b="1" i="1" dirty="0" err="1">
                <a:solidFill>
                  <a:srgbClr val="002060"/>
                </a:solidFill>
                <a:latin typeface="Times New Roman" panose="02020603050405020304" pitchFamily="18" charset="0"/>
                <a:cs typeface="Times New Roman" panose="02020603050405020304" pitchFamily="18" charset="0"/>
              </a:rPr>
              <a:t>nghĩa</a:t>
            </a:r>
            <a:r>
              <a:rPr lang="en-US" sz="3600" b="1" i="1" dirty="0">
                <a:solidFill>
                  <a:srgbClr val="002060"/>
                </a:solidFill>
                <a:latin typeface="Times New Roman" panose="02020603050405020304" pitchFamily="18" charset="0"/>
                <a:cs typeface="Times New Roman" panose="02020603050405020304" pitchFamily="18" charset="0"/>
              </a:rPr>
              <a:t>: </a:t>
            </a:r>
          </a:p>
          <a:p>
            <a:pPr algn="ctr"/>
            <a:r>
              <a:rPr lang="en-US" sz="3600" b="1" i="1" dirty="0">
                <a:solidFill>
                  <a:srgbClr val="002060"/>
                </a:solidFill>
                <a:latin typeface="Times New Roman" panose="02020603050405020304" pitchFamily="18" charset="0"/>
                <a:cs typeface="Times New Roman" panose="02020603050405020304" pitchFamily="18" charset="0"/>
              </a:rPr>
              <a:t>m/â/b/c/i/h/ế/m</a:t>
            </a:r>
            <a:endParaRPr lang="en-US" sz="3600" b="1" dirty="0">
              <a:solidFill>
                <a:srgbClr val="002060"/>
              </a:solidFill>
              <a:latin typeface="Times New Roman" panose="02020603050405020304" pitchFamily="18"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xmlns="" id="{122E302B-CAA8-90B9-C600-32D210539127}"/>
              </a:ext>
            </a:extLst>
          </p:cNvPr>
          <p:cNvSpPr/>
          <p:nvPr/>
        </p:nvSpPr>
        <p:spPr>
          <a:xfrm>
            <a:off x="4006186" y="4985083"/>
            <a:ext cx="4396031" cy="670875"/>
          </a:xfrm>
          <a:prstGeom prst="roundRect">
            <a:avLst/>
          </a:prstGeom>
          <a:solidFill>
            <a:schemeClr val="accent4">
              <a:lumMod val="60000"/>
              <a:lumOff val="40000"/>
            </a:schemeClr>
          </a:solidFill>
          <a:ln w="571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Châm</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biếm</a:t>
            </a:r>
            <a:endPar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979002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ppt_x"/>
                                          </p:val>
                                        </p:tav>
                                        <p:tav tm="100000">
                                          <p:val>
                                            <p:strVal val="#ppt_x"/>
                                          </p:val>
                                        </p:tav>
                                      </p:tavLst>
                                    </p:anim>
                                    <p:anim calcmode="lin" valueType="num">
                                      <p:cBhvr additive="base">
                                        <p:cTn id="1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2" name="Picture 1">
            <a:extLst>
              <a:ext uri="{FF2B5EF4-FFF2-40B4-BE49-F238E27FC236}">
                <a16:creationId xmlns:a16="http://schemas.microsoft.com/office/drawing/2014/main" xmlns="" id="{897EE6E8-C58C-48CB-B738-8B5FC1A4A23B}"/>
              </a:ext>
            </a:extLst>
          </p:cNvPr>
          <p:cNvPicPr>
            <a:picLocks noChangeAspect="1"/>
          </p:cNvPicPr>
          <p:nvPr/>
        </p:nvPicPr>
        <p:blipFill>
          <a:blip r:embed="rId3"/>
          <a:stretch>
            <a:fillRect/>
          </a:stretch>
        </p:blipFill>
        <p:spPr>
          <a:xfrm>
            <a:off x="0" y="1673"/>
            <a:ext cx="12192000" cy="6854653"/>
          </a:xfrm>
          <a:prstGeom prst="rect">
            <a:avLst/>
          </a:prstGeom>
        </p:spPr>
      </p:pic>
      <p:sp>
        <p:nvSpPr>
          <p:cNvPr id="100" name="Google Shape;100;p2">
            <a:hlinkClick r:id="rId4" action="ppaction://hlinksldjump"/>
          </p:cNvPr>
          <p:cNvSpPr/>
          <p:nvPr/>
        </p:nvSpPr>
        <p:spPr>
          <a:xfrm>
            <a:off x="9906000" y="4535691"/>
            <a:ext cx="1709680" cy="1569660"/>
          </a:xfrm>
          <a:prstGeom prst="rect">
            <a:avLst/>
          </a:prstGeom>
          <a:blipFill rotWithShape="1">
            <a:blip r:embed="rId5">
              <a:alphaModFix/>
            </a:blip>
            <a:stretch>
              <a:fillRect/>
            </a:stretch>
          </a:blip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 name="TextBox 3">
            <a:extLst>
              <a:ext uri="{FF2B5EF4-FFF2-40B4-BE49-F238E27FC236}">
                <a16:creationId xmlns:a16="http://schemas.microsoft.com/office/drawing/2014/main" xmlns="" id="{B22BAB4B-4F53-4DE2-8AA4-FF565BCD3444}"/>
              </a:ext>
            </a:extLst>
          </p:cNvPr>
          <p:cNvSpPr txBox="1"/>
          <p:nvPr/>
        </p:nvSpPr>
        <p:spPr>
          <a:xfrm>
            <a:off x="5398533" y="526517"/>
            <a:ext cx="1611339" cy="76944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Câu</a:t>
            </a:r>
            <a:r>
              <a:rPr kumimoji="0" 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4</a:t>
            </a:r>
          </a:p>
        </p:txBody>
      </p:sp>
      <p:pic>
        <p:nvPicPr>
          <p:cNvPr id="8" name="Picture 6" descr="13">
            <a:extLst>
              <a:ext uri="{FF2B5EF4-FFF2-40B4-BE49-F238E27FC236}">
                <a16:creationId xmlns:a16="http://schemas.microsoft.com/office/drawing/2014/main" xmlns="" id="{832E6B7B-DA93-4974-9943-65D647EEAB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3718" y="1319193"/>
            <a:ext cx="10781961" cy="3216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 name="Google Shape;101;p2"/>
          <p:cNvSpPr txBox="1"/>
          <p:nvPr/>
        </p:nvSpPr>
        <p:spPr>
          <a:xfrm>
            <a:off x="2353235" y="2613478"/>
            <a:ext cx="7005918" cy="1754286"/>
          </a:xfrm>
          <a:prstGeom prst="rect">
            <a:avLst/>
          </a:prstGeom>
          <a:noFill/>
          <a:ln>
            <a:noFill/>
          </a:ln>
        </p:spPr>
        <p:txBody>
          <a:bodyPr spcFirstLastPara="1" wrap="square" lIns="91425" tIns="45700" rIns="91425" bIns="45700" anchor="t" anchorCtr="0">
            <a:spAutoFit/>
          </a:bodyPr>
          <a:lstStyle/>
          <a:p>
            <a:r>
              <a:rPr lang="en-US" sz="3600" b="1" i="1" dirty="0" err="1">
                <a:solidFill>
                  <a:srgbClr val="002060"/>
                </a:solidFill>
                <a:latin typeface="Times New Roman" panose="02020603050405020304" pitchFamily="18" charset="0"/>
                <a:cs typeface="Times New Roman" panose="02020603050405020304" pitchFamily="18" charset="0"/>
              </a:rPr>
              <a:t>Sắp</a:t>
            </a:r>
            <a:r>
              <a:rPr lang="en-US" sz="3600" b="1" i="1" dirty="0">
                <a:solidFill>
                  <a:srgbClr val="002060"/>
                </a:solidFill>
                <a:latin typeface="Times New Roman" panose="02020603050405020304" pitchFamily="18" charset="0"/>
                <a:cs typeface="Times New Roman" panose="02020603050405020304" pitchFamily="18" charset="0"/>
              </a:rPr>
              <a:t> </a:t>
            </a:r>
            <a:r>
              <a:rPr lang="en-US" sz="3600" b="1" i="1" dirty="0" err="1">
                <a:solidFill>
                  <a:srgbClr val="002060"/>
                </a:solidFill>
                <a:latin typeface="Times New Roman" panose="02020603050405020304" pitchFamily="18" charset="0"/>
                <a:cs typeface="Times New Roman" panose="02020603050405020304" pitchFamily="18" charset="0"/>
              </a:rPr>
              <a:t>xếp</a:t>
            </a:r>
            <a:r>
              <a:rPr lang="en-US" sz="3600" b="1" i="1" dirty="0">
                <a:solidFill>
                  <a:srgbClr val="002060"/>
                </a:solidFill>
                <a:latin typeface="Times New Roman" panose="02020603050405020304" pitchFamily="18" charset="0"/>
                <a:cs typeface="Times New Roman" panose="02020603050405020304" pitchFamily="18" charset="0"/>
              </a:rPr>
              <a:t> </a:t>
            </a:r>
            <a:r>
              <a:rPr lang="en-US" sz="3600" b="1" i="1" dirty="0" err="1" smtClean="0">
                <a:solidFill>
                  <a:srgbClr val="002060"/>
                </a:solidFill>
                <a:latin typeface="Times New Roman" panose="02020603050405020304" pitchFamily="18" charset="0"/>
                <a:cs typeface="Times New Roman" panose="02020603050405020304" pitchFamily="18" charset="0"/>
              </a:rPr>
              <a:t>các</a:t>
            </a:r>
            <a:r>
              <a:rPr lang="en-US" sz="3600" b="1" i="1" dirty="0" smtClean="0">
                <a:solidFill>
                  <a:srgbClr val="002060"/>
                </a:solidFill>
                <a:latin typeface="Times New Roman" panose="02020603050405020304" pitchFamily="18" charset="0"/>
                <a:cs typeface="Times New Roman" panose="02020603050405020304" pitchFamily="18" charset="0"/>
              </a:rPr>
              <a:t> </a:t>
            </a:r>
            <a:r>
              <a:rPr lang="en-US" sz="3600" b="1" i="1" dirty="0" err="1" smtClean="0">
                <a:solidFill>
                  <a:srgbClr val="002060"/>
                </a:solidFill>
                <a:latin typeface="Times New Roman" panose="02020603050405020304" pitchFamily="18" charset="0"/>
                <a:cs typeface="Times New Roman" panose="02020603050405020304" pitchFamily="18" charset="0"/>
              </a:rPr>
              <a:t>kí</a:t>
            </a:r>
            <a:r>
              <a:rPr lang="en-US" sz="3600" b="1" i="1" dirty="0" smtClean="0">
                <a:solidFill>
                  <a:srgbClr val="002060"/>
                </a:solidFill>
                <a:latin typeface="Times New Roman" panose="02020603050405020304" pitchFamily="18" charset="0"/>
                <a:cs typeface="Times New Roman" panose="02020603050405020304" pitchFamily="18" charset="0"/>
              </a:rPr>
              <a:t> </a:t>
            </a:r>
            <a:r>
              <a:rPr lang="en-US" sz="3600" b="1" i="1" dirty="0" err="1">
                <a:solidFill>
                  <a:srgbClr val="002060"/>
                </a:solidFill>
                <a:latin typeface="Times New Roman" panose="02020603050405020304" pitchFamily="18" charset="0"/>
                <a:cs typeface="Times New Roman" panose="02020603050405020304" pitchFamily="18" charset="0"/>
              </a:rPr>
              <a:t>tự</a:t>
            </a:r>
            <a:r>
              <a:rPr lang="en-US" sz="3600" b="1" i="1" dirty="0">
                <a:solidFill>
                  <a:srgbClr val="002060"/>
                </a:solidFill>
                <a:latin typeface="Times New Roman" panose="02020603050405020304" pitchFamily="18" charset="0"/>
                <a:cs typeface="Times New Roman" panose="02020603050405020304" pitchFamily="18" charset="0"/>
              </a:rPr>
              <a:t> </a:t>
            </a:r>
            <a:r>
              <a:rPr lang="en-US" sz="3600" b="1" i="1" dirty="0" err="1">
                <a:solidFill>
                  <a:srgbClr val="002060"/>
                </a:solidFill>
                <a:latin typeface="Times New Roman" panose="02020603050405020304" pitchFamily="18" charset="0"/>
                <a:cs typeface="Times New Roman" panose="02020603050405020304" pitchFamily="18" charset="0"/>
              </a:rPr>
              <a:t>sau</a:t>
            </a:r>
            <a:r>
              <a:rPr lang="en-US" sz="3600" b="1" i="1" dirty="0">
                <a:solidFill>
                  <a:srgbClr val="002060"/>
                </a:solidFill>
                <a:latin typeface="Times New Roman" panose="02020603050405020304" pitchFamily="18" charset="0"/>
                <a:cs typeface="Times New Roman" panose="02020603050405020304" pitchFamily="18" charset="0"/>
              </a:rPr>
              <a:t> </a:t>
            </a:r>
            <a:r>
              <a:rPr lang="en-US" sz="3600" b="1" i="1" dirty="0" err="1" smtClean="0">
                <a:solidFill>
                  <a:srgbClr val="002060"/>
                </a:solidFill>
                <a:latin typeface="Times New Roman" panose="02020603050405020304" pitchFamily="18" charset="0"/>
                <a:cs typeface="Times New Roman" panose="02020603050405020304" pitchFamily="18" charset="0"/>
              </a:rPr>
              <a:t>tạo</a:t>
            </a:r>
            <a:r>
              <a:rPr lang="en-US" sz="3600" b="1" i="1" dirty="0" smtClean="0">
                <a:solidFill>
                  <a:srgbClr val="002060"/>
                </a:solidFill>
                <a:latin typeface="Times New Roman" panose="02020603050405020304" pitchFamily="18" charset="0"/>
                <a:cs typeface="Times New Roman" panose="02020603050405020304" pitchFamily="18" charset="0"/>
              </a:rPr>
              <a:t> </a:t>
            </a:r>
            <a:r>
              <a:rPr lang="en-US" sz="3600" b="1" i="1" dirty="0" err="1">
                <a:solidFill>
                  <a:srgbClr val="002060"/>
                </a:solidFill>
                <a:latin typeface="Times New Roman" panose="02020603050405020304" pitchFamily="18" charset="0"/>
                <a:cs typeface="Times New Roman" panose="02020603050405020304" pitchFamily="18" charset="0"/>
              </a:rPr>
              <a:t>thành</a:t>
            </a:r>
            <a:r>
              <a:rPr lang="en-US" sz="3600" b="1" i="1" dirty="0">
                <a:solidFill>
                  <a:srgbClr val="002060"/>
                </a:solidFill>
                <a:latin typeface="Times New Roman" panose="02020603050405020304" pitchFamily="18" charset="0"/>
                <a:cs typeface="Times New Roman" panose="02020603050405020304" pitchFamily="18" charset="0"/>
              </a:rPr>
              <a:t> </a:t>
            </a:r>
            <a:r>
              <a:rPr lang="en-US" sz="3600" b="1" i="1" dirty="0" err="1">
                <a:solidFill>
                  <a:srgbClr val="002060"/>
                </a:solidFill>
                <a:latin typeface="Times New Roman" panose="02020603050405020304" pitchFamily="18" charset="0"/>
                <a:cs typeface="Times New Roman" panose="02020603050405020304" pitchFamily="18" charset="0"/>
              </a:rPr>
              <a:t>một</a:t>
            </a:r>
            <a:r>
              <a:rPr lang="en-US" sz="3600" b="1" i="1" dirty="0">
                <a:solidFill>
                  <a:srgbClr val="002060"/>
                </a:solidFill>
                <a:latin typeface="Times New Roman" panose="02020603050405020304" pitchFamily="18" charset="0"/>
                <a:cs typeface="Times New Roman" panose="02020603050405020304" pitchFamily="18" charset="0"/>
              </a:rPr>
              <a:t> </a:t>
            </a:r>
            <a:r>
              <a:rPr lang="en-US" sz="3600" b="1" i="1" dirty="0" err="1">
                <a:solidFill>
                  <a:srgbClr val="002060"/>
                </a:solidFill>
                <a:latin typeface="Times New Roman" panose="02020603050405020304" pitchFamily="18" charset="0"/>
                <a:cs typeface="Times New Roman" panose="02020603050405020304" pitchFamily="18" charset="0"/>
              </a:rPr>
              <a:t>từ</a:t>
            </a:r>
            <a:r>
              <a:rPr lang="en-US" sz="3600" b="1" i="1" dirty="0">
                <a:solidFill>
                  <a:srgbClr val="002060"/>
                </a:solidFill>
                <a:latin typeface="Times New Roman" panose="02020603050405020304" pitchFamily="18" charset="0"/>
                <a:cs typeface="Times New Roman" panose="02020603050405020304" pitchFamily="18" charset="0"/>
              </a:rPr>
              <a:t> </a:t>
            </a:r>
            <a:r>
              <a:rPr lang="en-US" sz="3600" b="1" i="1" dirty="0" err="1">
                <a:solidFill>
                  <a:srgbClr val="002060"/>
                </a:solidFill>
                <a:latin typeface="Times New Roman" panose="02020603050405020304" pitchFamily="18" charset="0"/>
                <a:cs typeface="Times New Roman" panose="02020603050405020304" pitchFamily="18" charset="0"/>
              </a:rPr>
              <a:t>có</a:t>
            </a:r>
            <a:r>
              <a:rPr lang="en-US" sz="3600" b="1" i="1" dirty="0">
                <a:solidFill>
                  <a:srgbClr val="002060"/>
                </a:solidFill>
                <a:latin typeface="Times New Roman" panose="02020603050405020304" pitchFamily="18" charset="0"/>
                <a:cs typeface="Times New Roman" panose="02020603050405020304" pitchFamily="18" charset="0"/>
              </a:rPr>
              <a:t> </a:t>
            </a:r>
            <a:r>
              <a:rPr lang="en-US" sz="3600" b="1" i="1" dirty="0" err="1">
                <a:solidFill>
                  <a:srgbClr val="002060"/>
                </a:solidFill>
                <a:latin typeface="Times New Roman" panose="02020603050405020304" pitchFamily="18" charset="0"/>
                <a:cs typeface="Times New Roman" panose="02020603050405020304" pitchFamily="18" charset="0"/>
              </a:rPr>
              <a:t>nghĩa</a:t>
            </a:r>
            <a:r>
              <a:rPr lang="en-US" sz="3600" b="1" i="1" dirty="0">
                <a:solidFill>
                  <a:srgbClr val="002060"/>
                </a:solidFill>
                <a:latin typeface="Times New Roman" panose="02020603050405020304" pitchFamily="18" charset="0"/>
                <a:cs typeface="Times New Roman" panose="02020603050405020304" pitchFamily="18" charset="0"/>
              </a:rPr>
              <a:t>: </a:t>
            </a:r>
          </a:p>
          <a:p>
            <a:pPr algn="ctr"/>
            <a:r>
              <a:rPr lang="en-US" sz="3600" b="1" i="1" dirty="0">
                <a:solidFill>
                  <a:srgbClr val="002060"/>
                </a:solidFill>
                <a:latin typeface="Times New Roman" panose="02020603050405020304" pitchFamily="18" charset="0"/>
                <a:cs typeface="Times New Roman" panose="02020603050405020304" pitchFamily="18" charset="0"/>
              </a:rPr>
              <a:t>q/ắ/n/u/ã/g/n/g/t</a:t>
            </a:r>
            <a:endParaRPr lang="en-US" sz="3600" b="1" dirty="0">
              <a:solidFill>
                <a:srgbClr val="002060"/>
              </a:solidFill>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xmlns="" id="{EC57EE2F-A9AD-77BA-09B2-0D05B5B24BC0}"/>
              </a:ext>
            </a:extLst>
          </p:cNvPr>
          <p:cNvSpPr/>
          <p:nvPr/>
        </p:nvSpPr>
        <p:spPr>
          <a:xfrm>
            <a:off x="4006186" y="4985083"/>
            <a:ext cx="4396031" cy="670875"/>
          </a:xfrm>
          <a:prstGeom prst="roundRect">
            <a:avLst/>
          </a:prstGeom>
          <a:solidFill>
            <a:schemeClr val="accent4">
              <a:lumMod val="60000"/>
              <a:lumOff val="40000"/>
            </a:schemeClr>
          </a:solidFill>
          <a:ln w="571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Ngắt</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quãng</a:t>
            </a:r>
            <a:endPar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041182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1"/>
                                        </p:tgtEl>
                                        <p:attrNameLst>
                                          <p:attrName>style.visibility</p:attrName>
                                        </p:attrNameLst>
                                      </p:cBhvr>
                                      <p:to>
                                        <p:strVal val="visible"/>
                                      </p:to>
                                    </p:set>
                                    <p:animEffect transition="in" filter="barn(inVertical)">
                                      <p:cBhvr>
                                        <p:cTn id="14" dur="500"/>
                                        <p:tgtEl>
                                          <p:spTgt spid="101"/>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58" name="图片 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pic>
        <p:nvPicPr>
          <p:cNvPr id="102" name="图片 10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sp>
        <p:nvSpPr>
          <p:cNvPr id="3" name="任意多边形 2"/>
          <p:cNvSpPr/>
          <p:nvPr/>
        </p:nvSpPr>
        <p:spPr>
          <a:xfrm>
            <a:off x="2995638" y="1759195"/>
            <a:ext cx="1158427" cy="1146074"/>
          </a:xfrm>
          <a:custGeom>
            <a:avLst/>
            <a:gdLst>
              <a:gd name="connsiteX0" fmla="*/ 365760 w 1059628"/>
              <a:gd name="connsiteY0" fmla="*/ 5378 h 1108037"/>
              <a:gd name="connsiteX1" fmla="*/ 0 w 1059628"/>
              <a:gd name="connsiteY1" fmla="*/ 301214 h 1108037"/>
              <a:gd name="connsiteX2" fmla="*/ 16137 w 1059628"/>
              <a:gd name="connsiteY2" fmla="*/ 812202 h 1108037"/>
              <a:gd name="connsiteX3" fmla="*/ 392654 w 1059628"/>
              <a:gd name="connsiteY3" fmla="*/ 1108037 h 1108037"/>
              <a:gd name="connsiteX4" fmla="*/ 935915 w 1059628"/>
              <a:gd name="connsiteY4" fmla="*/ 892884 h 1108037"/>
              <a:gd name="connsiteX5" fmla="*/ 1059628 w 1059628"/>
              <a:gd name="connsiteY5" fmla="*/ 398032 h 1108037"/>
              <a:gd name="connsiteX6" fmla="*/ 962810 w 1059628"/>
              <a:gd name="connsiteY6" fmla="*/ 177501 h 1108037"/>
              <a:gd name="connsiteX7" fmla="*/ 650838 w 1059628"/>
              <a:gd name="connsiteY7" fmla="*/ 0 h 1108037"/>
              <a:gd name="connsiteX8" fmla="*/ 365760 w 1059628"/>
              <a:gd name="connsiteY8" fmla="*/ 5378 h 1108037"/>
              <a:gd name="connsiteX0" fmla="*/ 365760 w 1059628"/>
              <a:gd name="connsiteY0" fmla="*/ 5378 h 1108037"/>
              <a:gd name="connsiteX1" fmla="*/ 0 w 1059628"/>
              <a:gd name="connsiteY1" fmla="*/ 301214 h 1108037"/>
              <a:gd name="connsiteX2" fmla="*/ 16137 w 1059628"/>
              <a:gd name="connsiteY2" fmla="*/ 812202 h 1108037"/>
              <a:gd name="connsiteX3" fmla="*/ 392654 w 1059628"/>
              <a:gd name="connsiteY3" fmla="*/ 1108037 h 1108037"/>
              <a:gd name="connsiteX4" fmla="*/ 935915 w 1059628"/>
              <a:gd name="connsiteY4" fmla="*/ 892884 h 1108037"/>
              <a:gd name="connsiteX5" fmla="*/ 1059628 w 1059628"/>
              <a:gd name="connsiteY5" fmla="*/ 398032 h 1108037"/>
              <a:gd name="connsiteX6" fmla="*/ 962810 w 1059628"/>
              <a:gd name="connsiteY6" fmla="*/ 177501 h 1108037"/>
              <a:gd name="connsiteX7" fmla="*/ 650838 w 1059628"/>
              <a:gd name="connsiteY7" fmla="*/ 0 h 1108037"/>
              <a:gd name="connsiteX8" fmla="*/ 365760 w 1059628"/>
              <a:gd name="connsiteY8" fmla="*/ 5378 h 1108037"/>
              <a:gd name="connsiteX0" fmla="*/ 365760 w 1059628"/>
              <a:gd name="connsiteY0" fmla="*/ 17655 h 1120314"/>
              <a:gd name="connsiteX1" fmla="*/ 0 w 1059628"/>
              <a:gd name="connsiteY1" fmla="*/ 313491 h 1120314"/>
              <a:gd name="connsiteX2" fmla="*/ 16137 w 1059628"/>
              <a:gd name="connsiteY2" fmla="*/ 824479 h 1120314"/>
              <a:gd name="connsiteX3" fmla="*/ 392654 w 1059628"/>
              <a:gd name="connsiteY3" fmla="*/ 1120314 h 1120314"/>
              <a:gd name="connsiteX4" fmla="*/ 935915 w 1059628"/>
              <a:gd name="connsiteY4" fmla="*/ 905161 h 1120314"/>
              <a:gd name="connsiteX5" fmla="*/ 1059628 w 1059628"/>
              <a:gd name="connsiteY5" fmla="*/ 410309 h 1120314"/>
              <a:gd name="connsiteX6" fmla="*/ 962810 w 1059628"/>
              <a:gd name="connsiteY6" fmla="*/ 189778 h 1120314"/>
              <a:gd name="connsiteX7" fmla="*/ 650838 w 1059628"/>
              <a:gd name="connsiteY7" fmla="*/ 12277 h 1120314"/>
              <a:gd name="connsiteX8" fmla="*/ 365760 w 1059628"/>
              <a:gd name="connsiteY8" fmla="*/ 17655 h 1120314"/>
              <a:gd name="connsiteX0" fmla="*/ 365760 w 1059628"/>
              <a:gd name="connsiteY0" fmla="*/ 5378 h 1108037"/>
              <a:gd name="connsiteX1" fmla="*/ 0 w 1059628"/>
              <a:gd name="connsiteY1" fmla="*/ 301214 h 1108037"/>
              <a:gd name="connsiteX2" fmla="*/ 16137 w 1059628"/>
              <a:gd name="connsiteY2" fmla="*/ 812202 h 1108037"/>
              <a:gd name="connsiteX3" fmla="*/ 392654 w 1059628"/>
              <a:gd name="connsiteY3" fmla="*/ 1108037 h 1108037"/>
              <a:gd name="connsiteX4" fmla="*/ 935915 w 1059628"/>
              <a:gd name="connsiteY4" fmla="*/ 892884 h 1108037"/>
              <a:gd name="connsiteX5" fmla="*/ 1059628 w 1059628"/>
              <a:gd name="connsiteY5" fmla="*/ 398032 h 1108037"/>
              <a:gd name="connsiteX6" fmla="*/ 962810 w 1059628"/>
              <a:gd name="connsiteY6" fmla="*/ 177501 h 1108037"/>
              <a:gd name="connsiteX7" fmla="*/ 650838 w 1059628"/>
              <a:gd name="connsiteY7" fmla="*/ 0 h 1108037"/>
              <a:gd name="connsiteX8" fmla="*/ 365760 w 1059628"/>
              <a:gd name="connsiteY8" fmla="*/ 5378 h 1108037"/>
              <a:gd name="connsiteX0" fmla="*/ 403412 w 1059628"/>
              <a:gd name="connsiteY0" fmla="*/ 0 h 1124175"/>
              <a:gd name="connsiteX1" fmla="*/ 0 w 1059628"/>
              <a:gd name="connsiteY1" fmla="*/ 317352 h 1124175"/>
              <a:gd name="connsiteX2" fmla="*/ 16137 w 1059628"/>
              <a:gd name="connsiteY2" fmla="*/ 828340 h 1124175"/>
              <a:gd name="connsiteX3" fmla="*/ 392654 w 1059628"/>
              <a:gd name="connsiteY3" fmla="*/ 1124175 h 1124175"/>
              <a:gd name="connsiteX4" fmla="*/ 935915 w 1059628"/>
              <a:gd name="connsiteY4" fmla="*/ 909022 h 1124175"/>
              <a:gd name="connsiteX5" fmla="*/ 1059628 w 1059628"/>
              <a:gd name="connsiteY5" fmla="*/ 414170 h 1124175"/>
              <a:gd name="connsiteX6" fmla="*/ 962810 w 1059628"/>
              <a:gd name="connsiteY6" fmla="*/ 193639 h 1124175"/>
              <a:gd name="connsiteX7" fmla="*/ 650838 w 1059628"/>
              <a:gd name="connsiteY7" fmla="*/ 16138 h 1124175"/>
              <a:gd name="connsiteX8" fmla="*/ 403412 w 1059628"/>
              <a:gd name="connsiteY8" fmla="*/ 0 h 1124175"/>
              <a:gd name="connsiteX0" fmla="*/ 403412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03412 w 1059628"/>
              <a:gd name="connsiteY8" fmla="*/ 10756 h 1134931"/>
              <a:gd name="connsiteX0" fmla="*/ 403412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03412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57201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57201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78947 w 1059628"/>
              <a:gd name="connsiteY6" fmla="*/ 209774 h 1134931"/>
              <a:gd name="connsiteX7" fmla="*/ 731520 w 1059628"/>
              <a:gd name="connsiteY7" fmla="*/ 0 h 1134931"/>
              <a:gd name="connsiteX8" fmla="*/ 457201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78947 w 1059628"/>
              <a:gd name="connsiteY6" fmla="*/ 209774 h 1134931"/>
              <a:gd name="connsiteX7" fmla="*/ 731520 w 1059628"/>
              <a:gd name="connsiteY7" fmla="*/ 0 h 1134931"/>
              <a:gd name="connsiteX8" fmla="*/ 457201 w 1059628"/>
              <a:gd name="connsiteY8" fmla="*/ 10756 h 1134931"/>
              <a:gd name="connsiteX0" fmla="*/ 457201 w 1101589"/>
              <a:gd name="connsiteY0" fmla="*/ 10756 h 1134931"/>
              <a:gd name="connsiteX1" fmla="*/ 0 w 1101589"/>
              <a:gd name="connsiteY1" fmla="*/ 328108 h 1134931"/>
              <a:gd name="connsiteX2" fmla="*/ 16137 w 1101589"/>
              <a:gd name="connsiteY2" fmla="*/ 839096 h 1134931"/>
              <a:gd name="connsiteX3" fmla="*/ 392654 w 1101589"/>
              <a:gd name="connsiteY3" fmla="*/ 1134931 h 1134931"/>
              <a:gd name="connsiteX4" fmla="*/ 935915 w 1101589"/>
              <a:gd name="connsiteY4" fmla="*/ 919778 h 1134931"/>
              <a:gd name="connsiteX5" fmla="*/ 1059628 w 1101589"/>
              <a:gd name="connsiteY5" fmla="*/ 424926 h 1134931"/>
              <a:gd name="connsiteX6" fmla="*/ 978947 w 1101589"/>
              <a:gd name="connsiteY6" fmla="*/ 209774 h 1134931"/>
              <a:gd name="connsiteX7" fmla="*/ 731520 w 1101589"/>
              <a:gd name="connsiteY7" fmla="*/ 0 h 1134931"/>
              <a:gd name="connsiteX8" fmla="*/ 457201 w 1101589"/>
              <a:gd name="connsiteY8" fmla="*/ 10756 h 1134931"/>
              <a:gd name="connsiteX0" fmla="*/ 457201 w 1135732"/>
              <a:gd name="connsiteY0" fmla="*/ 10756 h 1134931"/>
              <a:gd name="connsiteX1" fmla="*/ 0 w 1135732"/>
              <a:gd name="connsiteY1" fmla="*/ 328108 h 1134931"/>
              <a:gd name="connsiteX2" fmla="*/ 16137 w 1135732"/>
              <a:gd name="connsiteY2" fmla="*/ 839096 h 1134931"/>
              <a:gd name="connsiteX3" fmla="*/ 392654 w 1135732"/>
              <a:gd name="connsiteY3" fmla="*/ 1134931 h 1134931"/>
              <a:gd name="connsiteX4" fmla="*/ 935915 w 1135732"/>
              <a:gd name="connsiteY4" fmla="*/ 919778 h 1134931"/>
              <a:gd name="connsiteX5" fmla="*/ 1059628 w 1135732"/>
              <a:gd name="connsiteY5" fmla="*/ 424926 h 1134931"/>
              <a:gd name="connsiteX6" fmla="*/ 978947 w 1135732"/>
              <a:gd name="connsiteY6" fmla="*/ 209774 h 1134931"/>
              <a:gd name="connsiteX7" fmla="*/ 731520 w 1135732"/>
              <a:gd name="connsiteY7" fmla="*/ 0 h 1134931"/>
              <a:gd name="connsiteX8" fmla="*/ 457201 w 1135732"/>
              <a:gd name="connsiteY8" fmla="*/ 10756 h 1134931"/>
              <a:gd name="connsiteX0" fmla="*/ 457201 w 1135732"/>
              <a:gd name="connsiteY0" fmla="*/ 10756 h 1134931"/>
              <a:gd name="connsiteX1" fmla="*/ 0 w 1135732"/>
              <a:gd name="connsiteY1" fmla="*/ 328108 h 1134931"/>
              <a:gd name="connsiteX2" fmla="*/ 16137 w 1135732"/>
              <a:gd name="connsiteY2" fmla="*/ 839096 h 1134931"/>
              <a:gd name="connsiteX3" fmla="*/ 392654 w 1135732"/>
              <a:gd name="connsiteY3" fmla="*/ 1134931 h 1134931"/>
              <a:gd name="connsiteX4" fmla="*/ 935915 w 1135732"/>
              <a:gd name="connsiteY4" fmla="*/ 919778 h 1134931"/>
              <a:gd name="connsiteX5" fmla="*/ 1059628 w 1135732"/>
              <a:gd name="connsiteY5" fmla="*/ 424926 h 1134931"/>
              <a:gd name="connsiteX6" fmla="*/ 978947 w 1135732"/>
              <a:gd name="connsiteY6" fmla="*/ 209774 h 1134931"/>
              <a:gd name="connsiteX7" fmla="*/ 731520 w 1135732"/>
              <a:gd name="connsiteY7" fmla="*/ 0 h 1134931"/>
              <a:gd name="connsiteX8" fmla="*/ 457201 w 1135732"/>
              <a:gd name="connsiteY8" fmla="*/ 10756 h 1134931"/>
              <a:gd name="connsiteX0" fmla="*/ 457201 w 1135732"/>
              <a:gd name="connsiteY0" fmla="*/ 10756 h 1134931"/>
              <a:gd name="connsiteX1" fmla="*/ 0 w 1135732"/>
              <a:gd name="connsiteY1" fmla="*/ 328108 h 1134931"/>
              <a:gd name="connsiteX2" fmla="*/ 16137 w 1135732"/>
              <a:gd name="connsiteY2" fmla="*/ 839096 h 1134931"/>
              <a:gd name="connsiteX3" fmla="*/ 392654 w 1135732"/>
              <a:gd name="connsiteY3" fmla="*/ 1134931 h 1134931"/>
              <a:gd name="connsiteX4" fmla="*/ 935915 w 1135732"/>
              <a:gd name="connsiteY4" fmla="*/ 919778 h 1134931"/>
              <a:gd name="connsiteX5" fmla="*/ 1059628 w 1135732"/>
              <a:gd name="connsiteY5" fmla="*/ 424926 h 1134931"/>
              <a:gd name="connsiteX6" fmla="*/ 978947 w 1135732"/>
              <a:gd name="connsiteY6" fmla="*/ 209774 h 1134931"/>
              <a:gd name="connsiteX7" fmla="*/ 731520 w 1135732"/>
              <a:gd name="connsiteY7" fmla="*/ 0 h 1134931"/>
              <a:gd name="connsiteX8" fmla="*/ 457201 w 1135732"/>
              <a:gd name="connsiteY8" fmla="*/ 10756 h 1134931"/>
              <a:gd name="connsiteX0" fmla="*/ 457201 w 1118920"/>
              <a:gd name="connsiteY0" fmla="*/ 10756 h 1134931"/>
              <a:gd name="connsiteX1" fmla="*/ 0 w 1118920"/>
              <a:gd name="connsiteY1" fmla="*/ 328108 h 1134931"/>
              <a:gd name="connsiteX2" fmla="*/ 16137 w 1118920"/>
              <a:gd name="connsiteY2" fmla="*/ 839096 h 1134931"/>
              <a:gd name="connsiteX3" fmla="*/ 392654 w 1118920"/>
              <a:gd name="connsiteY3" fmla="*/ 1134931 h 1134931"/>
              <a:gd name="connsiteX4" fmla="*/ 935915 w 1118920"/>
              <a:gd name="connsiteY4" fmla="*/ 919778 h 1134931"/>
              <a:gd name="connsiteX5" fmla="*/ 1059628 w 1118920"/>
              <a:gd name="connsiteY5" fmla="*/ 424926 h 1134931"/>
              <a:gd name="connsiteX6" fmla="*/ 978947 w 1118920"/>
              <a:gd name="connsiteY6" fmla="*/ 209774 h 1134931"/>
              <a:gd name="connsiteX7" fmla="*/ 731520 w 1118920"/>
              <a:gd name="connsiteY7" fmla="*/ 0 h 1134931"/>
              <a:gd name="connsiteX8" fmla="*/ 457201 w 1118920"/>
              <a:gd name="connsiteY8" fmla="*/ 10756 h 1134931"/>
              <a:gd name="connsiteX0" fmla="*/ 457201 w 1118920"/>
              <a:gd name="connsiteY0" fmla="*/ 10756 h 1140790"/>
              <a:gd name="connsiteX1" fmla="*/ 0 w 1118920"/>
              <a:gd name="connsiteY1" fmla="*/ 328108 h 1140790"/>
              <a:gd name="connsiteX2" fmla="*/ 16137 w 1118920"/>
              <a:gd name="connsiteY2" fmla="*/ 839096 h 1140790"/>
              <a:gd name="connsiteX3" fmla="*/ 392654 w 1118920"/>
              <a:gd name="connsiteY3" fmla="*/ 1134931 h 1140790"/>
              <a:gd name="connsiteX4" fmla="*/ 935915 w 1118920"/>
              <a:gd name="connsiteY4" fmla="*/ 919778 h 1140790"/>
              <a:gd name="connsiteX5" fmla="*/ 1059628 w 1118920"/>
              <a:gd name="connsiteY5" fmla="*/ 424926 h 1140790"/>
              <a:gd name="connsiteX6" fmla="*/ 978947 w 1118920"/>
              <a:gd name="connsiteY6" fmla="*/ 209774 h 1140790"/>
              <a:gd name="connsiteX7" fmla="*/ 731520 w 1118920"/>
              <a:gd name="connsiteY7" fmla="*/ 0 h 1140790"/>
              <a:gd name="connsiteX8" fmla="*/ 457201 w 1118920"/>
              <a:gd name="connsiteY8" fmla="*/ 10756 h 1140790"/>
              <a:gd name="connsiteX0" fmla="*/ 457201 w 1118920"/>
              <a:gd name="connsiteY0" fmla="*/ 10756 h 1140581"/>
              <a:gd name="connsiteX1" fmla="*/ 0 w 1118920"/>
              <a:gd name="connsiteY1" fmla="*/ 328108 h 1140581"/>
              <a:gd name="connsiteX2" fmla="*/ 16137 w 1118920"/>
              <a:gd name="connsiteY2" fmla="*/ 839096 h 1140581"/>
              <a:gd name="connsiteX3" fmla="*/ 392654 w 1118920"/>
              <a:gd name="connsiteY3" fmla="*/ 1134931 h 1140581"/>
              <a:gd name="connsiteX4" fmla="*/ 935915 w 1118920"/>
              <a:gd name="connsiteY4" fmla="*/ 919778 h 1140581"/>
              <a:gd name="connsiteX5" fmla="*/ 1059628 w 1118920"/>
              <a:gd name="connsiteY5" fmla="*/ 424926 h 1140581"/>
              <a:gd name="connsiteX6" fmla="*/ 978947 w 1118920"/>
              <a:gd name="connsiteY6" fmla="*/ 209774 h 1140581"/>
              <a:gd name="connsiteX7" fmla="*/ 731520 w 1118920"/>
              <a:gd name="connsiteY7" fmla="*/ 0 h 1140581"/>
              <a:gd name="connsiteX8" fmla="*/ 457201 w 1118920"/>
              <a:gd name="connsiteY8" fmla="*/ 10756 h 1140581"/>
              <a:gd name="connsiteX0" fmla="*/ 469096 w 1130815"/>
              <a:gd name="connsiteY0" fmla="*/ 10756 h 1140581"/>
              <a:gd name="connsiteX1" fmla="*/ 11895 w 1130815"/>
              <a:gd name="connsiteY1" fmla="*/ 328108 h 1140581"/>
              <a:gd name="connsiteX2" fmla="*/ 28032 w 1130815"/>
              <a:gd name="connsiteY2" fmla="*/ 839096 h 1140581"/>
              <a:gd name="connsiteX3" fmla="*/ 404549 w 1130815"/>
              <a:gd name="connsiteY3" fmla="*/ 1134931 h 1140581"/>
              <a:gd name="connsiteX4" fmla="*/ 947810 w 1130815"/>
              <a:gd name="connsiteY4" fmla="*/ 919778 h 1140581"/>
              <a:gd name="connsiteX5" fmla="*/ 1071523 w 1130815"/>
              <a:gd name="connsiteY5" fmla="*/ 424926 h 1140581"/>
              <a:gd name="connsiteX6" fmla="*/ 990842 w 1130815"/>
              <a:gd name="connsiteY6" fmla="*/ 209774 h 1140581"/>
              <a:gd name="connsiteX7" fmla="*/ 743415 w 1130815"/>
              <a:gd name="connsiteY7" fmla="*/ 0 h 1140581"/>
              <a:gd name="connsiteX8" fmla="*/ 469096 w 1130815"/>
              <a:gd name="connsiteY8" fmla="*/ 10756 h 1140581"/>
              <a:gd name="connsiteX0" fmla="*/ 469096 w 1130815"/>
              <a:gd name="connsiteY0" fmla="*/ 10756 h 1140581"/>
              <a:gd name="connsiteX1" fmla="*/ 11895 w 1130815"/>
              <a:gd name="connsiteY1" fmla="*/ 328108 h 1140581"/>
              <a:gd name="connsiteX2" fmla="*/ 28032 w 1130815"/>
              <a:gd name="connsiteY2" fmla="*/ 839096 h 1140581"/>
              <a:gd name="connsiteX3" fmla="*/ 404549 w 1130815"/>
              <a:gd name="connsiteY3" fmla="*/ 1134931 h 1140581"/>
              <a:gd name="connsiteX4" fmla="*/ 947810 w 1130815"/>
              <a:gd name="connsiteY4" fmla="*/ 919778 h 1140581"/>
              <a:gd name="connsiteX5" fmla="*/ 1071523 w 1130815"/>
              <a:gd name="connsiteY5" fmla="*/ 424926 h 1140581"/>
              <a:gd name="connsiteX6" fmla="*/ 990842 w 1130815"/>
              <a:gd name="connsiteY6" fmla="*/ 209774 h 1140581"/>
              <a:gd name="connsiteX7" fmla="*/ 743415 w 1130815"/>
              <a:gd name="connsiteY7" fmla="*/ 0 h 1140581"/>
              <a:gd name="connsiteX8" fmla="*/ 469096 w 1130815"/>
              <a:gd name="connsiteY8" fmla="*/ 10756 h 1140581"/>
              <a:gd name="connsiteX0" fmla="*/ 449875 w 1111594"/>
              <a:gd name="connsiteY0" fmla="*/ 10756 h 1140581"/>
              <a:gd name="connsiteX1" fmla="*/ 19568 w 1111594"/>
              <a:gd name="connsiteY1" fmla="*/ 274320 h 1140581"/>
              <a:gd name="connsiteX2" fmla="*/ 8811 w 1111594"/>
              <a:gd name="connsiteY2" fmla="*/ 839096 h 1140581"/>
              <a:gd name="connsiteX3" fmla="*/ 385328 w 1111594"/>
              <a:gd name="connsiteY3" fmla="*/ 1134931 h 1140581"/>
              <a:gd name="connsiteX4" fmla="*/ 928589 w 1111594"/>
              <a:gd name="connsiteY4" fmla="*/ 919778 h 1140581"/>
              <a:gd name="connsiteX5" fmla="*/ 1052302 w 1111594"/>
              <a:gd name="connsiteY5" fmla="*/ 424926 h 1140581"/>
              <a:gd name="connsiteX6" fmla="*/ 971621 w 1111594"/>
              <a:gd name="connsiteY6" fmla="*/ 209774 h 1140581"/>
              <a:gd name="connsiteX7" fmla="*/ 724194 w 1111594"/>
              <a:gd name="connsiteY7" fmla="*/ 0 h 1140581"/>
              <a:gd name="connsiteX8" fmla="*/ 449875 w 1111594"/>
              <a:gd name="connsiteY8" fmla="*/ 10756 h 1140581"/>
              <a:gd name="connsiteX0" fmla="*/ 460595 w 1122314"/>
              <a:gd name="connsiteY0" fmla="*/ 10756 h 1140581"/>
              <a:gd name="connsiteX1" fmla="*/ 14151 w 1122314"/>
              <a:gd name="connsiteY1" fmla="*/ 317351 h 1140581"/>
              <a:gd name="connsiteX2" fmla="*/ 19531 w 1122314"/>
              <a:gd name="connsiteY2" fmla="*/ 839096 h 1140581"/>
              <a:gd name="connsiteX3" fmla="*/ 396048 w 1122314"/>
              <a:gd name="connsiteY3" fmla="*/ 1134931 h 1140581"/>
              <a:gd name="connsiteX4" fmla="*/ 939309 w 1122314"/>
              <a:gd name="connsiteY4" fmla="*/ 919778 h 1140581"/>
              <a:gd name="connsiteX5" fmla="*/ 1063022 w 1122314"/>
              <a:gd name="connsiteY5" fmla="*/ 424926 h 1140581"/>
              <a:gd name="connsiteX6" fmla="*/ 982341 w 1122314"/>
              <a:gd name="connsiteY6" fmla="*/ 209774 h 1140581"/>
              <a:gd name="connsiteX7" fmla="*/ 734914 w 1122314"/>
              <a:gd name="connsiteY7" fmla="*/ 0 h 1140581"/>
              <a:gd name="connsiteX8" fmla="*/ 460595 w 1122314"/>
              <a:gd name="connsiteY8" fmla="*/ 10756 h 1140581"/>
              <a:gd name="connsiteX0" fmla="*/ 460595 w 1122314"/>
              <a:gd name="connsiteY0" fmla="*/ 10756 h 1140581"/>
              <a:gd name="connsiteX1" fmla="*/ 14151 w 1122314"/>
              <a:gd name="connsiteY1" fmla="*/ 317351 h 1140581"/>
              <a:gd name="connsiteX2" fmla="*/ 19531 w 1122314"/>
              <a:gd name="connsiteY2" fmla="*/ 839096 h 1140581"/>
              <a:gd name="connsiteX3" fmla="*/ 396048 w 1122314"/>
              <a:gd name="connsiteY3" fmla="*/ 1134931 h 1140581"/>
              <a:gd name="connsiteX4" fmla="*/ 939309 w 1122314"/>
              <a:gd name="connsiteY4" fmla="*/ 919778 h 1140581"/>
              <a:gd name="connsiteX5" fmla="*/ 1063022 w 1122314"/>
              <a:gd name="connsiteY5" fmla="*/ 424926 h 1140581"/>
              <a:gd name="connsiteX6" fmla="*/ 982341 w 1122314"/>
              <a:gd name="connsiteY6" fmla="*/ 209774 h 1140581"/>
              <a:gd name="connsiteX7" fmla="*/ 734914 w 1122314"/>
              <a:gd name="connsiteY7" fmla="*/ 0 h 1140581"/>
              <a:gd name="connsiteX8" fmla="*/ 460595 w 1122314"/>
              <a:gd name="connsiteY8" fmla="*/ 10756 h 1140581"/>
              <a:gd name="connsiteX0" fmla="*/ 468125 w 1129844"/>
              <a:gd name="connsiteY0" fmla="*/ 10756 h 1140581"/>
              <a:gd name="connsiteX1" fmla="*/ 21681 w 1129844"/>
              <a:gd name="connsiteY1" fmla="*/ 317351 h 1140581"/>
              <a:gd name="connsiteX2" fmla="*/ 27061 w 1129844"/>
              <a:gd name="connsiteY2" fmla="*/ 839096 h 1140581"/>
              <a:gd name="connsiteX3" fmla="*/ 403578 w 1129844"/>
              <a:gd name="connsiteY3" fmla="*/ 1134931 h 1140581"/>
              <a:gd name="connsiteX4" fmla="*/ 946839 w 1129844"/>
              <a:gd name="connsiteY4" fmla="*/ 919778 h 1140581"/>
              <a:gd name="connsiteX5" fmla="*/ 1070552 w 1129844"/>
              <a:gd name="connsiteY5" fmla="*/ 424926 h 1140581"/>
              <a:gd name="connsiteX6" fmla="*/ 989871 w 1129844"/>
              <a:gd name="connsiteY6" fmla="*/ 209774 h 1140581"/>
              <a:gd name="connsiteX7" fmla="*/ 742444 w 1129844"/>
              <a:gd name="connsiteY7" fmla="*/ 0 h 1140581"/>
              <a:gd name="connsiteX8" fmla="*/ 468125 w 1129844"/>
              <a:gd name="connsiteY8" fmla="*/ 10756 h 1140581"/>
              <a:gd name="connsiteX0" fmla="*/ 468125 w 1129844"/>
              <a:gd name="connsiteY0" fmla="*/ 10756 h 1140790"/>
              <a:gd name="connsiteX1" fmla="*/ 21681 w 1129844"/>
              <a:gd name="connsiteY1" fmla="*/ 317351 h 1140790"/>
              <a:gd name="connsiteX2" fmla="*/ 27061 w 1129844"/>
              <a:gd name="connsiteY2" fmla="*/ 839096 h 1140790"/>
              <a:gd name="connsiteX3" fmla="*/ 403578 w 1129844"/>
              <a:gd name="connsiteY3" fmla="*/ 1134931 h 1140790"/>
              <a:gd name="connsiteX4" fmla="*/ 946839 w 1129844"/>
              <a:gd name="connsiteY4" fmla="*/ 919778 h 1140790"/>
              <a:gd name="connsiteX5" fmla="*/ 1070552 w 1129844"/>
              <a:gd name="connsiteY5" fmla="*/ 424926 h 1140790"/>
              <a:gd name="connsiteX6" fmla="*/ 989871 w 1129844"/>
              <a:gd name="connsiteY6" fmla="*/ 209774 h 1140790"/>
              <a:gd name="connsiteX7" fmla="*/ 742444 w 1129844"/>
              <a:gd name="connsiteY7" fmla="*/ 0 h 1140790"/>
              <a:gd name="connsiteX8" fmla="*/ 468125 w 1129844"/>
              <a:gd name="connsiteY8" fmla="*/ 10756 h 1140790"/>
              <a:gd name="connsiteX0" fmla="*/ 468125 w 1129844"/>
              <a:gd name="connsiteY0" fmla="*/ 10756 h 1140901"/>
              <a:gd name="connsiteX1" fmla="*/ 21681 w 1129844"/>
              <a:gd name="connsiteY1" fmla="*/ 317351 h 1140901"/>
              <a:gd name="connsiteX2" fmla="*/ 27061 w 1129844"/>
              <a:gd name="connsiteY2" fmla="*/ 839096 h 1140901"/>
              <a:gd name="connsiteX3" fmla="*/ 403578 w 1129844"/>
              <a:gd name="connsiteY3" fmla="*/ 1134931 h 1140901"/>
              <a:gd name="connsiteX4" fmla="*/ 946839 w 1129844"/>
              <a:gd name="connsiteY4" fmla="*/ 919778 h 1140901"/>
              <a:gd name="connsiteX5" fmla="*/ 1070552 w 1129844"/>
              <a:gd name="connsiteY5" fmla="*/ 424926 h 1140901"/>
              <a:gd name="connsiteX6" fmla="*/ 989871 w 1129844"/>
              <a:gd name="connsiteY6" fmla="*/ 209774 h 1140901"/>
              <a:gd name="connsiteX7" fmla="*/ 742444 w 1129844"/>
              <a:gd name="connsiteY7" fmla="*/ 0 h 1140901"/>
              <a:gd name="connsiteX8" fmla="*/ 468125 w 1129844"/>
              <a:gd name="connsiteY8" fmla="*/ 10756 h 1140901"/>
              <a:gd name="connsiteX0" fmla="*/ 468125 w 1129844"/>
              <a:gd name="connsiteY0" fmla="*/ 10756 h 1140901"/>
              <a:gd name="connsiteX1" fmla="*/ 21681 w 1129844"/>
              <a:gd name="connsiteY1" fmla="*/ 317351 h 1140901"/>
              <a:gd name="connsiteX2" fmla="*/ 27061 w 1129844"/>
              <a:gd name="connsiteY2" fmla="*/ 839096 h 1140901"/>
              <a:gd name="connsiteX3" fmla="*/ 403578 w 1129844"/>
              <a:gd name="connsiteY3" fmla="*/ 1134931 h 1140901"/>
              <a:gd name="connsiteX4" fmla="*/ 946839 w 1129844"/>
              <a:gd name="connsiteY4" fmla="*/ 919778 h 1140901"/>
              <a:gd name="connsiteX5" fmla="*/ 1070552 w 1129844"/>
              <a:gd name="connsiteY5" fmla="*/ 424926 h 1140901"/>
              <a:gd name="connsiteX6" fmla="*/ 989871 w 1129844"/>
              <a:gd name="connsiteY6" fmla="*/ 209774 h 1140901"/>
              <a:gd name="connsiteX7" fmla="*/ 742444 w 1129844"/>
              <a:gd name="connsiteY7" fmla="*/ 0 h 1140901"/>
              <a:gd name="connsiteX8" fmla="*/ 468125 w 1129844"/>
              <a:gd name="connsiteY8" fmla="*/ 10756 h 1140901"/>
              <a:gd name="connsiteX0" fmla="*/ 468125 w 1142327"/>
              <a:gd name="connsiteY0" fmla="*/ 10756 h 1140901"/>
              <a:gd name="connsiteX1" fmla="*/ 21681 w 1142327"/>
              <a:gd name="connsiteY1" fmla="*/ 317351 h 1140901"/>
              <a:gd name="connsiteX2" fmla="*/ 27061 w 1142327"/>
              <a:gd name="connsiteY2" fmla="*/ 839096 h 1140901"/>
              <a:gd name="connsiteX3" fmla="*/ 403578 w 1142327"/>
              <a:gd name="connsiteY3" fmla="*/ 1134931 h 1140901"/>
              <a:gd name="connsiteX4" fmla="*/ 946839 w 1142327"/>
              <a:gd name="connsiteY4" fmla="*/ 919778 h 1140901"/>
              <a:gd name="connsiteX5" fmla="*/ 1086689 w 1142327"/>
              <a:gd name="connsiteY5" fmla="*/ 435684 h 1140901"/>
              <a:gd name="connsiteX6" fmla="*/ 989871 w 1142327"/>
              <a:gd name="connsiteY6" fmla="*/ 209774 h 1140901"/>
              <a:gd name="connsiteX7" fmla="*/ 742444 w 1142327"/>
              <a:gd name="connsiteY7" fmla="*/ 0 h 1140901"/>
              <a:gd name="connsiteX8" fmla="*/ 468125 w 1142327"/>
              <a:gd name="connsiteY8" fmla="*/ 10756 h 1140901"/>
              <a:gd name="connsiteX0" fmla="*/ 468125 w 1142327"/>
              <a:gd name="connsiteY0" fmla="*/ 10756 h 1140901"/>
              <a:gd name="connsiteX1" fmla="*/ 21681 w 1142327"/>
              <a:gd name="connsiteY1" fmla="*/ 317351 h 1140901"/>
              <a:gd name="connsiteX2" fmla="*/ 27061 w 1142327"/>
              <a:gd name="connsiteY2" fmla="*/ 839096 h 1140901"/>
              <a:gd name="connsiteX3" fmla="*/ 403578 w 1142327"/>
              <a:gd name="connsiteY3" fmla="*/ 1134931 h 1140901"/>
              <a:gd name="connsiteX4" fmla="*/ 946839 w 1142327"/>
              <a:gd name="connsiteY4" fmla="*/ 919778 h 1140901"/>
              <a:gd name="connsiteX5" fmla="*/ 1086689 w 1142327"/>
              <a:gd name="connsiteY5" fmla="*/ 435684 h 1140901"/>
              <a:gd name="connsiteX6" fmla="*/ 989871 w 1142327"/>
              <a:gd name="connsiteY6" fmla="*/ 209774 h 1140901"/>
              <a:gd name="connsiteX7" fmla="*/ 742444 w 1142327"/>
              <a:gd name="connsiteY7" fmla="*/ 0 h 1140901"/>
              <a:gd name="connsiteX8" fmla="*/ 468125 w 1142327"/>
              <a:gd name="connsiteY8" fmla="*/ 10756 h 1140901"/>
              <a:gd name="connsiteX0" fmla="*/ 468125 w 1142327"/>
              <a:gd name="connsiteY0" fmla="*/ 21514 h 1151659"/>
              <a:gd name="connsiteX1" fmla="*/ 21681 w 1142327"/>
              <a:gd name="connsiteY1" fmla="*/ 328109 h 1151659"/>
              <a:gd name="connsiteX2" fmla="*/ 27061 w 1142327"/>
              <a:gd name="connsiteY2" fmla="*/ 849854 h 1151659"/>
              <a:gd name="connsiteX3" fmla="*/ 403578 w 1142327"/>
              <a:gd name="connsiteY3" fmla="*/ 1145689 h 1151659"/>
              <a:gd name="connsiteX4" fmla="*/ 946839 w 1142327"/>
              <a:gd name="connsiteY4" fmla="*/ 930536 h 1151659"/>
              <a:gd name="connsiteX5" fmla="*/ 1086689 w 1142327"/>
              <a:gd name="connsiteY5" fmla="*/ 446442 h 1151659"/>
              <a:gd name="connsiteX6" fmla="*/ 989871 w 1142327"/>
              <a:gd name="connsiteY6" fmla="*/ 220532 h 1151659"/>
              <a:gd name="connsiteX7" fmla="*/ 710171 w 1142327"/>
              <a:gd name="connsiteY7" fmla="*/ 0 h 1151659"/>
              <a:gd name="connsiteX8" fmla="*/ 468125 w 1142327"/>
              <a:gd name="connsiteY8" fmla="*/ 21514 h 1151659"/>
              <a:gd name="connsiteX0" fmla="*/ 468125 w 1142327"/>
              <a:gd name="connsiteY0" fmla="*/ 21514 h 1151659"/>
              <a:gd name="connsiteX1" fmla="*/ 21681 w 1142327"/>
              <a:gd name="connsiteY1" fmla="*/ 328109 h 1151659"/>
              <a:gd name="connsiteX2" fmla="*/ 27061 w 1142327"/>
              <a:gd name="connsiteY2" fmla="*/ 849854 h 1151659"/>
              <a:gd name="connsiteX3" fmla="*/ 403578 w 1142327"/>
              <a:gd name="connsiteY3" fmla="*/ 1145689 h 1151659"/>
              <a:gd name="connsiteX4" fmla="*/ 946839 w 1142327"/>
              <a:gd name="connsiteY4" fmla="*/ 930536 h 1151659"/>
              <a:gd name="connsiteX5" fmla="*/ 1086689 w 1142327"/>
              <a:gd name="connsiteY5" fmla="*/ 446442 h 1151659"/>
              <a:gd name="connsiteX6" fmla="*/ 989871 w 1142327"/>
              <a:gd name="connsiteY6" fmla="*/ 220532 h 1151659"/>
              <a:gd name="connsiteX7" fmla="*/ 710171 w 1142327"/>
              <a:gd name="connsiteY7" fmla="*/ 0 h 1151659"/>
              <a:gd name="connsiteX8" fmla="*/ 468125 w 1142327"/>
              <a:gd name="connsiteY8" fmla="*/ 21514 h 1151659"/>
              <a:gd name="connsiteX0" fmla="*/ 468125 w 1142327"/>
              <a:gd name="connsiteY0" fmla="*/ 0 h 1130145"/>
              <a:gd name="connsiteX1" fmla="*/ 21681 w 1142327"/>
              <a:gd name="connsiteY1" fmla="*/ 306595 h 1130145"/>
              <a:gd name="connsiteX2" fmla="*/ 27061 w 1142327"/>
              <a:gd name="connsiteY2" fmla="*/ 828340 h 1130145"/>
              <a:gd name="connsiteX3" fmla="*/ 403578 w 1142327"/>
              <a:gd name="connsiteY3" fmla="*/ 1124175 h 1130145"/>
              <a:gd name="connsiteX4" fmla="*/ 946839 w 1142327"/>
              <a:gd name="connsiteY4" fmla="*/ 909022 h 1130145"/>
              <a:gd name="connsiteX5" fmla="*/ 1086689 w 1142327"/>
              <a:gd name="connsiteY5" fmla="*/ 424928 h 1130145"/>
              <a:gd name="connsiteX6" fmla="*/ 989871 w 1142327"/>
              <a:gd name="connsiteY6" fmla="*/ 199018 h 1130145"/>
              <a:gd name="connsiteX7" fmla="*/ 720928 w 1142327"/>
              <a:gd name="connsiteY7" fmla="*/ 5380 h 1130145"/>
              <a:gd name="connsiteX8" fmla="*/ 468125 w 1142327"/>
              <a:gd name="connsiteY8" fmla="*/ 0 h 1130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2327" h="1130145">
                <a:moveTo>
                  <a:pt x="468125" y="0"/>
                </a:moveTo>
                <a:cubicBezTo>
                  <a:pt x="211735" y="17929"/>
                  <a:pt x="73676" y="-7170"/>
                  <a:pt x="21681" y="306595"/>
                </a:cubicBezTo>
                <a:cubicBezTo>
                  <a:pt x="-10591" y="541470"/>
                  <a:pt x="-5212" y="631117"/>
                  <a:pt x="27061" y="828340"/>
                </a:cubicBezTo>
                <a:cubicBezTo>
                  <a:pt x="55748" y="932331"/>
                  <a:pt x="84435" y="1170792"/>
                  <a:pt x="403578" y="1124175"/>
                </a:cubicBezTo>
                <a:cubicBezTo>
                  <a:pt x="665347" y="1084730"/>
                  <a:pt x="765752" y="1013013"/>
                  <a:pt x="946839" y="909022"/>
                </a:cubicBezTo>
                <a:cubicBezTo>
                  <a:pt x="1095653" y="803238"/>
                  <a:pt x="1217573" y="756623"/>
                  <a:pt x="1086689" y="424928"/>
                </a:cubicBezTo>
                <a:lnTo>
                  <a:pt x="989871" y="199018"/>
                </a:lnTo>
                <a:cubicBezTo>
                  <a:pt x="928910" y="93234"/>
                  <a:pt x="900223" y="14345"/>
                  <a:pt x="720928" y="5380"/>
                </a:cubicBezTo>
                <a:lnTo>
                  <a:pt x="468125" y="0"/>
                </a:lnTo>
                <a:close/>
              </a:path>
            </a:pathLst>
          </a:custGeom>
          <a:solidFill>
            <a:srgbClr val="DB49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a:solidFill>
                <a:schemeClr val="bg1"/>
              </a:solidFill>
              <a:effectLst>
                <a:outerShdw blurRad="38100" dist="38100" dir="2700000" algn="tl">
                  <a:srgbClr val="000000">
                    <a:alpha val="43137"/>
                  </a:srgbClr>
                </a:outerShdw>
              </a:effectLst>
            </a:endParaRPr>
          </a:p>
        </p:txBody>
      </p:sp>
      <p:pic>
        <p:nvPicPr>
          <p:cNvPr id="98" name="图片 9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87964" y="4290437"/>
            <a:ext cx="1931696" cy="1498051"/>
          </a:xfrm>
          <a:prstGeom prst="rect">
            <a:avLst/>
          </a:prstGeom>
        </p:spPr>
      </p:pic>
      <p:pic>
        <p:nvPicPr>
          <p:cNvPr id="100" name="图片 9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5305" y="3934171"/>
            <a:ext cx="6265047" cy="1963850"/>
          </a:xfrm>
          <a:prstGeom prst="rect">
            <a:avLst/>
          </a:prstGeom>
        </p:spPr>
      </p:pic>
      <p:pic>
        <p:nvPicPr>
          <p:cNvPr id="97" name="图片 9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sp>
        <p:nvSpPr>
          <p:cNvPr id="40" name="文本框 39"/>
          <p:cNvSpPr txBox="1"/>
          <p:nvPr/>
        </p:nvSpPr>
        <p:spPr>
          <a:xfrm>
            <a:off x="2995638" y="1626183"/>
            <a:ext cx="1120820" cy="1200329"/>
          </a:xfrm>
          <a:prstGeom prst="rect">
            <a:avLst/>
          </a:prstGeom>
          <a:noFill/>
        </p:spPr>
        <p:txBody>
          <a:bodyPr wrap="none" rtlCol="0">
            <a:spAutoFit/>
          </a:bodyPr>
          <a:lstStyle/>
          <a:p>
            <a:r>
              <a:rPr lang="en-US" altLang="zh-CN" sz="7200">
                <a:solidFill>
                  <a:schemeClr val="bg1"/>
                </a:solidFill>
                <a:latin typeface="Tango BT" panose="04040704021002020703" pitchFamily="82" charset="0"/>
                <a:ea typeface="造字工房朗宋（非商用）常规体" pitchFamily="50" charset="-122"/>
              </a:rPr>
              <a:t>02</a:t>
            </a:r>
            <a:endParaRPr lang="zh-CN" altLang="en-US" sz="7200" dirty="0">
              <a:solidFill>
                <a:schemeClr val="bg1"/>
              </a:solidFill>
              <a:latin typeface="Tango BT" panose="04040704021002020703" pitchFamily="82" charset="0"/>
              <a:ea typeface="造字工房朗宋（非商用）常规体" pitchFamily="50" charset="-122"/>
            </a:endParaRPr>
          </a:p>
        </p:txBody>
      </p:sp>
      <p:grpSp>
        <p:nvGrpSpPr>
          <p:cNvPr id="6" name="组合 5"/>
          <p:cNvGrpSpPr/>
          <p:nvPr/>
        </p:nvGrpSpPr>
        <p:grpSpPr>
          <a:xfrm>
            <a:off x="4820172" y="1373477"/>
            <a:ext cx="5136828" cy="2045415"/>
            <a:chOff x="4532243" y="2170763"/>
            <a:chExt cx="5136828" cy="2045415"/>
          </a:xfrm>
        </p:grpSpPr>
        <p:sp>
          <p:nvSpPr>
            <p:cNvPr id="41" name="文本框 40"/>
            <p:cNvSpPr txBox="1"/>
            <p:nvPr/>
          </p:nvSpPr>
          <p:spPr>
            <a:xfrm>
              <a:off x="4872702" y="2170763"/>
              <a:ext cx="4584909" cy="1938992"/>
            </a:xfrm>
            <a:prstGeom prst="rect">
              <a:avLst/>
            </a:prstGeom>
            <a:noFill/>
            <a:ln w="12700">
              <a:noFill/>
            </a:ln>
          </p:spPr>
          <p:txBody>
            <a:bodyPr wrap="none" rtlCol="0">
              <a:spAutoFit/>
            </a:bodyPr>
            <a:lstStyle/>
            <a:p>
              <a:pPr algn="ctr"/>
              <a:r>
                <a:rPr lang="en-US" altLang="zh-CN" sz="6000" b="1" spc="300">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t>Hình thành </a:t>
              </a:r>
            </a:p>
            <a:p>
              <a:pPr algn="ctr"/>
              <a:r>
                <a:rPr lang="en-US" altLang="zh-CN" sz="6000" b="1" spc="300">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t>kiến thức</a:t>
              </a:r>
              <a:endParaRPr lang="zh-CN" altLang="en-US" sz="6000" b="1" spc="300" dirty="0">
                <a:solidFill>
                  <a:srgbClr val="1E5AA4"/>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矩形 1"/>
            <p:cNvSpPr/>
            <p:nvPr/>
          </p:nvSpPr>
          <p:spPr>
            <a:xfrm>
              <a:off x="4532243" y="2221185"/>
              <a:ext cx="5136828" cy="1994993"/>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5" name="图片 4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pic>
        <p:nvPicPr>
          <p:cNvPr id="46" name="图片 4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spTree>
    <p:extLst>
      <p:ext uri="{BB962C8B-B14F-4D97-AF65-F5344CB8AC3E}">
        <p14:creationId xmlns:p14="http://schemas.microsoft.com/office/powerpoint/2010/main" val="18968478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1250"/>
                                  </p:stCondLst>
                                  <p:childTnLst>
                                    <p:set>
                                      <p:cBhvr>
                                        <p:cTn id="6" dur="1" fill="hold">
                                          <p:stCondLst>
                                            <p:cond delay="0"/>
                                          </p:stCondLst>
                                        </p:cTn>
                                        <p:tgtEl>
                                          <p:spTgt spid="40"/>
                                        </p:tgtEl>
                                        <p:attrNameLst>
                                          <p:attrName>style.visibility</p:attrName>
                                        </p:attrNameLst>
                                      </p:cBhvr>
                                      <p:to>
                                        <p:strVal val="visible"/>
                                      </p:to>
                                    </p:set>
                                    <p:anim calcmode="lin" valueType="num">
                                      <p:cBhvr>
                                        <p:cTn id="7" dur="1000" fill="hold"/>
                                        <p:tgtEl>
                                          <p:spTgt spid="40"/>
                                        </p:tgtEl>
                                        <p:attrNameLst>
                                          <p:attrName>ppt_w</p:attrName>
                                        </p:attrNameLst>
                                      </p:cBhvr>
                                      <p:tavLst>
                                        <p:tav tm="0">
                                          <p:val>
                                            <p:fltVal val="0"/>
                                          </p:val>
                                        </p:tav>
                                        <p:tav tm="100000">
                                          <p:val>
                                            <p:strVal val="#ppt_w"/>
                                          </p:val>
                                        </p:tav>
                                      </p:tavLst>
                                    </p:anim>
                                    <p:anim calcmode="lin" valueType="num">
                                      <p:cBhvr>
                                        <p:cTn id="8" dur="1000" fill="hold"/>
                                        <p:tgtEl>
                                          <p:spTgt spid="40"/>
                                        </p:tgtEl>
                                        <p:attrNameLst>
                                          <p:attrName>ppt_h</p:attrName>
                                        </p:attrNameLst>
                                      </p:cBhvr>
                                      <p:tavLst>
                                        <p:tav tm="0">
                                          <p:val>
                                            <p:fltVal val="0"/>
                                          </p:val>
                                        </p:tav>
                                        <p:tav tm="100000">
                                          <p:val>
                                            <p:strVal val="#ppt_h"/>
                                          </p:val>
                                        </p:tav>
                                      </p:tavLst>
                                    </p:anim>
                                    <p:anim calcmode="lin" valueType="num">
                                      <p:cBhvr>
                                        <p:cTn id="9" dur="1000" fill="hold"/>
                                        <p:tgtEl>
                                          <p:spTgt spid="40"/>
                                        </p:tgtEl>
                                        <p:attrNameLst>
                                          <p:attrName>style.rotation</p:attrName>
                                        </p:attrNameLst>
                                      </p:cBhvr>
                                      <p:tavLst>
                                        <p:tav tm="0">
                                          <p:val>
                                            <p:fltVal val="90"/>
                                          </p:val>
                                        </p:tav>
                                        <p:tav tm="100000">
                                          <p:val>
                                            <p:fltVal val="0"/>
                                          </p:val>
                                        </p:tav>
                                      </p:tavLst>
                                    </p:anim>
                                    <p:animEffect transition="in" filter="fade">
                                      <p:cBhvr>
                                        <p:cTn id="10" dur="1000"/>
                                        <p:tgtEl>
                                          <p:spTgt spid="40"/>
                                        </p:tgtEl>
                                      </p:cBhvr>
                                    </p:animEffect>
                                  </p:childTnLst>
                                </p:cTn>
                              </p:par>
                              <p:par>
                                <p:cTn id="11" presetID="42" presetClass="entr" presetSubtype="0" fill="hold" nodeType="withEffect">
                                  <p:stCondLst>
                                    <p:cond delay="0"/>
                                  </p:stCondLst>
                                  <p:childTnLst>
                                    <p:set>
                                      <p:cBhvr>
                                        <p:cTn id="12" dur="1" fill="hold">
                                          <p:stCondLst>
                                            <p:cond delay="0"/>
                                          </p:stCondLst>
                                        </p:cTn>
                                        <p:tgtEl>
                                          <p:spTgt spid="97"/>
                                        </p:tgtEl>
                                        <p:attrNameLst>
                                          <p:attrName>style.visibility</p:attrName>
                                        </p:attrNameLst>
                                      </p:cBhvr>
                                      <p:to>
                                        <p:strVal val="visible"/>
                                      </p:to>
                                    </p:set>
                                    <p:animEffect transition="in" filter="fade">
                                      <p:cBhvr>
                                        <p:cTn id="13" dur="1000"/>
                                        <p:tgtEl>
                                          <p:spTgt spid="97"/>
                                        </p:tgtEl>
                                      </p:cBhvr>
                                    </p:animEffect>
                                    <p:anim calcmode="lin" valueType="num">
                                      <p:cBhvr>
                                        <p:cTn id="14" dur="1000" fill="hold"/>
                                        <p:tgtEl>
                                          <p:spTgt spid="97"/>
                                        </p:tgtEl>
                                        <p:attrNameLst>
                                          <p:attrName>ppt_x</p:attrName>
                                        </p:attrNameLst>
                                      </p:cBhvr>
                                      <p:tavLst>
                                        <p:tav tm="0">
                                          <p:val>
                                            <p:strVal val="#ppt_x"/>
                                          </p:val>
                                        </p:tav>
                                        <p:tav tm="100000">
                                          <p:val>
                                            <p:strVal val="#ppt_x"/>
                                          </p:val>
                                        </p:tav>
                                      </p:tavLst>
                                    </p:anim>
                                    <p:anim calcmode="lin" valueType="num">
                                      <p:cBhvr>
                                        <p:cTn id="15" dur="1000" fill="hold"/>
                                        <p:tgtEl>
                                          <p:spTgt spid="97"/>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99"/>
                                        </p:tgtEl>
                                        <p:attrNameLst>
                                          <p:attrName>style.visibility</p:attrName>
                                        </p:attrNameLst>
                                      </p:cBhvr>
                                      <p:to>
                                        <p:strVal val="visible"/>
                                      </p:to>
                                    </p:set>
                                    <p:animEffect transition="in" filter="fade">
                                      <p:cBhvr>
                                        <p:cTn id="18" dur="1000"/>
                                        <p:tgtEl>
                                          <p:spTgt spid="99"/>
                                        </p:tgtEl>
                                      </p:cBhvr>
                                    </p:animEffect>
                                    <p:anim calcmode="lin" valueType="num">
                                      <p:cBhvr>
                                        <p:cTn id="19" dur="1000" fill="hold"/>
                                        <p:tgtEl>
                                          <p:spTgt spid="99"/>
                                        </p:tgtEl>
                                        <p:attrNameLst>
                                          <p:attrName>ppt_x</p:attrName>
                                        </p:attrNameLst>
                                      </p:cBhvr>
                                      <p:tavLst>
                                        <p:tav tm="0">
                                          <p:val>
                                            <p:strVal val="#ppt_x"/>
                                          </p:val>
                                        </p:tav>
                                        <p:tav tm="100000">
                                          <p:val>
                                            <p:strVal val="#ppt_x"/>
                                          </p:val>
                                        </p:tav>
                                      </p:tavLst>
                                    </p:anim>
                                    <p:anim calcmode="lin" valueType="num">
                                      <p:cBhvr>
                                        <p:cTn id="20" dur="1000" fill="hold"/>
                                        <p:tgtEl>
                                          <p:spTgt spid="99"/>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98"/>
                                        </p:tgtEl>
                                        <p:attrNameLst>
                                          <p:attrName>style.visibility</p:attrName>
                                        </p:attrNameLst>
                                      </p:cBhvr>
                                      <p:to>
                                        <p:strVal val="visible"/>
                                      </p:to>
                                    </p:set>
                                    <p:animEffect transition="in" filter="fade">
                                      <p:cBhvr>
                                        <p:cTn id="23" dur="1000"/>
                                        <p:tgtEl>
                                          <p:spTgt spid="98"/>
                                        </p:tgtEl>
                                      </p:cBhvr>
                                    </p:animEffect>
                                    <p:anim calcmode="lin" valueType="num">
                                      <p:cBhvr>
                                        <p:cTn id="24" dur="1000" fill="hold"/>
                                        <p:tgtEl>
                                          <p:spTgt spid="98"/>
                                        </p:tgtEl>
                                        <p:attrNameLst>
                                          <p:attrName>ppt_x</p:attrName>
                                        </p:attrNameLst>
                                      </p:cBhvr>
                                      <p:tavLst>
                                        <p:tav tm="0">
                                          <p:val>
                                            <p:strVal val="#ppt_x"/>
                                          </p:val>
                                        </p:tav>
                                        <p:tav tm="100000">
                                          <p:val>
                                            <p:strVal val="#ppt_x"/>
                                          </p:val>
                                        </p:tav>
                                      </p:tavLst>
                                    </p:anim>
                                    <p:anim calcmode="lin" valueType="num">
                                      <p:cBhvr>
                                        <p:cTn id="25" dur="1000" fill="hold"/>
                                        <p:tgtEl>
                                          <p:spTgt spid="98"/>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00"/>
                                        </p:tgtEl>
                                        <p:attrNameLst>
                                          <p:attrName>style.visibility</p:attrName>
                                        </p:attrNameLst>
                                      </p:cBhvr>
                                      <p:to>
                                        <p:strVal val="visible"/>
                                      </p:to>
                                    </p:set>
                                    <p:animEffect transition="in" filter="fade">
                                      <p:cBhvr>
                                        <p:cTn id="28" dur="1000"/>
                                        <p:tgtEl>
                                          <p:spTgt spid="100"/>
                                        </p:tgtEl>
                                      </p:cBhvr>
                                    </p:animEffect>
                                    <p:anim calcmode="lin" valueType="num">
                                      <p:cBhvr>
                                        <p:cTn id="29" dur="1000" fill="hold"/>
                                        <p:tgtEl>
                                          <p:spTgt spid="100"/>
                                        </p:tgtEl>
                                        <p:attrNameLst>
                                          <p:attrName>ppt_x</p:attrName>
                                        </p:attrNameLst>
                                      </p:cBhvr>
                                      <p:tavLst>
                                        <p:tav tm="0">
                                          <p:val>
                                            <p:strVal val="#ppt_x"/>
                                          </p:val>
                                        </p:tav>
                                        <p:tav tm="100000">
                                          <p:val>
                                            <p:strVal val="#ppt_x"/>
                                          </p:val>
                                        </p:tav>
                                      </p:tavLst>
                                    </p:anim>
                                    <p:anim calcmode="lin" valueType="num">
                                      <p:cBhvr>
                                        <p:cTn id="30" dur="1000" fill="hold"/>
                                        <p:tgtEl>
                                          <p:spTgt spid="100"/>
                                        </p:tgtEl>
                                        <p:attrNameLst>
                                          <p:attrName>ppt_y</p:attrName>
                                        </p:attrNameLst>
                                      </p:cBhvr>
                                      <p:tavLst>
                                        <p:tav tm="0">
                                          <p:val>
                                            <p:strVal val="#ppt_y+.1"/>
                                          </p:val>
                                        </p:tav>
                                        <p:tav tm="100000">
                                          <p:val>
                                            <p:strVal val="#ppt_y"/>
                                          </p:val>
                                        </p:tav>
                                      </p:tavLst>
                                    </p:anim>
                                  </p:childTnLst>
                                </p:cTn>
                              </p:par>
                              <p:par>
                                <p:cTn id="31" presetID="53" presetClass="entr" presetSubtype="16" fill="hold" grpId="0" nodeType="withEffect">
                                  <p:stCondLst>
                                    <p:cond delay="1000"/>
                                  </p:stCondLst>
                                  <p:childTnLst>
                                    <p:set>
                                      <p:cBhvr>
                                        <p:cTn id="32" dur="1" fill="hold">
                                          <p:stCondLst>
                                            <p:cond delay="0"/>
                                          </p:stCondLst>
                                        </p:cTn>
                                        <p:tgtEl>
                                          <p:spTgt spid="3"/>
                                        </p:tgtEl>
                                        <p:attrNameLst>
                                          <p:attrName>style.visibility</p:attrName>
                                        </p:attrNameLst>
                                      </p:cBhvr>
                                      <p:to>
                                        <p:strVal val="visible"/>
                                      </p:to>
                                    </p:set>
                                    <p:anim calcmode="lin" valueType="num">
                                      <p:cBhvr>
                                        <p:cTn id="33" dur="500" fill="hold"/>
                                        <p:tgtEl>
                                          <p:spTgt spid="3"/>
                                        </p:tgtEl>
                                        <p:attrNameLst>
                                          <p:attrName>ppt_w</p:attrName>
                                        </p:attrNameLst>
                                      </p:cBhvr>
                                      <p:tavLst>
                                        <p:tav tm="0">
                                          <p:val>
                                            <p:fltVal val="0"/>
                                          </p:val>
                                        </p:tav>
                                        <p:tav tm="100000">
                                          <p:val>
                                            <p:strVal val="#ppt_w"/>
                                          </p:val>
                                        </p:tav>
                                      </p:tavLst>
                                    </p:anim>
                                    <p:anim calcmode="lin" valueType="num">
                                      <p:cBhvr>
                                        <p:cTn id="34" dur="500" fill="hold"/>
                                        <p:tgtEl>
                                          <p:spTgt spid="3"/>
                                        </p:tgtEl>
                                        <p:attrNameLst>
                                          <p:attrName>ppt_h</p:attrName>
                                        </p:attrNameLst>
                                      </p:cBhvr>
                                      <p:tavLst>
                                        <p:tav tm="0">
                                          <p:val>
                                            <p:fltVal val="0"/>
                                          </p:val>
                                        </p:tav>
                                        <p:tav tm="100000">
                                          <p:val>
                                            <p:strVal val="#ppt_h"/>
                                          </p:val>
                                        </p:tav>
                                      </p:tavLst>
                                    </p:anim>
                                    <p:animEffect transition="in" filter="fade">
                                      <p:cBhvr>
                                        <p:cTn id="35" dur="500"/>
                                        <p:tgtEl>
                                          <p:spTgt spid="3"/>
                                        </p:tgtEl>
                                      </p:cBhvr>
                                    </p:animEffect>
                                  </p:childTnLst>
                                </p:cTn>
                              </p:par>
                              <p:par>
                                <p:cTn id="36" presetID="55" presetClass="entr" presetSubtype="0" fill="hold" nodeType="withEffect">
                                  <p:stCondLst>
                                    <p:cond delay="1500"/>
                                  </p:stCondLst>
                                  <p:childTnLst>
                                    <p:set>
                                      <p:cBhvr>
                                        <p:cTn id="37" dur="1" fill="hold">
                                          <p:stCondLst>
                                            <p:cond delay="0"/>
                                          </p:stCondLst>
                                        </p:cTn>
                                        <p:tgtEl>
                                          <p:spTgt spid="6"/>
                                        </p:tgtEl>
                                        <p:attrNameLst>
                                          <p:attrName>style.visibility</p:attrName>
                                        </p:attrNameLst>
                                      </p:cBhvr>
                                      <p:to>
                                        <p:strVal val="visible"/>
                                      </p:to>
                                    </p:set>
                                    <p:anim calcmode="lin" valueType="num">
                                      <p:cBhvr>
                                        <p:cTn id="38" dur="1000" fill="hold"/>
                                        <p:tgtEl>
                                          <p:spTgt spid="6"/>
                                        </p:tgtEl>
                                        <p:attrNameLst>
                                          <p:attrName>ppt_w</p:attrName>
                                        </p:attrNameLst>
                                      </p:cBhvr>
                                      <p:tavLst>
                                        <p:tav tm="0">
                                          <p:val>
                                            <p:strVal val="#ppt_w*0.70"/>
                                          </p:val>
                                        </p:tav>
                                        <p:tav tm="100000">
                                          <p:val>
                                            <p:strVal val="#ppt_w"/>
                                          </p:val>
                                        </p:tav>
                                      </p:tavLst>
                                    </p:anim>
                                    <p:anim calcmode="lin" valueType="num">
                                      <p:cBhvr>
                                        <p:cTn id="39" dur="1000" fill="hold"/>
                                        <p:tgtEl>
                                          <p:spTgt spid="6"/>
                                        </p:tgtEl>
                                        <p:attrNameLst>
                                          <p:attrName>ppt_h</p:attrName>
                                        </p:attrNameLst>
                                      </p:cBhvr>
                                      <p:tavLst>
                                        <p:tav tm="0">
                                          <p:val>
                                            <p:strVal val="#ppt_h"/>
                                          </p:val>
                                        </p:tav>
                                        <p:tav tm="100000">
                                          <p:val>
                                            <p:strVal val="#ppt_h"/>
                                          </p:val>
                                        </p:tav>
                                      </p:tavLst>
                                    </p:anim>
                                    <p:animEffect transition="in" filter="fade">
                                      <p:cBhvr>
                                        <p:cTn id="40" dur="1000"/>
                                        <p:tgtEl>
                                          <p:spTgt spid="6"/>
                                        </p:tgtEl>
                                      </p:cBhvr>
                                    </p:animEffect>
                                  </p:childTnLst>
                                </p:cTn>
                              </p:par>
                              <p:par>
                                <p:cTn id="41" presetID="2" presetClass="entr" presetSubtype="8" fill="hold" nodeType="withEffect">
                                  <p:stCondLst>
                                    <p:cond delay="1500"/>
                                  </p:stCondLst>
                                  <p:childTnLst>
                                    <p:set>
                                      <p:cBhvr>
                                        <p:cTn id="42" dur="1" fill="hold">
                                          <p:stCondLst>
                                            <p:cond delay="0"/>
                                          </p:stCondLst>
                                        </p:cTn>
                                        <p:tgtEl>
                                          <p:spTgt spid="45"/>
                                        </p:tgtEl>
                                        <p:attrNameLst>
                                          <p:attrName>style.visibility</p:attrName>
                                        </p:attrNameLst>
                                      </p:cBhvr>
                                      <p:to>
                                        <p:strVal val="visible"/>
                                      </p:to>
                                    </p:set>
                                    <p:anim calcmode="lin" valueType="num">
                                      <p:cBhvr additive="base">
                                        <p:cTn id="43" dur="500" fill="hold"/>
                                        <p:tgtEl>
                                          <p:spTgt spid="45"/>
                                        </p:tgtEl>
                                        <p:attrNameLst>
                                          <p:attrName>ppt_x</p:attrName>
                                        </p:attrNameLst>
                                      </p:cBhvr>
                                      <p:tavLst>
                                        <p:tav tm="0">
                                          <p:val>
                                            <p:strVal val="0-#ppt_w/2"/>
                                          </p:val>
                                        </p:tav>
                                        <p:tav tm="100000">
                                          <p:val>
                                            <p:strVal val="#ppt_x"/>
                                          </p:val>
                                        </p:tav>
                                      </p:tavLst>
                                    </p:anim>
                                    <p:anim calcmode="lin" valueType="num">
                                      <p:cBhvr additive="base">
                                        <p:cTn id="44" dur="500" fill="hold"/>
                                        <p:tgtEl>
                                          <p:spTgt spid="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58" name="图片 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pic>
        <p:nvPicPr>
          <p:cNvPr id="102" name="图片 10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7" name="图片 9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pic>
        <p:nvPicPr>
          <p:cNvPr id="46" name="图片 4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pic>
        <p:nvPicPr>
          <p:cNvPr id="19" name="图片 19">
            <a:extLst>
              <a:ext uri="{FF2B5EF4-FFF2-40B4-BE49-F238E27FC236}">
                <a16:creationId xmlns:a16="http://schemas.microsoft.com/office/drawing/2014/main" xmlns="" id="{6B18B711-823C-4C3C-A98A-63C244CF16D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5666" t="22988" r="16777" b="8183"/>
          <a:stretch>
            <a:fillRect/>
          </a:stretch>
        </p:blipFill>
        <p:spPr>
          <a:xfrm>
            <a:off x="3935607" y="913075"/>
            <a:ext cx="3580501" cy="2191394"/>
          </a:xfrm>
          <a:prstGeom prst="rect">
            <a:avLst/>
          </a:prstGeom>
        </p:spPr>
      </p:pic>
      <p:sp>
        <p:nvSpPr>
          <p:cNvPr id="21" name="文本框 1">
            <a:extLst>
              <a:ext uri="{FF2B5EF4-FFF2-40B4-BE49-F238E27FC236}">
                <a16:creationId xmlns:a16="http://schemas.microsoft.com/office/drawing/2014/main" xmlns="" id="{CD2F0E2C-1EE0-4264-8B26-FFA8C8D61C60}"/>
              </a:ext>
            </a:extLst>
          </p:cNvPr>
          <p:cNvSpPr txBox="1"/>
          <p:nvPr/>
        </p:nvSpPr>
        <p:spPr>
          <a:xfrm>
            <a:off x="1694329" y="2581835"/>
            <a:ext cx="8758936" cy="923330"/>
          </a:xfrm>
          <a:prstGeom prst="rect">
            <a:avLst/>
          </a:prstGeom>
          <a:noFill/>
        </p:spPr>
        <p:txBody>
          <a:bodyPr wrap="square" rtlCol="0">
            <a:spAutoFit/>
          </a:bodyPr>
          <a:lstStyle/>
          <a:p>
            <a:r>
              <a:rPr lang="en-US" altLang="zh-CN" sz="5400" b="1" dirty="0" smtClean="0">
                <a:solidFill>
                  <a:srgbClr val="FF0000"/>
                </a:solidFill>
                <a:latin typeface="Times New Roman" panose="02020603050405020304" pitchFamily="18" charset="0"/>
                <a:ea typeface="汉标粗黑体" panose="02010601030101010101" charset="-122"/>
                <a:cs typeface="Times New Roman" panose="02020603050405020304" pitchFamily="18" charset="0"/>
              </a:rPr>
              <a:t>I/ </a:t>
            </a:r>
            <a:r>
              <a:rPr lang="en-US" altLang="zh-CN" sz="5400" b="1" u="sng" dirty="0" smtClean="0">
                <a:solidFill>
                  <a:srgbClr val="FF0000"/>
                </a:solidFill>
                <a:latin typeface="Times New Roman" panose="02020603050405020304" pitchFamily="18" charset="0"/>
                <a:ea typeface="汉标粗黑体" panose="02010601030101010101" charset="-122"/>
                <a:cs typeface="Times New Roman" panose="02020603050405020304" pitchFamily="18" charset="0"/>
              </a:rPr>
              <a:t>TRI THỨC TIẾNG VIỆT</a:t>
            </a:r>
            <a:endParaRPr lang="zh-CN" altLang="en-US" sz="5400" b="1" u="sng" dirty="0">
              <a:solidFill>
                <a:srgbClr val="FF0000"/>
              </a:solidFill>
              <a:latin typeface="Times New Roman" panose="02020603050405020304" pitchFamily="18" charset="0"/>
              <a:ea typeface="汉标粗黑体" panose="02010601030101010101" charset="-122"/>
              <a:cs typeface="Times New Roman" panose="02020603050405020304" pitchFamily="18" charset="0"/>
            </a:endParaRPr>
          </a:p>
        </p:txBody>
      </p:sp>
      <p:pic>
        <p:nvPicPr>
          <p:cNvPr id="22" name="图片 1">
            <a:extLst>
              <a:ext uri="{FF2B5EF4-FFF2-40B4-BE49-F238E27FC236}">
                <a16:creationId xmlns:a16="http://schemas.microsoft.com/office/drawing/2014/main" xmlns="" id="{4E9A9988-77C3-44CB-B373-536855E8EDE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53765" y="767381"/>
            <a:ext cx="791981" cy="790092"/>
          </a:xfrm>
          <a:prstGeom prst="rect">
            <a:avLst/>
          </a:prstGeom>
        </p:spPr>
      </p:pic>
      <p:pic>
        <p:nvPicPr>
          <p:cNvPr id="23" name="图片 1">
            <a:extLst>
              <a:ext uri="{FF2B5EF4-FFF2-40B4-BE49-F238E27FC236}">
                <a16:creationId xmlns:a16="http://schemas.microsoft.com/office/drawing/2014/main" xmlns="" id="{F6E0B9E0-1AF6-4F7A-9513-6D370E5AA0A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091379" y="3809139"/>
            <a:ext cx="791981" cy="790092"/>
          </a:xfrm>
          <a:prstGeom prst="rect">
            <a:avLst/>
          </a:prstGeom>
        </p:spPr>
      </p:pic>
    </p:spTree>
    <p:extLst>
      <p:ext uri="{BB962C8B-B14F-4D97-AF65-F5344CB8AC3E}">
        <p14:creationId xmlns:p14="http://schemas.microsoft.com/office/powerpoint/2010/main" val="1430476766"/>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8"/>
                                        </p:tgtEl>
                                        <p:attrNameLst>
                                          <p:attrName>style.visibility</p:attrName>
                                        </p:attrNameLst>
                                      </p:cBhvr>
                                      <p:to>
                                        <p:strVal val="visible"/>
                                      </p:to>
                                    </p:set>
                                    <p:animEffect transition="in" filter="fade">
                                      <p:cBhvr>
                                        <p:cTn id="12" dur="1000"/>
                                        <p:tgtEl>
                                          <p:spTgt spid="98"/>
                                        </p:tgtEl>
                                      </p:cBhvr>
                                    </p:animEffect>
                                    <p:anim calcmode="lin" valueType="num">
                                      <p:cBhvr>
                                        <p:cTn id="13" dur="1000" fill="hold"/>
                                        <p:tgtEl>
                                          <p:spTgt spid="98"/>
                                        </p:tgtEl>
                                        <p:attrNameLst>
                                          <p:attrName>ppt_x</p:attrName>
                                        </p:attrNameLst>
                                      </p:cBhvr>
                                      <p:tavLst>
                                        <p:tav tm="0">
                                          <p:val>
                                            <p:strVal val="#ppt_x"/>
                                          </p:val>
                                        </p:tav>
                                        <p:tav tm="100000">
                                          <p:val>
                                            <p:strVal val="#ppt_x"/>
                                          </p:val>
                                        </p:tav>
                                      </p:tavLst>
                                    </p:anim>
                                    <p:anim calcmode="lin" valueType="num">
                                      <p:cBhvr>
                                        <p:cTn id="14" dur="1000" fill="hold"/>
                                        <p:tgtEl>
                                          <p:spTgt spid="98"/>
                                        </p:tgtEl>
                                        <p:attrNameLst>
                                          <p:attrName>ppt_y</p:attrName>
                                        </p:attrNameLst>
                                      </p:cBhvr>
                                      <p:tavLst>
                                        <p:tav tm="0">
                                          <p:val>
                                            <p:strVal val="#ppt_y+.1"/>
                                          </p:val>
                                        </p:tav>
                                        <p:tav tm="100000">
                                          <p:val>
                                            <p:strVal val="#ppt_y"/>
                                          </p:val>
                                        </p:tav>
                                      </p:tavLst>
                                    </p:anim>
                                  </p:childTnLst>
                                </p:cTn>
                              </p:par>
                              <p:par>
                                <p:cTn id="15" presetID="2" presetClass="entr" presetSubtype="8" fill="hold" nodeType="withEffect">
                                  <p:stCondLst>
                                    <p:cond delay="1500"/>
                                  </p:stCondLst>
                                  <p:childTnLst>
                                    <p:set>
                                      <p:cBhvr>
                                        <p:cTn id="16" dur="1" fill="hold">
                                          <p:stCondLst>
                                            <p:cond delay="0"/>
                                          </p:stCondLst>
                                        </p:cTn>
                                        <p:tgtEl>
                                          <p:spTgt spid="45"/>
                                        </p:tgtEl>
                                        <p:attrNameLst>
                                          <p:attrName>style.visibility</p:attrName>
                                        </p:attrNameLst>
                                      </p:cBhvr>
                                      <p:to>
                                        <p:strVal val="visible"/>
                                      </p:to>
                                    </p:set>
                                    <p:anim calcmode="lin" valueType="num">
                                      <p:cBhvr additive="base">
                                        <p:cTn id="17" dur="500" fill="hold"/>
                                        <p:tgtEl>
                                          <p:spTgt spid="45"/>
                                        </p:tgtEl>
                                        <p:attrNameLst>
                                          <p:attrName>ppt_x</p:attrName>
                                        </p:attrNameLst>
                                      </p:cBhvr>
                                      <p:tavLst>
                                        <p:tav tm="0">
                                          <p:val>
                                            <p:strVal val="0-#ppt_w/2"/>
                                          </p:val>
                                        </p:tav>
                                        <p:tav tm="100000">
                                          <p:val>
                                            <p:strVal val="#ppt_x"/>
                                          </p:val>
                                        </p:tav>
                                      </p:tavLst>
                                    </p:anim>
                                    <p:anim calcmode="lin" valueType="num">
                                      <p:cBhvr additive="base">
                                        <p:cTn id="18" dur="500" fill="hold"/>
                                        <p:tgtEl>
                                          <p:spTgt spid="45"/>
                                        </p:tgtEl>
                                        <p:attrNameLst>
                                          <p:attrName>ppt_y</p:attrName>
                                        </p:attrNameLst>
                                      </p:cBhvr>
                                      <p:tavLst>
                                        <p:tav tm="0">
                                          <p:val>
                                            <p:strVal val="#ppt_y"/>
                                          </p:val>
                                        </p:tav>
                                        <p:tav tm="100000">
                                          <p:val>
                                            <p:strVal val="#ppt_y"/>
                                          </p:val>
                                        </p:tav>
                                      </p:tavLst>
                                    </p:anim>
                                  </p:childTnLst>
                                </p:cTn>
                              </p:par>
                              <p:par>
                                <p:cTn id="19" presetID="1" presetClass="entr" presetSubtype="0" fill="hold" nodeType="withEffect">
                                  <p:stCondLst>
                                    <p:cond delay="1500"/>
                                  </p:stCondLst>
                                  <p:childTnLst>
                                    <p:set>
                                      <p:cBhvr>
                                        <p:cTn id="20" dur="1" fill="hold">
                                          <p:stCondLst>
                                            <p:cond delay="0"/>
                                          </p:stCondLst>
                                        </p:cTn>
                                        <p:tgtEl>
                                          <p:spTgt spid="19"/>
                                        </p:tgtEl>
                                        <p:attrNameLst>
                                          <p:attrName>style.visibility</p:attrName>
                                        </p:attrNameLst>
                                      </p:cBhvr>
                                      <p:to>
                                        <p:strVal val="visible"/>
                                      </p:to>
                                    </p:set>
                                  </p:childTnLst>
                                </p:cTn>
                              </p:par>
                              <p:par>
                                <p:cTn id="21" presetID="0" presetClass="path" presetSubtype="0" accel="50000" decel="50000" fill="hold" nodeType="withEffect">
                                  <p:stCondLst>
                                    <p:cond delay="1500"/>
                                  </p:stCondLst>
                                  <p:childTnLst>
                                    <p:animMotion origin="layout" path="M -0.34362 -0.2926 L -0.34362 -0.29236 C -0.34154 -0.28519 -0.33932 -0.27801 -0.33737 -0.27037 C -0.33672 -0.26783 -0.33672 -0.26482 -0.33581 -0.26204 C -0.33398 -0.25625 -0.33164 -0.25093 -0.32956 -0.24537 C -0.32851 -0.2426 -0.32708 -0.24028 -0.32643 -0.23704 C -0.32591 -0.23426 -0.32578 -0.23148 -0.32487 -0.22871 C -0.32305 -0.22292 -0.31992 -0.21852 -0.31862 -0.21204 C -0.3181 -0.20926 -0.31797 -0.20625 -0.31706 -0.20371 C -0.31588 -0.20047 -0.3138 -0.19861 -0.31237 -0.19537 C -0.31016 -0.19028 -0.30885 -0.18357 -0.30612 -0.17871 C -0.30299 -0.17315 -0.30052 -0.16644 -0.29674 -0.16204 C -0.29518 -0.16019 -0.29362 -0.1588 -0.29206 -0.15648 C -0.29036 -0.15417 -0.2888 -0.15139 -0.28737 -0.14815 C -0.2862 -0.1456 -0.28568 -0.14213 -0.28424 -0.13982 C -0.28151 -0.13565 -0.27487 -0.12871 -0.27487 -0.12847 C -0.26914 -0.11343 -0.27513 -0.1257 -0.26706 -0.1176 C -0.25104 -0.10185 -0.26367 -0.11019 -0.25299 -0.10394 C -0.2457 -0.09074 -0.25026 -0.09769 -0.23893 -0.08426 C -0.23737 -0.08241 -0.23607 -0.07986 -0.23424 -0.07871 C -0.23268 -0.07778 -0.23112 -0.07732 -0.22956 -0.07593 C -0.22799 -0.07454 -0.22669 -0.07176 -0.22487 -0.07037 C -0.21497 -0.0625 -0.21719 -0.06667 -0.20768 -0.06204 C -0.20456 -0.06065 -0.20143 -0.05834 -0.19831 -0.05648 C -0.19674 -0.05556 -0.19518 -0.0551 -0.19362 -0.05371 C -0.19154 -0.05185 -0.18958 -0.05 -0.18737 -0.04815 C -0.18594 -0.04722 -0.18424 -0.04676 -0.18268 -0.04537 C -0.18099 -0.04398 -0.17969 -0.04144 -0.17799 -0.03982 C -0.17656 -0.03866 -0.17474 -0.03866 -0.17331 -0.03704 C -0.17005 -0.0338 -0.16758 -0.02824 -0.16393 -0.02593 L -0.15456 -0.02037 C -0.15299 -0.01945 -0.1513 -0.01945 -0.14987 -0.0176 C -0.14831 -0.01574 -0.14661 -0.01435 -0.14518 -0.01204 C -0.14349 -0.00972 -0.14245 -0.00579 -0.14049 -0.00371 C -0.13763 -0.00093 -0.13385 -0.00162 -0.13112 0.00185 C -0.11771 0.01759 -0.13476 -0.00139 -0.12174 0.01018 C -0.11094 0.01967 -0.12383 0.01273 -0.11081 0.01852 C -0.10924 0.02037 -0.10794 0.02338 -0.10612 0.02407 C -0.1 0.02615 -0.09362 0.02523 -0.08737 0.02685 C -0.08581 0.02708 -0.08424 0.0287 -0.08268 0.02963 C -0.07331 0.0287 -0.06393 0.02801 -0.05456 0.02685 C -0.05143 0.02615 -0.04831 0.025 -0.04518 0.02407 C -0.04141 0.02268 -0.03503 0.02037 -0.03112 0.01852 C -0.02799 0.01666 -0.025 0.01435 -0.02174 0.01296 C -0.01862 0.01134 -0.01393 0.00972 -0.01081 0.0074 C -0.01003 0.00671 -0.00078 -0.00116 0.00013 -0.00371 C 0.00091 -0.00625 0.00013 -0.00926 0.00013 -0.01204 L 0.00013 -0.01181 " pathEditMode="relative" rAng="0" ptsTypes="AAAAAAAAAAAAAAAAAAAAAAAAAAAAAAAAAAAAAAAAAAAAAAAA">
                                      <p:cBhvr>
                                        <p:cTn id="22" dur="2000" fill="hold"/>
                                        <p:tgtEl>
                                          <p:spTgt spid="19"/>
                                        </p:tgtEl>
                                        <p:attrNameLst>
                                          <p:attrName>ppt_x</p:attrName>
                                          <p:attrName>ppt_y</p:attrName>
                                        </p:attrNameLst>
                                      </p:cBhvr>
                                      <p:rCtr x="17201" y="16111"/>
                                    </p:animMotion>
                                  </p:childTnLst>
                                </p:cTn>
                              </p:par>
                              <p:par>
                                <p:cTn id="23" presetID="53" presetClass="entr" presetSubtype="16" fill="hold" nodeType="withEffect">
                                  <p:stCondLst>
                                    <p:cond delay="750"/>
                                  </p:stCondLst>
                                  <p:childTnLst>
                                    <p:set>
                                      <p:cBhvr>
                                        <p:cTn id="24" dur="1" fill="hold">
                                          <p:stCondLst>
                                            <p:cond delay="0"/>
                                          </p:stCondLst>
                                        </p:cTn>
                                        <p:tgtEl>
                                          <p:spTgt spid="22"/>
                                        </p:tgtEl>
                                        <p:attrNameLst>
                                          <p:attrName>style.visibility</p:attrName>
                                        </p:attrNameLst>
                                      </p:cBhvr>
                                      <p:to>
                                        <p:strVal val="visible"/>
                                      </p:to>
                                    </p:set>
                                    <p:anim calcmode="lin" valueType="num">
                                      <p:cBhvr>
                                        <p:cTn id="25" dur="500" fill="hold"/>
                                        <p:tgtEl>
                                          <p:spTgt spid="22"/>
                                        </p:tgtEl>
                                        <p:attrNameLst>
                                          <p:attrName>ppt_w</p:attrName>
                                        </p:attrNameLst>
                                      </p:cBhvr>
                                      <p:tavLst>
                                        <p:tav tm="0">
                                          <p:val>
                                            <p:fltVal val="0"/>
                                          </p:val>
                                        </p:tav>
                                        <p:tav tm="100000">
                                          <p:val>
                                            <p:strVal val="#ppt_w"/>
                                          </p:val>
                                        </p:tav>
                                      </p:tavLst>
                                    </p:anim>
                                    <p:anim calcmode="lin" valueType="num">
                                      <p:cBhvr>
                                        <p:cTn id="26" dur="500" fill="hold"/>
                                        <p:tgtEl>
                                          <p:spTgt spid="22"/>
                                        </p:tgtEl>
                                        <p:attrNameLst>
                                          <p:attrName>ppt_h</p:attrName>
                                        </p:attrNameLst>
                                      </p:cBhvr>
                                      <p:tavLst>
                                        <p:tav tm="0">
                                          <p:val>
                                            <p:fltVal val="0"/>
                                          </p:val>
                                        </p:tav>
                                        <p:tav tm="100000">
                                          <p:val>
                                            <p:strVal val="#ppt_h"/>
                                          </p:val>
                                        </p:tav>
                                      </p:tavLst>
                                    </p:anim>
                                    <p:animEffect transition="in" filter="fade">
                                      <p:cBhvr>
                                        <p:cTn id="27" dur="500"/>
                                        <p:tgtEl>
                                          <p:spTgt spid="22"/>
                                        </p:tgtEl>
                                      </p:cBhvr>
                                    </p:animEffect>
                                  </p:childTnLst>
                                </p:cTn>
                              </p:par>
                              <p:par>
                                <p:cTn id="28" presetID="32" presetClass="emph" presetSubtype="0" fill="hold" nodeType="withEffect">
                                  <p:stCondLst>
                                    <p:cond delay="750"/>
                                  </p:stCondLst>
                                  <p:childTnLst>
                                    <p:animRot by="120000">
                                      <p:cBhvr>
                                        <p:cTn id="29" dur="100" fill="hold">
                                          <p:stCondLst>
                                            <p:cond delay="0"/>
                                          </p:stCondLst>
                                        </p:cTn>
                                        <p:tgtEl>
                                          <p:spTgt spid="22"/>
                                        </p:tgtEl>
                                        <p:attrNameLst>
                                          <p:attrName>r</p:attrName>
                                        </p:attrNameLst>
                                      </p:cBhvr>
                                    </p:animRot>
                                    <p:animRot by="-240000">
                                      <p:cBhvr>
                                        <p:cTn id="30" dur="200" fill="hold">
                                          <p:stCondLst>
                                            <p:cond delay="200"/>
                                          </p:stCondLst>
                                        </p:cTn>
                                        <p:tgtEl>
                                          <p:spTgt spid="22"/>
                                        </p:tgtEl>
                                        <p:attrNameLst>
                                          <p:attrName>r</p:attrName>
                                        </p:attrNameLst>
                                      </p:cBhvr>
                                    </p:animRot>
                                    <p:animRot by="240000">
                                      <p:cBhvr>
                                        <p:cTn id="31" dur="200" fill="hold">
                                          <p:stCondLst>
                                            <p:cond delay="400"/>
                                          </p:stCondLst>
                                        </p:cTn>
                                        <p:tgtEl>
                                          <p:spTgt spid="22"/>
                                        </p:tgtEl>
                                        <p:attrNameLst>
                                          <p:attrName>r</p:attrName>
                                        </p:attrNameLst>
                                      </p:cBhvr>
                                    </p:animRot>
                                    <p:animRot by="-240000">
                                      <p:cBhvr>
                                        <p:cTn id="32" dur="200" fill="hold">
                                          <p:stCondLst>
                                            <p:cond delay="600"/>
                                          </p:stCondLst>
                                        </p:cTn>
                                        <p:tgtEl>
                                          <p:spTgt spid="22"/>
                                        </p:tgtEl>
                                        <p:attrNameLst>
                                          <p:attrName>r</p:attrName>
                                        </p:attrNameLst>
                                      </p:cBhvr>
                                    </p:animRot>
                                    <p:animRot by="120000">
                                      <p:cBhvr>
                                        <p:cTn id="33" dur="200" fill="hold">
                                          <p:stCondLst>
                                            <p:cond delay="800"/>
                                          </p:stCondLst>
                                        </p:cTn>
                                        <p:tgtEl>
                                          <p:spTgt spid="22"/>
                                        </p:tgtEl>
                                        <p:attrNameLst>
                                          <p:attrName>r</p:attrName>
                                        </p:attrNameLst>
                                      </p:cBhvr>
                                    </p:animRot>
                                  </p:childTnLst>
                                </p:cTn>
                              </p:par>
                              <p:par>
                                <p:cTn id="34" presetID="53" presetClass="entr" presetSubtype="16" fill="hold" nodeType="withEffect">
                                  <p:stCondLst>
                                    <p:cond delay="750"/>
                                  </p:stCondLst>
                                  <p:childTnLst>
                                    <p:set>
                                      <p:cBhvr>
                                        <p:cTn id="35" dur="1" fill="hold">
                                          <p:stCondLst>
                                            <p:cond delay="0"/>
                                          </p:stCondLst>
                                        </p:cTn>
                                        <p:tgtEl>
                                          <p:spTgt spid="23"/>
                                        </p:tgtEl>
                                        <p:attrNameLst>
                                          <p:attrName>style.visibility</p:attrName>
                                        </p:attrNameLst>
                                      </p:cBhvr>
                                      <p:to>
                                        <p:strVal val="visible"/>
                                      </p:to>
                                    </p:set>
                                    <p:anim calcmode="lin" valueType="num">
                                      <p:cBhvr>
                                        <p:cTn id="36" dur="500" fill="hold"/>
                                        <p:tgtEl>
                                          <p:spTgt spid="23"/>
                                        </p:tgtEl>
                                        <p:attrNameLst>
                                          <p:attrName>ppt_w</p:attrName>
                                        </p:attrNameLst>
                                      </p:cBhvr>
                                      <p:tavLst>
                                        <p:tav tm="0">
                                          <p:val>
                                            <p:fltVal val="0"/>
                                          </p:val>
                                        </p:tav>
                                        <p:tav tm="100000">
                                          <p:val>
                                            <p:strVal val="#ppt_w"/>
                                          </p:val>
                                        </p:tav>
                                      </p:tavLst>
                                    </p:anim>
                                    <p:anim calcmode="lin" valueType="num">
                                      <p:cBhvr>
                                        <p:cTn id="37" dur="500" fill="hold"/>
                                        <p:tgtEl>
                                          <p:spTgt spid="23"/>
                                        </p:tgtEl>
                                        <p:attrNameLst>
                                          <p:attrName>ppt_h</p:attrName>
                                        </p:attrNameLst>
                                      </p:cBhvr>
                                      <p:tavLst>
                                        <p:tav tm="0">
                                          <p:val>
                                            <p:fltVal val="0"/>
                                          </p:val>
                                        </p:tav>
                                        <p:tav tm="100000">
                                          <p:val>
                                            <p:strVal val="#ppt_h"/>
                                          </p:val>
                                        </p:tav>
                                      </p:tavLst>
                                    </p:anim>
                                    <p:animEffect transition="in" filter="fade">
                                      <p:cBhvr>
                                        <p:cTn id="38" dur="500"/>
                                        <p:tgtEl>
                                          <p:spTgt spid="23"/>
                                        </p:tgtEl>
                                      </p:cBhvr>
                                    </p:animEffect>
                                  </p:childTnLst>
                                </p:cTn>
                              </p:par>
                              <p:par>
                                <p:cTn id="39" presetID="32" presetClass="emph" presetSubtype="0" fill="hold" nodeType="withEffect">
                                  <p:stCondLst>
                                    <p:cond delay="750"/>
                                  </p:stCondLst>
                                  <p:childTnLst>
                                    <p:animRot by="120000">
                                      <p:cBhvr>
                                        <p:cTn id="40" dur="100" fill="hold">
                                          <p:stCondLst>
                                            <p:cond delay="0"/>
                                          </p:stCondLst>
                                        </p:cTn>
                                        <p:tgtEl>
                                          <p:spTgt spid="23"/>
                                        </p:tgtEl>
                                        <p:attrNameLst>
                                          <p:attrName>r</p:attrName>
                                        </p:attrNameLst>
                                      </p:cBhvr>
                                    </p:animRot>
                                    <p:animRot by="-240000">
                                      <p:cBhvr>
                                        <p:cTn id="41" dur="200" fill="hold">
                                          <p:stCondLst>
                                            <p:cond delay="200"/>
                                          </p:stCondLst>
                                        </p:cTn>
                                        <p:tgtEl>
                                          <p:spTgt spid="23"/>
                                        </p:tgtEl>
                                        <p:attrNameLst>
                                          <p:attrName>r</p:attrName>
                                        </p:attrNameLst>
                                      </p:cBhvr>
                                    </p:animRot>
                                    <p:animRot by="240000">
                                      <p:cBhvr>
                                        <p:cTn id="42" dur="200" fill="hold">
                                          <p:stCondLst>
                                            <p:cond delay="400"/>
                                          </p:stCondLst>
                                        </p:cTn>
                                        <p:tgtEl>
                                          <p:spTgt spid="23"/>
                                        </p:tgtEl>
                                        <p:attrNameLst>
                                          <p:attrName>r</p:attrName>
                                        </p:attrNameLst>
                                      </p:cBhvr>
                                    </p:animRot>
                                    <p:animRot by="-240000">
                                      <p:cBhvr>
                                        <p:cTn id="43" dur="200" fill="hold">
                                          <p:stCondLst>
                                            <p:cond delay="600"/>
                                          </p:stCondLst>
                                        </p:cTn>
                                        <p:tgtEl>
                                          <p:spTgt spid="23"/>
                                        </p:tgtEl>
                                        <p:attrNameLst>
                                          <p:attrName>r</p:attrName>
                                        </p:attrNameLst>
                                      </p:cBhvr>
                                    </p:animRot>
                                    <p:animRot by="120000">
                                      <p:cBhvr>
                                        <p:cTn id="44" dur="200" fill="hold">
                                          <p:stCondLst>
                                            <p:cond delay="800"/>
                                          </p:stCondLst>
                                        </p:cTn>
                                        <p:tgtEl>
                                          <p:spTgt spid="23"/>
                                        </p:tgtEl>
                                        <p:attrNameLst>
                                          <p:attrName>r</p:attrName>
                                        </p:attrNameLst>
                                      </p:cBhvr>
                                    </p:animRo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1000"/>
                                        <p:tgtEl>
                                          <p:spTgt spid="21"/>
                                        </p:tgtEl>
                                      </p:cBhvr>
                                    </p:animEffect>
                                    <p:anim calcmode="lin" valueType="num">
                                      <p:cBhvr>
                                        <p:cTn id="50" dur="1000" fill="hold"/>
                                        <p:tgtEl>
                                          <p:spTgt spid="21"/>
                                        </p:tgtEl>
                                        <p:attrNameLst>
                                          <p:attrName>ppt_x</p:attrName>
                                        </p:attrNameLst>
                                      </p:cBhvr>
                                      <p:tavLst>
                                        <p:tav tm="0">
                                          <p:val>
                                            <p:strVal val="#ppt_x"/>
                                          </p:val>
                                        </p:tav>
                                        <p:tav tm="100000">
                                          <p:val>
                                            <p:strVal val="#ppt_x"/>
                                          </p:val>
                                        </p:tav>
                                      </p:tavLst>
                                    </p:anim>
                                    <p:anim calcmode="lin" valueType="num">
                                      <p:cBhvr>
                                        <p:cTn id="5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Lst>
</file>

<file path=ppt/tags/tag2.xml><?xml version="1.0" encoding="utf-8"?>
<p:tagLst xmlns:a="http://schemas.openxmlformats.org/drawingml/2006/main" xmlns:r="http://schemas.openxmlformats.org/officeDocument/2006/relationships" xmlns:p="http://schemas.openxmlformats.org/presentationml/2006/main">
  <p:tag name="PA" val="v5.0.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1189</TotalTime>
  <Words>955</Words>
  <Application>Microsoft Office PowerPoint</Application>
  <PresentationFormat>Custom</PresentationFormat>
  <Paragraphs>138</Paragraphs>
  <Slides>25</Slides>
  <Notes>24</Notes>
  <HiddenSlides>0</HiddenSlides>
  <MMClips>0</MMClips>
  <ScaleCrop>false</ScaleCrop>
  <HeadingPairs>
    <vt:vector size="4" baseType="variant">
      <vt:variant>
        <vt:lpstr>Theme</vt:lpstr>
      </vt:variant>
      <vt:variant>
        <vt:i4>3</vt:i4>
      </vt:variant>
      <vt:variant>
        <vt:lpstr>Slide Titles</vt:lpstr>
      </vt:variant>
      <vt:variant>
        <vt:i4>25</vt:i4>
      </vt:variant>
    </vt:vector>
  </HeadingPairs>
  <TitlesOfParts>
    <vt:vector size="28" baseType="lpstr">
      <vt:lpstr>Office 主题</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微软中国</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Admin Windows 8</cp:lastModifiedBy>
  <cp:revision>148</cp:revision>
  <dcterms:created xsi:type="dcterms:W3CDTF">2018-09-02T03:04:13Z</dcterms:created>
  <dcterms:modified xsi:type="dcterms:W3CDTF">2023-08-16T14:36:53Z</dcterms:modified>
</cp:coreProperties>
</file>