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media/media1.wav" ContentType="audio/wav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43"/>
  </p:notesMasterIdLst>
  <p:sldIdLst>
    <p:sldId id="262" r:id="rId8"/>
    <p:sldId id="264" r:id="rId9"/>
    <p:sldId id="2007577529" r:id="rId10"/>
    <p:sldId id="257" r:id="rId11"/>
    <p:sldId id="299" r:id="rId12"/>
    <p:sldId id="2007577232" r:id="rId13"/>
    <p:sldId id="295" r:id="rId14"/>
    <p:sldId id="2007577240" r:id="rId15"/>
    <p:sldId id="2007577257" r:id="rId16"/>
    <p:sldId id="2007577247" r:id="rId17"/>
    <p:sldId id="2007577245" r:id="rId18"/>
    <p:sldId id="2007577533" r:id="rId19"/>
    <p:sldId id="286" r:id="rId20"/>
    <p:sldId id="2007577531" r:id="rId21"/>
    <p:sldId id="2007577248" r:id="rId22"/>
    <p:sldId id="2007577523" r:id="rId23"/>
    <p:sldId id="2007577532" r:id="rId24"/>
    <p:sldId id="2007577527" r:id="rId25"/>
    <p:sldId id="265" r:id="rId26"/>
    <p:sldId id="2007577534" r:id="rId27"/>
    <p:sldId id="2007577525" r:id="rId28"/>
    <p:sldId id="2007577251" r:id="rId29"/>
    <p:sldId id="769" r:id="rId30"/>
    <p:sldId id="770" r:id="rId31"/>
    <p:sldId id="771" r:id="rId32"/>
    <p:sldId id="278" r:id="rId33"/>
    <p:sldId id="772" r:id="rId34"/>
    <p:sldId id="277" r:id="rId35"/>
    <p:sldId id="773" r:id="rId36"/>
    <p:sldId id="2007577530" r:id="rId37"/>
    <p:sldId id="2007577252" r:id="rId38"/>
    <p:sldId id="2007577256" r:id="rId39"/>
    <p:sldId id="2007577535" r:id="rId40"/>
    <p:sldId id="279" r:id="rId41"/>
    <p:sldId id="200757752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5600"/>
    <a:srgbClr val="FF7422"/>
    <a:srgbClr val="FF6A1A"/>
    <a:srgbClr val="53C8C9"/>
    <a:srgbClr val="3CB39F"/>
    <a:srgbClr val="FCF5A9"/>
    <a:srgbClr val="E2F2F5"/>
    <a:srgbClr val="DA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876" y="-1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8603B-2DA2-4C4C-B5EC-15C3B9C41FA4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70A75-4393-41B4-BAEE-C62E0D3A57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970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70A75-4393-41B4-BAEE-C62E0D3A575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091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70A75-4393-41B4-BAEE-C62E0D3A575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34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70A75-4393-41B4-BAEE-C62E0D3A575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532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70A75-4393-41B4-BAEE-C62E0D3A575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8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70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70A75-4393-41B4-BAEE-C62E0D3A575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90936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70A75-4393-41B4-BAEE-C62E0D3A575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87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70A75-4393-41B4-BAEE-C62E0D3A575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017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70A75-4393-41B4-BAEE-C62E0D3A575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153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436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588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70A75-4393-41B4-BAEE-C62E0D3A575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364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736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3D6D4-16A0-4327-9608-1247C67013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19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70A75-4393-41B4-BAEE-C62E0D3A575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101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70A75-4393-41B4-BAEE-C62E0D3A575A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7852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234A5C-78A3-4F40-91B2-AFCD1FA42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2A1E7A0-5F48-4212-8AD5-D1BC827EF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2B20D6-0DBE-409B-AC4F-E478CC31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9D77F2-418B-422C-9F45-EB0557F0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5E0CA6-208E-45B6-A0C0-306281FA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82581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049951-5BA0-4403-84A5-7ADE656D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882DDEC-E583-4096-8C6E-695D7D1FB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F06244-2185-41D1-AADD-19E4D7EE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21AFCF-09DB-4EA0-8301-05FE9FF2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BF8E959-5F7F-4393-8EEB-CFE844F6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805250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9EB9DC3-D091-4CCF-9C6B-963425C2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1BE6253-2AAB-42D3-9CD1-E21C95876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1B2D4F-17A4-45A8-AEE7-C0C226F7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8E3AB50-22A7-41EC-BDC3-007A391AC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362DF4-6257-45D9-BCBC-AB18C903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440252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CBF1CA-E08C-4CF8-9FDF-96649B1B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B0140BB-B10D-4C2E-9B68-A65653942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34675CC-EA63-4222-9C61-D5A127BC9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6C103FE-A7DA-4DBC-B048-18F2DAE1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C5F3922-49AE-4A11-94C7-DB874B72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2BF616B-80E8-447C-AA6C-2BB603A07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373744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8E1BE1-CC4C-459D-BB84-67E7172A5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0BE922-B630-4D0E-9313-A100FEE6D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D272A16-2810-4050-8DAF-47737277C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DFA4653-3A42-4A6E-9D8D-C968B5B7D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1BB6027-C663-4B4F-AA10-80384FB25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E33B178-E3BB-4EDB-879D-99A3824D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72872E3-4BA0-4EB0-8469-F44F2AA1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B3F8F81-0F4C-4B59-A572-4CB97604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95504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5575DA-77FD-466A-B61E-81AAC7759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63C4929-0DB8-45CF-8748-4EF8DC98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E99CBBD-0820-4428-AC62-7CE6026A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4BF7B26-5446-4F6A-87DE-DFD1F6B9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495592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8426375-95AF-4CAA-A760-17B0AB69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9C9BFC4-BB5A-456D-BD08-125BF41E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4369A36-C88E-4622-AB5A-AFAEF72E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582111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11A658-1103-40ED-8811-9E9820ED4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EA30478-D4D5-4FFC-950B-D1D7B1460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F08524-AA95-4DF5-8C2F-FADD81697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D8DFE1F-7739-4C4A-B8BA-410E80D5D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F79C82E-EDEB-4F13-9D59-E852FD158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B4233AC-6574-450D-9A25-7A127A126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729015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9C98CA-AEF7-4406-BA52-2F21BDB5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CE1D12C-4A8F-47B3-88A7-9D04C7C88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B685642-2C31-4D82-8951-C0E400FDA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908FBB-F3AD-4F5E-A171-30A6B3BF2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8D067A1-0A63-439E-B2A5-F19267F8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25F97FA-8931-4960-B050-9CA99148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348056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9082F4-F080-4803-8A06-DD3FC6D3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9938F42-FE4E-4D7C-813E-B04E12867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9D0E81-B54F-49B4-AAAC-9EA5C83A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F438BC6-F21F-4798-9AB6-05D7FE98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027D22-2ADC-46C2-AACC-1CB4CCFB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681899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D3EA3C1-22D0-4172-92DE-1B848413CA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264F62B-6AC5-42D5-B3D3-40F07119C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ECE51A7-9409-4ED0-BCB5-A82E25B06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5C56B60-E9E9-4979-A397-1EF85C54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E99E927-2A7F-47DD-9E7A-A489F997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853589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46041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933900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025957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305134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395869"/>
      </p:ext>
    </p:extLst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17399"/>
      </p:ext>
    </p:extLst>
  </p:cSld>
  <p:clrMapOvr>
    <a:masterClrMapping/>
  </p:clrMapOvr>
  <p:transition spd="slow" advClick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90980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133436"/>
      </p:ext>
    </p:extLst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03946"/>
      </p:ext>
    </p:extLst>
  </p:cSld>
  <p:clrMapOvr>
    <a:masterClrMapping/>
  </p:clrMapOvr>
  <p:transition spd="slow" advClick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28568"/>
      </p:ext>
    </p:extLst>
  </p:cSld>
  <p:clrMapOvr>
    <a:masterClrMapping/>
  </p:clrMapOvr>
  <p:transition spd="slow" advClick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432049"/>
      </p:ext>
    </p:extLst>
  </p:cSld>
  <p:clrMapOvr>
    <a:masterClrMapping/>
  </p:clrMapOvr>
  <p:transition spd="slow" advClick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04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51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16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37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7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6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75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80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08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26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21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8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5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17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3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7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7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3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3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B7878AD-67ED-4A08-B289-BE84EB28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D1617F3-D917-449B-9C61-5A4D58C3F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9A88D8-80F7-433A-AE61-EF4FE761A2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DC134-2E5F-4DE6-9CD6-997CEE97EFDC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8C9EDC4-C2E1-4E89-AB2C-D025E2AF5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751A5E8-A525-4322-9F6F-3302D52E7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BC75E-69B5-4A17-8323-5EE7FFB5B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28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2023/8/16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6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5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3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3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9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conveyor dir="l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12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8.png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8.gif"/><Relationship Id="rId3" Type="http://schemas.openxmlformats.org/officeDocument/2006/relationships/slideLayout" Target="../slideLayouts/slideLayout35.xml"/><Relationship Id="rId7" Type="http://schemas.openxmlformats.org/officeDocument/2006/relationships/slide" Target="slide25.xml"/><Relationship Id="rId12" Type="http://schemas.openxmlformats.org/officeDocument/2006/relationships/slide" Target="slide30.xml"/><Relationship Id="rId2" Type="http://schemas.openxmlformats.org/officeDocument/2006/relationships/audio" Target="../media/media1.wav"/><Relationship Id="rId16" Type="http://schemas.openxmlformats.org/officeDocument/2006/relationships/image" Target="../media/image61.png"/><Relationship Id="rId1" Type="http://schemas.microsoft.com/office/2007/relationships/media" Target="../media/media1.wav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image" Target="../media/image57.png"/><Relationship Id="rId15" Type="http://schemas.openxmlformats.org/officeDocument/2006/relationships/image" Target="../media/image60.gif"/><Relationship Id="rId10" Type="http://schemas.openxmlformats.org/officeDocument/2006/relationships/slide" Target="slide28.xml"/><Relationship Id="rId4" Type="http://schemas.openxmlformats.org/officeDocument/2006/relationships/image" Target="../media/image56.png"/><Relationship Id="rId9" Type="http://schemas.openxmlformats.org/officeDocument/2006/relationships/slide" Target="slide27.xml"/><Relationship Id="rId14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3.wav"/><Relationship Id="rId7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62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3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3.wav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62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5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slide" Target="slide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9.png"/><Relationship Id="rId5" Type="http://schemas.openxmlformats.org/officeDocument/2006/relationships/image" Target="../media/image6.png"/><Relationship Id="rId10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1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70.png"/><Relationship Id="rId9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4.png"/><Relationship Id="rId3" Type="http://schemas.openxmlformats.org/officeDocument/2006/relationships/tags" Target="../tags/tag5.xml"/><Relationship Id="rId21" Type="http://schemas.openxmlformats.org/officeDocument/2006/relationships/image" Target="../media/image6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image" Target="../media/image33.png"/><Relationship Id="rId2" Type="http://schemas.openxmlformats.org/officeDocument/2006/relationships/tags" Target="../tags/tag4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25.png"/><Relationship Id="rId10" Type="http://schemas.openxmlformats.org/officeDocument/2006/relationships/tags" Target="../tags/tag12.xml"/><Relationship Id="rId19" Type="http://schemas.openxmlformats.org/officeDocument/2006/relationships/image" Target="../media/image35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EC5EB30A-E085-451A-1E7A-6C886F3D7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5" y="457200"/>
            <a:ext cx="11125200" cy="6633138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8936F665-0F44-596B-FEDF-CD40C4534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0" y="590517"/>
            <a:ext cx="2057400" cy="11687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79440" y="5115146"/>
            <a:ext cx="2068340" cy="1328053"/>
          </a:xfrm>
          <a:prstGeom prst="rect">
            <a:avLst/>
          </a:prstGeom>
        </p:spPr>
      </p:pic>
      <p:grpSp>
        <p:nvGrpSpPr>
          <p:cNvPr id="9" name="组合 5">
            <a:extLst>
              <a:ext uri="{FF2B5EF4-FFF2-40B4-BE49-F238E27FC236}">
                <a16:creationId xmlns:a16="http://schemas.microsoft.com/office/drawing/2014/main" xmlns="" id="{562A25F9-3E72-40AA-AA27-0449A68AF945}"/>
              </a:ext>
            </a:extLst>
          </p:cNvPr>
          <p:cNvGrpSpPr/>
          <p:nvPr/>
        </p:nvGrpSpPr>
        <p:grpSpPr>
          <a:xfrm>
            <a:off x="1752600" y="720627"/>
            <a:ext cx="9475107" cy="2648285"/>
            <a:chOff x="1879582" y="4397824"/>
            <a:chExt cx="3689740" cy="1258037"/>
          </a:xfrm>
          <a:noFill/>
        </p:grpSpPr>
        <p:sp>
          <p:nvSpPr>
            <p:cNvPr id="12" name="圆角矩形 6">
              <a:extLst>
                <a:ext uri="{FF2B5EF4-FFF2-40B4-BE49-F238E27FC236}">
                  <a16:creationId xmlns:a16="http://schemas.microsoft.com/office/drawing/2014/main" xmlns="" id="{EEA79F39-C215-4CC6-AFBD-66D80AAF7402}"/>
                </a:ext>
              </a:extLst>
            </p:cNvPr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8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4" name="文本框 38">
              <a:extLst>
                <a:ext uri="{FF2B5EF4-FFF2-40B4-BE49-F238E27FC236}">
                  <a16:creationId xmlns:a16="http://schemas.microsoft.com/office/drawing/2014/main" xmlns="" id="{F663B027-6BBF-4C5D-ADDD-47D453F0B140}"/>
                </a:ext>
              </a:extLst>
            </p:cNvPr>
            <p:cNvSpPr txBox="1"/>
            <p:nvPr/>
          </p:nvSpPr>
          <p:spPr>
            <a:xfrm>
              <a:off x="1899643" y="5082861"/>
              <a:ext cx="3669679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2000" tIns="0" rIns="72000" bIns="0" anchor="ctr" anchorCtr="0">
              <a:no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en-US" altLang="zh-CN" sz="4000" b="1" dirty="0" smtClean="0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TIẾT 18       </a:t>
              </a:r>
              <a:r>
                <a:rPr lang="en-US" altLang="zh-CN" sz="4000" b="1" u="sng" dirty="0" err="1" smtClean="0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4000" b="1" u="sng" dirty="0" smtClean="0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u="sng" dirty="0" err="1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kết</a:t>
              </a:r>
              <a:r>
                <a:rPr lang="en-US" altLang="zh-CN" sz="4000" b="1" u="sng" dirty="0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u="sng" dirty="0" err="1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nối</a:t>
              </a:r>
              <a:r>
                <a:rPr lang="en-US" altLang="zh-CN" sz="4000" b="1" u="sng" dirty="0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u="sng" dirty="0" err="1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4000" b="1" u="sng" dirty="0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u="sng" dirty="0" err="1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điểm</a:t>
              </a:r>
              <a:r>
                <a:rPr lang="en-US" altLang="zh-CN" sz="4000" b="1" u="sng" dirty="0"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</a:p>
            <a:p>
              <a:pPr algn="ctr" defTabSz="914378">
                <a:lnSpc>
                  <a:spcPct val="120000"/>
                </a:lnSpc>
                <a:defRPr/>
              </a:pPr>
              <a:r>
                <a:rPr lang="en-US" altLang="zh-CN" sz="6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BIẾT NGƯỜI, BIẾT TA</a:t>
              </a:r>
              <a:endParaRPr lang="zh-CN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6000" b="1" i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/>
              </a:r>
              <a:br>
                <a:rPr lang="zh-CN" altLang="en-US" sz="6000" b="1" i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</a:br>
              <a:endParaRPr lang="zh-CN" altLang="en-US" sz="6000" b="1" i="1" dirty="0">
                <a:solidFill>
                  <a:srgbClr val="FF7422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19">
            <a:extLst>
              <a:ext uri="{FF2B5EF4-FFF2-40B4-BE49-F238E27FC236}">
                <a16:creationId xmlns:a16="http://schemas.microsoft.com/office/drawing/2014/main" xmlns="" id="{171124D5-EC3A-4447-A4C3-92313AD4BA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196971"/>
            <a:ext cx="3429000" cy="43131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6A87AFED-1B0C-7D46-0C66-16D08B79AF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2" y="2765803"/>
            <a:ext cx="4354360" cy="390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11125200" cy="66331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658"/>
            <a:ext cx="2068340" cy="13280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88" y="4916901"/>
            <a:ext cx="443832" cy="6312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72725" y="-1131044"/>
            <a:ext cx="3542150" cy="761999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BA470F2E-80F2-4DE8-81CE-707F27B30EC4}"/>
              </a:ext>
            </a:extLst>
          </p:cNvPr>
          <p:cNvSpPr/>
          <p:nvPr/>
        </p:nvSpPr>
        <p:spPr>
          <a:xfrm>
            <a:off x="4538843" y="1745738"/>
            <a:ext cx="6052957" cy="206426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747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2308171" cy="20164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443">
            <a:off x="7916742" y="4499460"/>
            <a:ext cx="568003" cy="11288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3292">
            <a:off x="7013076" y="5615845"/>
            <a:ext cx="221130" cy="43946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A86A831D-62BD-4F27-A690-E525E487E15B}"/>
              </a:ext>
            </a:extLst>
          </p:cNvPr>
          <p:cNvSpPr/>
          <p:nvPr/>
        </p:nvSpPr>
        <p:spPr>
          <a:xfrm>
            <a:off x="6248400" y="1407184"/>
            <a:ext cx="3910403" cy="33855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zh-CN" altLang="en-US" sz="6000" b="1" noProof="1">
              <a:solidFill>
                <a:srgbClr val="FF0000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xmlns="" id="{42EF97FA-A6D5-4530-8995-166D6D0D3F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64" y="3392769"/>
            <a:ext cx="2783779" cy="304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5" y="76200"/>
            <a:ext cx="11125200" cy="66331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547994" y="5374395"/>
            <a:ext cx="2068340" cy="13280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0" y="590517"/>
            <a:ext cx="2057400" cy="11687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672735"/>
            <a:ext cx="1028700" cy="58436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BA470F2E-80F2-4DE8-81CE-707F27B30EC4}"/>
              </a:ext>
            </a:extLst>
          </p:cNvPr>
          <p:cNvSpPr/>
          <p:nvPr/>
        </p:nvSpPr>
        <p:spPr>
          <a:xfrm>
            <a:off x="3197488" y="578020"/>
            <a:ext cx="7851511" cy="981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nl-NL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Xác định biện pháp tu từ và nêu tác dụng.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</a:pPr>
            <a:r>
              <a:rPr lang="nl-NL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4000" b="1" i="1" noProof="1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4">
            <a:extLst>
              <a:ext uri="{FF2B5EF4-FFF2-40B4-BE49-F238E27FC236}">
                <a16:creationId xmlns:a16="http://schemas.microsoft.com/office/drawing/2014/main" xmlns="" id="{61574E5C-1AE3-4D12-9E76-31D1760E3D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 t="2576" r="18861" b="3401"/>
          <a:stretch/>
        </p:blipFill>
        <p:spPr>
          <a:xfrm>
            <a:off x="1342095" y="2873476"/>
            <a:ext cx="3216287" cy="3333245"/>
          </a:xfrm>
          <a:prstGeom prst="rect">
            <a:avLst/>
          </a:prstGeom>
        </p:spPr>
      </p:pic>
      <p:sp>
        <p:nvSpPr>
          <p:cNvPr id="20" name="TextBox 76">
            <a:extLst>
              <a:ext uri="{FF2B5EF4-FFF2-40B4-BE49-F238E27FC236}">
                <a16:creationId xmlns:a16="http://schemas.microsoft.com/office/drawing/2014/main" xmlns="" id="{C3555DFE-8A49-4609-B34B-0B97309EB808}"/>
              </a:ext>
            </a:extLst>
          </p:cNvPr>
          <p:cNvSpPr txBox="1"/>
          <p:nvPr/>
        </p:nvSpPr>
        <p:spPr>
          <a:xfrm>
            <a:off x="4191000" y="1559692"/>
            <a:ext cx="7238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         Nực cười </a:t>
            </a:r>
            <a:r>
              <a:rPr lang="nl-NL" sz="2800" b="1" i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 chấu đá xe</a:t>
            </a:r>
          </a:p>
          <a:p>
            <a:pPr algn="just"/>
            <a:r>
              <a:rPr lang="nl-NL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Tưởng rằng chấu ngã ai dè xe nghiêng</a:t>
            </a:r>
          </a:p>
          <a:p>
            <a:pPr algn="just"/>
            <a:r>
              <a:rPr lang="nl-NL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          </a:t>
            </a:r>
            <a:r>
              <a:rPr lang="nl-NL" sz="28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sắt </a:t>
            </a:r>
            <a:r>
              <a:rPr lang="nl-NL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 ngã </a:t>
            </a:r>
            <a:r>
              <a:rPr lang="nl-NL" sz="2800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Đùng</a:t>
            </a:r>
          </a:p>
          <a:p>
            <a:pPr algn="just"/>
            <a:r>
              <a:rPr lang="nl-NL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Đắp mười chiếc chiếu không cùng bàn tay.</a:t>
            </a:r>
          </a:p>
          <a:p>
            <a:pPr algn="just"/>
            <a:r>
              <a:rPr lang="nl-NL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-&gt; Biện pháp tu từ </a:t>
            </a:r>
            <a:r>
              <a:rPr lang="nl-NL" sz="2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 quá  </a:t>
            </a:r>
          </a:p>
        </p:txBody>
      </p:sp>
      <p:sp>
        <p:nvSpPr>
          <p:cNvPr id="30" name="TextBox 76">
            <a:extLst>
              <a:ext uri="{FF2B5EF4-FFF2-40B4-BE49-F238E27FC236}">
                <a16:creationId xmlns:a16="http://schemas.microsoft.com/office/drawing/2014/main" xmlns="" id="{E6450B24-03F3-426F-852A-9EE474F4BB54}"/>
              </a:ext>
            </a:extLst>
          </p:cNvPr>
          <p:cNvSpPr txBox="1"/>
          <p:nvPr/>
        </p:nvSpPr>
        <p:spPr>
          <a:xfrm>
            <a:off x="4558382" y="3860728"/>
            <a:ext cx="68714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仓耳羽辰体-谷力 W04" panose="02020400000000000000" pitchFamily="18" charset="-122"/>
                <a:ea typeface="仓耳羽辰体-谷力 W04" panose="02020400000000000000" pitchFamily="18" charset="-122"/>
                <a:cs typeface="+mn-ea"/>
              </a:defRPr>
            </a:lvl1pPr>
          </a:lstStyle>
          <a:p>
            <a:pPr lvl="0" algn="just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phóng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nhằm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sức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tượng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nl-NL" sz="2800" b="1" i="1" dirty="0" smtClean="0">
                <a:solidFill>
                  <a:srgbClr val="FF74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i="1" dirty="0">
                <a:solidFill>
                  <a:srgbClr val="FF74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Sức mạnh “cơ bắp”, hình thể có phải lúc nào cũng làm nên thắng lợi?</a:t>
            </a:r>
            <a:endParaRPr lang="en-US" sz="3200" b="1" i="1" dirty="0">
              <a:solidFill>
                <a:srgbClr val="FF74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86963" algn="just" defTabSz="914217"/>
            <a:endParaRPr lang="en-US" kern="1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9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11506200" cy="66331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547994" y="5374395"/>
            <a:ext cx="2068340" cy="13280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90517"/>
            <a:ext cx="1440200" cy="81812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BA470F2E-80F2-4DE8-81CE-707F27B30EC4}"/>
              </a:ext>
            </a:extLst>
          </p:cNvPr>
          <p:cNvSpPr/>
          <p:nvPr/>
        </p:nvSpPr>
        <p:spPr>
          <a:xfrm>
            <a:off x="3197489" y="578020"/>
            <a:ext cx="7467600" cy="981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prstClr val="black">
                  <a:lumMod val="50000"/>
                  <a:lumOff val="50000"/>
                </a:prstClr>
              </a:buClr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nl-NL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về sự khoe </a:t>
            </a:r>
            <a:r>
              <a:rPr lang="nl-NL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khoang:</a:t>
            </a:r>
            <a:endParaRPr lang="zh-CN" altLang="en-US" sz="3200" b="1" noProof="1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10">
            <a:extLst>
              <a:ext uri="{FF2B5EF4-FFF2-40B4-BE49-F238E27FC236}">
                <a16:creationId xmlns:a16="http://schemas.microsoft.com/office/drawing/2014/main" xmlns="" id="{7FFDCFF5-FDA8-4A79-A66D-B530FEF4F4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672735"/>
            <a:ext cx="1028700" cy="584366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141DC8B0-998F-4A20-9865-C0382175D8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25174" y="2900384"/>
            <a:ext cx="2727626" cy="4016974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xmlns="" id="{386C5E71-B145-4230-B3AF-A3FC903EB8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517397" y="3392768"/>
            <a:ext cx="2755933" cy="3873421"/>
          </a:xfrm>
          <a:prstGeom prst="rect">
            <a:avLst/>
          </a:prstGeom>
        </p:spPr>
      </p:pic>
      <p:sp>
        <p:nvSpPr>
          <p:cNvPr id="21" name="矩形 13">
            <a:extLst>
              <a:ext uri="{FF2B5EF4-FFF2-40B4-BE49-F238E27FC236}">
                <a16:creationId xmlns:a16="http://schemas.microsoft.com/office/drawing/2014/main" xmlns="" id="{9B7E15FA-475E-4B71-B4EB-C054DDB8324B}"/>
              </a:ext>
            </a:extLst>
          </p:cNvPr>
          <p:cNvSpPr/>
          <p:nvPr/>
        </p:nvSpPr>
        <p:spPr>
          <a:xfrm>
            <a:off x="4571999" y="1559696"/>
            <a:ext cx="7155155" cy="47705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   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luồn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  <a:p>
            <a:pPr>
              <a:buClr>
                <a:prstClr val="black">
                  <a:lumMod val="50000"/>
                  <a:lumOff val="50000"/>
                </a:prstClr>
              </a:buClr>
            </a:pPr>
            <a:endParaRPr lang="en-US" altLang="zh-CN" sz="3200" b="1" i="1" noProof="1" smtClean="0">
              <a:solidFill>
                <a:srgbClr val="FF7422"/>
              </a:solidFill>
              <a:latin typeface="Times New Roman" pitchFamily="18" charset="0"/>
              <a:ea typeface="字魂36号-正文宋楷" panose="02000000000000000000" pitchFamily="2" charset="-122"/>
              <a:cs typeface="Times New Roman" pitchFamily="18" charset="0"/>
            </a:endParaRPr>
          </a:p>
          <a:p>
            <a:pPr>
              <a:buClr>
                <a:prstClr val="black">
                  <a:lumMod val="50000"/>
                  <a:lumOff val="50000"/>
                </a:prstClr>
              </a:buClr>
            </a:pPr>
            <a:r>
              <a:rPr lang="en-US" altLang="zh-CN" sz="3600" b="1" i="1" noProof="1" smtClean="0">
                <a:solidFill>
                  <a:srgbClr val="002060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rPr>
              <a:t>? Nêu </a:t>
            </a:r>
            <a:r>
              <a:rPr lang="en-US" altLang="zh-CN" sz="3600" b="1" i="1" noProof="1">
                <a:solidFill>
                  <a:srgbClr val="002060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rPr>
              <a:t>bài học em rút ra được </a:t>
            </a:r>
          </a:p>
          <a:p>
            <a:pPr>
              <a:buClr>
                <a:prstClr val="black">
                  <a:lumMod val="50000"/>
                  <a:lumOff val="50000"/>
                </a:prstClr>
              </a:buClr>
            </a:pPr>
            <a:r>
              <a:rPr lang="en-US" altLang="zh-CN" sz="3600" b="1" i="1" noProof="1">
                <a:solidFill>
                  <a:srgbClr val="002060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rPr>
              <a:t> từ </a:t>
            </a:r>
            <a:r>
              <a:rPr lang="en-US" altLang="zh-CN" sz="3600" b="1" i="1" noProof="1" smtClean="0">
                <a:solidFill>
                  <a:srgbClr val="002060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rPr>
              <a:t>bài lục bát </a:t>
            </a:r>
            <a:r>
              <a:rPr lang="en-US" altLang="zh-CN" sz="3600" b="1" i="1" noProof="1">
                <a:solidFill>
                  <a:srgbClr val="002060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rPr>
              <a:t>3.</a:t>
            </a:r>
            <a:endParaRPr lang="zh-CN" altLang="en-US" sz="3600" b="1" i="1" noProof="1">
              <a:solidFill>
                <a:srgbClr val="002060"/>
              </a:solidFill>
              <a:latin typeface="Times New Roman" pitchFamily="18" charset="0"/>
              <a:ea typeface="字魂36号-正文宋楷" panose="02000000000000000000" pitchFamily="2" charset="-122"/>
              <a:cs typeface="Times New Roman" pitchFamily="18" charset="0"/>
            </a:endParaRPr>
          </a:p>
          <a:p>
            <a:pPr algn="ctr"/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11125200" cy="66331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658"/>
            <a:ext cx="2068340" cy="13280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88" y="4916901"/>
            <a:ext cx="443832" cy="6312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0627" y="-3292281"/>
            <a:ext cx="3542150" cy="119634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747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2308171" cy="1371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443">
            <a:off x="7916742" y="4499460"/>
            <a:ext cx="568003" cy="11288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3292">
            <a:off x="7013076" y="5615845"/>
            <a:ext cx="221130" cy="439461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A86A831D-62BD-4F27-A690-E525E487E15B}"/>
              </a:ext>
            </a:extLst>
          </p:cNvPr>
          <p:cNvSpPr/>
          <p:nvPr/>
        </p:nvSpPr>
        <p:spPr>
          <a:xfrm>
            <a:off x="1295400" y="1389204"/>
            <a:ext cx="7455517" cy="17826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Lời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đáng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vì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đều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hạn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mình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đối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mặt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thổi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CN" sz="4000" b="1" i="1" noProof="1" smtClean="0">
                <a:solidFill>
                  <a:srgbClr val="FF7422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rPr>
              <a:t> </a:t>
            </a:r>
            <a:endParaRPr lang="zh-CN" altLang="en-US" sz="4000" b="1" i="1" noProof="1">
              <a:solidFill>
                <a:srgbClr val="FF7422"/>
              </a:solidFill>
              <a:latin typeface="Times New Roman" pitchFamily="18" charset="0"/>
              <a:ea typeface="字魂36号-正文宋楷" panose="02000000000000000000" pitchFamily="2" charset="-122"/>
              <a:cs typeface="Times New Roman" pitchFamily="18" charset="0"/>
            </a:endParaRPr>
          </a:p>
        </p:txBody>
      </p:sp>
      <p:pic>
        <p:nvPicPr>
          <p:cNvPr id="16" name="图片 72">
            <a:extLst>
              <a:ext uri="{FF2B5EF4-FFF2-40B4-BE49-F238E27FC236}">
                <a16:creationId xmlns:a16="http://schemas.microsoft.com/office/drawing/2014/main" xmlns="" id="{2E9D805F-0690-9DF5-AE87-BEB9A33BDF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3581399"/>
            <a:ext cx="3068579" cy="29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11125200" cy="66331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547994" y="5374395"/>
            <a:ext cx="2068340" cy="13280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90517"/>
            <a:ext cx="1440200" cy="818124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xmlns="" id="{7FFDCFF5-FDA8-4A79-A66D-B530FEF4F4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672735"/>
            <a:ext cx="1028700" cy="584366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84D78BBC-DBED-41FC-8584-ADD7505863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6" y="3809049"/>
            <a:ext cx="3020255" cy="262737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xmlns="" id="{B28E47DC-52F4-F43C-2AAB-0DDB05EA5E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0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91" y="-481"/>
            <a:ext cx="3272910" cy="2896081"/>
          </a:xfrm>
          <a:prstGeom prst="rect">
            <a:avLst/>
          </a:prstGeom>
        </p:spPr>
      </p:pic>
      <p:sp>
        <p:nvSpPr>
          <p:cNvPr id="17" name="矩形 13">
            <a:extLst>
              <a:ext uri="{FF2B5EF4-FFF2-40B4-BE49-F238E27FC236}">
                <a16:creationId xmlns:a16="http://schemas.microsoft.com/office/drawing/2014/main" xmlns="" id="{4AFB9FD6-266E-4343-84D2-BD6D8E0AD8AC}"/>
              </a:ext>
            </a:extLst>
          </p:cNvPr>
          <p:cNvSpPr/>
          <p:nvPr/>
        </p:nvSpPr>
        <p:spPr>
          <a:xfrm>
            <a:off x="1752600" y="1219200"/>
            <a:ext cx="7543800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chỉ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tỏ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bầu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trời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đèn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chỉ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phòng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hoặc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chắn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cẩn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thận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20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11125200" cy="66331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658"/>
            <a:ext cx="2068340" cy="13280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88" y="4916901"/>
            <a:ext cx="443832" cy="6312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0570" y="-1006252"/>
            <a:ext cx="4206141" cy="724049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BA470F2E-80F2-4DE8-81CE-707F27B30EC4}"/>
              </a:ext>
            </a:extLst>
          </p:cNvPr>
          <p:cNvSpPr/>
          <p:nvPr/>
        </p:nvSpPr>
        <p:spPr>
          <a:xfrm>
            <a:off x="4572000" y="1835222"/>
            <a:ext cx="5365717" cy="155754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đích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747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"/>
            <a:ext cx="2308171" cy="201640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99443">
            <a:off x="7916742" y="4499460"/>
            <a:ext cx="568003" cy="11288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3292">
            <a:off x="7013076" y="5615845"/>
            <a:ext cx="221130" cy="43946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xmlns="" id="{0031D012-F9A2-A8A2-2DF0-74D3014E61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3" t="47797" r="14286"/>
          <a:stretch/>
        </p:blipFill>
        <p:spPr>
          <a:xfrm>
            <a:off x="1214295" y="2286000"/>
            <a:ext cx="2559223" cy="4148972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xmlns="" id="{8BF1FEED-7C2C-D8FB-0C42-E3ECEDC5C81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44" t="12777" r="31386" b="20000"/>
          <a:stretch/>
        </p:blipFill>
        <p:spPr>
          <a:xfrm>
            <a:off x="4980765" y="4579608"/>
            <a:ext cx="1179730" cy="143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3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8" y="112431"/>
            <a:ext cx="11438754" cy="66331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899811" y="5166707"/>
            <a:ext cx="1600800" cy="10278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0" y="590517"/>
            <a:ext cx="2057400" cy="11687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672735"/>
            <a:ext cx="1028700" cy="584366"/>
          </a:xfrm>
          <a:prstGeom prst="rect">
            <a:avLst/>
          </a:prstGeom>
        </p:spPr>
      </p:pic>
      <p:pic>
        <p:nvPicPr>
          <p:cNvPr id="25" name="图片 14">
            <a:extLst>
              <a:ext uri="{FF2B5EF4-FFF2-40B4-BE49-F238E27FC236}">
                <a16:creationId xmlns:a16="http://schemas.microsoft.com/office/drawing/2014/main" xmlns="" id="{4D1B3CCA-CAA5-CC57-DC7D-5FD9BD009F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 t="2576" r="18861" b="3401"/>
          <a:stretch/>
        </p:blipFill>
        <p:spPr>
          <a:xfrm>
            <a:off x="1670410" y="2830304"/>
            <a:ext cx="3478186" cy="3604668"/>
          </a:xfrm>
          <a:prstGeom prst="rect">
            <a:avLst/>
          </a:prstGeom>
        </p:spPr>
      </p:pic>
      <p:cxnSp>
        <p:nvCxnSpPr>
          <p:cNvPr id="18" name="直接连接符 25">
            <a:extLst>
              <a:ext uri="{FF2B5EF4-FFF2-40B4-BE49-F238E27FC236}">
                <a16:creationId xmlns:a16="http://schemas.microsoft.com/office/drawing/2014/main" xmlns="" id="{AE061DF1-120E-4C8A-A23B-301211D2FB80}"/>
              </a:ext>
            </a:extLst>
          </p:cNvPr>
          <p:cNvCxnSpPr/>
          <p:nvPr/>
        </p:nvCxnSpPr>
        <p:spPr>
          <a:xfrm>
            <a:off x="6007405" y="2273660"/>
            <a:ext cx="4083873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8">
            <a:extLst>
              <a:ext uri="{FF2B5EF4-FFF2-40B4-BE49-F238E27FC236}">
                <a16:creationId xmlns:a16="http://schemas.microsoft.com/office/drawing/2014/main" xmlns="" id="{14668366-F18D-4FF1-9CA0-4913FDCF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3832" y="1691053"/>
            <a:ext cx="39066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1" i="1" u="sng" kern="1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 </a:t>
            </a:r>
            <a:r>
              <a:rPr lang="nl-NL" sz="3600" b="1" i="1" u="sng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nhau:</a:t>
            </a:r>
            <a:endParaRPr kumimoji="0" lang="zh-CN" altLang="en-US" sz="3600" b="1" i="1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0" name="组合 20">
            <a:extLst>
              <a:ext uri="{FF2B5EF4-FFF2-40B4-BE49-F238E27FC236}">
                <a16:creationId xmlns:a16="http://schemas.microsoft.com/office/drawing/2014/main" xmlns="" id="{63F69158-3F20-4D7C-B1F4-D8D48A94A84A}"/>
              </a:ext>
            </a:extLst>
          </p:cNvPr>
          <p:cNvGrpSpPr/>
          <p:nvPr/>
        </p:nvGrpSpPr>
        <p:grpSpPr>
          <a:xfrm>
            <a:off x="5380075" y="2598375"/>
            <a:ext cx="1048166" cy="1119809"/>
            <a:chOff x="5758072" y="954157"/>
            <a:chExt cx="1048166" cy="1119809"/>
          </a:xfrm>
          <a:solidFill>
            <a:srgbClr val="E2B3BD"/>
          </a:solidFill>
        </p:grpSpPr>
        <p:sp>
          <p:nvSpPr>
            <p:cNvPr id="31" name="菱形 21">
              <a:extLst>
                <a:ext uri="{FF2B5EF4-FFF2-40B4-BE49-F238E27FC236}">
                  <a16:creationId xmlns:a16="http://schemas.microsoft.com/office/drawing/2014/main" xmlns="" id="{7463CF12-8ED0-4A8E-AC0D-8D575B5D2C66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E2B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菱形 22">
              <a:extLst>
                <a:ext uri="{FF2B5EF4-FFF2-40B4-BE49-F238E27FC236}">
                  <a16:creationId xmlns:a16="http://schemas.microsoft.com/office/drawing/2014/main" xmlns="" id="{CEA966C2-A7F4-42AC-8735-D1B59E6FE507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3">
            <a:extLst>
              <a:ext uri="{FF2B5EF4-FFF2-40B4-BE49-F238E27FC236}">
                <a16:creationId xmlns:a16="http://schemas.microsoft.com/office/drawing/2014/main" xmlns="" id="{2891F684-B212-4717-AF63-A71CB69393AB}"/>
              </a:ext>
            </a:extLst>
          </p:cNvPr>
          <p:cNvSpPr txBox="1"/>
          <p:nvPr/>
        </p:nvSpPr>
        <p:spPr>
          <a:xfrm>
            <a:off x="5598733" y="2963890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4">
            <a:extLst>
              <a:ext uri="{FF2B5EF4-FFF2-40B4-BE49-F238E27FC236}">
                <a16:creationId xmlns:a16="http://schemas.microsoft.com/office/drawing/2014/main" xmlns="" id="{1751411B-16B8-4D68-BC9E-E5E4BC78FE6A}"/>
              </a:ext>
            </a:extLst>
          </p:cNvPr>
          <p:cNvGrpSpPr/>
          <p:nvPr/>
        </p:nvGrpSpPr>
        <p:grpSpPr>
          <a:xfrm>
            <a:off x="5351758" y="4113904"/>
            <a:ext cx="1048166" cy="1119809"/>
            <a:chOff x="5758072" y="954157"/>
            <a:chExt cx="1048166" cy="1119809"/>
          </a:xfrm>
          <a:solidFill>
            <a:srgbClr val="FFC869"/>
          </a:solidFill>
        </p:grpSpPr>
        <p:sp>
          <p:nvSpPr>
            <p:cNvPr id="29" name="菱形 25">
              <a:extLst>
                <a:ext uri="{FF2B5EF4-FFF2-40B4-BE49-F238E27FC236}">
                  <a16:creationId xmlns:a16="http://schemas.microsoft.com/office/drawing/2014/main" xmlns="" id="{86E8DD42-49FA-494C-B072-44C7F4CE3F6D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FFC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菱形 26">
              <a:extLst>
                <a:ext uri="{FF2B5EF4-FFF2-40B4-BE49-F238E27FC236}">
                  <a16:creationId xmlns:a16="http://schemas.microsoft.com/office/drawing/2014/main" xmlns="" id="{BFFF1C8C-296A-4BB6-A75D-B8C1FEFE9BD7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7">
            <a:extLst>
              <a:ext uri="{FF2B5EF4-FFF2-40B4-BE49-F238E27FC236}">
                <a16:creationId xmlns:a16="http://schemas.microsoft.com/office/drawing/2014/main" xmlns="" id="{69EB269F-F53B-473F-8F9A-785309CB1A0F}"/>
              </a:ext>
            </a:extLst>
          </p:cNvPr>
          <p:cNvSpPr txBox="1"/>
          <p:nvPr/>
        </p:nvSpPr>
        <p:spPr>
          <a:xfrm>
            <a:off x="5570416" y="4479419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02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2">
            <a:extLst>
              <a:ext uri="{FF2B5EF4-FFF2-40B4-BE49-F238E27FC236}">
                <a16:creationId xmlns:a16="http://schemas.microsoft.com/office/drawing/2014/main" xmlns="" id="{FD4E1FCC-DABC-4481-8FEF-77C33323C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093" y="2886048"/>
            <a:ext cx="536127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giàu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triết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lí.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34">
            <a:extLst>
              <a:ext uri="{FF2B5EF4-FFF2-40B4-BE49-F238E27FC236}">
                <a16:creationId xmlns:a16="http://schemas.microsoft.com/office/drawing/2014/main" xmlns="" id="{A8472CB3-2155-41A6-A403-0537E668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846" y="4103656"/>
            <a:ext cx="5073954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gợi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huống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́.</a:t>
            </a:r>
          </a:p>
        </p:txBody>
      </p:sp>
      <p:pic>
        <p:nvPicPr>
          <p:cNvPr id="33" name="PA-图片 12">
            <a:extLst>
              <a:ext uri="{FF2B5EF4-FFF2-40B4-BE49-F238E27FC236}">
                <a16:creationId xmlns:a16="http://schemas.microsoft.com/office/drawing/2014/main" xmlns="" id="{9EB4AF54-D8B1-E9DB-A35D-DC104A63D8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1" t="46683" r="21708" b="3317"/>
          <a:stretch/>
        </p:blipFill>
        <p:spPr>
          <a:xfrm>
            <a:off x="5148596" y="1294578"/>
            <a:ext cx="1250083" cy="89014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1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21" y="115753"/>
            <a:ext cx="11730818" cy="66331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658"/>
            <a:ext cx="2068340" cy="13280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0" y="590517"/>
            <a:ext cx="2057400" cy="11687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672735"/>
            <a:ext cx="1028700" cy="584366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xmlns="" id="{FEA424E8-14B3-961E-C224-D3578C9C34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40" y="1263473"/>
            <a:ext cx="5029200" cy="5306904"/>
          </a:xfrm>
          <a:prstGeom prst="rect">
            <a:avLst/>
          </a:prstGeom>
        </p:spPr>
      </p:pic>
      <p:pic>
        <p:nvPicPr>
          <p:cNvPr id="14" name="图片 24">
            <a:extLst>
              <a:ext uri="{FF2B5EF4-FFF2-40B4-BE49-F238E27FC236}">
                <a16:creationId xmlns:a16="http://schemas.microsoft.com/office/drawing/2014/main" xmlns="" id="{44AFAFFE-F6FF-5A0B-677A-C44C4D166D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175" y="590517"/>
            <a:ext cx="5754226" cy="61583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DA25D62-CCFA-AB2E-F555-14551CFF9BB3}"/>
              </a:ext>
            </a:extLst>
          </p:cNvPr>
          <p:cNvSpPr txBox="1"/>
          <p:nvPr/>
        </p:nvSpPr>
        <p:spPr>
          <a:xfrm>
            <a:off x="1699059" y="2452524"/>
            <a:ext cx="31153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Truyện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có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triển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...;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22B4C7C-33C1-02A2-7D8D-99EB05E27E53}"/>
              </a:ext>
            </a:extLst>
          </p:cNvPr>
          <p:cNvSpPr txBox="1"/>
          <p:nvPr/>
        </p:nvSpPr>
        <p:spPr>
          <a:xfrm>
            <a:off x="7315200" y="2199528"/>
            <a:ext cx="3886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2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dù có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huống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tiếp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thái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niệm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接连接符 25">
            <a:extLst>
              <a:ext uri="{FF2B5EF4-FFF2-40B4-BE49-F238E27FC236}">
                <a16:creationId xmlns:a16="http://schemas.microsoft.com/office/drawing/2014/main" xmlns="" id="{B7B37B9D-3401-325A-41EB-503810A22785}"/>
              </a:ext>
            </a:extLst>
          </p:cNvPr>
          <p:cNvCxnSpPr>
            <a:cxnSpLocks/>
          </p:cNvCxnSpPr>
          <p:nvPr/>
        </p:nvCxnSpPr>
        <p:spPr>
          <a:xfrm>
            <a:off x="4520561" y="2447570"/>
            <a:ext cx="2947039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8">
            <a:extLst>
              <a:ext uri="{FF2B5EF4-FFF2-40B4-BE49-F238E27FC236}">
                <a16:creationId xmlns:a16="http://schemas.microsoft.com/office/drawing/2014/main" xmlns="" id="{141CD503-90A5-AA3E-0C71-40AAE5316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5834" y="1832717"/>
            <a:ext cx="390668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nl-NL" sz="40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nl-NL" sz="4000" b="1" i="1" kern="1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nhau:</a:t>
            </a:r>
            <a:endParaRPr kumimoji="0" lang="zh-CN" altLang="en-US" sz="4000" b="1" i="1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xmlns="" id="{30B32558-38C9-4B4F-B6F6-BC67E1E5A4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91" y="3567383"/>
            <a:ext cx="2049810" cy="2930567"/>
          </a:xfrm>
          <a:prstGeom prst="rect">
            <a:avLst/>
          </a:prstGeom>
        </p:spPr>
      </p:pic>
      <p:pic>
        <p:nvPicPr>
          <p:cNvPr id="21" name="PA-图片 12">
            <a:extLst>
              <a:ext uri="{FF2B5EF4-FFF2-40B4-BE49-F238E27FC236}">
                <a16:creationId xmlns:a16="http://schemas.microsoft.com/office/drawing/2014/main" xmlns="" id="{1B74406C-54F8-405E-B007-AE86CE90CA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1" t="46683" r="21708" b="3317"/>
          <a:stretch/>
        </p:blipFill>
        <p:spPr>
          <a:xfrm>
            <a:off x="3962400" y="1479047"/>
            <a:ext cx="871299" cy="89014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3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E422FD7B-BF56-4E1B-84FE-AB84AC7AEB36}"/>
              </a:ext>
            </a:extLst>
          </p:cNvPr>
          <p:cNvSpPr/>
          <p:nvPr/>
        </p:nvSpPr>
        <p:spPr>
          <a:xfrm>
            <a:off x="1701709" y="-43138"/>
            <a:ext cx="10524725" cy="6934164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A27B0AD3-C207-494E-B75B-065C51E46DA9}"/>
              </a:ext>
            </a:extLst>
          </p:cNvPr>
          <p:cNvSpPr/>
          <p:nvPr/>
        </p:nvSpPr>
        <p:spPr>
          <a:xfrm>
            <a:off x="0" y="-46732"/>
            <a:ext cx="12206514" cy="6934164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8C778C-B9D4-4B89-AEEC-515B6A69B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1" y="356349"/>
            <a:ext cx="11315157" cy="61453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A3C8BFA-1FAC-4E22-91C2-BF9D8CAF4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506" y="2451147"/>
            <a:ext cx="2471726" cy="44917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D033974-4504-4FE5-9921-95E86EEF9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27" y="352755"/>
            <a:ext cx="2028958" cy="1625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18EF025-7FFE-4050-99B8-BB627DBF2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54472" y="-404306"/>
            <a:ext cx="1569943" cy="1118229"/>
          </a:xfrm>
          <a:prstGeom prst="rect">
            <a:avLst/>
          </a:prstGeom>
        </p:spPr>
      </p:pic>
      <p:grpSp>
        <p:nvGrpSpPr>
          <p:cNvPr id="19" name="组合 63">
            <a:extLst>
              <a:ext uri="{FF2B5EF4-FFF2-40B4-BE49-F238E27FC236}">
                <a16:creationId xmlns:a16="http://schemas.microsoft.com/office/drawing/2014/main" xmlns="" id="{FDA16C11-2293-4865-A724-7D0BEEDEB2E7}"/>
              </a:ext>
            </a:extLst>
          </p:cNvPr>
          <p:cNvGrpSpPr/>
          <p:nvPr/>
        </p:nvGrpSpPr>
        <p:grpSpPr>
          <a:xfrm>
            <a:off x="818494" y="1706655"/>
            <a:ext cx="4863387" cy="2071515"/>
            <a:chOff x="3974544" y="196471"/>
            <a:chExt cx="3647541" cy="1553637"/>
          </a:xfrm>
        </p:grpSpPr>
        <p:grpSp>
          <p:nvGrpSpPr>
            <p:cNvPr id="20" name="组合 64">
              <a:extLst>
                <a:ext uri="{FF2B5EF4-FFF2-40B4-BE49-F238E27FC236}">
                  <a16:creationId xmlns:a16="http://schemas.microsoft.com/office/drawing/2014/main" xmlns="" id="{E883B956-63D7-43B5-9FA5-6B88D3FAE299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24" name="椭圆 70">
                <a:extLst>
                  <a:ext uri="{FF2B5EF4-FFF2-40B4-BE49-F238E27FC236}">
                    <a16:creationId xmlns:a16="http://schemas.microsoft.com/office/drawing/2014/main" xmlns="" id="{8C872678-CE84-4D9B-B3A4-87A068BBB3EC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同心圆 69">
                <a:extLst>
                  <a:ext uri="{FF2B5EF4-FFF2-40B4-BE49-F238E27FC236}">
                    <a16:creationId xmlns:a16="http://schemas.microsoft.com/office/drawing/2014/main" xmlns="" id="{9E78F595-EEBF-4155-92E6-DFF62804F253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485B06BA-36EC-46C2-BBAC-649A9683C43C}"/>
                </a:ext>
              </a:extLst>
            </p:cNvPr>
            <p:cNvGrpSpPr/>
            <p:nvPr/>
          </p:nvGrpSpPr>
          <p:grpSpPr>
            <a:xfrm>
              <a:off x="4163889" y="196471"/>
              <a:ext cx="3458196" cy="1155808"/>
              <a:chOff x="1764136" y="118827"/>
              <a:chExt cx="4610923" cy="1541076"/>
            </a:xfrm>
          </p:grpSpPr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xmlns="" id="{F069F492-6E36-403E-8FB0-1AC889F29847}"/>
                  </a:ext>
                </a:extLst>
              </p:cNvPr>
              <p:cNvSpPr txBox="1"/>
              <p:nvPr/>
            </p:nvSpPr>
            <p:spPr>
              <a:xfrm>
                <a:off x="1764136" y="118827"/>
                <a:ext cx="1291245" cy="707886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none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ea"/>
                    <a:sym typeface="+mn-lt"/>
                  </a:rPr>
                  <a:t>III</a:t>
                </a:r>
                <a:r>
                  <a:rPr kumimoji="0" lang="en-US" altLang="zh-CN" sz="6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ea"/>
                    <a:sym typeface="+mn-lt"/>
                  </a:rPr>
                  <a:t>I</a:t>
                </a:r>
                <a:r>
                  <a:rPr kumimoji="0" lang="en-US" altLang="zh-CN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ea"/>
                    <a:sym typeface="+mn-lt"/>
                  </a:rPr>
                  <a:t>.</a:t>
                </a:r>
              </a:p>
            </p:txBody>
          </p:sp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xmlns="" id="{1D0A99C5-6FE9-4E98-94D1-2D202D2BB9F5}"/>
                  </a:ext>
                </a:extLst>
              </p:cNvPr>
              <p:cNvSpPr txBox="1"/>
              <p:nvPr/>
            </p:nvSpPr>
            <p:spPr>
              <a:xfrm>
                <a:off x="2412485" y="141703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6000" b="1" kern="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  <a:sym typeface="+mn-lt"/>
                  </a:rPr>
                  <a:t>       </a:t>
                </a:r>
                <a:r>
                  <a:rPr lang="en-US" altLang="zh-CN" sz="6000" b="1" u="sng" kern="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  <a:sym typeface="+mn-lt"/>
                  </a:rPr>
                  <a:t>TỔNG KẾT</a:t>
                </a:r>
                <a:endParaRPr kumimoji="0" lang="zh-CN" altLang="en-US" sz="60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pic>
        <p:nvPicPr>
          <p:cNvPr id="26" name="PA-图片 14">
            <a:extLst>
              <a:ext uri="{FF2B5EF4-FFF2-40B4-BE49-F238E27FC236}">
                <a16:creationId xmlns:a16="http://schemas.microsoft.com/office/drawing/2014/main" xmlns="" id="{57D38F78-B6CD-4215-A592-B9AAB45390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-52195" y="-84571"/>
            <a:ext cx="1238558" cy="191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xmlns="" id="{C6A6FD8C-2C23-417E-AC0E-951AF345AB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xmlns="" id="{79E209DE-37CB-3722-670C-72820CDBC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347377"/>
            <a:ext cx="4278709" cy="323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0797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11201400" cy="499900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59B5611D-6B31-4159-B94E-37C66C5AA328}"/>
              </a:ext>
            </a:extLst>
          </p:cNvPr>
          <p:cNvGrpSpPr/>
          <p:nvPr/>
        </p:nvGrpSpPr>
        <p:grpSpPr>
          <a:xfrm>
            <a:off x="2667000" y="1471156"/>
            <a:ext cx="8686800" cy="988629"/>
            <a:chOff x="3974544" y="1008636"/>
            <a:chExt cx="3596143" cy="741472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DFDEC9C-F2E9-4308-854B-B2BF295844AC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xmlns="" id="{DED5BF98-9CE9-4F7D-8DE3-8C235D2CD8C8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" name="同心圆 69">
                <a:extLst>
                  <a:ext uri="{FF2B5EF4-FFF2-40B4-BE49-F238E27FC236}">
                    <a16:creationId xmlns:a16="http://schemas.microsoft.com/office/drawing/2014/main" xmlns="" id="{9D338427-7927-41C9-975D-51C9C2D4DF49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xmlns="" id="{AFE223E1-98AD-4A77-B2ED-97C6462E12ED}"/>
                </a:ext>
              </a:extLst>
            </p:cNvPr>
            <p:cNvGrpSpPr/>
            <p:nvPr/>
          </p:nvGrpSpPr>
          <p:grpSpPr>
            <a:xfrm>
              <a:off x="4039521" y="1082019"/>
              <a:ext cx="3531166" cy="619887"/>
              <a:chOff x="1598315" y="1299556"/>
              <a:chExt cx="4708223" cy="826515"/>
            </a:xfrm>
          </p:grpSpPr>
          <p:sp>
            <p:nvSpPr>
              <p:cNvPr id="9" name="TextBox 6">
                <a:extLst>
                  <a:ext uri="{FF2B5EF4-FFF2-40B4-BE49-F238E27FC236}">
                    <a16:creationId xmlns:a16="http://schemas.microsoft.com/office/drawing/2014/main" xmlns="" id="{164289D1-2F80-4C14-BB4D-03A8EB5926B4}"/>
                  </a:ext>
                </a:extLst>
              </p:cNvPr>
              <p:cNvSpPr txBox="1"/>
              <p:nvPr/>
            </p:nvSpPr>
            <p:spPr>
              <a:xfrm>
                <a:off x="1598315" y="1299556"/>
                <a:ext cx="750161" cy="826515"/>
              </a:xfrm>
              <a:prstGeom prst="rect">
                <a:avLst/>
              </a:prstGeom>
              <a:noFill/>
            </p:spPr>
            <p:txBody>
              <a:bodyPr wrap="none" anchor="ctr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7422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  <a:sym typeface="+mn-lt"/>
                  </a:rPr>
                  <a:t>01</a:t>
                </a:r>
              </a:p>
            </p:txBody>
          </p:sp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xmlns="" id="{AF624B1B-5D28-40C3-B1E3-FB8186F0C655}"/>
                  </a:ext>
                </a:extLst>
              </p:cNvPr>
              <p:cNvSpPr txBox="1"/>
              <p:nvPr/>
            </p:nvSpPr>
            <p:spPr>
              <a:xfrm>
                <a:off x="2136825" y="1475416"/>
                <a:ext cx="4169713" cy="434498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algn="just"/>
                <a:r>
                  <a:rPr lang="vi-VN" sz="3600" b="1" i="1" kern="100" dirty="0">
                    <a:solidFill>
                      <a:srgbClr val="FF7422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Theo em, nội dung của văn bản là </a:t>
                </a:r>
                <a:r>
                  <a:rPr lang="vi-VN" sz="3600" b="1" i="1" kern="100" dirty="0" smtClean="0">
                    <a:solidFill>
                      <a:srgbClr val="FF7422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gì</a:t>
                </a:r>
                <a:r>
                  <a:rPr lang="en-US" sz="3600" b="1" i="1" kern="100" dirty="0" smtClean="0">
                    <a:solidFill>
                      <a:srgbClr val="FF7422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 </a:t>
                </a:r>
                <a:r>
                  <a:rPr lang="vi-VN" sz="3600" b="1" i="1" kern="100" dirty="0" smtClean="0">
                    <a:solidFill>
                      <a:srgbClr val="FF7422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?</a:t>
                </a:r>
                <a:endParaRPr lang="en-US" sz="3600" b="1" dirty="0">
                  <a:solidFill>
                    <a:srgbClr val="FF742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CAA221B2-D33D-49A8-9639-450B83EF0B47}"/>
              </a:ext>
            </a:extLst>
          </p:cNvPr>
          <p:cNvGrpSpPr/>
          <p:nvPr/>
        </p:nvGrpSpPr>
        <p:grpSpPr>
          <a:xfrm>
            <a:off x="2667000" y="2818800"/>
            <a:ext cx="8686800" cy="988629"/>
            <a:chOff x="3974544" y="1846512"/>
            <a:chExt cx="3644367" cy="741472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xmlns="" id="{AAFEB5DD-11E1-4BE8-A847-5AE45BDDE392}"/>
                </a:ext>
              </a:extLst>
            </p:cNvPr>
            <p:cNvGrpSpPr/>
            <p:nvPr/>
          </p:nvGrpSpPr>
          <p:grpSpPr>
            <a:xfrm>
              <a:off x="3974544" y="1846512"/>
              <a:ext cx="741472" cy="741472"/>
              <a:chOff x="3059832" y="3339719"/>
              <a:chExt cx="3607562" cy="3607562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xmlns="" id="{EBC1BAE6-C35F-4B4F-8BEC-F0387A503C9F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23" name="同心圆 69">
                <a:extLst>
                  <a:ext uri="{FF2B5EF4-FFF2-40B4-BE49-F238E27FC236}">
                    <a16:creationId xmlns:a16="http://schemas.microsoft.com/office/drawing/2014/main" xmlns="" id="{EA0FB7CD-61BA-400A-9163-A8ADA799579E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xmlns="" id="{A0FE2CB9-3C34-41E2-8DD6-928D5818F486}"/>
                </a:ext>
              </a:extLst>
            </p:cNvPr>
            <p:cNvGrpSpPr/>
            <p:nvPr/>
          </p:nvGrpSpPr>
          <p:grpSpPr>
            <a:xfrm>
              <a:off x="4039520" y="1874446"/>
              <a:ext cx="3579391" cy="665340"/>
              <a:chOff x="1598314" y="2607105"/>
              <a:chExt cx="4772522" cy="887118"/>
            </a:xfrm>
          </p:grpSpPr>
          <p:sp>
            <p:nvSpPr>
              <p:cNvPr id="18" name="TextBox 11">
                <a:extLst>
                  <a:ext uri="{FF2B5EF4-FFF2-40B4-BE49-F238E27FC236}">
                    <a16:creationId xmlns:a16="http://schemas.microsoft.com/office/drawing/2014/main" xmlns="" id="{62CCF175-50C6-4A06-B6C1-AC7BBE661381}"/>
                  </a:ext>
                </a:extLst>
              </p:cNvPr>
              <p:cNvSpPr txBox="1"/>
              <p:nvPr/>
            </p:nvSpPr>
            <p:spPr>
              <a:xfrm>
                <a:off x="1598314" y="2607105"/>
                <a:ext cx="901993" cy="887118"/>
              </a:xfrm>
              <a:prstGeom prst="rect">
                <a:avLst/>
              </a:prstGeom>
              <a:noFill/>
            </p:spPr>
            <p:txBody>
              <a:bodyPr wrap="none" anchor="ctr">
                <a:norm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1" i="0" u="none" strike="noStrike" kern="0" cap="none" spc="0" normalizeH="0" baseline="0" noProof="0">
                    <a:ln>
                      <a:noFill/>
                    </a:ln>
                    <a:solidFill>
                      <a:srgbClr val="FF7422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  <a:sym typeface="+mn-lt"/>
                  </a:rPr>
                  <a:t>02</a:t>
                </a:r>
              </a:p>
            </p:txBody>
          </p:sp>
          <p:sp>
            <p:nvSpPr>
              <p:cNvPr id="20" name="TextBox 13">
                <a:extLst>
                  <a:ext uri="{FF2B5EF4-FFF2-40B4-BE49-F238E27FC236}">
                    <a16:creationId xmlns:a16="http://schemas.microsoft.com/office/drawing/2014/main" xmlns="" id="{6CA7E815-633F-4EE0-BFC0-C58B1CEB4DCA}"/>
                  </a:ext>
                </a:extLst>
              </p:cNvPr>
              <p:cNvSpPr txBox="1"/>
              <p:nvPr/>
            </p:nvSpPr>
            <p:spPr>
              <a:xfrm>
                <a:off x="2201123" y="2710639"/>
                <a:ext cx="4169713" cy="78358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r>
                  <a:rPr lang="vi-VN" sz="3600" b="1" i="1" kern="100" dirty="0">
                    <a:solidFill>
                      <a:srgbClr val="FF7422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Nghệ thuật đặc sắc được thể hiện </a:t>
                </a:r>
                <a:endParaRPr lang="en-US" sz="3600" b="1" i="1" kern="100" dirty="0">
                  <a:solidFill>
                    <a:srgbClr val="FF7422"/>
                  </a:solidFill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r>
                  <a:rPr lang="vi-VN" sz="3600" b="1" i="1" kern="100" dirty="0">
                    <a:solidFill>
                      <a:srgbClr val="FF7422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qua văn bản</a:t>
                </a:r>
                <a:r>
                  <a:rPr lang="en-US" sz="3600" b="1" i="1" kern="100" dirty="0">
                    <a:solidFill>
                      <a:srgbClr val="FF7422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?</a:t>
                </a:r>
                <a:endParaRPr lang="en-US" sz="3600" b="1" dirty="0">
                  <a:solidFill>
                    <a:srgbClr val="FF7422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0" y="1738749"/>
            <a:ext cx="347665" cy="49445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9202" y="2959578"/>
            <a:ext cx="247497" cy="100724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4648200"/>
            <a:ext cx="1813695" cy="21572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523613" y="5164666"/>
            <a:ext cx="2068340" cy="1328053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580" y="5165909"/>
            <a:ext cx="443832" cy="631228"/>
          </a:xfrm>
          <a:prstGeom prst="rect">
            <a:avLst/>
          </a:prstGeom>
        </p:spPr>
      </p:pic>
      <p:pic>
        <p:nvPicPr>
          <p:cNvPr id="47" name="图片 19">
            <a:extLst>
              <a:ext uri="{FF2B5EF4-FFF2-40B4-BE49-F238E27FC236}">
                <a16:creationId xmlns:a16="http://schemas.microsoft.com/office/drawing/2014/main" xmlns="" id="{6CD956C3-081C-4760-91B5-3FF80BDA01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702" y="4648200"/>
            <a:ext cx="5266750" cy="33809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792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8 L 0.01094 0.08055 L 0.01758 0.04745 L 0.02956 0.07592 L 0.03659 0.04282 L 0.04805 0.07129 L 0.05521 0.03819 L 0.06667 0.06666 L 0.07396 0.03356 L 0.08581 0.0618 L 0.09232 0.02893 L 0.1043 0.05717 L 0.11094 0.0243 L 0.12253 0.05277 L 0.12995 0.01944 L 0.14141 0.04791 L 0.1487 0.01481 " pathEditMode="relative" rAng="21120000" ptsTypes="AAAAAAAAAAAAAAAAA">
                                      <p:cBhvr>
                                        <p:cTn id="1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80" y="213118"/>
            <a:ext cx="9204220" cy="5487798"/>
          </a:xfrm>
          <a:prstGeom prst="rect">
            <a:avLst/>
          </a:prstGeom>
        </p:spPr>
      </p:pic>
      <p:pic>
        <p:nvPicPr>
          <p:cNvPr id="62" name="PA-图片 14">
            <a:extLst>
              <a:ext uri="{FF2B5EF4-FFF2-40B4-BE49-F238E27FC236}">
                <a16:creationId xmlns:a16="http://schemas.microsoft.com/office/drawing/2014/main" xmlns="" id="{D6D3B301-32DF-4EE0-B87A-DBB556108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3193349" y="2743200"/>
            <a:ext cx="741194" cy="11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xmlns="" id="{59B5611D-6B31-4159-B94E-37C66C5AA328}"/>
              </a:ext>
            </a:extLst>
          </p:cNvPr>
          <p:cNvGrpSpPr/>
          <p:nvPr/>
        </p:nvGrpSpPr>
        <p:grpSpPr>
          <a:xfrm>
            <a:off x="3732455" y="2057401"/>
            <a:ext cx="5745059" cy="1189420"/>
            <a:chOff x="3996818" y="887680"/>
            <a:chExt cx="4308795" cy="892065"/>
          </a:xfrm>
        </p:grpSpPr>
        <p:sp>
          <p:nvSpPr>
            <p:cNvPr id="72" name="同心圆 69">
              <a:extLst>
                <a:ext uri="{FF2B5EF4-FFF2-40B4-BE49-F238E27FC236}">
                  <a16:creationId xmlns:a16="http://schemas.microsoft.com/office/drawing/2014/main" xmlns="" id="{9D338427-7927-41C9-975D-51C9C2D4DF49}"/>
                </a:ext>
              </a:extLst>
            </p:cNvPr>
            <p:cNvSpPr/>
            <p:nvPr/>
          </p:nvSpPr>
          <p:spPr>
            <a:xfrm>
              <a:off x="3996818" y="1030910"/>
              <a:ext cx="696926" cy="696926"/>
            </a:xfrm>
            <a:prstGeom prst="donut">
              <a:avLst>
                <a:gd name="adj" fmla="val 4879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7422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69" name="TextBox 8">
              <a:extLst>
                <a:ext uri="{FF2B5EF4-FFF2-40B4-BE49-F238E27FC236}">
                  <a16:creationId xmlns:a16="http://schemas.microsoft.com/office/drawing/2014/main" xmlns="" id="{AF624B1B-5D28-40C3-B1E3-FB8186F0C655}"/>
                </a:ext>
              </a:extLst>
            </p:cNvPr>
            <p:cNvSpPr txBox="1"/>
            <p:nvPr/>
          </p:nvSpPr>
          <p:spPr>
            <a:xfrm>
              <a:off x="5333680" y="887680"/>
              <a:ext cx="2971933" cy="892065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0" cap="none" spc="300" normalizeH="0" baseline="0" noProof="0" dirty="0" smtClean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KHỞI ĐỘNG</a:t>
              </a:r>
              <a:endParaRPr kumimoji="0" lang="zh-CN" altLang="en-US" sz="6000" b="1" i="0" u="none" strike="noStrike" kern="0" cap="none" spc="300" normalizeH="0" baseline="0" noProof="0" dirty="0">
                <a:ln>
                  <a:noFill/>
                </a:ln>
                <a:solidFill>
                  <a:srgbClr val="FF7422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986030"/>
            <a:ext cx="2370415" cy="281940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658"/>
            <a:ext cx="2068340" cy="1328053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47" y="4624735"/>
            <a:ext cx="443832" cy="631228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:a16="http://schemas.microsoft.com/office/drawing/2014/main" xmlns="" id="{CD6D1509-E0CA-4F02-9C7E-08E4AEB9E0D5}"/>
              </a:ext>
            </a:extLst>
          </p:cNvPr>
          <p:cNvGrpSpPr/>
          <p:nvPr/>
        </p:nvGrpSpPr>
        <p:grpSpPr>
          <a:xfrm>
            <a:off x="3934544" y="1676400"/>
            <a:ext cx="7266856" cy="2211824"/>
            <a:chOff x="1875498" y="4397824"/>
            <a:chExt cx="3673763" cy="1219439"/>
          </a:xfrm>
          <a:noFill/>
        </p:grpSpPr>
        <p:sp>
          <p:nvSpPr>
            <p:cNvPr id="19" name="圆角矩形 6">
              <a:extLst>
                <a:ext uri="{FF2B5EF4-FFF2-40B4-BE49-F238E27FC236}">
                  <a16:creationId xmlns:a16="http://schemas.microsoft.com/office/drawing/2014/main" xmlns="" id="{D08DAA93-C378-49BD-9A92-2E75C8CB888E}"/>
                </a:ext>
              </a:extLst>
            </p:cNvPr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8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文本框 38">
              <a:extLst>
                <a:ext uri="{FF2B5EF4-FFF2-40B4-BE49-F238E27FC236}">
                  <a16:creationId xmlns:a16="http://schemas.microsoft.com/office/drawing/2014/main" xmlns="" id="{0CB3AA79-0EFD-4AAB-8821-BDBAD07AEB2D}"/>
                </a:ext>
              </a:extLst>
            </p:cNvPr>
            <p:cNvSpPr txBox="1"/>
            <p:nvPr/>
          </p:nvSpPr>
          <p:spPr>
            <a:xfrm>
              <a:off x="1875498" y="5044263"/>
              <a:ext cx="3669679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2000" tIns="0" rIns="72000" bIns="0" anchor="ctr" anchorCtr="0">
              <a:no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6000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/>
              </a:r>
              <a:br>
                <a:rPr lang="zh-CN" altLang="en-US" sz="6000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</a:br>
              <a:endParaRPr lang="zh-CN" altLang="en-US" sz="6000" b="1" dirty="0">
                <a:solidFill>
                  <a:srgbClr val="FF7422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图片 19">
            <a:extLst>
              <a:ext uri="{FF2B5EF4-FFF2-40B4-BE49-F238E27FC236}">
                <a16:creationId xmlns:a16="http://schemas.microsoft.com/office/drawing/2014/main" xmlns="" id="{988A3016-7ECE-4492-A696-9D83F30961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36" y="4170294"/>
            <a:ext cx="4927764" cy="41004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849"/>
            <a:ext cx="11430000" cy="6814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574754" y="5642576"/>
            <a:ext cx="2068340" cy="105720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90517"/>
            <a:ext cx="1440200" cy="818124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xmlns="" id="{6D4D18DC-856F-4A3F-8257-34A698E111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4668248" y="4512004"/>
            <a:ext cx="3413671" cy="2154625"/>
          </a:xfrm>
          <a:prstGeom prst="rect">
            <a:avLst/>
          </a:prstGeom>
        </p:spPr>
      </p:pic>
      <p:grpSp>
        <p:nvGrpSpPr>
          <p:cNvPr id="14" name="组合 23">
            <a:extLst>
              <a:ext uri="{FF2B5EF4-FFF2-40B4-BE49-F238E27FC236}">
                <a16:creationId xmlns:a16="http://schemas.microsoft.com/office/drawing/2014/main" xmlns="" id="{1BEBFF98-AA68-47A6-83B0-F9A18F4458C5}"/>
              </a:ext>
            </a:extLst>
          </p:cNvPr>
          <p:cNvGrpSpPr/>
          <p:nvPr/>
        </p:nvGrpSpPr>
        <p:grpSpPr>
          <a:xfrm>
            <a:off x="1034873" y="762000"/>
            <a:ext cx="5061127" cy="4103838"/>
            <a:chOff x="7460470" y="2161478"/>
            <a:chExt cx="3657600" cy="3562129"/>
          </a:xfrm>
        </p:grpSpPr>
        <p:grpSp>
          <p:nvGrpSpPr>
            <p:cNvPr id="33" name="组合 11">
              <a:extLst>
                <a:ext uri="{FF2B5EF4-FFF2-40B4-BE49-F238E27FC236}">
                  <a16:creationId xmlns:a16="http://schemas.microsoft.com/office/drawing/2014/main" xmlns="" id="{F79B5687-421C-4DD0-8C3D-1AC80C3E3D67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39" name="泪滴形 4">
                <a:extLst>
                  <a:ext uri="{FF2B5EF4-FFF2-40B4-BE49-F238E27FC236}">
                    <a16:creationId xmlns:a16="http://schemas.microsoft.com/office/drawing/2014/main" xmlns="" id="{44D0567F-2FEE-4D69-9182-EEA30D8B94CF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36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泪滴形 5">
                <a:extLst>
                  <a:ext uri="{FF2B5EF4-FFF2-40B4-BE49-F238E27FC236}">
                    <a16:creationId xmlns:a16="http://schemas.microsoft.com/office/drawing/2014/main" xmlns="" id="{D1CCE8EF-604F-46CC-AE8A-D6E8C9131F34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36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组合 14">
              <a:extLst>
                <a:ext uri="{FF2B5EF4-FFF2-40B4-BE49-F238E27FC236}">
                  <a16:creationId xmlns:a16="http://schemas.microsoft.com/office/drawing/2014/main" xmlns="" id="{E9588A19-7DAB-4E6C-8187-EDE0C8674312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36" name="任意多边形: 形状 15">
                <a:extLst>
                  <a:ext uri="{FF2B5EF4-FFF2-40B4-BE49-F238E27FC236}">
                    <a16:creationId xmlns:a16="http://schemas.microsoft.com/office/drawing/2014/main" xmlns="" id="{1F5FB367-5032-4C41-9B94-AECB0B012BDD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36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任意多边形: 形状 16">
                <a:extLst>
                  <a:ext uri="{FF2B5EF4-FFF2-40B4-BE49-F238E27FC236}">
                    <a16:creationId xmlns:a16="http://schemas.microsoft.com/office/drawing/2014/main" xmlns="" id="{F16CBE11-808A-45D1-A11F-49D4F45A5B41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36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任意多边形: 形状 17">
                <a:extLst>
                  <a:ext uri="{FF2B5EF4-FFF2-40B4-BE49-F238E27FC236}">
                    <a16:creationId xmlns:a16="http://schemas.microsoft.com/office/drawing/2014/main" xmlns="" id="{216552CB-15E3-44CC-B43C-36C8B7B6D268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36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文本框 18">
              <a:extLst>
                <a:ext uri="{FF2B5EF4-FFF2-40B4-BE49-F238E27FC236}">
                  <a16:creationId xmlns:a16="http://schemas.microsoft.com/office/drawing/2014/main" xmlns="" id="{A9703B0F-6F2D-49D0-9E72-1BF4606220A9}"/>
                </a:ext>
              </a:extLst>
            </p:cNvPr>
            <p:cNvSpPr txBox="1"/>
            <p:nvPr/>
          </p:nvSpPr>
          <p:spPr>
            <a:xfrm>
              <a:off x="7708120" y="3057058"/>
              <a:ext cx="3162300" cy="264478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14350" indent="-514350" algn="ctr">
                <a:buAutoNum type="arabicPeriod"/>
              </a:pPr>
              <a:r>
                <a:rPr lang="en-US" sz="3200" b="1" i="1" u="sng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3200" b="1" i="1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</a:t>
              </a:r>
              <a:r>
                <a:rPr lang="en-US" sz="3200" b="1" i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Mượn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17" name="组合 23">
            <a:extLst>
              <a:ext uri="{FF2B5EF4-FFF2-40B4-BE49-F238E27FC236}">
                <a16:creationId xmlns:a16="http://schemas.microsoft.com/office/drawing/2014/main" xmlns="" id="{239E47DF-CB46-4084-BB71-F75CA28B842B}"/>
              </a:ext>
            </a:extLst>
          </p:cNvPr>
          <p:cNvGrpSpPr/>
          <p:nvPr/>
        </p:nvGrpSpPr>
        <p:grpSpPr>
          <a:xfrm>
            <a:off x="6248400" y="343824"/>
            <a:ext cx="5715000" cy="4759884"/>
            <a:chOff x="7460470" y="2161478"/>
            <a:chExt cx="3657600" cy="3562129"/>
          </a:xfrm>
        </p:grpSpPr>
        <p:grpSp>
          <p:nvGrpSpPr>
            <p:cNvPr id="23" name="组合 11">
              <a:extLst>
                <a:ext uri="{FF2B5EF4-FFF2-40B4-BE49-F238E27FC236}">
                  <a16:creationId xmlns:a16="http://schemas.microsoft.com/office/drawing/2014/main" xmlns="" id="{D24A1E0D-3A99-4369-8DA2-5421AD6ECBB8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31" name="泪滴形 4">
                <a:extLst>
                  <a:ext uri="{FF2B5EF4-FFF2-40B4-BE49-F238E27FC236}">
                    <a16:creationId xmlns:a16="http://schemas.microsoft.com/office/drawing/2014/main" xmlns="" id="{16DDABD9-B16E-44C2-A5C5-583D50975BB0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36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泪滴形 5">
                <a:extLst>
                  <a:ext uri="{FF2B5EF4-FFF2-40B4-BE49-F238E27FC236}">
                    <a16:creationId xmlns:a16="http://schemas.microsoft.com/office/drawing/2014/main" xmlns="" id="{48648B89-11FB-4857-B55C-8CCD48F3C9A4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36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组合 14">
              <a:extLst>
                <a:ext uri="{FF2B5EF4-FFF2-40B4-BE49-F238E27FC236}">
                  <a16:creationId xmlns:a16="http://schemas.microsoft.com/office/drawing/2014/main" xmlns="" id="{1870574E-5C68-4A9C-9FB8-C9C4890BA1F7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28" name="任意多边形: 形状 15">
                <a:extLst>
                  <a:ext uri="{FF2B5EF4-FFF2-40B4-BE49-F238E27FC236}">
                    <a16:creationId xmlns:a16="http://schemas.microsoft.com/office/drawing/2014/main" xmlns="" id="{ECF5D7A9-B6FA-4A26-BC47-BE7235B3323C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36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任意多边形: 形状 16">
                <a:extLst>
                  <a:ext uri="{FF2B5EF4-FFF2-40B4-BE49-F238E27FC236}">
                    <a16:creationId xmlns:a16="http://schemas.microsoft.com/office/drawing/2014/main" xmlns="" id="{370C9B53-38FD-4294-93EB-CFF3DC5001D5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36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任意多边形: 形状 17">
                <a:extLst>
                  <a:ext uri="{FF2B5EF4-FFF2-40B4-BE49-F238E27FC236}">
                    <a16:creationId xmlns:a16="http://schemas.microsoft.com/office/drawing/2014/main" xmlns="" id="{7A7FE5F2-EE6E-451A-9CB7-1AFAB89F3D06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36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文本框 18">
              <a:extLst>
                <a:ext uri="{FF2B5EF4-FFF2-40B4-BE49-F238E27FC236}">
                  <a16:creationId xmlns:a16="http://schemas.microsoft.com/office/drawing/2014/main" xmlns="" id="{91053DDF-F3F4-4D91-B841-8A30300636E6}"/>
                </a:ext>
              </a:extLst>
            </p:cNvPr>
            <p:cNvSpPr txBox="1"/>
            <p:nvPr/>
          </p:nvSpPr>
          <p:spPr>
            <a:xfrm>
              <a:off x="7708120" y="2999612"/>
              <a:ext cx="3162302" cy="19117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khoe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9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11125200" cy="66331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547994" y="5374395"/>
            <a:ext cx="2068340" cy="13280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0" y="590517"/>
            <a:ext cx="2057400" cy="116873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BA470F2E-80F2-4DE8-81CE-707F27B30EC4}"/>
              </a:ext>
            </a:extLst>
          </p:cNvPr>
          <p:cNvSpPr/>
          <p:nvPr/>
        </p:nvSpPr>
        <p:spPr>
          <a:xfrm>
            <a:off x="3197489" y="578020"/>
            <a:ext cx="7467600" cy="981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</a:pPr>
            <a:r>
              <a:rPr lang="nl-NL" sz="32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Nghệ </a:t>
            </a:r>
            <a:r>
              <a:rPr lang="nl-NL" sz="3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zh-CN" altLang="en-US" sz="5400" b="1" i="1" noProof="1">
              <a:solidFill>
                <a:srgbClr val="C0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10">
            <a:extLst>
              <a:ext uri="{FF2B5EF4-FFF2-40B4-BE49-F238E27FC236}">
                <a16:creationId xmlns:a16="http://schemas.microsoft.com/office/drawing/2014/main" xmlns="" id="{7FFDCFF5-FDA8-4A79-A66D-B530FEF4F4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672735"/>
            <a:ext cx="1028700" cy="5843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3D4A1259-A5BC-4B20-4FB9-AF878F5635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8507" r="21214" b="27951"/>
          <a:stretch/>
        </p:blipFill>
        <p:spPr>
          <a:xfrm>
            <a:off x="1676400" y="1174883"/>
            <a:ext cx="9753600" cy="45727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988C48D-06B9-016F-3FB5-9FB1E3AC01CA}"/>
              </a:ext>
            </a:extLst>
          </p:cNvPr>
          <p:cNvSpPr txBox="1"/>
          <p:nvPr/>
        </p:nvSpPr>
        <p:spPr>
          <a:xfrm>
            <a:off x="2286000" y="1905000"/>
            <a:ext cx="7924800" cy="32316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giàu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pháp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dụ,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3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62" y="244995"/>
            <a:ext cx="10673737" cy="4770407"/>
          </a:xfrm>
          <a:prstGeom prst="rect">
            <a:avLst/>
          </a:prstGeom>
        </p:spPr>
      </p:pic>
      <p:pic>
        <p:nvPicPr>
          <p:cNvPr id="62" name="PA-图片 14">
            <a:extLst>
              <a:ext uri="{FF2B5EF4-FFF2-40B4-BE49-F238E27FC236}">
                <a16:creationId xmlns:a16="http://schemas.microsoft.com/office/drawing/2014/main" xmlns="" id="{D6D3B301-32DF-4EE0-B87A-DBB556108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3193349" y="2743200"/>
            <a:ext cx="741194" cy="11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xmlns="" id="{59B5611D-6B31-4159-B94E-37C66C5AA328}"/>
              </a:ext>
            </a:extLst>
          </p:cNvPr>
          <p:cNvGrpSpPr/>
          <p:nvPr/>
        </p:nvGrpSpPr>
        <p:grpSpPr>
          <a:xfrm>
            <a:off x="2667000" y="2218675"/>
            <a:ext cx="6810508" cy="1028142"/>
            <a:chOff x="3974544" y="1008636"/>
            <a:chExt cx="4331065" cy="771107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xmlns="" id="{CDFDEC9C-F2E9-4308-854B-B2BF295844AC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xmlns="" id="{DED5BF98-9CE9-4F7D-8DE3-8C235D2CD8C8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72" name="同心圆 69">
                <a:extLst>
                  <a:ext uri="{FF2B5EF4-FFF2-40B4-BE49-F238E27FC236}">
                    <a16:creationId xmlns:a16="http://schemas.microsoft.com/office/drawing/2014/main" xmlns="" id="{9D338427-7927-41C9-975D-51C9C2D4DF49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9" name="TextBox 8">
              <a:extLst>
                <a:ext uri="{FF2B5EF4-FFF2-40B4-BE49-F238E27FC236}">
                  <a16:creationId xmlns:a16="http://schemas.microsoft.com/office/drawing/2014/main" xmlns="" id="{AF624B1B-5D28-40C3-B1E3-FB8186F0C655}"/>
                </a:ext>
              </a:extLst>
            </p:cNvPr>
            <p:cNvSpPr txBox="1"/>
            <p:nvPr/>
          </p:nvSpPr>
          <p:spPr>
            <a:xfrm>
              <a:off x="5333678" y="1597595"/>
              <a:ext cx="2971931" cy="182148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300" normalizeH="0" baseline="0" noProof="0" dirty="0" smtClean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en-US" altLang="zh-CN" sz="4400" b="1" i="0" u="none" strike="noStrike" kern="0" cap="none" spc="300" normalizeH="0" baseline="0" noProof="0" dirty="0">
                <a:ln>
                  <a:noFill/>
                </a:ln>
                <a:solidFill>
                  <a:srgbClr val="FF7422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kern="0" spc="300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6000" b="1" u="sng" kern="0" spc="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IV</a:t>
              </a:r>
              <a:r>
                <a:rPr lang="en-US" altLang="zh-CN" sz="4400" b="1" u="sng" kern="0" spc="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.</a:t>
              </a:r>
              <a:r>
                <a:rPr lang="en-US" altLang="zh-CN" sz="6000" b="1" u="sng" kern="0" spc="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L</a:t>
              </a:r>
              <a:r>
                <a:rPr kumimoji="0" lang="en-US" altLang="zh-CN" sz="6000" b="1" i="0" u="sng" strike="noStrike" kern="0" cap="none" spc="30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UYỆN TẬP</a:t>
              </a:r>
              <a:endParaRPr kumimoji="0" lang="zh-CN" altLang="en-US" sz="6000" b="1" i="0" u="sng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986030"/>
            <a:ext cx="2370415" cy="281940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658"/>
            <a:ext cx="2068340" cy="1328053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47" y="4624735"/>
            <a:ext cx="443832" cy="631228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:a16="http://schemas.microsoft.com/office/drawing/2014/main" xmlns="" id="{CD6D1509-E0CA-4F02-9C7E-08E4AEB9E0D5}"/>
              </a:ext>
            </a:extLst>
          </p:cNvPr>
          <p:cNvGrpSpPr/>
          <p:nvPr/>
        </p:nvGrpSpPr>
        <p:grpSpPr>
          <a:xfrm>
            <a:off x="3934543" y="1869582"/>
            <a:ext cx="7651839" cy="1593189"/>
            <a:chOff x="1875498" y="4397824"/>
            <a:chExt cx="3673763" cy="1219439"/>
          </a:xfrm>
          <a:noFill/>
        </p:grpSpPr>
        <p:sp>
          <p:nvSpPr>
            <p:cNvPr id="19" name="圆角矩形 6">
              <a:extLst>
                <a:ext uri="{FF2B5EF4-FFF2-40B4-BE49-F238E27FC236}">
                  <a16:creationId xmlns:a16="http://schemas.microsoft.com/office/drawing/2014/main" xmlns="" id="{D08DAA93-C378-49BD-9A92-2E75C8CB888E}"/>
                </a:ext>
              </a:extLst>
            </p:cNvPr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8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文本框 38">
              <a:extLst>
                <a:ext uri="{FF2B5EF4-FFF2-40B4-BE49-F238E27FC236}">
                  <a16:creationId xmlns:a16="http://schemas.microsoft.com/office/drawing/2014/main" xmlns="" id="{0CB3AA79-0EFD-4AAB-8821-BDBAD07AEB2D}"/>
                </a:ext>
              </a:extLst>
            </p:cNvPr>
            <p:cNvSpPr txBox="1"/>
            <p:nvPr/>
          </p:nvSpPr>
          <p:spPr>
            <a:xfrm>
              <a:off x="1875498" y="5044263"/>
              <a:ext cx="3669679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2000" tIns="0" rIns="72000" bIns="0" anchor="ctr" anchorCtr="0">
              <a:no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6000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/>
              </a:r>
              <a:br>
                <a:rPr lang="zh-CN" altLang="en-US" sz="6000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</a:br>
              <a:endParaRPr lang="zh-CN" altLang="en-US" sz="6000" b="1" dirty="0">
                <a:solidFill>
                  <a:srgbClr val="FF7422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图片 19">
            <a:extLst>
              <a:ext uri="{FF2B5EF4-FFF2-40B4-BE49-F238E27FC236}">
                <a16:creationId xmlns:a16="http://schemas.microsoft.com/office/drawing/2014/main" xmlns="" id="{988A3016-7ECE-4492-A696-9D83F30961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36" y="3509175"/>
            <a:ext cx="4470564" cy="4470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8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748969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5089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719404" y="5775253"/>
            <a:ext cx="1749613" cy="102266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9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9" name="Rounded Rectangle 38">
            <a:hlinkClick r:id="" action="ppaction://noaction"/>
          </p:cNvPr>
          <p:cNvSpPr/>
          <p:nvPr/>
        </p:nvSpPr>
        <p:spPr>
          <a:xfrm>
            <a:off x="2357239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Rounded Rectangle 39">
            <a:hlinkClick r:id="" action="ppaction://noaction"/>
          </p:cNvPr>
          <p:cNvSpPr/>
          <p:nvPr/>
        </p:nvSpPr>
        <p:spPr>
          <a:xfrm>
            <a:off x="3855155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2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VĂN HỌC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84" y="30651"/>
            <a:ext cx="1807253" cy="1395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667804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73" y="5732248"/>
            <a:ext cx="1249411" cy="1065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14662" y="5775253"/>
            <a:ext cx="1631533" cy="1022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1" y="199870"/>
            <a:ext cx="1085317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b="1" dirty="0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b="1" dirty="0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 1:  </a:t>
            </a:r>
            <a:r>
              <a:rPr lang="vi-VN" sz="3200" b="1" i="1" dirty="0" smtClean="0">
                <a:solidFill>
                  <a:srgbClr val="DF5600"/>
                </a:solidFill>
                <a:latin typeface="+mj-lt"/>
              </a:rPr>
              <a:t>Nực </a:t>
            </a:r>
            <a:r>
              <a:rPr lang="vi-VN" sz="3200" b="1" i="1" dirty="0">
                <a:solidFill>
                  <a:srgbClr val="DF5600"/>
                </a:solidFill>
                <a:latin typeface="+mj-lt"/>
              </a:rPr>
              <a:t>cười châu chấu đá </a:t>
            </a:r>
            <a:r>
              <a:rPr lang="vi-VN" sz="3200" b="1" i="1" dirty="0" smtClean="0">
                <a:solidFill>
                  <a:srgbClr val="DF5600"/>
                </a:solidFill>
                <a:latin typeface="+mj-lt"/>
              </a:rPr>
              <a:t>xe</a:t>
            </a:r>
            <a:r>
              <a:rPr lang="en-US" sz="3200" b="1" i="1" dirty="0" smtClean="0">
                <a:solidFill>
                  <a:srgbClr val="DF5600"/>
                </a:solidFill>
                <a:latin typeface="+mj-lt"/>
              </a:rPr>
              <a:t>/</a:t>
            </a:r>
            <a:r>
              <a:rPr lang="vi-VN" sz="3200" b="1" i="1" dirty="0" smtClean="0">
                <a:solidFill>
                  <a:srgbClr val="DF5600"/>
                </a:solidFill>
                <a:latin typeface="+mj-lt"/>
              </a:rPr>
              <a:t>Tưởng </a:t>
            </a:r>
            <a:r>
              <a:rPr lang="vi-VN" sz="3200" b="1" i="1" dirty="0">
                <a:solidFill>
                  <a:srgbClr val="DF5600"/>
                </a:solidFill>
                <a:latin typeface="+mj-lt"/>
              </a:rPr>
              <a:t>rằng chấu ngã </a:t>
            </a:r>
            <a:r>
              <a:rPr lang="vi-VN" sz="3200" b="1" i="1" dirty="0" smtClean="0">
                <a:solidFill>
                  <a:srgbClr val="DF5600"/>
                </a:solidFill>
                <a:latin typeface="+mj-lt"/>
              </a:rPr>
              <a:t>ai </a:t>
            </a:r>
            <a:r>
              <a:rPr lang="vi-VN" sz="3200" b="1" i="1" dirty="0">
                <a:solidFill>
                  <a:srgbClr val="DF5600"/>
                </a:solidFill>
                <a:latin typeface="+mj-lt"/>
              </a:rPr>
              <a:t>dè xe nghiêng </a:t>
            </a:r>
            <a:r>
              <a:rPr lang="vi-VN" sz="3200" b="1" dirty="0" smtClean="0">
                <a:solidFill>
                  <a:srgbClr val="DF5600"/>
                </a:solidFill>
                <a:latin typeface="+mj-lt"/>
              </a:rPr>
              <a:t>được </a:t>
            </a:r>
            <a:r>
              <a:rPr lang="vi-VN" sz="3200" b="1" dirty="0">
                <a:solidFill>
                  <a:srgbClr val="DF5600"/>
                </a:solidFill>
                <a:latin typeface="+mj-lt"/>
              </a:rPr>
              <a:t>viết theo thể thơ nào?</a:t>
            </a:r>
            <a:endParaRPr lang="en-US" sz="3200" dirty="0">
              <a:solidFill>
                <a:srgbClr val="DF560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6"/>
            <a:ext cx="4906799" cy="9573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bát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9" cy="9813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3106751"/>
            <a:ext cx="4906799" cy="97088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Song thất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lục bát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</a:b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110939"/>
            <a:ext cx="4906799" cy="9813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Thất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ngôn bát cú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314011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51713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1" y="287637"/>
            <a:ext cx="9460798" cy="144851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smtClean="0">
                <a:solidFill>
                  <a:srgbClr val="DF5600"/>
                </a:solidFill>
                <a:latin typeface="+mj-lt"/>
              </a:rPr>
              <a:t>“</a:t>
            </a:r>
            <a:r>
              <a:rPr lang="vi-VN" sz="3200" b="1" dirty="0" smtClean="0">
                <a:solidFill>
                  <a:srgbClr val="DF5600"/>
                </a:solidFill>
                <a:latin typeface="+mj-lt"/>
              </a:rPr>
              <a:t>Châu chấu</a:t>
            </a:r>
            <a:r>
              <a:rPr lang="en-US" sz="3200" b="1" dirty="0" smtClean="0">
                <a:solidFill>
                  <a:srgbClr val="DF5600"/>
                </a:solidFill>
                <a:latin typeface="+mj-lt"/>
              </a:rPr>
              <a:t>”</a:t>
            </a:r>
            <a:r>
              <a:rPr lang="vi-VN" sz="3200" b="1" dirty="0" smtClean="0">
                <a:solidFill>
                  <a:srgbClr val="DF56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DF5600"/>
                </a:solidFill>
                <a:latin typeface="+mj-lt"/>
              </a:rPr>
              <a:t>trong câu </a:t>
            </a:r>
            <a:r>
              <a:rPr lang="vi-VN" sz="3200" b="1" i="1" dirty="0">
                <a:solidFill>
                  <a:srgbClr val="DF5600"/>
                </a:solidFill>
                <a:latin typeface="+mj-lt"/>
              </a:rPr>
              <a:t>Nực cười châu chấu đá xe </a:t>
            </a:r>
            <a:r>
              <a:rPr lang="vi-VN" sz="3200" b="1" dirty="0">
                <a:solidFill>
                  <a:srgbClr val="DF5600"/>
                </a:solidFill>
                <a:latin typeface="+mj-lt"/>
              </a:rPr>
              <a:t>là con vật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F56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80011" y="1949346"/>
            <a:ext cx="5037010" cy="10986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defTabSz="914377">
              <a:buAutoNum type="alphaUcPeriod"/>
              <a:defRPr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457200" lvl="0" indent="-457200" defTabSz="914377">
              <a:buAutoNum type="alphaUcPeriod"/>
              <a:defRPr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457200" lvl="0" indent="-457200" defTabSz="914377">
              <a:buAutoNum type="alphaUcPeriod"/>
              <a:defRPr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457200" lvl="0" indent="-457200" defTabSz="914377">
              <a:buAutoNum type="alphaUcPeriod"/>
              <a:defRPr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457200" lvl="0" indent="-457200" defTabSz="914377">
              <a:buAutoNum type="alphaUcPeriod"/>
              <a:defRPr/>
            </a:pP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Côn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trùng có cánh, chân khớp, thân hình 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tròn trịa, màu sắc tươi sáng, có ích lợi đối với 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457200" lvl="0" indent="-457200" defTabSz="914377">
              <a:buAutoNum type="alphaUcPeriod"/>
              <a:defRPr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457200" lvl="0" indent="-457200" defTabSz="914377">
              <a:buAutoNum type="alphaUcPeriod"/>
              <a:defRPr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457200" lvl="0" indent="-457200" defTabSz="914377">
              <a:buAutoNum type="alphaUcPeriod"/>
              <a:defRPr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457200" lvl="0" indent="-457200" defTabSz="914377">
              <a:buAutoNum type="alphaUcPeriod"/>
              <a:defRPr/>
            </a:pPr>
            <a:r>
              <a:rPr lang="vi-VN" sz="2000" dirty="0" smtClean="0">
                <a:solidFill>
                  <a:schemeClr val="tx1"/>
                </a:solidFill>
                <a:latin typeface="+mj-lt"/>
              </a:rPr>
              <a:t>nhà </a:t>
            </a:r>
            <a:r>
              <a:rPr lang="vi-VN" sz="2000" dirty="0">
                <a:solidFill>
                  <a:schemeClr val="tx1"/>
                </a:solidFill>
                <a:latin typeface="+mj-lt"/>
              </a:rPr>
              <a:t>nông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49347"/>
            <a:ext cx="5680385" cy="10986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Côn trùng cánh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đầu tròn, thân mập, màu nâu và màu vàng, nhảy giỏi, ăn hại lúa.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10928" y="3298419"/>
            <a:ext cx="5085071" cy="22641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Côn trùng có cánh màu xanh lá cây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hoặc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nâu nhạt, có lợi nhiều hơn có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hại.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</a:b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74273" y="3298418"/>
            <a:ext cx="5536727" cy="22641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Côn trùng có cánh, cơ thể hình trụ,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cặp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râu dài,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có lợi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hơn có hại.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19" y="2666508"/>
            <a:ext cx="618920" cy="54389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14751" y="4636681"/>
            <a:ext cx="402268" cy="4401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34" y="3842966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455" y="2352638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724400" y="5638800"/>
            <a:ext cx="1752600" cy="685799"/>
          </a:xfrm>
          <a:prstGeom prst="cloud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453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b="1" dirty="0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800" b="1" dirty="0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800" b="1" i="1" dirty="0" smtClean="0">
                <a:solidFill>
                  <a:srgbClr val="DF5600"/>
                </a:solidFill>
                <a:latin typeface="+mj-lt"/>
              </a:rPr>
              <a:t>Nực </a:t>
            </a:r>
            <a:r>
              <a:rPr lang="vi-VN" sz="2800" b="1" i="1" dirty="0">
                <a:solidFill>
                  <a:srgbClr val="DF5600"/>
                </a:solidFill>
                <a:latin typeface="+mj-lt"/>
              </a:rPr>
              <a:t>cười châu chấu đá xe</a:t>
            </a:r>
            <a:r>
              <a:rPr lang="vi-VN" sz="2800" b="1" i="1" dirty="0" smtClean="0">
                <a:solidFill>
                  <a:srgbClr val="DF5600"/>
                </a:solidFill>
                <a:latin typeface="+mj-lt"/>
              </a:rPr>
              <a:t>/</a:t>
            </a:r>
            <a:r>
              <a:rPr lang="en-US" sz="2800" b="1" i="1" dirty="0" smtClean="0">
                <a:solidFill>
                  <a:srgbClr val="DF5600"/>
                </a:solidFill>
                <a:latin typeface="+mj-lt"/>
              </a:rPr>
              <a:t> </a:t>
            </a:r>
            <a:r>
              <a:rPr lang="vi-VN" sz="2800" b="1" i="1" dirty="0" smtClean="0">
                <a:solidFill>
                  <a:srgbClr val="DF5600"/>
                </a:solidFill>
                <a:latin typeface="+mj-lt"/>
              </a:rPr>
              <a:t>Tưởng </a:t>
            </a:r>
            <a:r>
              <a:rPr lang="vi-VN" sz="2800" b="1" i="1" dirty="0">
                <a:solidFill>
                  <a:srgbClr val="DF5600"/>
                </a:solidFill>
                <a:latin typeface="+mj-lt"/>
              </a:rPr>
              <a:t>rằng chấu ngã xe ai dè nghiêng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DF5600"/>
                </a:solidFill>
                <a:latin typeface="+mj-lt"/>
              </a:rPr>
              <a:t>sử dụng biện pháp tu từ gì?</a:t>
            </a:r>
            <a:endParaRPr lang="en-US" sz="2800" dirty="0">
              <a:solidFill>
                <a:srgbClr val="DF560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    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0141" y="19576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17" name="Cloud 16">
            <a:hlinkClick r:id="rId9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94781" y="304800"/>
            <a:ext cx="9904637" cy="125658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DF5600"/>
                </a:solidFill>
                <a:latin typeface="+mj-lt"/>
              </a:rPr>
              <a:t>Câu </a:t>
            </a:r>
            <a:r>
              <a:rPr lang="en-US" sz="2800" b="1" i="1" dirty="0">
                <a:solidFill>
                  <a:srgbClr val="DF5600"/>
                </a:solidFill>
                <a:latin typeface="+mj-lt"/>
              </a:rPr>
              <a:t>Đ</a:t>
            </a:r>
            <a:r>
              <a:rPr lang="vi-VN" sz="2800" b="1" i="1" dirty="0" smtClean="0">
                <a:solidFill>
                  <a:srgbClr val="DF5600"/>
                </a:solidFill>
                <a:latin typeface="+mj-lt"/>
              </a:rPr>
              <a:t>ắp </a:t>
            </a:r>
            <a:r>
              <a:rPr lang="vi-VN" sz="2800" b="1" i="1" dirty="0">
                <a:solidFill>
                  <a:srgbClr val="DF5600"/>
                </a:solidFill>
                <a:latin typeface="+mj-lt"/>
              </a:rPr>
              <a:t>mười chiếc chiếu không cùng bàn tay </a:t>
            </a:r>
            <a:r>
              <a:rPr lang="vi-VN" sz="2800" b="1" dirty="0">
                <a:solidFill>
                  <a:srgbClr val="DF5600"/>
                </a:solidFill>
                <a:latin typeface="+mj-lt"/>
              </a:rPr>
              <a:t>sử dụng biện pháp tu từ gì?</a:t>
            </a:r>
            <a:endParaRPr lang="en-US" sz="2800" dirty="0">
              <a:solidFill>
                <a:srgbClr val="DF560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Hoán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phản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quá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D.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hóa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90211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24914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b="1" dirty="0">
                <a:solidFill>
                  <a:srgbClr val="DF5600"/>
                </a:solidFill>
                <a:latin typeface="+mj-lt"/>
              </a:rPr>
              <a:t>Nội dung chính của </a:t>
            </a:r>
            <a:r>
              <a:rPr lang="en-US" sz="3200" b="1" dirty="0" err="1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b="1" dirty="0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b="1" dirty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1" dirty="0">
                <a:solidFill>
                  <a:srgbClr val="DF5600"/>
                </a:solidFill>
                <a:latin typeface="+mj-lt"/>
              </a:rPr>
              <a:t>Con sắt </a:t>
            </a:r>
            <a:r>
              <a:rPr lang="vi-VN" sz="3200" b="1" i="1" dirty="0" smtClean="0">
                <a:solidFill>
                  <a:srgbClr val="DF5600"/>
                </a:solidFill>
                <a:latin typeface="+mj-lt"/>
              </a:rPr>
              <a:t>đ</a:t>
            </a:r>
            <a:r>
              <a:rPr lang="en-US" sz="3200" b="1" i="1" dirty="0" err="1" smtClean="0">
                <a:solidFill>
                  <a:srgbClr val="DF5600"/>
                </a:solidFill>
                <a:latin typeface="Times New Roman" pitchFamily="18" charset="0"/>
                <a:cs typeface="Times New Roman" pitchFamily="18" charset="0"/>
              </a:rPr>
              <a:t>ẩy</a:t>
            </a:r>
            <a:r>
              <a:rPr lang="vi-VN" sz="3200" b="1" i="1" dirty="0" smtClean="0">
                <a:solidFill>
                  <a:srgbClr val="DF5600"/>
                </a:solidFill>
                <a:latin typeface="+mj-lt"/>
              </a:rPr>
              <a:t> </a:t>
            </a:r>
            <a:r>
              <a:rPr lang="vi-VN" sz="3200" b="1" i="1" dirty="0">
                <a:solidFill>
                  <a:srgbClr val="DF5600"/>
                </a:solidFill>
                <a:latin typeface="+mj-lt"/>
              </a:rPr>
              <a:t>ngã ông Đùng/Đắp mười chiếc chiếu không cùng bàn tay</a:t>
            </a:r>
            <a:r>
              <a:rPr lang="vi-VN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DF5600"/>
                </a:solidFill>
                <a:latin typeface="+mj-lt"/>
              </a:rPr>
              <a:t>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F56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Cần biết lượng sức mình, không được chủ quan.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54517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Nếu nhỏ yếu mà biết đánh </a:t>
            </a:r>
            <a:r>
              <a:rPr lang="vi-VN" sz="2800" dirty="0" smtClean="0">
                <a:solidFill>
                  <a:schemeClr val="tx1"/>
                </a:solidFill>
                <a:latin typeface="+mj-lt"/>
              </a:rPr>
              <a:t>bất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ngờ thì vẫn có thể thắng.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179592"/>
            <a:ext cx="4906799" cy="9479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</a:t>
            </a:r>
            <a:r>
              <a:rPr lang="vi-V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đối phương để biết cách chinh phục đối phương.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65442" y="3131062"/>
            <a:ext cx="4951165" cy="10081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Không được coi thường người khác.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10199" y="2871883"/>
            <a:ext cx="606819" cy="5310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2026494"/>
            <a:ext cx="457200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316182" y="199870"/>
            <a:ext cx="9227127" cy="12572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DF5600"/>
                </a:solidFill>
                <a:latin typeface="+mj-lt"/>
              </a:rPr>
              <a:t>Câu </a:t>
            </a:r>
            <a:r>
              <a:rPr lang="vi-VN" sz="2800" b="1" i="1" dirty="0">
                <a:solidFill>
                  <a:srgbClr val="DF5600"/>
                </a:solidFill>
                <a:latin typeface="+mj-lt"/>
              </a:rPr>
              <a:t>Đèn khoe đèn tỏ hơn trăng</a:t>
            </a:r>
            <a:r>
              <a:rPr lang="vi-VN" sz="2800" b="1" dirty="0">
                <a:solidFill>
                  <a:srgbClr val="DF5600"/>
                </a:solidFill>
                <a:latin typeface="+mj-lt"/>
              </a:rPr>
              <a:t> trong </a:t>
            </a:r>
            <a:r>
              <a:rPr lang="en-US" sz="2800" b="1" dirty="0" err="1" smtClean="0">
                <a:solidFill>
                  <a:srgbClr val="DF5600"/>
                </a:solidFill>
                <a:latin typeface="+mj-lt"/>
              </a:rPr>
              <a:t>bài</a:t>
            </a:r>
            <a:r>
              <a:rPr lang="en-US" sz="2800" b="1" dirty="0" smtClean="0">
                <a:solidFill>
                  <a:srgbClr val="DF56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DF5600"/>
                </a:solidFill>
                <a:latin typeface="+mj-lt"/>
              </a:rPr>
              <a:t>ca</a:t>
            </a:r>
            <a:r>
              <a:rPr lang="en-US" sz="2800" b="1" dirty="0" smtClean="0">
                <a:solidFill>
                  <a:srgbClr val="DF560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DF5600"/>
                </a:solidFill>
                <a:latin typeface="+mj-lt"/>
              </a:rPr>
              <a:t>dao</a:t>
            </a:r>
            <a:r>
              <a:rPr lang="vi-VN" sz="2800" b="1" dirty="0" smtClean="0">
                <a:solidFill>
                  <a:srgbClr val="DF5600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DF5600"/>
                </a:solidFill>
                <a:latin typeface="+mj-lt"/>
              </a:rPr>
              <a:t>3, sử dụng biện pháp tu từ nào?</a:t>
            </a:r>
            <a:endParaRPr lang="en-US" sz="2800" dirty="0">
              <a:solidFill>
                <a:srgbClr val="DF560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1458" y="1989395"/>
            <a:ext cx="4906799" cy="9658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31852" y="1993584"/>
            <a:ext cx="5971739" cy="12572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8409" y="3307580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31852" y="3352671"/>
            <a:ext cx="597173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so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33" y="201487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03" y="3371174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81" y="3479694"/>
            <a:ext cx="804743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399" y="2472312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11125200" cy="66331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10022430" y="267460"/>
            <a:ext cx="2068340" cy="13280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0" y="590517"/>
            <a:ext cx="2057400" cy="116873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BA470F2E-80F2-4DE8-81CE-707F27B30EC4}"/>
              </a:ext>
            </a:extLst>
          </p:cNvPr>
          <p:cNvSpPr/>
          <p:nvPr/>
        </p:nvSpPr>
        <p:spPr>
          <a:xfrm>
            <a:off x="3197489" y="578020"/>
            <a:ext cx="7467600" cy="981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</a:pPr>
            <a:r>
              <a:rPr lang="nl-NL" sz="3200" b="1" i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zh-CN" altLang="en-US" sz="5400" b="1" i="1" noProof="1">
              <a:solidFill>
                <a:srgbClr val="C0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10">
            <a:extLst>
              <a:ext uri="{FF2B5EF4-FFF2-40B4-BE49-F238E27FC236}">
                <a16:creationId xmlns:a16="http://schemas.microsoft.com/office/drawing/2014/main" xmlns="" id="{7FFDCFF5-FDA8-4A79-A66D-B530FEF4F4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672735"/>
            <a:ext cx="1028700" cy="584366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3D4A1259-A5BC-4B20-4FB9-AF878F5635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8507" r="21214" b="27951"/>
          <a:stretch/>
        </p:blipFill>
        <p:spPr>
          <a:xfrm>
            <a:off x="990600" y="228600"/>
            <a:ext cx="10515599" cy="6172200"/>
          </a:xfrm>
          <a:prstGeom prst="rect">
            <a:avLst/>
          </a:prstGeom>
        </p:spPr>
      </p:pic>
      <p:sp>
        <p:nvSpPr>
          <p:cNvPr id="9" name="Snip Diagonal Corner Rectangle 3">
            <a:extLst>
              <a:ext uri="{FF2B5EF4-FFF2-40B4-BE49-F238E27FC236}">
                <a16:creationId xmlns:a16="http://schemas.microsoft.com/office/drawing/2014/main" xmlns="" id="{D5B41625-34E7-2513-22F2-EE42D573EE63}"/>
              </a:ext>
            </a:extLst>
          </p:cNvPr>
          <p:cNvSpPr/>
          <p:nvPr/>
        </p:nvSpPr>
        <p:spPr>
          <a:xfrm flipH="1">
            <a:off x="3050378" y="2056450"/>
            <a:ext cx="6606957" cy="98167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3200" b="1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phù hợp vào câu tục ngữ</a:t>
            </a:r>
            <a:endParaRPr lang="en-US" sz="3200" b="1" dirty="0">
              <a:solidFill>
                <a:srgbClr val="FF74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200" b="1" i="1" dirty="0" err="1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…, ở </a:t>
            </a:r>
            <a:r>
              <a:rPr lang="en-US" sz="3200" b="1" i="1" dirty="0" err="1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1350FE-0820-09F0-3ECB-82A07BA7B9A8}"/>
              </a:ext>
            </a:extLst>
          </p:cNvPr>
          <p:cNvSpPr/>
          <p:nvPr/>
        </p:nvSpPr>
        <p:spPr>
          <a:xfrm flipH="1">
            <a:off x="3055790" y="3403807"/>
            <a:ext cx="29561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</a:t>
            </a:r>
            <a:r>
              <a:rPr lang="en-US" sz="3200" b="1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dễ</a:t>
            </a:r>
            <a:r>
              <a:rPr lang="en-US" sz="3200" kern="0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/</a:t>
            </a:r>
            <a:r>
              <a:rPr lang="en-US" sz="3200" kern="0" dirty="0" err="1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khó</a:t>
            </a:r>
            <a:endParaRPr lang="vi-VN" sz="3200" b="1" dirty="0">
              <a:solidFill>
                <a:srgbClr val="FF7422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BE60CB-8B62-42CB-BB85-0C593F4685F9}"/>
              </a:ext>
            </a:extLst>
          </p:cNvPr>
          <p:cNvSpPr/>
          <p:nvPr/>
        </p:nvSpPr>
        <p:spPr>
          <a:xfrm flipH="1">
            <a:off x="6553200" y="3403807"/>
            <a:ext cx="29561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khó</a:t>
            </a:r>
            <a:r>
              <a:rPr lang="en-US" sz="3200" kern="0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/</a:t>
            </a:r>
            <a:r>
              <a:rPr lang="en-US" sz="3200" kern="0" dirty="0" err="1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dễ</a:t>
            </a:r>
            <a:endParaRPr lang="en-US" sz="3200" kern="0" dirty="0">
              <a:solidFill>
                <a:srgbClr val="FF742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914377">
              <a:defRPr/>
            </a:pP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E819239-6266-D412-1A9C-DDF187D84BD9}"/>
              </a:ext>
            </a:extLst>
          </p:cNvPr>
          <p:cNvSpPr/>
          <p:nvPr/>
        </p:nvSpPr>
        <p:spPr>
          <a:xfrm flipH="1">
            <a:off x="3055790" y="4292979"/>
            <a:ext cx="29561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ngon</a:t>
            </a:r>
            <a:r>
              <a:rPr lang="en-US" sz="3200" kern="0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/</a:t>
            </a:r>
            <a:r>
              <a:rPr lang="en-US" sz="3200" kern="0" dirty="0" err="1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tốt</a:t>
            </a:r>
            <a:endParaRPr lang="vi-VN" sz="3200" b="1" dirty="0">
              <a:solidFill>
                <a:srgbClr val="FF7422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041376E-F6E5-622D-A634-1CCCB04D9E25}"/>
              </a:ext>
            </a:extLst>
          </p:cNvPr>
          <p:cNvSpPr/>
          <p:nvPr/>
        </p:nvSpPr>
        <p:spPr>
          <a:xfrm flipH="1">
            <a:off x="6553200" y="4292979"/>
            <a:ext cx="29561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3200" kern="0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no/</a:t>
            </a:r>
            <a:r>
              <a:rPr lang="en-US" sz="3200" kern="0" dirty="0" err="1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khó</a:t>
            </a:r>
            <a:endParaRPr lang="vi-VN" sz="3200" b="1" dirty="0">
              <a:solidFill>
                <a:srgbClr val="FF7422"/>
              </a:solidFill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4A6CA14-3162-2FF9-E6AE-DB5FE27C013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 flipH="1">
            <a:off x="5312875" y="3376013"/>
            <a:ext cx="699056" cy="708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C59E5E5-1CF7-28A8-350D-1CC5ABB1C25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 flipH="1">
            <a:off x="5442033" y="4273075"/>
            <a:ext cx="635399" cy="7040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7D3434D-1954-61CE-F4ED-43478DCAC4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5400" y="4359056"/>
            <a:ext cx="741936" cy="707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5529EB9-0643-5395-4EFB-248702695F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5400" y="3470368"/>
            <a:ext cx="741936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  <p:bldP spid="10" grpId="0" animBg="1"/>
      <p:bldP spid="14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92727" y="199870"/>
            <a:ext cx="1001683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DF5600"/>
                </a:solidFill>
                <a:latin typeface="+mj-lt"/>
              </a:rPr>
              <a:t>Câu </a:t>
            </a:r>
            <a:r>
              <a:rPr lang="vi-VN" sz="3200" b="1" i="1" dirty="0">
                <a:solidFill>
                  <a:srgbClr val="DF5600"/>
                </a:solidFill>
                <a:latin typeface="+mj-lt"/>
              </a:rPr>
              <a:t>Đèn ra trước gió còn chăng hỡi </a:t>
            </a:r>
            <a:r>
              <a:rPr lang="vi-VN" sz="3200" b="1" i="1" dirty="0" smtClean="0">
                <a:solidFill>
                  <a:srgbClr val="DF5600"/>
                </a:solidFill>
                <a:latin typeface="+mj-lt"/>
              </a:rPr>
              <a:t>đèn?</a:t>
            </a:r>
            <a:r>
              <a:rPr lang="en-US" sz="3200" b="1" dirty="0">
                <a:solidFill>
                  <a:srgbClr val="DF5600"/>
                </a:solidFill>
                <a:latin typeface="+mj-lt"/>
              </a:rPr>
              <a:t> </a:t>
            </a:r>
            <a:r>
              <a:rPr lang="en-US" sz="3200" b="1" dirty="0" smtClean="0">
                <a:solidFill>
                  <a:srgbClr val="DF5600"/>
                </a:solidFill>
                <a:latin typeface="+mj-lt"/>
              </a:rPr>
              <a:t>s</a:t>
            </a:r>
            <a:r>
              <a:rPr lang="vi-VN" sz="3200" b="1" dirty="0" smtClean="0">
                <a:solidFill>
                  <a:srgbClr val="DF5600"/>
                </a:solidFill>
                <a:latin typeface="+mj-lt"/>
              </a:rPr>
              <a:t>ử </a:t>
            </a:r>
            <a:r>
              <a:rPr lang="vi-VN" sz="3200" b="1" dirty="0">
                <a:solidFill>
                  <a:srgbClr val="DF5600"/>
                </a:solidFill>
                <a:latin typeface="+mj-lt"/>
              </a:rPr>
              <a:t>dụng biện pháp tu từ nào?</a:t>
            </a:r>
            <a:endParaRPr lang="en-US" sz="3200" dirty="0">
              <a:solidFill>
                <a:srgbClr val="DF560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4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46" y="625323"/>
            <a:ext cx="10274735" cy="4770407"/>
          </a:xfrm>
          <a:prstGeom prst="rect">
            <a:avLst/>
          </a:prstGeom>
        </p:spPr>
      </p:pic>
      <p:pic>
        <p:nvPicPr>
          <p:cNvPr id="62" name="PA-图片 14">
            <a:extLst>
              <a:ext uri="{FF2B5EF4-FFF2-40B4-BE49-F238E27FC236}">
                <a16:creationId xmlns:a16="http://schemas.microsoft.com/office/drawing/2014/main" xmlns="" id="{D6D3B301-32DF-4EE0-B87A-DBB556108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3193349" y="2743200"/>
            <a:ext cx="741194" cy="11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xmlns="" id="{59B5611D-6B31-4159-B94E-37C66C5AA328}"/>
              </a:ext>
            </a:extLst>
          </p:cNvPr>
          <p:cNvGrpSpPr/>
          <p:nvPr/>
        </p:nvGrpSpPr>
        <p:grpSpPr>
          <a:xfrm>
            <a:off x="3702755" y="2218675"/>
            <a:ext cx="6965247" cy="1028142"/>
            <a:chOff x="3974544" y="1008636"/>
            <a:chExt cx="4331066" cy="771107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xmlns="" id="{CDFDEC9C-F2E9-4308-854B-B2BF295844AC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xmlns="" id="{DED5BF98-9CE9-4F7D-8DE3-8C235D2CD8C8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72" name="同心圆 69">
                <a:extLst>
                  <a:ext uri="{FF2B5EF4-FFF2-40B4-BE49-F238E27FC236}">
                    <a16:creationId xmlns:a16="http://schemas.microsoft.com/office/drawing/2014/main" xmlns="" id="{9D338427-7927-41C9-975D-51C9C2D4DF49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9" name="TextBox 8">
              <a:extLst>
                <a:ext uri="{FF2B5EF4-FFF2-40B4-BE49-F238E27FC236}">
                  <a16:creationId xmlns:a16="http://schemas.microsoft.com/office/drawing/2014/main" xmlns="" id="{AF624B1B-5D28-40C3-B1E3-FB8186F0C655}"/>
                </a:ext>
              </a:extLst>
            </p:cNvPr>
            <p:cNvSpPr txBox="1"/>
            <p:nvPr/>
          </p:nvSpPr>
          <p:spPr>
            <a:xfrm>
              <a:off x="4420287" y="1379372"/>
              <a:ext cx="3885323" cy="400371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kern="0" spc="3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V.VẬN DỤNG:</a:t>
              </a:r>
              <a:endParaRPr kumimoji="0" lang="zh-CN" altLang="en-US" sz="60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986030"/>
            <a:ext cx="2370415" cy="281940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658"/>
            <a:ext cx="2068340" cy="1328053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47" y="4624735"/>
            <a:ext cx="443832" cy="631228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:a16="http://schemas.microsoft.com/office/drawing/2014/main" xmlns="" id="{CD6D1509-E0CA-4F02-9C7E-08E4AEB9E0D5}"/>
              </a:ext>
            </a:extLst>
          </p:cNvPr>
          <p:cNvGrpSpPr/>
          <p:nvPr/>
        </p:nvGrpSpPr>
        <p:grpSpPr>
          <a:xfrm>
            <a:off x="3934544" y="1946605"/>
            <a:ext cx="7266856" cy="1593189"/>
            <a:chOff x="1875498" y="4397824"/>
            <a:chExt cx="3673763" cy="1219439"/>
          </a:xfrm>
          <a:noFill/>
        </p:grpSpPr>
        <p:sp>
          <p:nvSpPr>
            <p:cNvPr id="19" name="圆角矩形 6">
              <a:extLst>
                <a:ext uri="{FF2B5EF4-FFF2-40B4-BE49-F238E27FC236}">
                  <a16:creationId xmlns:a16="http://schemas.microsoft.com/office/drawing/2014/main" xmlns="" id="{D08DAA93-C378-49BD-9A92-2E75C8CB888E}"/>
                </a:ext>
              </a:extLst>
            </p:cNvPr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8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文本框 38">
              <a:extLst>
                <a:ext uri="{FF2B5EF4-FFF2-40B4-BE49-F238E27FC236}">
                  <a16:creationId xmlns:a16="http://schemas.microsoft.com/office/drawing/2014/main" xmlns="" id="{0CB3AA79-0EFD-4AAB-8821-BDBAD07AEB2D}"/>
                </a:ext>
              </a:extLst>
            </p:cNvPr>
            <p:cNvSpPr txBox="1"/>
            <p:nvPr/>
          </p:nvSpPr>
          <p:spPr>
            <a:xfrm>
              <a:off x="1875498" y="5044263"/>
              <a:ext cx="3669679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2000" tIns="0" rIns="72000" bIns="0" anchor="ctr" anchorCtr="0">
              <a:no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6000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/>
              </a:r>
              <a:br>
                <a:rPr lang="zh-CN" altLang="en-US" sz="6000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</a:br>
              <a:endParaRPr lang="zh-CN" altLang="en-US" sz="6000" b="1" dirty="0">
                <a:solidFill>
                  <a:srgbClr val="FF7422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图片 19">
            <a:extLst>
              <a:ext uri="{FF2B5EF4-FFF2-40B4-BE49-F238E27FC236}">
                <a16:creationId xmlns:a16="http://schemas.microsoft.com/office/drawing/2014/main" xmlns="" id="{988A3016-7ECE-4492-A696-9D83F30961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36" y="3280575"/>
            <a:ext cx="4699164" cy="46991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82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11125200" cy="66331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547994" y="5374395"/>
            <a:ext cx="2068340" cy="13280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0" y="590517"/>
            <a:ext cx="2057400" cy="1168732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xmlns="" id="{7FFDCFF5-FDA8-4A79-A66D-B530FEF4F4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0" y="5810883"/>
            <a:ext cx="1028700" cy="584366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FF7FFEF1-9A26-486C-9A97-61F3B57E2E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4891">
            <a:off x="1154831" y="2516670"/>
            <a:ext cx="4218362" cy="2562052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xmlns="" id="{05558B67-62B8-4253-AAB7-6F1AAE49E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4350" y="4775344"/>
            <a:ext cx="3048034" cy="1666659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11ED826C-CB1E-44FB-AF41-1FBDD4DD2A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6367" y="-1185699"/>
            <a:ext cx="4163282" cy="8927989"/>
          </a:xfrm>
          <a:prstGeom prst="rect">
            <a:avLst/>
          </a:prstGeom>
        </p:spPr>
      </p:pic>
      <p:sp>
        <p:nvSpPr>
          <p:cNvPr id="11" name="矩形 19">
            <a:extLst>
              <a:ext uri="{FF2B5EF4-FFF2-40B4-BE49-F238E27FC236}">
                <a16:creationId xmlns:a16="http://schemas.microsoft.com/office/drawing/2014/main" xmlns="" id="{4E170E82-D126-4936-82EB-4346538A782B}"/>
              </a:ext>
            </a:extLst>
          </p:cNvPr>
          <p:cNvSpPr/>
          <p:nvPr/>
        </p:nvSpPr>
        <p:spPr>
          <a:xfrm>
            <a:off x="4672384" y="1899467"/>
            <a:ext cx="11466272" cy="622391"/>
          </a:xfrm>
          <a:prstGeom prst="rect">
            <a:avLst/>
          </a:prstGeom>
          <a:noFill/>
          <a:ln>
            <a:noFill/>
          </a:ln>
        </p:spPr>
        <p:txBody>
          <a:bodyPr wrap="none" lIns="72000" tIns="0" rIns="72000" bIns="0">
            <a:noAutofit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3-&gt;5câu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7">
            <a:extLst>
              <a:ext uri="{FF2B5EF4-FFF2-40B4-BE49-F238E27FC236}">
                <a16:creationId xmlns:a16="http://schemas.microsoft.com/office/drawing/2014/main" xmlns="" id="{1BED713F-93AD-49D2-96FA-36D3737108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771" y="5403093"/>
            <a:ext cx="1505976" cy="81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0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6" y="257519"/>
            <a:ext cx="11125200" cy="66331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579008" y="5132719"/>
            <a:ext cx="2068340" cy="13280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88" y="4916901"/>
            <a:ext cx="443832" cy="63122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BA470F2E-80F2-4DE8-81CE-707F27B30EC4}"/>
              </a:ext>
            </a:extLst>
          </p:cNvPr>
          <p:cNvSpPr/>
          <p:nvPr/>
        </p:nvSpPr>
        <p:spPr>
          <a:xfrm>
            <a:off x="1371820" y="1559695"/>
            <a:ext cx="9779268" cy="48679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”(1).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(2).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(3).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(4). </a:t>
            </a:r>
          </a:p>
        </p:txBody>
      </p:sp>
      <p:pic>
        <p:nvPicPr>
          <p:cNvPr id="12" name="PA-图片 14">
            <a:extLst>
              <a:ext uri="{FF2B5EF4-FFF2-40B4-BE49-F238E27FC236}">
                <a16:creationId xmlns:a16="http://schemas.microsoft.com/office/drawing/2014/main" xmlns="" id="{D6D3B301-32DF-4EE0-B87A-DBB556108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11238267" y="715272"/>
            <a:ext cx="675785" cy="104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PA-图片 11">
            <a:extLst>
              <a:ext uri="{FF2B5EF4-FFF2-40B4-BE49-F238E27FC236}">
                <a16:creationId xmlns:a16="http://schemas.microsoft.com/office/drawing/2014/main" xmlns="" id="{2470BC6A-1CE0-451A-9844-6BC576EB76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6" r="41673" b="50000"/>
          <a:stretch/>
        </p:blipFill>
        <p:spPr>
          <a:xfrm>
            <a:off x="10644368" y="393101"/>
            <a:ext cx="1014231" cy="1511900"/>
          </a:xfrm>
          <a:prstGeom prst="rect">
            <a:avLst/>
          </a:prstGeom>
        </p:spPr>
      </p:pic>
      <p:pic>
        <p:nvPicPr>
          <p:cNvPr id="17" name="图片 1">
            <a:extLst>
              <a:ext uri="{FF2B5EF4-FFF2-40B4-BE49-F238E27FC236}">
                <a16:creationId xmlns:a16="http://schemas.microsoft.com/office/drawing/2014/main" xmlns="" id="{BD35490F-80E0-404F-9F8D-5669A65149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0" y="590517"/>
            <a:ext cx="2057400" cy="1168732"/>
          </a:xfrm>
          <a:prstGeom prst="rect">
            <a:avLst/>
          </a:prstGeom>
        </p:spPr>
      </p:pic>
      <p:sp>
        <p:nvSpPr>
          <p:cNvPr id="18" name="矩形 15">
            <a:extLst>
              <a:ext uri="{FF2B5EF4-FFF2-40B4-BE49-F238E27FC236}">
                <a16:creationId xmlns:a16="http://schemas.microsoft.com/office/drawing/2014/main" xmlns="" id="{749DE220-FF33-4446-B707-4A7A27054E0D}"/>
              </a:ext>
            </a:extLst>
          </p:cNvPr>
          <p:cNvSpPr/>
          <p:nvPr/>
        </p:nvSpPr>
        <p:spPr>
          <a:xfrm>
            <a:off x="3197489" y="578020"/>
            <a:ext cx="7467600" cy="981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buClr>
                <a:prstClr val="black">
                  <a:lumMod val="50000"/>
                  <a:lumOff val="50000"/>
                </a:prstClr>
              </a:buClr>
            </a:pPr>
            <a:r>
              <a:rPr lang="nl-NL" altLang="zh-CN" sz="3200" b="1" i="1" u="sng" noProof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tham khảo:</a:t>
            </a:r>
            <a:endParaRPr lang="zh-CN" altLang="en-US" sz="5400" b="1" i="1" noProof="1">
              <a:solidFill>
                <a:srgbClr val="C0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52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8" y="76200"/>
            <a:ext cx="11125200" cy="66331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579008" y="5132719"/>
            <a:ext cx="2068340" cy="13280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88" y="4916901"/>
            <a:ext cx="443832" cy="63122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BA470F2E-80F2-4DE8-81CE-707F27B30EC4}"/>
              </a:ext>
            </a:extLst>
          </p:cNvPr>
          <p:cNvSpPr/>
          <p:nvPr/>
        </p:nvSpPr>
        <p:spPr>
          <a:xfrm>
            <a:off x="2164101" y="1658401"/>
            <a:ext cx="8449078" cy="388972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VĂN:</a:t>
            </a:r>
          </a:p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A-图片 14">
            <a:extLst>
              <a:ext uri="{FF2B5EF4-FFF2-40B4-BE49-F238E27FC236}">
                <a16:creationId xmlns:a16="http://schemas.microsoft.com/office/drawing/2014/main" xmlns="" id="{D6D3B301-32DF-4EE0-B87A-DBB556108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10780491" y="1174883"/>
            <a:ext cx="741194" cy="11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20" y="5548129"/>
            <a:ext cx="1623957" cy="879473"/>
          </a:xfrm>
          <a:prstGeom prst="rect">
            <a:avLst/>
          </a:prstGeom>
        </p:spPr>
      </p:pic>
      <p:pic>
        <p:nvPicPr>
          <p:cNvPr id="15" name="PA-图片 11">
            <a:extLst>
              <a:ext uri="{FF2B5EF4-FFF2-40B4-BE49-F238E27FC236}">
                <a16:creationId xmlns:a16="http://schemas.microsoft.com/office/drawing/2014/main" xmlns="" id="{2470BC6A-1CE0-451A-9844-6BC576EB76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6" r="41673" b="50000"/>
          <a:stretch/>
        </p:blipFill>
        <p:spPr>
          <a:xfrm>
            <a:off x="10194244" y="393101"/>
            <a:ext cx="1172494" cy="17478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70" y="4020425"/>
            <a:ext cx="1710793" cy="1034736"/>
          </a:xfrm>
          <a:prstGeom prst="rect">
            <a:avLst/>
          </a:prstGeom>
        </p:spPr>
      </p:pic>
      <p:pic>
        <p:nvPicPr>
          <p:cNvPr id="17" name="图片 1">
            <a:extLst>
              <a:ext uri="{FF2B5EF4-FFF2-40B4-BE49-F238E27FC236}">
                <a16:creationId xmlns:a16="http://schemas.microsoft.com/office/drawing/2014/main" xmlns="" id="{BD35490F-80E0-404F-9F8D-5669A65149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0" y="590517"/>
            <a:ext cx="2057400" cy="11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54" y="930507"/>
            <a:ext cx="9051820" cy="4770407"/>
          </a:xfrm>
          <a:prstGeom prst="rect">
            <a:avLst/>
          </a:prstGeom>
        </p:spPr>
      </p:pic>
      <p:pic>
        <p:nvPicPr>
          <p:cNvPr id="62" name="PA-图片 14">
            <a:extLst>
              <a:ext uri="{FF2B5EF4-FFF2-40B4-BE49-F238E27FC236}">
                <a16:creationId xmlns:a16="http://schemas.microsoft.com/office/drawing/2014/main" xmlns="" id="{D6D3B301-32DF-4EE0-B87A-DBB556108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3193349" y="2743200"/>
            <a:ext cx="741194" cy="11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658"/>
            <a:ext cx="2068340" cy="1328053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47" y="4624735"/>
            <a:ext cx="443832" cy="631228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:a16="http://schemas.microsoft.com/office/drawing/2014/main" xmlns="" id="{CD6D1509-E0CA-4F02-9C7E-08E4AEB9E0D5}"/>
              </a:ext>
            </a:extLst>
          </p:cNvPr>
          <p:cNvGrpSpPr/>
          <p:nvPr/>
        </p:nvGrpSpPr>
        <p:grpSpPr>
          <a:xfrm>
            <a:off x="4207057" y="1752198"/>
            <a:ext cx="5576438" cy="2427585"/>
            <a:chOff x="1875498" y="4397824"/>
            <a:chExt cx="3673763" cy="1219439"/>
          </a:xfrm>
          <a:noFill/>
        </p:grpSpPr>
        <p:sp>
          <p:nvSpPr>
            <p:cNvPr id="19" name="圆角矩形 6">
              <a:extLst>
                <a:ext uri="{FF2B5EF4-FFF2-40B4-BE49-F238E27FC236}">
                  <a16:creationId xmlns:a16="http://schemas.microsoft.com/office/drawing/2014/main" xmlns="" id="{D08DAA93-C378-49BD-9A92-2E75C8CB888E}"/>
                </a:ext>
              </a:extLst>
            </p:cNvPr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0" name="文本框 38">
              <a:extLst>
                <a:ext uri="{FF2B5EF4-FFF2-40B4-BE49-F238E27FC236}">
                  <a16:creationId xmlns:a16="http://schemas.microsoft.com/office/drawing/2014/main" xmlns="" id="{0CB3AA79-0EFD-4AAB-8821-BDBAD07AEB2D}"/>
                </a:ext>
              </a:extLst>
            </p:cNvPr>
            <p:cNvSpPr txBox="1"/>
            <p:nvPr/>
          </p:nvSpPr>
          <p:spPr>
            <a:xfrm>
              <a:off x="1875498" y="5044263"/>
              <a:ext cx="3669679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2000" tIns="0" rIns="72000" bIns="0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/>
              </a:r>
              <a:br>
                <a: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</a:b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7422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文本框 10">
            <a:extLst>
              <a:ext uri="{FF2B5EF4-FFF2-40B4-BE49-F238E27FC236}">
                <a16:creationId xmlns:a16="http://schemas.microsoft.com/office/drawing/2014/main" xmlns="" id="{69DBB7FF-B379-4092-9B6E-4427C898D8CB}"/>
              </a:ext>
            </a:extLst>
          </p:cNvPr>
          <p:cNvSpPr txBox="1"/>
          <p:nvPr/>
        </p:nvSpPr>
        <p:spPr>
          <a:xfrm>
            <a:off x="3934543" y="1833892"/>
            <a:ext cx="5938936" cy="2211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CHÚC CÁC EM </a:t>
            </a: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</a:rPr>
              <a:t>HỌC  TỐT 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3" name="图片 11">
            <a:extLst>
              <a:ext uri="{FF2B5EF4-FFF2-40B4-BE49-F238E27FC236}">
                <a16:creationId xmlns:a16="http://schemas.microsoft.com/office/drawing/2014/main" xmlns="" id="{D8E1733B-0C47-41AF-A0AA-5FD25C2C72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5" y="3039089"/>
            <a:ext cx="4896067" cy="3701439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xmlns="" id="{E7202D61-D85A-4BE1-BCAB-4AF6527286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78" y="3372898"/>
            <a:ext cx="12573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699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8" y="-194553"/>
            <a:ext cx="11908302" cy="71128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371466"/>
            <a:ext cx="2315371" cy="40365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3722193"/>
            <a:ext cx="3363062" cy="2753727"/>
          </a:xfrm>
          <a:prstGeom prst="rect">
            <a:avLst/>
          </a:prstGeom>
        </p:spPr>
      </p:pic>
      <p:sp>
        <p:nvSpPr>
          <p:cNvPr id="22" name="TextBox 43"/>
          <p:cNvSpPr txBox="1"/>
          <p:nvPr/>
        </p:nvSpPr>
        <p:spPr>
          <a:xfrm>
            <a:off x="1675623" y="-11745"/>
            <a:ext cx="8382777" cy="6007277"/>
          </a:xfrm>
          <a:prstGeom prst="rect">
            <a:avLst/>
          </a:prstGeom>
          <a:noFill/>
        </p:spPr>
        <p:txBody>
          <a:bodyPr wrap="square" lIns="97021" tIns="48510" rIns="97021" bIns="48510" rtlCol="0">
            <a:spAutoFit/>
          </a:bodyPr>
          <a:lstStyle/>
          <a:p>
            <a:pPr algn="just"/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　</a:t>
            </a:r>
            <a:endParaRPr kumimoji="0" lang="en-US" altLang="zh-CN" sz="3200" b="0" i="0" u="none" strike="noStrike" kern="1200" cap="none" spc="0" normalizeH="0" baseline="0" noProof="0" dirty="0" smtClean="0">
              <a:ln>
                <a:noFill/>
              </a:ln>
              <a:solidFill>
                <a:srgbClr val="1E5AA4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srgbClr val="1E5A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smtClean="0">
                <a:solidFill>
                  <a:srgbClr val="1E5A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ăn uống cho chính bản thân mình, là việc 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dàng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nhu cầu của bản 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thân. 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òn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cách đối nhân xử thế, cách giao tiếp với mọi người xung quanh, không tránh khỏi xích mích, va chạm, vì thế mà 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khó”. Đối nhân xử thế là bài học mà chúng ta phải học cả 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đời.  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hôm nay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khía 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nhỏ qua 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“Biết 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người, </a:t>
            </a:r>
            <a:r>
              <a:rPr lang="nl-NL" sz="3200" b="1" dirty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ta</a:t>
            </a:r>
            <a:r>
              <a:rPr lang="nl-NL" sz="3200" b="1" dirty="0" smtClean="0">
                <a:solidFill>
                  <a:srgbClr val="DF5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200" b="1" dirty="0">
              <a:solidFill>
                <a:srgbClr val="DF5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E5AA4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5836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80" y="258550"/>
            <a:ext cx="9128020" cy="5442366"/>
          </a:xfrm>
          <a:prstGeom prst="rect">
            <a:avLst/>
          </a:prstGeom>
        </p:spPr>
      </p:pic>
      <p:pic>
        <p:nvPicPr>
          <p:cNvPr id="62" name="PA-图片 14">
            <a:extLst>
              <a:ext uri="{FF2B5EF4-FFF2-40B4-BE49-F238E27FC236}">
                <a16:creationId xmlns:a16="http://schemas.microsoft.com/office/drawing/2014/main" xmlns="" id="{D6D3B301-32DF-4EE0-B87A-DBB5561080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3193349" y="2743200"/>
            <a:ext cx="741194" cy="11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xmlns="" id="{59B5611D-6B31-4159-B94E-37C66C5AA328}"/>
              </a:ext>
            </a:extLst>
          </p:cNvPr>
          <p:cNvGrpSpPr/>
          <p:nvPr/>
        </p:nvGrpSpPr>
        <p:grpSpPr>
          <a:xfrm>
            <a:off x="2743199" y="1524000"/>
            <a:ext cx="8077201" cy="2286000"/>
            <a:chOff x="3974544" y="1008636"/>
            <a:chExt cx="4331064" cy="771110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xmlns="" id="{CDFDEC9C-F2E9-4308-854B-B2BF295844AC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xmlns="" id="{DED5BF98-9CE9-4F7D-8DE3-8C235D2CD8C8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72" name="同心圆 69">
                <a:extLst>
                  <a:ext uri="{FF2B5EF4-FFF2-40B4-BE49-F238E27FC236}">
                    <a16:creationId xmlns:a16="http://schemas.microsoft.com/office/drawing/2014/main" xmlns="" id="{9D338427-7927-41C9-975D-51C9C2D4DF49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6" name="Group 5">
              <a:extLst>
                <a:ext uri="{FF2B5EF4-FFF2-40B4-BE49-F238E27FC236}">
                  <a16:creationId xmlns:a16="http://schemas.microsoft.com/office/drawing/2014/main" xmlns="" id="{AFE223E1-98AD-4A77-B2ED-97C6462E12ED}"/>
                </a:ext>
              </a:extLst>
            </p:cNvPr>
            <p:cNvGrpSpPr/>
            <p:nvPr/>
          </p:nvGrpSpPr>
          <p:grpSpPr>
            <a:xfrm>
              <a:off x="4174791" y="1035216"/>
              <a:ext cx="4130817" cy="744530"/>
              <a:chOff x="1778674" y="1237152"/>
              <a:chExt cx="5507756" cy="992705"/>
            </a:xfrm>
          </p:grpSpPr>
          <p:sp>
            <p:nvSpPr>
              <p:cNvPr id="67" name="TextBox 6">
                <a:extLst>
                  <a:ext uri="{FF2B5EF4-FFF2-40B4-BE49-F238E27FC236}">
                    <a16:creationId xmlns:a16="http://schemas.microsoft.com/office/drawing/2014/main" xmlns="" id="{164289D1-2F80-4C14-BB4D-03A8EB5926B4}"/>
                  </a:ext>
                </a:extLst>
              </p:cNvPr>
              <p:cNvSpPr txBox="1"/>
              <p:nvPr/>
            </p:nvSpPr>
            <p:spPr>
              <a:xfrm>
                <a:off x="1778674" y="1237152"/>
                <a:ext cx="917998" cy="707886"/>
              </a:xfrm>
              <a:prstGeom prst="rect">
                <a:avLst/>
              </a:prstGeom>
              <a:noFill/>
            </p:spPr>
            <p:txBody>
              <a:bodyPr wrap="none" anchor="ctr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6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ea"/>
                    <a:sym typeface="+mn-lt"/>
                  </a:rPr>
                  <a:t>02</a:t>
                </a:r>
                <a:endPara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9" name="TextBox 8">
                <a:extLst>
                  <a:ext uri="{FF2B5EF4-FFF2-40B4-BE49-F238E27FC236}">
                    <a16:creationId xmlns:a16="http://schemas.microsoft.com/office/drawing/2014/main" xmlns="" id="{AF624B1B-5D28-40C3-B1E3-FB8186F0C655}"/>
                  </a:ext>
                </a:extLst>
              </p:cNvPr>
              <p:cNvSpPr txBox="1"/>
              <p:nvPr/>
            </p:nvSpPr>
            <p:spPr>
              <a:xfrm>
                <a:off x="2597738" y="1945038"/>
                <a:ext cx="4688692" cy="284819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0" b="1" i="0" u="none" strike="noStrike" kern="0" cap="none" spc="300" normalizeH="0" baseline="0" noProof="0" dirty="0" smtClean="0">
                    <a:ln>
                      <a:noFill/>
                    </a:ln>
                    <a:solidFill>
                      <a:srgbClr val="FF7422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  <a:sym typeface="+mn-lt"/>
                  </a:rPr>
                  <a:t>HÌNH THÀNH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0" b="1" i="0" u="none" strike="noStrike" kern="0" cap="none" spc="300" normalizeH="0" baseline="0" noProof="0" dirty="0" smtClean="0">
                    <a:ln>
                      <a:noFill/>
                    </a:ln>
                    <a:solidFill>
                      <a:srgbClr val="FF7422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字魂36号-正文宋楷" panose="02000000000000000000" pitchFamily="2" charset="-122"/>
                    <a:cs typeface="Times New Roman" panose="02020603050405020304" pitchFamily="18" charset="0"/>
                    <a:sym typeface="+mn-lt"/>
                  </a:rPr>
                  <a:t>  KIẾN THỨC</a:t>
                </a:r>
                <a:endParaRPr kumimoji="0" lang="zh-CN" altLang="en-US" sz="6000" b="1" i="0" u="none" strike="noStrike" kern="0" cap="none" spc="30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pic>
        <p:nvPicPr>
          <p:cNvPr id="73" name="图片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3986030"/>
            <a:ext cx="2370415" cy="281940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658"/>
            <a:ext cx="2068340" cy="1328053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647" y="4624735"/>
            <a:ext cx="443832" cy="631228"/>
          </a:xfrm>
          <a:prstGeom prst="rect">
            <a:avLst/>
          </a:prstGeom>
        </p:spPr>
      </p:pic>
      <p:grpSp>
        <p:nvGrpSpPr>
          <p:cNvPr id="18" name="组合 5">
            <a:extLst>
              <a:ext uri="{FF2B5EF4-FFF2-40B4-BE49-F238E27FC236}">
                <a16:creationId xmlns:a16="http://schemas.microsoft.com/office/drawing/2014/main" xmlns="" id="{CD6D1509-E0CA-4F02-9C7E-08E4AEB9E0D5}"/>
              </a:ext>
            </a:extLst>
          </p:cNvPr>
          <p:cNvGrpSpPr/>
          <p:nvPr/>
        </p:nvGrpSpPr>
        <p:grpSpPr>
          <a:xfrm>
            <a:off x="3934544" y="1869582"/>
            <a:ext cx="7197144" cy="2245218"/>
            <a:chOff x="1875498" y="4397824"/>
            <a:chExt cx="3673763" cy="1219439"/>
          </a:xfrm>
          <a:noFill/>
        </p:grpSpPr>
        <p:sp>
          <p:nvSpPr>
            <p:cNvPr id="19" name="圆角矩形 6">
              <a:extLst>
                <a:ext uri="{FF2B5EF4-FFF2-40B4-BE49-F238E27FC236}">
                  <a16:creationId xmlns:a16="http://schemas.microsoft.com/office/drawing/2014/main" xmlns="" id="{D08DAA93-C378-49BD-9A92-2E75C8CB888E}"/>
                </a:ext>
              </a:extLst>
            </p:cNvPr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8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0" name="文本框 38">
              <a:extLst>
                <a:ext uri="{FF2B5EF4-FFF2-40B4-BE49-F238E27FC236}">
                  <a16:creationId xmlns:a16="http://schemas.microsoft.com/office/drawing/2014/main" xmlns="" id="{0CB3AA79-0EFD-4AAB-8821-BDBAD07AEB2D}"/>
                </a:ext>
              </a:extLst>
            </p:cNvPr>
            <p:cNvSpPr txBox="1"/>
            <p:nvPr/>
          </p:nvSpPr>
          <p:spPr>
            <a:xfrm>
              <a:off x="1875498" y="5044263"/>
              <a:ext cx="3669679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2000" tIns="0" rIns="72000" bIns="0" anchor="ctr" anchorCtr="0">
              <a:noAutofit/>
            </a:bodyPr>
            <a:lstStyle/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6000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/>
              </a:r>
              <a:br>
                <a:rPr lang="zh-CN" altLang="en-US" sz="6000" b="1" dirty="0">
                  <a:solidFill>
                    <a:srgbClr val="FF7422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</a:br>
              <a:endParaRPr lang="zh-CN" altLang="en-US" sz="6000" b="1" dirty="0">
                <a:solidFill>
                  <a:srgbClr val="FF7422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图片 19">
            <a:extLst>
              <a:ext uri="{FF2B5EF4-FFF2-40B4-BE49-F238E27FC236}">
                <a16:creationId xmlns:a16="http://schemas.microsoft.com/office/drawing/2014/main" xmlns="" id="{988A3016-7ECE-4492-A696-9D83F30961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36" y="4034585"/>
            <a:ext cx="3945154" cy="3945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57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16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E422FD7B-BF56-4E1B-84FE-AB84AC7AEB36}"/>
              </a:ext>
            </a:extLst>
          </p:cNvPr>
          <p:cNvSpPr/>
          <p:nvPr/>
        </p:nvSpPr>
        <p:spPr>
          <a:xfrm>
            <a:off x="1701709" y="-43138"/>
            <a:ext cx="10524725" cy="6934164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A27B0AD3-C207-494E-B75B-065C51E46DA9}"/>
              </a:ext>
            </a:extLst>
          </p:cNvPr>
          <p:cNvSpPr/>
          <p:nvPr/>
        </p:nvSpPr>
        <p:spPr>
          <a:xfrm>
            <a:off x="0" y="-46732"/>
            <a:ext cx="12206514" cy="6934164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8C778C-B9D4-4B89-AEEC-515B6A69B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1" y="356349"/>
            <a:ext cx="11315157" cy="61453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A3C8BFA-1FAC-4E22-91C2-BF9D8CAF4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09" y="3778170"/>
            <a:ext cx="1741492" cy="31647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D033974-4504-4FE5-9921-95E86EEF9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27" y="352755"/>
            <a:ext cx="2028958" cy="1625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18EF025-7FFE-4050-99B8-BB627DBF2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54472" y="-404306"/>
            <a:ext cx="1569943" cy="1118229"/>
          </a:xfrm>
          <a:prstGeom prst="rect">
            <a:avLst/>
          </a:prstGeom>
        </p:spPr>
      </p:pic>
      <p:grpSp>
        <p:nvGrpSpPr>
          <p:cNvPr id="15" name="组合 2">
            <a:extLst>
              <a:ext uri="{FF2B5EF4-FFF2-40B4-BE49-F238E27FC236}">
                <a16:creationId xmlns:a16="http://schemas.microsoft.com/office/drawing/2014/main" xmlns="" id="{ACB71431-BB51-4651-AB17-3F8D69451C1E}"/>
              </a:ext>
            </a:extLst>
          </p:cNvPr>
          <p:cNvGrpSpPr/>
          <p:nvPr/>
        </p:nvGrpSpPr>
        <p:grpSpPr>
          <a:xfrm>
            <a:off x="8001000" y="1650513"/>
            <a:ext cx="3752578" cy="4865205"/>
            <a:chOff x="3963397" y="1589167"/>
            <a:chExt cx="3565106" cy="3816760"/>
          </a:xfrm>
        </p:grpSpPr>
        <p:sp>
          <p:nvSpPr>
            <p:cNvPr id="17" name="矩形 1">
              <a:extLst>
                <a:ext uri="{FF2B5EF4-FFF2-40B4-BE49-F238E27FC236}">
                  <a16:creationId xmlns:a16="http://schemas.microsoft.com/office/drawing/2014/main" xmlns="" id="{7F9CBD84-1C5B-4FAC-90C4-E25B04308654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8" name="图片 12">
              <a:extLst>
                <a:ext uri="{FF2B5EF4-FFF2-40B4-BE49-F238E27FC236}">
                  <a16:creationId xmlns:a16="http://schemas.microsoft.com/office/drawing/2014/main" xmlns="" id="{E377C58B-C8AC-40BA-900F-66BF3C248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grpSp>
        <p:nvGrpSpPr>
          <p:cNvPr id="19" name="组合 63">
            <a:extLst>
              <a:ext uri="{FF2B5EF4-FFF2-40B4-BE49-F238E27FC236}">
                <a16:creationId xmlns:a16="http://schemas.microsoft.com/office/drawing/2014/main" xmlns="" id="{FDA16C11-2293-4865-A724-7D0BEEDEB2E7}"/>
              </a:ext>
            </a:extLst>
          </p:cNvPr>
          <p:cNvGrpSpPr/>
          <p:nvPr/>
        </p:nvGrpSpPr>
        <p:grpSpPr>
          <a:xfrm>
            <a:off x="509380" y="1524000"/>
            <a:ext cx="5593877" cy="2736877"/>
            <a:chOff x="3974544" y="1008636"/>
            <a:chExt cx="4095308" cy="1103503"/>
          </a:xfrm>
        </p:grpSpPr>
        <p:grpSp>
          <p:nvGrpSpPr>
            <p:cNvPr id="20" name="组合 64">
              <a:extLst>
                <a:ext uri="{FF2B5EF4-FFF2-40B4-BE49-F238E27FC236}">
                  <a16:creationId xmlns:a16="http://schemas.microsoft.com/office/drawing/2014/main" xmlns="" id="{E883B956-63D7-43B5-9FA5-6B88D3FAE299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24" name="椭圆 70">
                <a:extLst>
                  <a:ext uri="{FF2B5EF4-FFF2-40B4-BE49-F238E27FC236}">
                    <a16:creationId xmlns:a16="http://schemas.microsoft.com/office/drawing/2014/main" xmlns="" id="{8C872678-CE84-4D9B-B3A4-87A068BBB3EC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同心圆 69">
                <a:extLst>
                  <a:ext uri="{FF2B5EF4-FFF2-40B4-BE49-F238E27FC236}">
                    <a16:creationId xmlns:a16="http://schemas.microsoft.com/office/drawing/2014/main" xmlns="" id="{9E78F595-EEBF-4155-92E6-DFF62804F253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3" name="TextBox 8">
              <a:extLst>
                <a:ext uri="{FF2B5EF4-FFF2-40B4-BE49-F238E27FC236}">
                  <a16:creationId xmlns:a16="http://schemas.microsoft.com/office/drawing/2014/main" xmlns="" id="{1D0A99C5-6FE9-4E98-94D1-2D202D2BB9F5}"/>
                </a:ext>
              </a:extLst>
            </p:cNvPr>
            <p:cNvSpPr txBox="1"/>
            <p:nvPr/>
          </p:nvSpPr>
          <p:spPr>
            <a:xfrm>
              <a:off x="5097919" y="1929991"/>
              <a:ext cx="2971933" cy="182148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I. </a:t>
              </a:r>
              <a:r>
                <a:rPr lang="en-US" altLang="zh-CN" sz="6000" b="1" u="sng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TÌM HIỂU CHUNG</a:t>
              </a:r>
              <a:endParaRPr lang="en-US" altLang="zh-CN" sz="60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6" name="PA-图片 14">
            <a:extLst>
              <a:ext uri="{FF2B5EF4-FFF2-40B4-BE49-F238E27FC236}">
                <a16:creationId xmlns:a16="http://schemas.microsoft.com/office/drawing/2014/main" xmlns="" id="{57D38F78-B6CD-4215-A592-B9AAB45390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-52195" y="-84571"/>
            <a:ext cx="1123150" cy="17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xmlns="" id="{C6A6FD8C-2C23-417E-AC0E-951AF345AB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8503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"/>
            <a:ext cx="11125200" cy="66331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9407221" y="4915658"/>
            <a:ext cx="2068340" cy="132805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88" y="4916901"/>
            <a:ext cx="443832" cy="6312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7800" y="2406344"/>
            <a:ext cx="2550611" cy="2156131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A70C0D9-CA99-4861-BE24-4FD870EB89B0}"/>
              </a:ext>
            </a:extLst>
          </p:cNvPr>
          <p:cNvGrpSpPr/>
          <p:nvPr/>
        </p:nvGrpSpPr>
        <p:grpSpPr>
          <a:xfrm>
            <a:off x="3998411" y="1183103"/>
            <a:ext cx="7126789" cy="3733798"/>
            <a:chOff x="1879582" y="4397824"/>
            <a:chExt cx="3669679" cy="1164364"/>
          </a:xfrm>
          <a:noFill/>
        </p:grpSpPr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xmlns="" id="{A9E3C5C8-58A8-4419-A336-2A34E2B7AB79}"/>
                </a:ext>
              </a:extLst>
            </p:cNvPr>
            <p:cNvSpPr/>
            <p:nvPr/>
          </p:nvSpPr>
          <p:spPr>
            <a:xfrm>
              <a:off x="1879582" y="4397824"/>
              <a:ext cx="3669679" cy="1164364"/>
            </a:xfrm>
            <a:prstGeom prst="roundRect">
              <a:avLst/>
            </a:prstGeom>
            <a:grpFill/>
            <a:ln w="76200">
              <a:solidFill>
                <a:srgbClr val="FF74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80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9" name="文本框 38">
              <a:extLst>
                <a:ext uri="{FF2B5EF4-FFF2-40B4-BE49-F238E27FC236}">
                  <a16:creationId xmlns:a16="http://schemas.microsoft.com/office/drawing/2014/main" xmlns="" id="{51DC7E2D-18B2-4806-9672-C12FBB3923AF}"/>
                </a:ext>
              </a:extLst>
            </p:cNvPr>
            <p:cNvSpPr txBox="1"/>
            <p:nvPr/>
          </p:nvSpPr>
          <p:spPr>
            <a:xfrm>
              <a:off x="1984263" y="4779285"/>
              <a:ext cx="3564998" cy="5730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72000" tIns="0" rIns="72000" bIns="0" anchor="ctr" anchorCtr="0">
              <a:noAutofit/>
            </a:bodyPr>
            <a:lstStyle/>
            <a:p>
              <a:pPr defTabSz="914378">
                <a:lnSpc>
                  <a:spcPct val="120000"/>
                </a:lnSpc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000" b="1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b="1" u="sng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u="sng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u="sng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u="sng" dirty="0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u="sng" dirty="0" err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 </a:t>
              </a:r>
              <a:r>
                <a:rPr lang="en-US" sz="4000" b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(</a:t>
              </a:r>
              <a:r>
                <a:rPr lang="en-US" sz="40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SGK/40)</a:t>
              </a:r>
              <a:endParaRPr lang="en-US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14378">
                <a:lnSpc>
                  <a:spcPct val="120000"/>
                </a:lnSpc>
                <a:defRPr/>
              </a:pPr>
              <a:r>
                <a:rPr lang="en-US" sz="4000" b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b="1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40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ọc</a:t>
              </a:r>
              <a:r>
                <a:rPr lang="en-US" sz="4000" b="1" dirty="0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4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endParaRPr lang="en-US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571500" indent="-571500" defTabSz="914378">
                <a:lnSpc>
                  <a:spcPct val="120000"/>
                </a:lnSpc>
                <a:buFontTx/>
                <a:buChar char="-"/>
                <a:defRPr/>
              </a:pPr>
              <a:endParaRPr lang="en-US" sz="40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14378">
                <a:lnSpc>
                  <a:spcPct val="120000"/>
                </a:lnSpc>
                <a:defRPr/>
              </a:pPr>
              <a:r>
                <a:rPr lang="zh-CN" altLang="en-US" sz="3600" dirty="0">
                  <a:solidFill>
                    <a:srgbClr val="FF7422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/>
              </a:r>
              <a:br>
                <a:rPr lang="zh-CN" altLang="en-US" sz="3600" dirty="0">
                  <a:solidFill>
                    <a:srgbClr val="FF7422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</a:br>
              <a:endParaRPr lang="zh-CN" altLang="en-US" sz="3600" dirty="0">
                <a:solidFill>
                  <a:srgbClr val="FF7422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3" name="圆角矩形 12">
            <a:extLst>
              <a:ext uri="{FF2B5EF4-FFF2-40B4-BE49-F238E27FC236}">
                <a16:creationId xmlns:a16="http://schemas.microsoft.com/office/drawing/2014/main" xmlns="" id="{A9E3C5C8-58A8-4419-A336-2A34E2B7AB79}"/>
              </a:ext>
            </a:extLst>
          </p:cNvPr>
          <p:cNvSpPr/>
          <p:nvPr/>
        </p:nvSpPr>
        <p:spPr>
          <a:xfrm>
            <a:off x="1752600" y="6129496"/>
            <a:ext cx="6705600" cy="88592"/>
          </a:xfrm>
          <a:prstGeom prst="roundRect">
            <a:avLst/>
          </a:prstGeom>
          <a:solidFill>
            <a:srgbClr val="FF7422"/>
          </a:solidFill>
          <a:ln w="28575">
            <a:solidFill>
              <a:srgbClr val="FF74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800">
              <a:solidFill>
                <a:srgbClr val="FF7422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76" y="3405612"/>
            <a:ext cx="5266750" cy="52667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2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conveyor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5209 L 0.01094 0.08056 L 0.01758 0.04746 L 0.02956 0.07593 L 0.03659 0.04283 L 0.04805 0.0713 L 0.05521 0.0382 L 0.06667 0.06667 L 0.07396 0.03357 L 0.08581 0.06181 L 0.09232 0.02894 L 0.1043 0.05718 L 0.11094 0.02431 L 0.12252 0.05278 L 0.12995 0.01945 L 0.14141 0.04792 L 0.1487 0.01482 " pathEditMode="relative" rAng="21120000" ptsTypes="AAAAAAAAAAAAA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D25419FE-E075-4CAF-BA92-9C7364ED7B97}"/>
              </a:ext>
            </a:extLst>
          </p:cNvPr>
          <p:cNvSpPr/>
          <p:nvPr/>
        </p:nvSpPr>
        <p:spPr>
          <a:xfrm>
            <a:off x="1701709" y="-43138"/>
            <a:ext cx="10524725" cy="6934164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F0A6A2E9-B40D-4E86-95F9-E33A20326A1F}"/>
              </a:ext>
            </a:extLst>
          </p:cNvPr>
          <p:cNvSpPr/>
          <p:nvPr/>
        </p:nvSpPr>
        <p:spPr>
          <a:xfrm>
            <a:off x="0" y="-46732"/>
            <a:ext cx="12206514" cy="6934164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08AF06C-CFE5-441B-AC87-C3E3331B1A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1" y="356349"/>
            <a:ext cx="11315157" cy="61453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972274C-4F52-4002-BB13-7A1EA32A5AC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8" y="4759442"/>
            <a:ext cx="1329690" cy="20985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578A9BE-3986-46C2-8F3C-1E02105B21C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" y="-1"/>
            <a:ext cx="1404118" cy="10541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4A710B-F3BE-4928-A3BC-31EC89E4C576}"/>
              </a:ext>
            </a:extLst>
          </p:cNvPr>
          <p:cNvSpPr txBox="1"/>
          <p:nvPr/>
        </p:nvSpPr>
        <p:spPr>
          <a:xfrm>
            <a:off x="1560879" y="469324"/>
            <a:ext cx="85537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8">
              <a:lnSpc>
                <a:spcPct val="120000"/>
              </a:lnSpc>
              <a:defRPr/>
            </a:pPr>
            <a:r>
              <a:rPr kumimoji="0" lang="en-US" altLang="zh-CN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hiểu</a:t>
            </a:r>
            <a:r>
              <a:rPr kumimoji="0" lang="en-US" altLang="zh-CN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chú</a:t>
            </a:r>
            <a:r>
              <a:rPr kumimoji="0" lang="en-US" altLang="zh-CN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thích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(SGK/40)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PA-简单90">
            <a:extLst>
              <a:ext uri="{FF2B5EF4-FFF2-40B4-BE49-F238E27FC236}">
                <a16:creationId xmlns:a16="http://schemas.microsoft.com/office/drawing/2014/main" xmlns="" id="{1E6C92C4-51EC-496E-8014-1446F69F4395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313234" y="1809336"/>
            <a:ext cx="1957005" cy="1622943"/>
          </a:xfrm>
          <a:custGeom>
            <a:avLst/>
            <a:gdLst>
              <a:gd name="connsiteX0" fmla="*/ 810874 w 1957005"/>
              <a:gd name="connsiteY0" fmla="*/ 0 h 1622943"/>
              <a:gd name="connsiteX1" fmla="*/ 811131 w 1957005"/>
              <a:gd name="connsiteY1" fmla="*/ 24 h 1622943"/>
              <a:gd name="connsiteX2" fmla="*/ 811389 w 1957005"/>
              <a:gd name="connsiteY2" fmla="*/ 0 h 1622943"/>
              <a:gd name="connsiteX3" fmla="*/ 1384786 w 1957005"/>
              <a:gd name="connsiteY3" fmla="*/ 237557 h 1622943"/>
              <a:gd name="connsiteX4" fmla="*/ 1388672 w 1957005"/>
              <a:gd name="connsiteY4" fmla="*/ 242308 h 1622943"/>
              <a:gd name="connsiteX5" fmla="*/ 1957005 w 1957005"/>
              <a:gd name="connsiteY5" fmla="*/ 812924 h 1622943"/>
              <a:gd name="connsiteX6" fmla="*/ 1392894 w 1957005"/>
              <a:gd name="connsiteY6" fmla="*/ 1376441 h 1622943"/>
              <a:gd name="connsiteX7" fmla="*/ 1388565 w 1957005"/>
              <a:gd name="connsiteY7" fmla="*/ 1380765 h 1622943"/>
              <a:gd name="connsiteX8" fmla="*/ 1384786 w 1957005"/>
              <a:gd name="connsiteY8" fmla="*/ 1385386 h 1622943"/>
              <a:gd name="connsiteX9" fmla="*/ 811389 w 1957005"/>
              <a:gd name="connsiteY9" fmla="*/ 1622943 h 1622943"/>
              <a:gd name="connsiteX10" fmla="*/ 811131 w 1957005"/>
              <a:gd name="connsiteY10" fmla="*/ 1622918 h 1622943"/>
              <a:gd name="connsiteX11" fmla="*/ 810874 w 1957005"/>
              <a:gd name="connsiteY11" fmla="*/ 1622943 h 1622943"/>
              <a:gd name="connsiteX12" fmla="*/ 237808 w 1957005"/>
              <a:gd name="connsiteY12" fmla="*/ 1385386 h 1622943"/>
              <a:gd name="connsiteX13" fmla="*/ 237808 w 1957005"/>
              <a:gd name="connsiteY13" fmla="*/ 237557 h 1622943"/>
              <a:gd name="connsiteX14" fmla="*/ 810874 w 1957005"/>
              <a:gd name="connsiteY14" fmla="*/ 0 h 162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7005" h="1622943">
                <a:moveTo>
                  <a:pt x="810874" y="0"/>
                </a:moveTo>
                <a:lnTo>
                  <a:pt x="811131" y="24"/>
                </a:lnTo>
                <a:lnTo>
                  <a:pt x="811389" y="0"/>
                </a:lnTo>
                <a:cubicBezTo>
                  <a:pt x="1018772" y="0"/>
                  <a:pt x="1226156" y="79185"/>
                  <a:pt x="1384786" y="237557"/>
                </a:cubicBezTo>
                <a:lnTo>
                  <a:pt x="1388672" y="242308"/>
                </a:lnTo>
                <a:lnTo>
                  <a:pt x="1957005" y="812924"/>
                </a:lnTo>
                <a:cubicBezTo>
                  <a:pt x="1527206" y="1242270"/>
                  <a:pt x="1419756" y="1349607"/>
                  <a:pt x="1392894" y="1376441"/>
                </a:cubicBezTo>
                <a:lnTo>
                  <a:pt x="1388565" y="1380765"/>
                </a:lnTo>
                <a:lnTo>
                  <a:pt x="1384786" y="1385386"/>
                </a:lnTo>
                <a:cubicBezTo>
                  <a:pt x="1226156" y="1543757"/>
                  <a:pt x="1018772" y="1622942"/>
                  <a:pt x="811389" y="1622943"/>
                </a:cubicBezTo>
                <a:lnTo>
                  <a:pt x="811131" y="1622918"/>
                </a:lnTo>
                <a:lnTo>
                  <a:pt x="810874" y="1622943"/>
                </a:lnTo>
                <a:cubicBezTo>
                  <a:pt x="603610" y="1622942"/>
                  <a:pt x="396347" y="1543757"/>
                  <a:pt x="237808" y="1385386"/>
                </a:cubicBezTo>
                <a:cubicBezTo>
                  <a:pt x="-79269" y="1068643"/>
                  <a:pt x="-79269" y="554299"/>
                  <a:pt x="237808" y="237557"/>
                </a:cubicBezTo>
                <a:cubicBezTo>
                  <a:pt x="396347" y="79185"/>
                  <a:pt x="603610" y="0"/>
                  <a:pt x="810874" y="0"/>
                </a:cubicBezTo>
                <a:close/>
              </a:path>
            </a:pathLst>
          </a:custGeom>
          <a:solidFill>
            <a:srgbClr val="B9C9E7"/>
          </a:solidFill>
          <a:ln w="28575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字魂100号-方方先锋体" panose="00000500000000000000" pitchFamily="2" charset="-122"/>
              <a:ea typeface="字魂100号-方方先锋体" panose="00000500000000000000" pitchFamily="2" charset="-122"/>
              <a:cs typeface="+mn-cs"/>
              <a:sym typeface="+mn-lt"/>
            </a:endParaRPr>
          </a:p>
        </p:txBody>
      </p:sp>
      <p:sp>
        <p:nvSpPr>
          <p:cNvPr id="19" name="PA-简单91">
            <a:extLst>
              <a:ext uri="{FF2B5EF4-FFF2-40B4-BE49-F238E27FC236}">
                <a16:creationId xmlns:a16="http://schemas.microsoft.com/office/drawing/2014/main" xmlns="" id="{7F968A61-D222-4DCC-86BB-AB3A9F68E8EA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359744" y="1854229"/>
            <a:ext cx="1529756" cy="1533154"/>
          </a:xfrm>
          <a:custGeom>
            <a:avLst/>
            <a:gdLst>
              <a:gd name="T0" fmla="*/ 433 w 526"/>
              <a:gd name="T1" fmla="*/ 433 h 527"/>
              <a:gd name="T2" fmla="*/ 433 w 526"/>
              <a:gd name="T3" fmla="*/ 433 h 527"/>
              <a:gd name="T4" fmla="*/ 93 w 526"/>
              <a:gd name="T5" fmla="*/ 433 h 527"/>
              <a:gd name="T6" fmla="*/ 93 w 526"/>
              <a:gd name="T7" fmla="*/ 433 h 527"/>
              <a:gd name="T8" fmla="*/ 93 w 526"/>
              <a:gd name="T9" fmla="*/ 94 h 527"/>
              <a:gd name="T10" fmla="*/ 93 w 526"/>
              <a:gd name="T11" fmla="*/ 94 h 527"/>
              <a:gd name="T12" fmla="*/ 433 w 526"/>
              <a:gd name="T13" fmla="*/ 94 h 527"/>
              <a:gd name="T14" fmla="*/ 433 w 526"/>
              <a:gd name="T15" fmla="*/ 94 h 527"/>
              <a:gd name="T16" fmla="*/ 433 w 526"/>
              <a:gd name="T17" fmla="*/ 433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6" h="527">
                <a:moveTo>
                  <a:pt x="433" y="433"/>
                </a:moveTo>
                <a:cubicBezTo>
                  <a:pt x="433" y="433"/>
                  <a:pt x="433" y="433"/>
                  <a:pt x="433" y="433"/>
                </a:cubicBezTo>
                <a:cubicBezTo>
                  <a:pt x="339" y="527"/>
                  <a:pt x="187" y="527"/>
                  <a:pt x="93" y="433"/>
                </a:cubicBezTo>
                <a:cubicBezTo>
                  <a:pt x="93" y="433"/>
                  <a:pt x="93" y="433"/>
                  <a:pt x="93" y="433"/>
                </a:cubicBezTo>
                <a:cubicBezTo>
                  <a:pt x="0" y="339"/>
                  <a:pt x="0" y="188"/>
                  <a:pt x="93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187" y="0"/>
                  <a:pt x="339" y="0"/>
                  <a:pt x="433" y="94"/>
                </a:cubicBezTo>
                <a:cubicBezTo>
                  <a:pt x="433" y="94"/>
                  <a:pt x="433" y="94"/>
                  <a:pt x="433" y="94"/>
                </a:cubicBezTo>
                <a:cubicBezTo>
                  <a:pt x="526" y="188"/>
                  <a:pt x="526" y="339"/>
                  <a:pt x="433" y="433"/>
                </a:cubicBezTo>
                <a:close/>
              </a:path>
            </a:pathLst>
          </a:custGeom>
          <a:solidFill>
            <a:srgbClr val="FFFFFF"/>
          </a:soli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字魂100号-方方先锋体" panose="00000500000000000000" pitchFamily="2" charset="-122"/>
              <a:ea typeface="字魂100号-方方先锋体" panose="00000500000000000000" pitchFamily="2" charset="-122"/>
              <a:cs typeface="+mn-cs"/>
              <a:sym typeface="+mn-lt"/>
            </a:endParaRPr>
          </a:p>
        </p:txBody>
      </p:sp>
      <p:sp>
        <p:nvSpPr>
          <p:cNvPr id="20" name="PA-简单92">
            <a:extLst>
              <a:ext uri="{FF2B5EF4-FFF2-40B4-BE49-F238E27FC236}">
                <a16:creationId xmlns:a16="http://schemas.microsoft.com/office/drawing/2014/main" xmlns="" id="{51139EC2-D110-444A-BD29-89173E2C42C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55812" y="2149369"/>
            <a:ext cx="746015" cy="771623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0号-方方先锋体" panose="00000500000000000000" pitchFamily="2" charset="-122"/>
                <a:cs typeface="Times New Roman" panose="02020603050405020304" pitchFamily="18" charset="0"/>
                <a:sym typeface="+mn-lt"/>
              </a:rPr>
              <a:t>01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100号-方方先锋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PA-简单93">
            <a:extLst>
              <a:ext uri="{FF2B5EF4-FFF2-40B4-BE49-F238E27FC236}">
                <a16:creationId xmlns:a16="http://schemas.microsoft.com/office/drawing/2014/main" xmlns="" id="{4FD6080E-B4A6-4218-BB6D-07940FB0D405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607934" y="1809336"/>
            <a:ext cx="1960414" cy="1622943"/>
          </a:xfrm>
          <a:custGeom>
            <a:avLst/>
            <a:gdLst>
              <a:gd name="connsiteX0" fmla="*/ 812247 w 1960414"/>
              <a:gd name="connsiteY0" fmla="*/ 0 h 1622943"/>
              <a:gd name="connsiteX1" fmla="*/ 812399 w 1960414"/>
              <a:gd name="connsiteY1" fmla="*/ 14 h 1622943"/>
              <a:gd name="connsiteX2" fmla="*/ 812552 w 1960414"/>
              <a:gd name="connsiteY2" fmla="*/ 0 h 1622943"/>
              <a:gd name="connsiteX3" fmla="*/ 1387211 w 1960414"/>
              <a:gd name="connsiteY3" fmla="*/ 237557 h 1622943"/>
              <a:gd name="connsiteX4" fmla="*/ 1960414 w 1960414"/>
              <a:gd name="connsiteY4" fmla="*/ 812924 h 1622943"/>
              <a:gd name="connsiteX5" fmla="*/ 1387211 w 1960414"/>
              <a:gd name="connsiteY5" fmla="*/ 1385386 h 1622943"/>
              <a:gd name="connsiteX6" fmla="*/ 812552 w 1960414"/>
              <a:gd name="connsiteY6" fmla="*/ 1622943 h 1622943"/>
              <a:gd name="connsiteX7" fmla="*/ 812399 w 1960414"/>
              <a:gd name="connsiteY7" fmla="*/ 1622928 h 1622943"/>
              <a:gd name="connsiteX8" fmla="*/ 812247 w 1960414"/>
              <a:gd name="connsiteY8" fmla="*/ 1622943 h 1622943"/>
              <a:gd name="connsiteX9" fmla="*/ 237784 w 1960414"/>
              <a:gd name="connsiteY9" fmla="*/ 1385386 h 1622943"/>
              <a:gd name="connsiteX10" fmla="*/ 237784 w 1960414"/>
              <a:gd name="connsiteY10" fmla="*/ 237557 h 1622943"/>
              <a:gd name="connsiteX11" fmla="*/ 812247 w 1960414"/>
              <a:gd name="connsiteY11" fmla="*/ 0 h 162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0414" h="1622943">
                <a:moveTo>
                  <a:pt x="812247" y="0"/>
                </a:moveTo>
                <a:lnTo>
                  <a:pt x="812399" y="14"/>
                </a:lnTo>
                <a:lnTo>
                  <a:pt x="812552" y="0"/>
                </a:lnTo>
                <a:cubicBezTo>
                  <a:pt x="1020593" y="0"/>
                  <a:pt x="1228634" y="79185"/>
                  <a:pt x="1387211" y="237557"/>
                </a:cubicBezTo>
                <a:lnTo>
                  <a:pt x="1960414" y="812924"/>
                </a:lnTo>
                <a:cubicBezTo>
                  <a:pt x="1387211" y="1385386"/>
                  <a:pt x="1387211" y="1385386"/>
                  <a:pt x="1387211" y="1385386"/>
                </a:cubicBezTo>
                <a:cubicBezTo>
                  <a:pt x="1228634" y="1543757"/>
                  <a:pt x="1020593" y="1622942"/>
                  <a:pt x="812552" y="1622943"/>
                </a:cubicBezTo>
                <a:lnTo>
                  <a:pt x="812399" y="1622928"/>
                </a:lnTo>
                <a:lnTo>
                  <a:pt x="812247" y="1622943"/>
                </a:lnTo>
                <a:cubicBezTo>
                  <a:pt x="604277" y="1622942"/>
                  <a:pt x="396307" y="1543757"/>
                  <a:pt x="237784" y="1385386"/>
                </a:cubicBezTo>
                <a:cubicBezTo>
                  <a:pt x="-79261" y="1068643"/>
                  <a:pt x="-79261" y="554299"/>
                  <a:pt x="237784" y="237557"/>
                </a:cubicBezTo>
                <a:cubicBezTo>
                  <a:pt x="396307" y="79185"/>
                  <a:pt x="604277" y="0"/>
                  <a:pt x="812247" y="0"/>
                </a:cubicBezTo>
                <a:close/>
              </a:path>
            </a:pathLst>
          </a:custGeom>
          <a:solidFill>
            <a:srgbClr val="F3C900"/>
          </a:solidFill>
          <a:ln w="28575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字魂100号-方方先锋体" panose="00000500000000000000" pitchFamily="2" charset="-122"/>
              <a:ea typeface="字魂100号-方方先锋体" panose="00000500000000000000" pitchFamily="2" charset="-122"/>
              <a:cs typeface="+mn-cs"/>
              <a:sym typeface="+mn-lt"/>
            </a:endParaRPr>
          </a:p>
        </p:txBody>
      </p:sp>
      <p:sp>
        <p:nvSpPr>
          <p:cNvPr id="22" name="PA-简单94">
            <a:extLst>
              <a:ext uri="{FF2B5EF4-FFF2-40B4-BE49-F238E27FC236}">
                <a16:creationId xmlns:a16="http://schemas.microsoft.com/office/drawing/2014/main" xmlns="" id="{0E946102-E80D-45C4-8CEF-EE481594E729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653603" y="1854229"/>
            <a:ext cx="1533155" cy="1533154"/>
          </a:xfrm>
          <a:custGeom>
            <a:avLst/>
            <a:gdLst>
              <a:gd name="T0" fmla="*/ 433 w 527"/>
              <a:gd name="T1" fmla="*/ 433 h 527"/>
              <a:gd name="T2" fmla="*/ 433 w 527"/>
              <a:gd name="T3" fmla="*/ 433 h 527"/>
              <a:gd name="T4" fmla="*/ 94 w 527"/>
              <a:gd name="T5" fmla="*/ 433 h 527"/>
              <a:gd name="T6" fmla="*/ 94 w 527"/>
              <a:gd name="T7" fmla="*/ 433 h 527"/>
              <a:gd name="T8" fmla="*/ 94 w 527"/>
              <a:gd name="T9" fmla="*/ 94 h 527"/>
              <a:gd name="T10" fmla="*/ 94 w 527"/>
              <a:gd name="T11" fmla="*/ 94 h 527"/>
              <a:gd name="T12" fmla="*/ 433 w 527"/>
              <a:gd name="T13" fmla="*/ 94 h 527"/>
              <a:gd name="T14" fmla="*/ 433 w 527"/>
              <a:gd name="T15" fmla="*/ 94 h 527"/>
              <a:gd name="T16" fmla="*/ 433 w 527"/>
              <a:gd name="T17" fmla="*/ 433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7" h="527">
                <a:moveTo>
                  <a:pt x="433" y="433"/>
                </a:moveTo>
                <a:cubicBezTo>
                  <a:pt x="433" y="433"/>
                  <a:pt x="433" y="433"/>
                  <a:pt x="433" y="433"/>
                </a:cubicBezTo>
                <a:cubicBezTo>
                  <a:pt x="339" y="527"/>
                  <a:pt x="188" y="527"/>
                  <a:pt x="94" y="433"/>
                </a:cubicBezTo>
                <a:cubicBezTo>
                  <a:pt x="94" y="433"/>
                  <a:pt x="94" y="433"/>
                  <a:pt x="94" y="433"/>
                </a:cubicBezTo>
                <a:cubicBezTo>
                  <a:pt x="0" y="339"/>
                  <a:pt x="0" y="188"/>
                  <a:pt x="94" y="94"/>
                </a:cubicBezTo>
                <a:cubicBezTo>
                  <a:pt x="94" y="94"/>
                  <a:pt x="94" y="94"/>
                  <a:pt x="94" y="94"/>
                </a:cubicBezTo>
                <a:cubicBezTo>
                  <a:pt x="188" y="0"/>
                  <a:pt x="339" y="0"/>
                  <a:pt x="433" y="94"/>
                </a:cubicBezTo>
                <a:cubicBezTo>
                  <a:pt x="433" y="94"/>
                  <a:pt x="433" y="94"/>
                  <a:pt x="433" y="94"/>
                </a:cubicBezTo>
                <a:cubicBezTo>
                  <a:pt x="527" y="188"/>
                  <a:pt x="527" y="339"/>
                  <a:pt x="433" y="433"/>
                </a:cubicBezTo>
                <a:close/>
              </a:path>
            </a:pathLst>
          </a:custGeom>
          <a:solidFill>
            <a:srgbClr val="FFFFFF"/>
          </a:soli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字魂100号-方方先锋体" panose="00000500000000000000" pitchFamily="2" charset="-122"/>
              <a:ea typeface="字魂100号-方方先锋体" panose="00000500000000000000" pitchFamily="2" charset="-122"/>
              <a:cs typeface="+mn-cs"/>
              <a:sym typeface="+mn-lt"/>
            </a:endParaRPr>
          </a:p>
        </p:txBody>
      </p:sp>
      <p:sp>
        <p:nvSpPr>
          <p:cNvPr id="23" name="PA-简单95">
            <a:extLst>
              <a:ext uri="{FF2B5EF4-FFF2-40B4-BE49-F238E27FC236}">
                <a16:creationId xmlns:a16="http://schemas.microsoft.com/office/drawing/2014/main" xmlns="" id="{D200F1EE-9D34-4C98-A7E0-5D3C55E1D55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051550" y="2149369"/>
            <a:ext cx="746015" cy="771623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0号-方方先锋体" panose="00000500000000000000" pitchFamily="2" charset="-122"/>
                <a:cs typeface="Times New Roman" panose="02020603050405020304" pitchFamily="18" charset="0"/>
                <a:sym typeface="+mn-lt"/>
              </a:rPr>
              <a:t>02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100号-方方先锋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PA-简单96">
            <a:extLst>
              <a:ext uri="{FF2B5EF4-FFF2-40B4-BE49-F238E27FC236}">
                <a16:creationId xmlns:a16="http://schemas.microsoft.com/office/drawing/2014/main" xmlns="" id="{07141CE4-CF62-4633-BE98-823425C6AE5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45160" y="3784599"/>
            <a:ext cx="2297258" cy="586957"/>
          </a:xfrm>
          <a:prstGeom prst="rect">
            <a:avLst/>
          </a:prstGeom>
          <a:noFill/>
        </p:spPr>
        <p:txBody>
          <a:bodyPr wrap="square" lIns="90000" tIns="46800" rIns="90000" bIns="46800" rtlCol="0">
            <a:spAutoFit/>
          </a:bodyPr>
          <a:lstStyle>
            <a:defPPr>
              <a:defRPr lang="en-US"/>
            </a:defPPr>
            <a:lvl1pPr algn="r">
              <a:lnSpc>
                <a:spcPct val="110000"/>
              </a:lnSpc>
              <a:defRPr sz="119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FF742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nl-NL" sz="3200" b="1" i="1" u="none" strike="noStrike" kern="1200" cap="none" spc="0" normalizeH="0" noProof="0" dirty="0">
                <a:ln>
                  <a:noFill/>
                </a:ln>
                <a:solidFill>
                  <a:srgbClr val="FF742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chấu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7422"/>
              </a:solidFill>
              <a:effectLst/>
              <a:uLnTx/>
              <a:uFillTx/>
              <a:latin typeface="Times New Roman" panose="02020603050405020304" pitchFamily="18" charset="0"/>
              <a:ea typeface="字魂100号-方方先锋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PA-简单97">
            <a:extLst>
              <a:ext uri="{FF2B5EF4-FFF2-40B4-BE49-F238E27FC236}">
                <a16:creationId xmlns:a16="http://schemas.microsoft.com/office/drawing/2014/main" xmlns="" id="{828CB89B-ADF4-4F13-86FB-43BD4A4AEE8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442418" y="3784599"/>
            <a:ext cx="1958923" cy="586957"/>
          </a:xfrm>
          <a:prstGeom prst="rect">
            <a:avLst/>
          </a:prstGeom>
          <a:noFill/>
        </p:spPr>
        <p:txBody>
          <a:bodyPr wrap="square" lIns="90000" tIns="46800" rIns="90000" bIns="46800" rtlCol="0">
            <a:spAutoFit/>
          </a:bodyPr>
          <a:lstStyle>
            <a:defPPr>
              <a:defRPr lang="en-US"/>
            </a:defPPr>
            <a:lvl1pPr algn="r">
              <a:lnSpc>
                <a:spcPct val="110000"/>
              </a:lnSpc>
              <a:defRPr sz="119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FF74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Dè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742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PA-简单98">
            <a:extLst>
              <a:ext uri="{FF2B5EF4-FFF2-40B4-BE49-F238E27FC236}">
                <a16:creationId xmlns:a16="http://schemas.microsoft.com/office/drawing/2014/main" xmlns="" id="{04888508-DE80-482C-BD87-09399271BCF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39676" y="3774145"/>
            <a:ext cx="1958923" cy="525401"/>
          </a:xfrm>
          <a:prstGeom prst="rect">
            <a:avLst/>
          </a:prstGeom>
          <a:noFill/>
        </p:spPr>
        <p:txBody>
          <a:bodyPr wrap="square" lIns="90000" tIns="46800" rIns="90000" bIns="46800" rtlCol="0">
            <a:spAutoFit/>
          </a:bodyPr>
          <a:lstStyle>
            <a:defPPr>
              <a:defRPr lang="en-US"/>
            </a:defPPr>
            <a:lvl1pPr algn="r">
              <a:lnSpc>
                <a:spcPct val="110000"/>
              </a:lnSpc>
              <a:defRPr sz="119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i="1" noProof="0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Ô</a:t>
            </a:r>
            <a:r>
              <a:rPr lang="nl-NL" sz="2800" b="1" i="1" noProof="0" dirty="0" smtClean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 </a:t>
            </a:r>
            <a:r>
              <a:rPr lang="nl-NL" sz="2800" b="1" i="1" noProof="0" dirty="0">
                <a:solidFill>
                  <a:srgbClr val="FF74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Đùng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7422"/>
              </a:solidFill>
              <a:effectLst/>
              <a:uLnTx/>
              <a:uFillTx/>
              <a:latin typeface="Times New Roman" panose="02020603050405020304" pitchFamily="18" charset="0"/>
              <a:ea typeface="字魂100号-方方先锋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PA-简单99">
            <a:extLst>
              <a:ext uri="{FF2B5EF4-FFF2-40B4-BE49-F238E27FC236}">
                <a16:creationId xmlns:a16="http://schemas.microsoft.com/office/drawing/2014/main" xmlns="" id="{357C0874-418C-4AFD-83F6-4F2D061D8A3A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5906042" y="1809336"/>
            <a:ext cx="1960414" cy="1622943"/>
          </a:xfrm>
          <a:custGeom>
            <a:avLst/>
            <a:gdLst>
              <a:gd name="connsiteX0" fmla="*/ 812247 w 1960414"/>
              <a:gd name="connsiteY0" fmla="*/ 0 h 1622943"/>
              <a:gd name="connsiteX1" fmla="*/ 812399 w 1960414"/>
              <a:gd name="connsiteY1" fmla="*/ 14 h 1622943"/>
              <a:gd name="connsiteX2" fmla="*/ 812552 w 1960414"/>
              <a:gd name="connsiteY2" fmla="*/ 0 h 1622943"/>
              <a:gd name="connsiteX3" fmla="*/ 1387211 w 1960414"/>
              <a:gd name="connsiteY3" fmla="*/ 237557 h 1622943"/>
              <a:gd name="connsiteX4" fmla="*/ 1960414 w 1960414"/>
              <a:gd name="connsiteY4" fmla="*/ 812924 h 1622943"/>
              <a:gd name="connsiteX5" fmla="*/ 1387211 w 1960414"/>
              <a:gd name="connsiteY5" fmla="*/ 1385386 h 1622943"/>
              <a:gd name="connsiteX6" fmla="*/ 812552 w 1960414"/>
              <a:gd name="connsiteY6" fmla="*/ 1622943 h 1622943"/>
              <a:gd name="connsiteX7" fmla="*/ 812399 w 1960414"/>
              <a:gd name="connsiteY7" fmla="*/ 1622928 h 1622943"/>
              <a:gd name="connsiteX8" fmla="*/ 812247 w 1960414"/>
              <a:gd name="connsiteY8" fmla="*/ 1622943 h 1622943"/>
              <a:gd name="connsiteX9" fmla="*/ 237784 w 1960414"/>
              <a:gd name="connsiteY9" fmla="*/ 1385386 h 1622943"/>
              <a:gd name="connsiteX10" fmla="*/ 237784 w 1960414"/>
              <a:gd name="connsiteY10" fmla="*/ 237557 h 1622943"/>
              <a:gd name="connsiteX11" fmla="*/ 812247 w 1960414"/>
              <a:gd name="connsiteY11" fmla="*/ 0 h 162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0414" h="1622943">
                <a:moveTo>
                  <a:pt x="812247" y="0"/>
                </a:moveTo>
                <a:lnTo>
                  <a:pt x="812399" y="14"/>
                </a:lnTo>
                <a:lnTo>
                  <a:pt x="812552" y="0"/>
                </a:lnTo>
                <a:cubicBezTo>
                  <a:pt x="1020593" y="0"/>
                  <a:pt x="1228634" y="79185"/>
                  <a:pt x="1387211" y="237557"/>
                </a:cubicBezTo>
                <a:lnTo>
                  <a:pt x="1960414" y="812924"/>
                </a:lnTo>
                <a:cubicBezTo>
                  <a:pt x="1387211" y="1385386"/>
                  <a:pt x="1387211" y="1385386"/>
                  <a:pt x="1387211" y="1385386"/>
                </a:cubicBezTo>
                <a:cubicBezTo>
                  <a:pt x="1228634" y="1543757"/>
                  <a:pt x="1020593" y="1622942"/>
                  <a:pt x="812552" y="1622943"/>
                </a:cubicBezTo>
                <a:lnTo>
                  <a:pt x="812399" y="1622928"/>
                </a:lnTo>
                <a:lnTo>
                  <a:pt x="812247" y="1622943"/>
                </a:lnTo>
                <a:cubicBezTo>
                  <a:pt x="604277" y="1622942"/>
                  <a:pt x="396307" y="1543757"/>
                  <a:pt x="237784" y="1385386"/>
                </a:cubicBezTo>
                <a:cubicBezTo>
                  <a:pt x="-79261" y="1068643"/>
                  <a:pt x="-79261" y="554299"/>
                  <a:pt x="237784" y="237557"/>
                </a:cubicBezTo>
                <a:cubicBezTo>
                  <a:pt x="396307" y="79185"/>
                  <a:pt x="604277" y="0"/>
                  <a:pt x="812247" y="0"/>
                </a:cubicBezTo>
                <a:close/>
              </a:path>
            </a:pathLst>
          </a:custGeom>
          <a:solidFill>
            <a:srgbClr val="B9C9E7"/>
          </a:solidFill>
          <a:ln w="28575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字魂100号-方方先锋体" panose="00000500000000000000" pitchFamily="2" charset="-122"/>
              <a:ea typeface="字魂100号-方方先锋体" panose="00000500000000000000" pitchFamily="2" charset="-122"/>
              <a:cs typeface="+mn-cs"/>
              <a:sym typeface="+mn-lt"/>
            </a:endParaRPr>
          </a:p>
        </p:txBody>
      </p:sp>
      <p:sp>
        <p:nvSpPr>
          <p:cNvPr id="28" name="PA-简单100">
            <a:extLst>
              <a:ext uri="{FF2B5EF4-FFF2-40B4-BE49-F238E27FC236}">
                <a16:creationId xmlns:a16="http://schemas.microsoft.com/office/drawing/2014/main" xmlns="" id="{E264739A-DDCD-4828-A7A3-AA518BECE507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5951712" y="1854229"/>
            <a:ext cx="1533155" cy="1533154"/>
          </a:xfrm>
          <a:custGeom>
            <a:avLst/>
            <a:gdLst>
              <a:gd name="T0" fmla="*/ 433 w 527"/>
              <a:gd name="T1" fmla="*/ 433 h 527"/>
              <a:gd name="T2" fmla="*/ 433 w 527"/>
              <a:gd name="T3" fmla="*/ 433 h 527"/>
              <a:gd name="T4" fmla="*/ 94 w 527"/>
              <a:gd name="T5" fmla="*/ 433 h 527"/>
              <a:gd name="T6" fmla="*/ 94 w 527"/>
              <a:gd name="T7" fmla="*/ 433 h 527"/>
              <a:gd name="T8" fmla="*/ 94 w 527"/>
              <a:gd name="T9" fmla="*/ 94 h 527"/>
              <a:gd name="T10" fmla="*/ 94 w 527"/>
              <a:gd name="T11" fmla="*/ 94 h 527"/>
              <a:gd name="T12" fmla="*/ 433 w 527"/>
              <a:gd name="T13" fmla="*/ 94 h 527"/>
              <a:gd name="T14" fmla="*/ 433 w 527"/>
              <a:gd name="T15" fmla="*/ 94 h 527"/>
              <a:gd name="T16" fmla="*/ 433 w 527"/>
              <a:gd name="T17" fmla="*/ 433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27" h="527">
                <a:moveTo>
                  <a:pt x="433" y="433"/>
                </a:moveTo>
                <a:cubicBezTo>
                  <a:pt x="433" y="433"/>
                  <a:pt x="433" y="433"/>
                  <a:pt x="433" y="433"/>
                </a:cubicBezTo>
                <a:cubicBezTo>
                  <a:pt x="339" y="527"/>
                  <a:pt x="188" y="527"/>
                  <a:pt x="94" y="433"/>
                </a:cubicBezTo>
                <a:cubicBezTo>
                  <a:pt x="94" y="433"/>
                  <a:pt x="94" y="433"/>
                  <a:pt x="94" y="433"/>
                </a:cubicBezTo>
                <a:cubicBezTo>
                  <a:pt x="0" y="339"/>
                  <a:pt x="0" y="188"/>
                  <a:pt x="94" y="94"/>
                </a:cubicBezTo>
                <a:cubicBezTo>
                  <a:pt x="94" y="94"/>
                  <a:pt x="94" y="94"/>
                  <a:pt x="94" y="94"/>
                </a:cubicBezTo>
                <a:cubicBezTo>
                  <a:pt x="188" y="0"/>
                  <a:pt x="339" y="0"/>
                  <a:pt x="433" y="94"/>
                </a:cubicBezTo>
                <a:cubicBezTo>
                  <a:pt x="433" y="94"/>
                  <a:pt x="433" y="94"/>
                  <a:pt x="433" y="94"/>
                </a:cubicBezTo>
                <a:cubicBezTo>
                  <a:pt x="527" y="188"/>
                  <a:pt x="527" y="339"/>
                  <a:pt x="433" y="433"/>
                </a:cubicBezTo>
                <a:close/>
              </a:path>
            </a:pathLst>
          </a:custGeom>
          <a:solidFill>
            <a:srgbClr val="FFFFFF"/>
          </a:solidFill>
          <a:ln w="11113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字魂100号-方方先锋体" panose="00000500000000000000" pitchFamily="2" charset="-122"/>
              <a:ea typeface="字魂100号-方方先锋体" panose="00000500000000000000" pitchFamily="2" charset="-122"/>
              <a:cs typeface="+mn-cs"/>
              <a:sym typeface="+mn-lt"/>
            </a:endParaRPr>
          </a:p>
        </p:txBody>
      </p:sp>
      <p:sp>
        <p:nvSpPr>
          <p:cNvPr id="29" name="PA-简单101">
            <a:extLst>
              <a:ext uri="{FF2B5EF4-FFF2-40B4-BE49-F238E27FC236}">
                <a16:creationId xmlns:a16="http://schemas.microsoft.com/office/drawing/2014/main" xmlns="" id="{E2EBEA69-6E79-4FA1-8A5A-C12010FBFD0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285117" y="2149369"/>
            <a:ext cx="746015" cy="771623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00号-方方先锋体" panose="00000500000000000000" pitchFamily="2" charset="-122"/>
                <a:cs typeface="Times New Roman" panose="02020603050405020304" pitchFamily="18" charset="0"/>
                <a:sym typeface="+mn-lt"/>
              </a:rPr>
              <a:t>03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100号-方方先锋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0" name="图片 6">
            <a:extLst>
              <a:ext uri="{FF2B5EF4-FFF2-40B4-BE49-F238E27FC236}">
                <a16:creationId xmlns:a16="http://schemas.microsoft.com/office/drawing/2014/main" xmlns="" id="{BF7401B5-4D10-4750-AF61-F678AC61FD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04" y="2689633"/>
            <a:ext cx="5497857" cy="3879510"/>
          </a:xfrm>
          <a:prstGeom prst="rect">
            <a:avLst/>
          </a:prstGeom>
        </p:spPr>
      </p:pic>
      <p:grpSp>
        <p:nvGrpSpPr>
          <p:cNvPr id="31" name="组合 11">
            <a:extLst>
              <a:ext uri="{FF2B5EF4-FFF2-40B4-BE49-F238E27FC236}">
                <a16:creationId xmlns:a16="http://schemas.microsoft.com/office/drawing/2014/main" xmlns="" id="{8756F8B4-3E92-4E9D-B993-734E3249216E}"/>
              </a:ext>
            </a:extLst>
          </p:cNvPr>
          <p:cNvGrpSpPr/>
          <p:nvPr/>
        </p:nvGrpSpPr>
        <p:grpSpPr>
          <a:xfrm>
            <a:off x="10193050" y="653582"/>
            <a:ext cx="1091423" cy="1232181"/>
            <a:chOff x="115079" y="968971"/>
            <a:chExt cx="1091423" cy="1232181"/>
          </a:xfrm>
        </p:grpSpPr>
        <p:pic>
          <p:nvPicPr>
            <p:cNvPr id="32" name="图片 9">
              <a:extLst>
                <a:ext uri="{FF2B5EF4-FFF2-40B4-BE49-F238E27FC236}">
                  <a16:creationId xmlns:a16="http://schemas.microsoft.com/office/drawing/2014/main" xmlns="" id="{B79FDE1B-15D2-4BEF-9E92-BB0AFB3F8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xmlns="" id="{57B83A2F-5CF4-49C4-9442-490154972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34" name="图片 14">
            <a:extLst>
              <a:ext uri="{FF2B5EF4-FFF2-40B4-BE49-F238E27FC236}">
                <a16:creationId xmlns:a16="http://schemas.microsoft.com/office/drawing/2014/main" xmlns="" id="{4A38E76D-39C6-DDF4-94AE-4062C6F5D04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201">
            <a:off x="1474442" y="4908952"/>
            <a:ext cx="2068340" cy="132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3194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E422FD7B-BF56-4E1B-84FE-AB84AC7AEB36}"/>
              </a:ext>
            </a:extLst>
          </p:cNvPr>
          <p:cNvSpPr/>
          <p:nvPr/>
        </p:nvSpPr>
        <p:spPr>
          <a:xfrm>
            <a:off x="1701709" y="-43138"/>
            <a:ext cx="10524725" cy="6934164"/>
          </a:xfrm>
          <a:custGeom>
            <a:avLst/>
            <a:gdLst>
              <a:gd name="connsiteX0" fmla="*/ 0 w 10551885"/>
              <a:gd name="connsiteY0" fmla="*/ 0 h 6908800"/>
              <a:gd name="connsiteX1" fmla="*/ 10551885 w 10551885"/>
              <a:gd name="connsiteY1" fmla="*/ 6908800 h 6908800"/>
              <a:gd name="connsiteX2" fmla="*/ 10551885 w 10551885"/>
              <a:gd name="connsiteY2" fmla="*/ 43543 h 6908800"/>
              <a:gd name="connsiteX3" fmla="*/ 0 w 10551885"/>
              <a:gd name="connsiteY3" fmla="*/ 0 h 6908800"/>
              <a:gd name="connsiteX0" fmla="*/ 0 w 10352709"/>
              <a:gd name="connsiteY0" fmla="*/ 83206 h 6865257"/>
              <a:gd name="connsiteX1" fmla="*/ 10352709 w 10352709"/>
              <a:gd name="connsiteY1" fmla="*/ 6865257 h 6865257"/>
              <a:gd name="connsiteX2" fmla="*/ 10352709 w 10352709"/>
              <a:gd name="connsiteY2" fmla="*/ 0 h 6865257"/>
              <a:gd name="connsiteX3" fmla="*/ 0 w 10352709"/>
              <a:gd name="connsiteY3" fmla="*/ 83206 h 6865257"/>
              <a:gd name="connsiteX0" fmla="*/ 0 w 10443244"/>
              <a:gd name="connsiteY0" fmla="*/ 0 h 6872586"/>
              <a:gd name="connsiteX1" fmla="*/ 10443244 w 10443244"/>
              <a:gd name="connsiteY1" fmla="*/ 6872586 h 6872586"/>
              <a:gd name="connsiteX2" fmla="*/ 10443244 w 10443244"/>
              <a:gd name="connsiteY2" fmla="*/ 7329 h 6872586"/>
              <a:gd name="connsiteX3" fmla="*/ 0 w 10443244"/>
              <a:gd name="connsiteY3" fmla="*/ 0 h 6872586"/>
              <a:gd name="connsiteX0" fmla="*/ 0 w 10488512"/>
              <a:gd name="connsiteY0" fmla="*/ 10778 h 6865257"/>
              <a:gd name="connsiteX1" fmla="*/ 10488512 w 10488512"/>
              <a:gd name="connsiteY1" fmla="*/ 6865257 h 6865257"/>
              <a:gd name="connsiteX2" fmla="*/ 10488512 w 10488512"/>
              <a:gd name="connsiteY2" fmla="*/ 0 h 6865257"/>
              <a:gd name="connsiteX3" fmla="*/ 0 w 10488512"/>
              <a:gd name="connsiteY3" fmla="*/ 10778 h 6865257"/>
              <a:gd name="connsiteX0" fmla="*/ 0 w 10515672"/>
              <a:gd name="connsiteY0" fmla="*/ 0 h 6881639"/>
              <a:gd name="connsiteX1" fmla="*/ 10515672 w 10515672"/>
              <a:gd name="connsiteY1" fmla="*/ 6881639 h 6881639"/>
              <a:gd name="connsiteX2" fmla="*/ 10515672 w 10515672"/>
              <a:gd name="connsiteY2" fmla="*/ 16382 h 6881639"/>
              <a:gd name="connsiteX3" fmla="*/ 0 w 10515672"/>
              <a:gd name="connsiteY3" fmla="*/ 0 h 6881639"/>
              <a:gd name="connsiteX0" fmla="*/ 0 w 10506619"/>
              <a:gd name="connsiteY0" fmla="*/ 0 h 6872585"/>
              <a:gd name="connsiteX1" fmla="*/ 10506619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872585"/>
              <a:gd name="connsiteX1" fmla="*/ 10479458 w 10506619"/>
              <a:gd name="connsiteY1" fmla="*/ 6872585 h 6872585"/>
              <a:gd name="connsiteX2" fmla="*/ 10506619 w 10506619"/>
              <a:gd name="connsiteY2" fmla="*/ 7328 h 6872585"/>
              <a:gd name="connsiteX3" fmla="*/ 0 w 10506619"/>
              <a:gd name="connsiteY3" fmla="*/ 0 h 6872585"/>
              <a:gd name="connsiteX0" fmla="*/ 0 w 10506619"/>
              <a:gd name="connsiteY0" fmla="*/ 0 h 6564767"/>
              <a:gd name="connsiteX1" fmla="*/ 10506618 w 10506619"/>
              <a:gd name="connsiteY1" fmla="*/ 6564767 h 6564767"/>
              <a:gd name="connsiteX2" fmla="*/ 10506619 w 10506619"/>
              <a:gd name="connsiteY2" fmla="*/ 7328 h 6564767"/>
              <a:gd name="connsiteX3" fmla="*/ 0 w 10506619"/>
              <a:gd name="connsiteY3" fmla="*/ 0 h 6564767"/>
              <a:gd name="connsiteX0" fmla="*/ 0 w 10524725"/>
              <a:gd name="connsiteY0" fmla="*/ 0 h 6890692"/>
              <a:gd name="connsiteX1" fmla="*/ 10524725 w 10524725"/>
              <a:gd name="connsiteY1" fmla="*/ 6890692 h 6890692"/>
              <a:gd name="connsiteX2" fmla="*/ 10506619 w 10524725"/>
              <a:gd name="connsiteY2" fmla="*/ 7328 h 6890692"/>
              <a:gd name="connsiteX3" fmla="*/ 0 w 10524725"/>
              <a:gd name="connsiteY3" fmla="*/ 0 h 6890692"/>
              <a:gd name="connsiteX0" fmla="*/ 0 w 10524725"/>
              <a:gd name="connsiteY0" fmla="*/ 434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43472 h 6934164"/>
              <a:gd name="connsiteX0" fmla="*/ 0 w 10524725"/>
              <a:gd name="connsiteY0" fmla="*/ 30772 h 6934164"/>
              <a:gd name="connsiteX1" fmla="*/ 10524725 w 10524725"/>
              <a:gd name="connsiteY1" fmla="*/ 6934164 h 6934164"/>
              <a:gd name="connsiteX2" fmla="*/ 10519319 w 10524725"/>
              <a:gd name="connsiteY2" fmla="*/ 0 h 6934164"/>
              <a:gd name="connsiteX3" fmla="*/ 0 w 10524725"/>
              <a:gd name="connsiteY3" fmla="*/ 30772 h 693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24725" h="6934164">
                <a:moveTo>
                  <a:pt x="0" y="30772"/>
                </a:moveTo>
                <a:lnTo>
                  <a:pt x="10524725" y="6934164"/>
                </a:lnTo>
                <a:cubicBezTo>
                  <a:pt x="10524725" y="4748351"/>
                  <a:pt x="10519319" y="2185813"/>
                  <a:pt x="10519319" y="0"/>
                </a:cubicBezTo>
                <a:lnTo>
                  <a:pt x="0" y="30772"/>
                </a:lnTo>
                <a:close/>
              </a:path>
            </a:pathLst>
          </a:custGeom>
          <a:solidFill>
            <a:srgbClr val="F0C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A27B0AD3-C207-494E-B75B-065C51E46DA9}"/>
              </a:ext>
            </a:extLst>
          </p:cNvPr>
          <p:cNvSpPr/>
          <p:nvPr/>
        </p:nvSpPr>
        <p:spPr>
          <a:xfrm>
            <a:off x="0" y="-46732"/>
            <a:ext cx="12206514" cy="6934164"/>
          </a:xfrm>
          <a:custGeom>
            <a:avLst/>
            <a:gdLst>
              <a:gd name="connsiteX0" fmla="*/ 14514 w 12206514"/>
              <a:gd name="connsiteY0" fmla="*/ 29029 h 6923314"/>
              <a:gd name="connsiteX1" fmla="*/ 0 w 12206514"/>
              <a:gd name="connsiteY1" fmla="*/ 6923314 h 6923314"/>
              <a:gd name="connsiteX2" fmla="*/ 12206514 w 12206514"/>
              <a:gd name="connsiteY2" fmla="*/ 6908800 h 6923314"/>
              <a:gd name="connsiteX3" fmla="*/ 1712685 w 12206514"/>
              <a:gd name="connsiteY3" fmla="*/ 0 h 6923314"/>
              <a:gd name="connsiteX4" fmla="*/ 14514 w 12206514"/>
              <a:gd name="connsiteY4" fmla="*/ 29029 h 6923314"/>
              <a:gd name="connsiteX0" fmla="*/ 14514 w 12206514"/>
              <a:gd name="connsiteY0" fmla="*/ 1868 h 6896153"/>
              <a:gd name="connsiteX1" fmla="*/ 0 w 12206514"/>
              <a:gd name="connsiteY1" fmla="*/ 6896153 h 6896153"/>
              <a:gd name="connsiteX2" fmla="*/ 12206514 w 12206514"/>
              <a:gd name="connsiteY2" fmla="*/ 6881639 h 6896153"/>
              <a:gd name="connsiteX3" fmla="*/ 1712685 w 12206514"/>
              <a:gd name="connsiteY3" fmla="*/ 0 h 6896153"/>
              <a:gd name="connsiteX4" fmla="*/ 14514 w 12206514"/>
              <a:gd name="connsiteY4" fmla="*/ 1868 h 6896153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12685 w 12206514"/>
              <a:gd name="connsiteY3" fmla="*/ 7679 h 6903832"/>
              <a:gd name="connsiteX4" fmla="*/ 4989 w 12206514"/>
              <a:gd name="connsiteY4" fmla="*/ 0 h 6903832"/>
              <a:gd name="connsiteX0" fmla="*/ 4989 w 12206514"/>
              <a:gd name="connsiteY0" fmla="*/ 0 h 6903832"/>
              <a:gd name="connsiteX1" fmla="*/ 0 w 12206514"/>
              <a:gd name="connsiteY1" fmla="*/ 6903832 h 6903832"/>
              <a:gd name="connsiteX2" fmla="*/ 12206514 w 12206514"/>
              <a:gd name="connsiteY2" fmla="*/ 6889318 h 6903832"/>
              <a:gd name="connsiteX3" fmla="*/ 1731735 w 12206514"/>
              <a:gd name="connsiteY3" fmla="*/ 7679 h 6903832"/>
              <a:gd name="connsiteX4" fmla="*/ 4989 w 12206514"/>
              <a:gd name="connsiteY4" fmla="*/ 0 h 690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6514" h="6903832">
                <a:moveTo>
                  <a:pt x="4989" y="0"/>
                </a:moveTo>
                <a:lnTo>
                  <a:pt x="0" y="6903832"/>
                </a:lnTo>
                <a:lnTo>
                  <a:pt x="12206514" y="6889318"/>
                </a:lnTo>
                <a:lnTo>
                  <a:pt x="1731735" y="7679"/>
                </a:lnTo>
                <a:lnTo>
                  <a:pt x="4989" y="0"/>
                </a:lnTo>
                <a:close/>
              </a:path>
            </a:pathLst>
          </a:custGeom>
          <a:solidFill>
            <a:srgbClr val="7C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8C778C-B9D4-4B89-AEEC-515B6A69B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1" y="356349"/>
            <a:ext cx="11315157" cy="6145301"/>
          </a:xfrm>
          <a:prstGeom prst="rect">
            <a:avLst/>
          </a:prstGeom>
          <a:effectLst>
            <a:outerShdw blurRad="139700" sx="101000" sy="101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A3C8BFA-1FAC-4E22-91C2-BF9D8CAF4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506" y="2451147"/>
            <a:ext cx="2471726" cy="44917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D033974-4504-4FE5-9921-95E86EEF9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27" y="352755"/>
            <a:ext cx="2028958" cy="1625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18EF025-7FFE-4050-99B8-BB627DBF2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0">
            <a:off x="154472" y="-404306"/>
            <a:ext cx="1569943" cy="1118229"/>
          </a:xfrm>
          <a:prstGeom prst="rect">
            <a:avLst/>
          </a:prstGeom>
        </p:spPr>
      </p:pic>
      <p:grpSp>
        <p:nvGrpSpPr>
          <p:cNvPr id="19" name="组合 63">
            <a:extLst>
              <a:ext uri="{FF2B5EF4-FFF2-40B4-BE49-F238E27FC236}">
                <a16:creationId xmlns:a16="http://schemas.microsoft.com/office/drawing/2014/main" xmlns="" id="{FDA16C11-2293-4865-A724-7D0BEEDEB2E7}"/>
              </a:ext>
            </a:extLst>
          </p:cNvPr>
          <p:cNvGrpSpPr/>
          <p:nvPr/>
        </p:nvGrpSpPr>
        <p:grpSpPr>
          <a:xfrm>
            <a:off x="818494" y="1524001"/>
            <a:ext cx="10382908" cy="2254169"/>
            <a:chOff x="3974544" y="59481"/>
            <a:chExt cx="4564269" cy="1690627"/>
          </a:xfrm>
        </p:grpSpPr>
        <p:grpSp>
          <p:nvGrpSpPr>
            <p:cNvPr id="20" name="组合 64">
              <a:extLst>
                <a:ext uri="{FF2B5EF4-FFF2-40B4-BE49-F238E27FC236}">
                  <a16:creationId xmlns:a16="http://schemas.microsoft.com/office/drawing/2014/main" xmlns="" id="{E883B956-63D7-43B5-9FA5-6B88D3FAE299}"/>
                </a:ext>
              </a:extLst>
            </p:cNvPr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24" name="椭圆 70">
                <a:extLst>
                  <a:ext uri="{FF2B5EF4-FFF2-40B4-BE49-F238E27FC236}">
                    <a16:creationId xmlns:a16="http://schemas.microsoft.com/office/drawing/2014/main" xmlns="" id="{8C872678-CE84-4D9B-B3A4-87A068BBB3EC}"/>
                  </a:ext>
                </a:extLst>
              </p:cNvPr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同心圆 69">
                <a:extLst>
                  <a:ext uri="{FF2B5EF4-FFF2-40B4-BE49-F238E27FC236}">
                    <a16:creationId xmlns:a16="http://schemas.microsoft.com/office/drawing/2014/main" xmlns="" id="{9E78F595-EEBF-4155-92E6-DFF62804F253}"/>
                  </a:ext>
                </a:extLst>
              </p:cNvPr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7422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3" name="TextBox 8">
              <a:extLst>
                <a:ext uri="{FF2B5EF4-FFF2-40B4-BE49-F238E27FC236}">
                  <a16:creationId xmlns:a16="http://schemas.microsoft.com/office/drawing/2014/main" xmlns="" id="{1D0A99C5-6FE9-4E98-94D1-2D202D2BB9F5}"/>
                </a:ext>
              </a:extLst>
            </p:cNvPr>
            <p:cNvSpPr txBox="1"/>
            <p:nvPr/>
          </p:nvSpPr>
          <p:spPr>
            <a:xfrm>
              <a:off x="5122108" y="59481"/>
              <a:ext cx="3416705" cy="1058610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6000" b="1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sz="6000" b="1" u="sng" kern="0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b="1" u="sng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II. ĐỌC HIỂU VĂN BẢN</a:t>
              </a:r>
              <a:r>
                <a:rPr lang="en-US" altLang="zh-CN" sz="60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  <a:sym typeface="+mn-lt"/>
                </a:rPr>
                <a:t>:</a:t>
              </a:r>
              <a:endParaRPr kumimoji="0" lang="zh-CN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6" name="PA-图片 14">
            <a:extLst>
              <a:ext uri="{FF2B5EF4-FFF2-40B4-BE49-F238E27FC236}">
                <a16:creationId xmlns:a16="http://schemas.microsoft.com/office/drawing/2014/main" xmlns="" id="{57D38F78-B6CD-4215-A592-B9AAB45390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" t="-2899" r="79595" b="52899"/>
          <a:stretch/>
        </p:blipFill>
        <p:spPr>
          <a:xfrm>
            <a:off x="-52195" y="-84571"/>
            <a:ext cx="1123150" cy="17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xmlns="" id="{C6A6FD8C-2C23-417E-AC0E-951AF345AB9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pic>
        <p:nvPicPr>
          <p:cNvPr id="28" name="图片 2">
            <a:extLst>
              <a:ext uri="{FF2B5EF4-FFF2-40B4-BE49-F238E27FC236}">
                <a16:creationId xmlns:a16="http://schemas.microsoft.com/office/drawing/2014/main" xmlns="" id="{2A275CA8-2E13-AB36-7999-3EF51F2CD7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4"/>
          <a:stretch/>
        </p:blipFill>
        <p:spPr>
          <a:xfrm>
            <a:off x="6955557" y="2935480"/>
            <a:ext cx="4930606" cy="35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5026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1249</Words>
  <Application>Microsoft Office PowerPoint</Application>
  <PresentationFormat>Custom</PresentationFormat>
  <Paragraphs>217</Paragraphs>
  <Slides>35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Office Theme</vt:lpstr>
      <vt:lpstr>Office 主题​​</vt:lpstr>
      <vt:lpstr>Office 主题</vt:lpstr>
      <vt:lpstr>4_Office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Cha</dc:creator>
  <cp:lastModifiedBy>Admin Windows 8</cp:lastModifiedBy>
  <cp:revision>174</cp:revision>
  <dcterms:created xsi:type="dcterms:W3CDTF">2006-08-16T00:00:00Z</dcterms:created>
  <dcterms:modified xsi:type="dcterms:W3CDTF">2023-08-16T14:32:09Z</dcterms:modified>
</cp:coreProperties>
</file>